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22" r:id="rId2"/>
    <p:sldId id="257" r:id="rId3"/>
    <p:sldId id="289" r:id="rId4"/>
    <p:sldId id="323" r:id="rId5"/>
    <p:sldId id="374" r:id="rId6"/>
    <p:sldId id="376" r:id="rId7"/>
    <p:sldId id="377" r:id="rId8"/>
    <p:sldId id="378" r:id="rId9"/>
    <p:sldId id="330" r:id="rId10"/>
    <p:sldId id="379" r:id="rId11"/>
    <p:sldId id="380" r:id="rId12"/>
    <p:sldId id="399" r:id="rId13"/>
    <p:sldId id="401" r:id="rId14"/>
    <p:sldId id="402" r:id="rId15"/>
    <p:sldId id="403" r:id="rId16"/>
    <p:sldId id="404" r:id="rId17"/>
    <p:sldId id="405" r:id="rId18"/>
    <p:sldId id="406" r:id="rId19"/>
    <p:sldId id="407" r:id="rId20"/>
    <p:sldId id="409" r:id="rId21"/>
    <p:sldId id="408" r:id="rId22"/>
    <p:sldId id="331" r:id="rId23"/>
    <p:sldId id="344" r:id="rId24"/>
    <p:sldId id="336" r:id="rId25"/>
    <p:sldId id="362" r:id="rId26"/>
    <p:sldId id="325" r:id="rId27"/>
    <p:sldId id="328" r:id="rId28"/>
    <p:sldId id="329" r:id="rId29"/>
    <p:sldId id="397" r:id="rId30"/>
    <p:sldId id="346"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5">
          <p15:clr>
            <a:srgbClr val="A4A3A4"/>
          </p15:clr>
        </p15:guide>
        <p15:guide id="2" pos="2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7F7F7F"/>
    <a:srgbClr val="01458E"/>
    <a:srgbClr val="E8E8E8"/>
    <a:srgbClr val="E4E4E4"/>
    <a:srgbClr val="DA8200"/>
    <a:srgbClr val="ECECEC"/>
    <a:srgbClr val="013267"/>
    <a:srgbClr val="013875"/>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p:cViewPr varScale="1">
        <p:scale>
          <a:sx n="137" d="100"/>
          <a:sy n="137" d="100"/>
        </p:scale>
        <p:origin x="120" y="282"/>
      </p:cViewPr>
      <p:guideLst>
        <p:guide orient="horz" pos="1635"/>
        <p:guide pos="2836"/>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23CA3-5F70-4D04-BAB7-23CF2088BC44}"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65C9A-F863-4B53-BF18-B9F895775B52}" type="slidenum">
              <a:rPr lang="zh-CN" altLang="en-US" smtClean="0"/>
              <a:t>‹#›</a:t>
            </a:fld>
            <a:endParaRPr lang="zh-CN" altLang="en-US"/>
          </a:p>
        </p:txBody>
      </p:sp>
    </p:spTree>
    <p:extLst>
      <p:ext uri="{BB962C8B-B14F-4D97-AF65-F5344CB8AC3E}">
        <p14:creationId xmlns:p14="http://schemas.microsoft.com/office/powerpoint/2010/main" val="185857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a:t>
            </a:fld>
            <a:endParaRPr lang="zh-CN" altLang="en-US"/>
          </a:p>
        </p:txBody>
      </p:sp>
    </p:spTree>
    <p:extLst>
      <p:ext uri="{BB962C8B-B14F-4D97-AF65-F5344CB8AC3E}">
        <p14:creationId xmlns:p14="http://schemas.microsoft.com/office/powerpoint/2010/main" val="188930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11</a:t>
            </a:fld>
            <a:endParaRPr lang="zh-CN" altLang="en-US"/>
          </a:p>
        </p:txBody>
      </p:sp>
    </p:spTree>
    <p:extLst>
      <p:ext uri="{BB962C8B-B14F-4D97-AF65-F5344CB8AC3E}">
        <p14:creationId xmlns:p14="http://schemas.microsoft.com/office/powerpoint/2010/main" val="2780330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12</a:t>
            </a:fld>
            <a:endParaRPr lang="zh-CN" altLang="en-US"/>
          </a:p>
        </p:txBody>
      </p:sp>
    </p:spTree>
    <p:extLst>
      <p:ext uri="{BB962C8B-B14F-4D97-AF65-F5344CB8AC3E}">
        <p14:creationId xmlns:p14="http://schemas.microsoft.com/office/powerpoint/2010/main" val="180584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13</a:t>
            </a:fld>
            <a:endParaRPr lang="zh-CN" altLang="en-US"/>
          </a:p>
        </p:txBody>
      </p:sp>
    </p:spTree>
    <p:extLst>
      <p:ext uri="{BB962C8B-B14F-4D97-AF65-F5344CB8AC3E}">
        <p14:creationId xmlns:p14="http://schemas.microsoft.com/office/powerpoint/2010/main" val="1852719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14</a:t>
            </a:fld>
            <a:endParaRPr lang="zh-CN" altLang="en-US"/>
          </a:p>
        </p:txBody>
      </p:sp>
    </p:spTree>
    <p:extLst>
      <p:ext uri="{BB962C8B-B14F-4D97-AF65-F5344CB8AC3E}">
        <p14:creationId xmlns:p14="http://schemas.microsoft.com/office/powerpoint/2010/main" val="2242037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15</a:t>
            </a:fld>
            <a:endParaRPr lang="zh-CN" altLang="en-US"/>
          </a:p>
        </p:txBody>
      </p:sp>
    </p:spTree>
    <p:extLst>
      <p:ext uri="{BB962C8B-B14F-4D97-AF65-F5344CB8AC3E}">
        <p14:creationId xmlns:p14="http://schemas.microsoft.com/office/powerpoint/2010/main" val="167152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16</a:t>
            </a:fld>
            <a:endParaRPr lang="zh-CN" altLang="en-US"/>
          </a:p>
        </p:txBody>
      </p:sp>
    </p:spTree>
    <p:extLst>
      <p:ext uri="{BB962C8B-B14F-4D97-AF65-F5344CB8AC3E}">
        <p14:creationId xmlns:p14="http://schemas.microsoft.com/office/powerpoint/2010/main" val="249781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17</a:t>
            </a:fld>
            <a:endParaRPr lang="zh-CN" altLang="en-US"/>
          </a:p>
        </p:txBody>
      </p:sp>
    </p:spTree>
    <p:extLst>
      <p:ext uri="{BB962C8B-B14F-4D97-AF65-F5344CB8AC3E}">
        <p14:creationId xmlns:p14="http://schemas.microsoft.com/office/powerpoint/2010/main" val="2504201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18</a:t>
            </a:fld>
            <a:endParaRPr lang="zh-CN" altLang="en-US"/>
          </a:p>
        </p:txBody>
      </p:sp>
    </p:spTree>
    <p:extLst>
      <p:ext uri="{BB962C8B-B14F-4D97-AF65-F5344CB8AC3E}">
        <p14:creationId xmlns:p14="http://schemas.microsoft.com/office/powerpoint/2010/main" val="1649524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19</a:t>
            </a:fld>
            <a:endParaRPr lang="zh-CN" altLang="en-US"/>
          </a:p>
        </p:txBody>
      </p:sp>
    </p:spTree>
    <p:extLst>
      <p:ext uri="{BB962C8B-B14F-4D97-AF65-F5344CB8AC3E}">
        <p14:creationId xmlns:p14="http://schemas.microsoft.com/office/powerpoint/2010/main" val="375685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20</a:t>
            </a:fld>
            <a:endParaRPr lang="zh-CN" altLang="en-US"/>
          </a:p>
        </p:txBody>
      </p:sp>
    </p:spTree>
    <p:extLst>
      <p:ext uri="{BB962C8B-B14F-4D97-AF65-F5344CB8AC3E}">
        <p14:creationId xmlns:p14="http://schemas.microsoft.com/office/powerpoint/2010/main" val="283074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3</a:t>
            </a:fld>
            <a:endParaRPr lang="zh-CN" altLang="en-US"/>
          </a:p>
        </p:txBody>
      </p:sp>
    </p:spTree>
    <p:extLst>
      <p:ext uri="{BB962C8B-B14F-4D97-AF65-F5344CB8AC3E}">
        <p14:creationId xmlns:p14="http://schemas.microsoft.com/office/powerpoint/2010/main" val="112313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21</a:t>
            </a:fld>
            <a:endParaRPr lang="zh-CN" altLang="en-US"/>
          </a:p>
        </p:txBody>
      </p:sp>
    </p:spTree>
    <p:extLst>
      <p:ext uri="{BB962C8B-B14F-4D97-AF65-F5344CB8AC3E}">
        <p14:creationId xmlns:p14="http://schemas.microsoft.com/office/powerpoint/2010/main" val="1776191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22</a:t>
            </a:fld>
            <a:endParaRPr lang="zh-CN" altLang="en-US"/>
          </a:p>
        </p:txBody>
      </p:sp>
    </p:spTree>
    <p:extLst>
      <p:ext uri="{BB962C8B-B14F-4D97-AF65-F5344CB8AC3E}">
        <p14:creationId xmlns:p14="http://schemas.microsoft.com/office/powerpoint/2010/main" val="1371999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23</a:t>
            </a:fld>
            <a:endParaRPr lang="zh-CN" altLang="en-US"/>
          </a:p>
        </p:txBody>
      </p:sp>
    </p:spTree>
    <p:extLst>
      <p:ext uri="{BB962C8B-B14F-4D97-AF65-F5344CB8AC3E}">
        <p14:creationId xmlns:p14="http://schemas.microsoft.com/office/powerpoint/2010/main" val="962288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24</a:t>
            </a:fld>
            <a:endParaRPr lang="zh-CN" altLang="en-US"/>
          </a:p>
        </p:txBody>
      </p:sp>
    </p:spTree>
    <p:extLst>
      <p:ext uri="{BB962C8B-B14F-4D97-AF65-F5344CB8AC3E}">
        <p14:creationId xmlns:p14="http://schemas.microsoft.com/office/powerpoint/2010/main" val="2202187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25</a:t>
            </a:fld>
            <a:endParaRPr lang="zh-CN" altLang="en-US"/>
          </a:p>
        </p:txBody>
      </p:sp>
    </p:spTree>
    <p:extLst>
      <p:ext uri="{BB962C8B-B14F-4D97-AF65-F5344CB8AC3E}">
        <p14:creationId xmlns:p14="http://schemas.microsoft.com/office/powerpoint/2010/main" val="1593194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26</a:t>
            </a:fld>
            <a:endParaRPr lang="zh-CN" altLang="en-US"/>
          </a:p>
        </p:txBody>
      </p:sp>
    </p:spTree>
    <p:extLst>
      <p:ext uri="{BB962C8B-B14F-4D97-AF65-F5344CB8AC3E}">
        <p14:creationId xmlns:p14="http://schemas.microsoft.com/office/powerpoint/2010/main" val="2593906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27</a:t>
            </a:fld>
            <a:endParaRPr lang="zh-CN" altLang="en-US"/>
          </a:p>
        </p:txBody>
      </p:sp>
    </p:spTree>
    <p:extLst>
      <p:ext uri="{BB962C8B-B14F-4D97-AF65-F5344CB8AC3E}">
        <p14:creationId xmlns:p14="http://schemas.microsoft.com/office/powerpoint/2010/main" val="142535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28</a:t>
            </a:fld>
            <a:endParaRPr lang="zh-CN" altLang="en-US"/>
          </a:p>
        </p:txBody>
      </p:sp>
    </p:spTree>
    <p:extLst>
      <p:ext uri="{BB962C8B-B14F-4D97-AF65-F5344CB8AC3E}">
        <p14:creationId xmlns:p14="http://schemas.microsoft.com/office/powerpoint/2010/main" val="1978388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29</a:t>
            </a:fld>
            <a:endParaRPr lang="zh-CN" altLang="en-US"/>
          </a:p>
        </p:txBody>
      </p:sp>
    </p:spTree>
    <p:extLst>
      <p:ext uri="{BB962C8B-B14F-4D97-AF65-F5344CB8AC3E}">
        <p14:creationId xmlns:p14="http://schemas.microsoft.com/office/powerpoint/2010/main" val="232504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4</a:t>
            </a:fld>
            <a:endParaRPr lang="zh-CN" altLang="en-US"/>
          </a:p>
        </p:txBody>
      </p:sp>
    </p:spTree>
    <p:extLst>
      <p:ext uri="{BB962C8B-B14F-4D97-AF65-F5344CB8AC3E}">
        <p14:creationId xmlns:p14="http://schemas.microsoft.com/office/powerpoint/2010/main" val="213020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5</a:t>
            </a:fld>
            <a:endParaRPr lang="zh-CN" altLang="en-US"/>
          </a:p>
        </p:txBody>
      </p:sp>
    </p:spTree>
    <p:extLst>
      <p:ext uri="{BB962C8B-B14F-4D97-AF65-F5344CB8AC3E}">
        <p14:creationId xmlns:p14="http://schemas.microsoft.com/office/powerpoint/2010/main" val="205347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6</a:t>
            </a:fld>
            <a:endParaRPr lang="zh-CN" altLang="en-US"/>
          </a:p>
        </p:txBody>
      </p:sp>
    </p:spTree>
    <p:extLst>
      <p:ext uri="{BB962C8B-B14F-4D97-AF65-F5344CB8AC3E}">
        <p14:creationId xmlns:p14="http://schemas.microsoft.com/office/powerpoint/2010/main" val="16836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7</a:t>
            </a:fld>
            <a:endParaRPr lang="zh-CN" altLang="en-US"/>
          </a:p>
        </p:txBody>
      </p:sp>
    </p:spTree>
    <p:extLst>
      <p:ext uri="{BB962C8B-B14F-4D97-AF65-F5344CB8AC3E}">
        <p14:creationId xmlns:p14="http://schemas.microsoft.com/office/powerpoint/2010/main" val="77075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8</a:t>
            </a:fld>
            <a:endParaRPr lang="zh-CN" altLang="en-US"/>
          </a:p>
        </p:txBody>
      </p:sp>
    </p:spTree>
    <p:extLst>
      <p:ext uri="{BB962C8B-B14F-4D97-AF65-F5344CB8AC3E}">
        <p14:creationId xmlns:p14="http://schemas.microsoft.com/office/powerpoint/2010/main" val="2803539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9</a:t>
            </a:fld>
            <a:endParaRPr lang="zh-CN" altLang="en-US"/>
          </a:p>
        </p:txBody>
      </p:sp>
    </p:spTree>
    <p:extLst>
      <p:ext uri="{BB962C8B-B14F-4D97-AF65-F5344CB8AC3E}">
        <p14:creationId xmlns:p14="http://schemas.microsoft.com/office/powerpoint/2010/main" val="107283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10</a:t>
            </a:fld>
            <a:endParaRPr lang="zh-CN" altLang="en-US"/>
          </a:p>
        </p:txBody>
      </p:sp>
    </p:spTree>
    <p:extLst>
      <p:ext uri="{BB962C8B-B14F-4D97-AF65-F5344CB8AC3E}">
        <p14:creationId xmlns:p14="http://schemas.microsoft.com/office/powerpoint/2010/main" val="388844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771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948014"/>
            <a:ext cx="9144000" cy="195486"/>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p:cNvSpPr>
            <a:spLocks noGrp="1"/>
          </p:cNvSpPr>
          <p:nvPr>
            <p:ph type="sldNum" sz="quarter" idx="4"/>
          </p:nvPr>
        </p:nvSpPr>
        <p:spPr>
          <a:xfrm>
            <a:off x="8316416" y="315111"/>
            <a:ext cx="440408" cy="273844"/>
          </a:xfrm>
          <a:prstGeom prst="rect">
            <a:avLst/>
          </a:prstGeom>
        </p:spPr>
        <p:txBody>
          <a:bodyPr vert="horz" lIns="91440" tIns="45720" rIns="91440" bIns="45720" rtlCol="0" anchor="ctr"/>
          <a:lstStyle>
            <a:lvl1pPr algn="ctr">
              <a:defRPr sz="1400">
                <a:solidFill>
                  <a:srgbClr val="01458E"/>
                </a:solidFill>
                <a:latin typeface="Impact" panose="020B0806030902050204" pitchFamily="34" charset="0"/>
                <a:ea typeface="+mn-ea"/>
              </a:defRPr>
            </a:lvl1pPr>
          </a:lstStyle>
          <a:p>
            <a:fld id="{E050F338-EFDA-4F8E-882C-DA95E7E9D7D9}" type="slidenum">
              <a:rPr lang="zh-CN" altLang="en-US" smtClean="0"/>
              <a:t>‹#›</a:t>
            </a:fld>
            <a:endParaRPr lang="zh-CN" altLang="en-US"/>
          </a:p>
        </p:txBody>
      </p:sp>
      <p:sp>
        <p:nvSpPr>
          <p:cNvPr id="12" name="TextBox 11"/>
          <p:cNvSpPr txBox="1"/>
          <p:nvPr userDrawn="1"/>
        </p:nvSpPr>
        <p:spPr>
          <a:xfrm>
            <a:off x="7832765" y="288980"/>
            <a:ext cx="623312" cy="338554"/>
          </a:xfrm>
          <a:prstGeom prst="rect">
            <a:avLst/>
          </a:prstGeom>
          <a:noFill/>
        </p:spPr>
        <p:txBody>
          <a:bodyPr wrap="none" rtlCol="0">
            <a:spAutoFit/>
          </a:bodyPr>
          <a:lstStyle/>
          <a:p>
            <a:r>
              <a:rPr lang="en-US" altLang="zh-CN" sz="1600" dirty="0" smtClean="0">
                <a:solidFill>
                  <a:schemeClr val="bg1">
                    <a:lumMod val="50000"/>
                  </a:schemeClr>
                </a:solidFill>
              </a:rPr>
              <a:t>PAGE</a:t>
            </a:r>
            <a:endParaRPr lang="zh-CN" altLang="en-US" sz="1600" dirty="0">
              <a:solidFill>
                <a:schemeClr val="bg1">
                  <a:lumMod val="50000"/>
                </a:schemeClr>
              </a:solidFill>
            </a:endParaRPr>
          </a:p>
        </p:txBody>
      </p:sp>
      <p:sp>
        <p:nvSpPr>
          <p:cNvPr id="13" name="矩形 12"/>
          <p:cNvSpPr/>
          <p:nvPr userDrawn="1"/>
        </p:nvSpPr>
        <p:spPr>
          <a:xfrm>
            <a:off x="8745318" y="315111"/>
            <a:ext cx="291178" cy="261901"/>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燕尾形 13"/>
          <p:cNvSpPr/>
          <p:nvPr userDrawn="1"/>
        </p:nvSpPr>
        <p:spPr>
          <a:xfrm rot="5400000">
            <a:off x="8853330" y="418186"/>
            <a:ext cx="108013" cy="108013"/>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5" name="直接连接符 14"/>
          <p:cNvCxnSpPr/>
          <p:nvPr userDrawn="1"/>
        </p:nvCxnSpPr>
        <p:spPr>
          <a:xfrm>
            <a:off x="7916017" y="627534"/>
            <a:ext cx="10801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97BD3164-B487-4454-B6AC-F60F823E2336}" type="datetime1">
              <a:rPr lang="zh-CN" altLang="en-US" smtClean="0"/>
              <a:t>2017/3/30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316416" y="315111"/>
            <a:ext cx="440408" cy="273844"/>
          </a:xfrm>
          <a:prstGeom prst="rect">
            <a:avLst/>
          </a:prstGeom>
        </p:spPr>
        <p:txBody>
          <a:bodyPr/>
          <a:lstStyle/>
          <a:p>
            <a:fld id="{E050F338-EFDA-4F8E-882C-DA95E7E9D7D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97BD3164-B487-4454-B6AC-F60F823E2336}" type="datetime1">
              <a:rPr lang="zh-CN" altLang="en-US" smtClean="0"/>
              <a:t>2017/3/30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316416" y="315111"/>
            <a:ext cx="440408" cy="273844"/>
          </a:xfrm>
          <a:prstGeom prst="rect">
            <a:avLst/>
          </a:prstGeom>
        </p:spPr>
        <p:txBody>
          <a:bodyPr/>
          <a:lstStyle/>
          <a:p>
            <a:fld id="{E050F338-EFDA-4F8E-882C-DA95E7E9D7D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Freeform 5"/>
          <p:cNvSpPr>
            <a:spLocks noEditPoints="1"/>
          </p:cNvSpPr>
          <p:nvPr userDrawn="1"/>
        </p:nvSpPr>
        <p:spPr bwMode="auto">
          <a:xfrm>
            <a:off x="-4763" y="415925"/>
            <a:ext cx="9151938" cy="4314825"/>
          </a:xfrm>
          <a:custGeom>
            <a:avLst/>
            <a:gdLst>
              <a:gd name="T0" fmla="*/ 1227 w 3258"/>
              <a:gd name="T1" fmla="*/ 135 h 1534"/>
              <a:gd name="T2" fmla="*/ 1323 w 3258"/>
              <a:gd name="T3" fmla="*/ 75 h 1534"/>
              <a:gd name="T4" fmla="*/ 274 w 3258"/>
              <a:gd name="T5" fmla="*/ 208 h 1534"/>
              <a:gd name="T6" fmla="*/ 335 w 3258"/>
              <a:gd name="T7" fmla="*/ 321 h 1534"/>
              <a:gd name="T8" fmla="*/ 1014 w 3258"/>
              <a:gd name="T9" fmla="*/ 4 h 1534"/>
              <a:gd name="T10" fmla="*/ 979 w 3258"/>
              <a:gd name="T11" fmla="*/ 344 h 1534"/>
              <a:gd name="T12" fmla="*/ 911 w 3258"/>
              <a:gd name="T13" fmla="*/ 146 h 1534"/>
              <a:gd name="T14" fmla="*/ 968 w 3258"/>
              <a:gd name="T15" fmla="*/ 118 h 1534"/>
              <a:gd name="T16" fmla="*/ 741 w 3258"/>
              <a:gd name="T17" fmla="*/ 124 h 1534"/>
              <a:gd name="T18" fmla="*/ 771 w 3258"/>
              <a:gd name="T19" fmla="*/ 297 h 1534"/>
              <a:gd name="T20" fmla="*/ 304 w 3258"/>
              <a:gd name="T21" fmla="*/ 499 h 1534"/>
              <a:gd name="T22" fmla="*/ 327 w 3258"/>
              <a:gd name="T23" fmla="*/ 219 h 1534"/>
              <a:gd name="T24" fmla="*/ 206 w 3258"/>
              <a:gd name="T25" fmla="*/ 146 h 1534"/>
              <a:gd name="T26" fmla="*/ 769 w 3258"/>
              <a:gd name="T27" fmla="*/ 128 h 1534"/>
              <a:gd name="T28" fmla="*/ 688 w 3258"/>
              <a:gd name="T29" fmla="*/ 223 h 1534"/>
              <a:gd name="T30" fmla="*/ 837 w 3258"/>
              <a:gd name="T31" fmla="*/ 341 h 1534"/>
              <a:gd name="T32" fmla="*/ 723 w 3258"/>
              <a:gd name="T33" fmla="*/ 480 h 1534"/>
              <a:gd name="T34" fmla="*/ 604 w 3258"/>
              <a:gd name="T35" fmla="*/ 746 h 1534"/>
              <a:gd name="T36" fmla="*/ 1016 w 3258"/>
              <a:gd name="T37" fmla="*/ 926 h 1534"/>
              <a:gd name="T38" fmla="*/ 825 w 3258"/>
              <a:gd name="T39" fmla="*/ 1502 h 1534"/>
              <a:gd name="T40" fmla="*/ 757 w 3258"/>
              <a:gd name="T41" fmla="*/ 1327 h 1534"/>
              <a:gd name="T42" fmla="*/ 394 w 3258"/>
              <a:gd name="T43" fmla="*/ 661 h 1534"/>
              <a:gd name="T44" fmla="*/ 726 w 3258"/>
              <a:gd name="T45" fmla="*/ 400 h 1534"/>
              <a:gd name="T46" fmla="*/ 358 w 3258"/>
              <a:gd name="T47" fmla="*/ 282 h 1534"/>
              <a:gd name="T48" fmla="*/ 678 w 3258"/>
              <a:gd name="T49" fmla="*/ 614 h 1534"/>
              <a:gd name="T50" fmla="*/ 830 w 3258"/>
              <a:gd name="T51" fmla="*/ 699 h 1534"/>
              <a:gd name="T52" fmla="*/ 791 w 3258"/>
              <a:gd name="T53" fmla="*/ 1459 h 1534"/>
              <a:gd name="T54" fmla="*/ 3075 w 3258"/>
              <a:gd name="T55" fmla="*/ 1374 h 1534"/>
              <a:gd name="T56" fmla="*/ 2769 w 3258"/>
              <a:gd name="T57" fmla="*/ 1299 h 1534"/>
              <a:gd name="T58" fmla="*/ 2872 w 3258"/>
              <a:gd name="T59" fmla="*/ 1054 h 1534"/>
              <a:gd name="T60" fmla="*/ 1640 w 3258"/>
              <a:gd name="T61" fmla="*/ 246 h 1534"/>
              <a:gd name="T62" fmla="*/ 1529 w 3258"/>
              <a:gd name="T63" fmla="*/ 181 h 1534"/>
              <a:gd name="T64" fmla="*/ 1898 w 3258"/>
              <a:gd name="T65" fmla="*/ 127 h 1534"/>
              <a:gd name="T66" fmla="*/ 2393 w 3258"/>
              <a:gd name="T67" fmla="*/ 100 h 1534"/>
              <a:gd name="T68" fmla="*/ 2768 w 3258"/>
              <a:gd name="T69" fmla="*/ 191 h 1534"/>
              <a:gd name="T70" fmla="*/ 2614 w 3258"/>
              <a:gd name="T71" fmla="*/ 514 h 1534"/>
              <a:gd name="T72" fmla="*/ 2467 w 3258"/>
              <a:gd name="T73" fmla="*/ 853 h 1534"/>
              <a:gd name="T74" fmla="*/ 2077 w 3258"/>
              <a:gd name="T75" fmla="*/ 606 h 1534"/>
              <a:gd name="T76" fmla="*/ 1764 w 3258"/>
              <a:gd name="T77" fmla="*/ 554 h 1534"/>
              <a:gd name="T78" fmla="*/ 1599 w 3258"/>
              <a:gd name="T79" fmla="*/ 1201 h 1534"/>
              <a:gd name="T80" fmla="*/ 1432 w 3258"/>
              <a:gd name="T81" fmla="*/ 492 h 1534"/>
              <a:gd name="T82" fmla="*/ 1666 w 3258"/>
              <a:gd name="T83" fmla="*/ 433 h 1534"/>
              <a:gd name="T84" fmla="*/ 1391 w 3258"/>
              <a:gd name="T85" fmla="*/ 476 h 1534"/>
              <a:gd name="T86" fmla="*/ 2676 w 3258"/>
              <a:gd name="T87" fmla="*/ 495 h 1534"/>
              <a:gd name="T88" fmla="*/ 1797 w 3258"/>
              <a:gd name="T89" fmla="*/ 357 h 1534"/>
              <a:gd name="T90" fmla="*/ 2688 w 3258"/>
              <a:gd name="T91" fmla="*/ 749 h 1534"/>
              <a:gd name="T92" fmla="*/ 2704 w 3258"/>
              <a:gd name="T93" fmla="*/ 772 h 1534"/>
              <a:gd name="T94" fmla="*/ 1368 w 3258"/>
              <a:gd name="T95" fmla="*/ 31 h 1534"/>
              <a:gd name="T96" fmla="*/ 3044 w 3258"/>
              <a:gd name="T97" fmla="*/ 985 h 1534"/>
              <a:gd name="T98" fmla="*/ 2937 w 3258"/>
              <a:gd name="T99" fmla="*/ 920 h 1534"/>
              <a:gd name="T100" fmla="*/ 2648 w 3258"/>
              <a:gd name="T101" fmla="*/ 999 h 1534"/>
              <a:gd name="T102" fmla="*/ 2557 w 3258"/>
              <a:gd name="T103" fmla="*/ 990 h 1534"/>
              <a:gd name="T104" fmla="*/ 2660 w 3258"/>
              <a:gd name="T105" fmla="*/ 906 h 1534"/>
              <a:gd name="T106" fmla="*/ 2623 w 3258"/>
              <a:gd name="T107" fmla="*/ 977 h 1534"/>
              <a:gd name="T108" fmla="*/ 2550 w 3258"/>
              <a:gd name="T109" fmla="*/ 891 h 1534"/>
              <a:gd name="T110" fmla="*/ 1292 w 3258"/>
              <a:gd name="T111" fmla="*/ 150 h 1534"/>
              <a:gd name="T112" fmla="*/ 1438 w 3258"/>
              <a:gd name="T113" fmla="*/ 316 h 1534"/>
              <a:gd name="T114" fmla="*/ 1628 w 3258"/>
              <a:gd name="T115" fmla="*/ 212 h 1534"/>
              <a:gd name="T116" fmla="*/ 1715 w 3258"/>
              <a:gd name="T117" fmla="*/ 484 h 1534"/>
              <a:gd name="T118" fmla="*/ 2671 w 3258"/>
              <a:gd name="T119" fmla="*/ 618 h 1534"/>
              <a:gd name="T120" fmla="*/ 2744 w 3258"/>
              <a:gd name="T121" fmla="*/ 501 h 1534"/>
              <a:gd name="T122" fmla="*/ 2134 w 3258"/>
              <a:gd name="T123" fmla="*/ 45 h 1534"/>
              <a:gd name="T124" fmla="*/ 1843 w 3258"/>
              <a:gd name="T125" fmla="*/ 95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8" h="1534">
                <a:moveTo>
                  <a:pt x="1530" y="427"/>
                </a:moveTo>
                <a:cubicBezTo>
                  <a:pt x="1530" y="427"/>
                  <a:pt x="1530" y="426"/>
                  <a:pt x="1529" y="426"/>
                </a:cubicBezTo>
                <a:cubicBezTo>
                  <a:pt x="1526" y="425"/>
                  <a:pt x="1527" y="431"/>
                  <a:pt x="1529" y="431"/>
                </a:cubicBezTo>
                <a:cubicBezTo>
                  <a:pt x="1530" y="431"/>
                  <a:pt x="1530" y="430"/>
                  <a:pt x="1531" y="432"/>
                </a:cubicBezTo>
                <a:cubicBezTo>
                  <a:pt x="1531" y="433"/>
                  <a:pt x="1531" y="434"/>
                  <a:pt x="1531" y="434"/>
                </a:cubicBezTo>
                <a:cubicBezTo>
                  <a:pt x="1529" y="435"/>
                  <a:pt x="1529" y="436"/>
                  <a:pt x="1530" y="438"/>
                </a:cubicBezTo>
                <a:cubicBezTo>
                  <a:pt x="1530" y="439"/>
                  <a:pt x="1532" y="436"/>
                  <a:pt x="1530" y="444"/>
                </a:cubicBezTo>
                <a:cubicBezTo>
                  <a:pt x="1528" y="450"/>
                  <a:pt x="1533" y="449"/>
                  <a:pt x="1534" y="449"/>
                </a:cubicBezTo>
                <a:cubicBezTo>
                  <a:pt x="1536" y="450"/>
                  <a:pt x="1535" y="448"/>
                  <a:pt x="1536" y="447"/>
                </a:cubicBezTo>
                <a:cubicBezTo>
                  <a:pt x="1537" y="445"/>
                  <a:pt x="1537" y="446"/>
                  <a:pt x="1539" y="447"/>
                </a:cubicBezTo>
                <a:cubicBezTo>
                  <a:pt x="1541" y="447"/>
                  <a:pt x="1541" y="446"/>
                  <a:pt x="1542" y="445"/>
                </a:cubicBezTo>
                <a:cubicBezTo>
                  <a:pt x="1543" y="441"/>
                  <a:pt x="1542" y="441"/>
                  <a:pt x="1543" y="437"/>
                </a:cubicBezTo>
                <a:cubicBezTo>
                  <a:pt x="1543" y="433"/>
                  <a:pt x="1542" y="434"/>
                  <a:pt x="1543" y="433"/>
                </a:cubicBezTo>
                <a:cubicBezTo>
                  <a:pt x="1545" y="432"/>
                  <a:pt x="1544" y="431"/>
                  <a:pt x="1543" y="429"/>
                </a:cubicBezTo>
                <a:cubicBezTo>
                  <a:pt x="1543" y="428"/>
                  <a:pt x="1541" y="427"/>
                  <a:pt x="1541" y="426"/>
                </a:cubicBezTo>
                <a:cubicBezTo>
                  <a:pt x="1541" y="425"/>
                  <a:pt x="1540" y="422"/>
                  <a:pt x="1538" y="422"/>
                </a:cubicBezTo>
                <a:cubicBezTo>
                  <a:pt x="1537" y="422"/>
                  <a:pt x="1537" y="423"/>
                  <a:pt x="1536" y="424"/>
                </a:cubicBezTo>
                <a:cubicBezTo>
                  <a:pt x="1531" y="427"/>
                  <a:pt x="1531" y="427"/>
                  <a:pt x="1531" y="427"/>
                </a:cubicBezTo>
                <a:cubicBezTo>
                  <a:pt x="1531" y="427"/>
                  <a:pt x="1530" y="427"/>
                  <a:pt x="1530" y="427"/>
                </a:cubicBezTo>
                <a:close/>
                <a:moveTo>
                  <a:pt x="1110" y="10"/>
                </a:moveTo>
                <a:cubicBezTo>
                  <a:pt x="1109" y="10"/>
                  <a:pt x="1107" y="10"/>
                  <a:pt x="1107" y="11"/>
                </a:cubicBezTo>
                <a:cubicBezTo>
                  <a:pt x="1108" y="14"/>
                  <a:pt x="1108" y="13"/>
                  <a:pt x="1105" y="14"/>
                </a:cubicBezTo>
                <a:cubicBezTo>
                  <a:pt x="1105" y="14"/>
                  <a:pt x="1105" y="16"/>
                  <a:pt x="1105" y="16"/>
                </a:cubicBezTo>
                <a:cubicBezTo>
                  <a:pt x="1102" y="16"/>
                  <a:pt x="1100" y="15"/>
                  <a:pt x="1094" y="14"/>
                </a:cubicBezTo>
                <a:cubicBezTo>
                  <a:pt x="1094" y="14"/>
                  <a:pt x="1092" y="15"/>
                  <a:pt x="1091" y="15"/>
                </a:cubicBezTo>
                <a:cubicBezTo>
                  <a:pt x="1085" y="15"/>
                  <a:pt x="1073" y="19"/>
                  <a:pt x="1067" y="19"/>
                </a:cubicBezTo>
                <a:cubicBezTo>
                  <a:pt x="1067" y="19"/>
                  <a:pt x="1058" y="21"/>
                  <a:pt x="1058" y="23"/>
                </a:cubicBezTo>
                <a:cubicBezTo>
                  <a:pt x="1058" y="24"/>
                  <a:pt x="1063" y="25"/>
                  <a:pt x="1064" y="25"/>
                </a:cubicBezTo>
                <a:cubicBezTo>
                  <a:pt x="1065" y="26"/>
                  <a:pt x="1068" y="25"/>
                  <a:pt x="1070" y="25"/>
                </a:cubicBezTo>
                <a:cubicBezTo>
                  <a:pt x="1069" y="27"/>
                  <a:pt x="1071" y="27"/>
                  <a:pt x="1065" y="29"/>
                </a:cubicBezTo>
                <a:cubicBezTo>
                  <a:pt x="1062" y="30"/>
                  <a:pt x="1060" y="31"/>
                  <a:pt x="1058" y="32"/>
                </a:cubicBezTo>
                <a:cubicBezTo>
                  <a:pt x="1057" y="32"/>
                  <a:pt x="1045" y="31"/>
                  <a:pt x="1042" y="31"/>
                </a:cubicBezTo>
                <a:cubicBezTo>
                  <a:pt x="1039" y="31"/>
                  <a:pt x="1040" y="31"/>
                  <a:pt x="1036" y="33"/>
                </a:cubicBezTo>
                <a:cubicBezTo>
                  <a:pt x="1034" y="34"/>
                  <a:pt x="1032" y="33"/>
                  <a:pt x="1031" y="34"/>
                </a:cubicBezTo>
                <a:cubicBezTo>
                  <a:pt x="1029" y="34"/>
                  <a:pt x="1022" y="36"/>
                  <a:pt x="1021" y="36"/>
                </a:cubicBezTo>
                <a:cubicBezTo>
                  <a:pt x="1020" y="36"/>
                  <a:pt x="1010" y="37"/>
                  <a:pt x="1009" y="37"/>
                </a:cubicBezTo>
                <a:cubicBezTo>
                  <a:pt x="1008" y="38"/>
                  <a:pt x="1004" y="40"/>
                  <a:pt x="1004" y="41"/>
                </a:cubicBezTo>
                <a:cubicBezTo>
                  <a:pt x="1004" y="41"/>
                  <a:pt x="1005" y="42"/>
                  <a:pt x="1006" y="43"/>
                </a:cubicBezTo>
                <a:cubicBezTo>
                  <a:pt x="1007" y="43"/>
                  <a:pt x="1010" y="43"/>
                  <a:pt x="1012" y="43"/>
                </a:cubicBezTo>
                <a:cubicBezTo>
                  <a:pt x="1014" y="43"/>
                  <a:pt x="1022" y="47"/>
                  <a:pt x="1026" y="46"/>
                </a:cubicBezTo>
                <a:cubicBezTo>
                  <a:pt x="1028" y="46"/>
                  <a:pt x="1030" y="45"/>
                  <a:pt x="1033" y="45"/>
                </a:cubicBezTo>
                <a:cubicBezTo>
                  <a:pt x="1038" y="45"/>
                  <a:pt x="1039" y="43"/>
                  <a:pt x="1042" y="44"/>
                </a:cubicBezTo>
                <a:cubicBezTo>
                  <a:pt x="1042" y="44"/>
                  <a:pt x="1044" y="44"/>
                  <a:pt x="1044" y="45"/>
                </a:cubicBezTo>
                <a:cubicBezTo>
                  <a:pt x="1044" y="46"/>
                  <a:pt x="1042" y="46"/>
                  <a:pt x="1041" y="46"/>
                </a:cubicBezTo>
                <a:cubicBezTo>
                  <a:pt x="1038" y="48"/>
                  <a:pt x="1038" y="47"/>
                  <a:pt x="1036" y="46"/>
                </a:cubicBezTo>
                <a:cubicBezTo>
                  <a:pt x="1032" y="46"/>
                  <a:pt x="1033" y="45"/>
                  <a:pt x="1028" y="46"/>
                </a:cubicBezTo>
                <a:cubicBezTo>
                  <a:pt x="1025" y="46"/>
                  <a:pt x="1023" y="47"/>
                  <a:pt x="1021" y="47"/>
                </a:cubicBezTo>
                <a:cubicBezTo>
                  <a:pt x="1019" y="47"/>
                  <a:pt x="1013" y="47"/>
                  <a:pt x="1011" y="48"/>
                </a:cubicBezTo>
                <a:cubicBezTo>
                  <a:pt x="1011" y="48"/>
                  <a:pt x="1007" y="49"/>
                  <a:pt x="1006" y="50"/>
                </a:cubicBezTo>
                <a:cubicBezTo>
                  <a:pt x="1005" y="50"/>
                  <a:pt x="1006" y="53"/>
                  <a:pt x="1006" y="53"/>
                </a:cubicBezTo>
                <a:cubicBezTo>
                  <a:pt x="1009" y="52"/>
                  <a:pt x="1010" y="52"/>
                  <a:pt x="1012" y="52"/>
                </a:cubicBezTo>
                <a:cubicBezTo>
                  <a:pt x="1014" y="54"/>
                  <a:pt x="1013" y="53"/>
                  <a:pt x="1018" y="53"/>
                </a:cubicBezTo>
                <a:cubicBezTo>
                  <a:pt x="1016" y="54"/>
                  <a:pt x="1015" y="54"/>
                  <a:pt x="1013" y="53"/>
                </a:cubicBezTo>
                <a:cubicBezTo>
                  <a:pt x="1013" y="53"/>
                  <a:pt x="1011" y="56"/>
                  <a:pt x="1012" y="56"/>
                </a:cubicBezTo>
                <a:cubicBezTo>
                  <a:pt x="1014" y="58"/>
                  <a:pt x="1016" y="58"/>
                  <a:pt x="1018" y="59"/>
                </a:cubicBezTo>
                <a:cubicBezTo>
                  <a:pt x="1018" y="59"/>
                  <a:pt x="1020" y="59"/>
                  <a:pt x="1021" y="59"/>
                </a:cubicBezTo>
                <a:cubicBezTo>
                  <a:pt x="1023" y="59"/>
                  <a:pt x="1028" y="62"/>
                  <a:pt x="1027" y="58"/>
                </a:cubicBezTo>
                <a:cubicBezTo>
                  <a:pt x="1027" y="56"/>
                  <a:pt x="1030" y="58"/>
                  <a:pt x="1031" y="58"/>
                </a:cubicBezTo>
                <a:cubicBezTo>
                  <a:pt x="1031" y="58"/>
                  <a:pt x="1035" y="57"/>
                  <a:pt x="1035" y="57"/>
                </a:cubicBezTo>
                <a:cubicBezTo>
                  <a:pt x="1035" y="57"/>
                  <a:pt x="1034" y="59"/>
                  <a:pt x="1035" y="58"/>
                </a:cubicBezTo>
                <a:cubicBezTo>
                  <a:pt x="1036" y="58"/>
                  <a:pt x="1040" y="58"/>
                  <a:pt x="1040" y="58"/>
                </a:cubicBezTo>
                <a:cubicBezTo>
                  <a:pt x="1041" y="58"/>
                  <a:pt x="1044" y="57"/>
                  <a:pt x="1044" y="56"/>
                </a:cubicBezTo>
                <a:cubicBezTo>
                  <a:pt x="1045" y="56"/>
                  <a:pt x="1045" y="58"/>
                  <a:pt x="1046" y="58"/>
                </a:cubicBezTo>
                <a:cubicBezTo>
                  <a:pt x="1056" y="56"/>
                  <a:pt x="1056" y="56"/>
                  <a:pt x="1056" y="56"/>
                </a:cubicBezTo>
                <a:cubicBezTo>
                  <a:pt x="1056" y="56"/>
                  <a:pt x="1060" y="57"/>
                  <a:pt x="1061" y="57"/>
                </a:cubicBezTo>
                <a:cubicBezTo>
                  <a:pt x="1064" y="57"/>
                  <a:pt x="1064" y="56"/>
                  <a:pt x="1067" y="58"/>
                </a:cubicBezTo>
                <a:cubicBezTo>
                  <a:pt x="1069" y="59"/>
                  <a:pt x="1069" y="58"/>
                  <a:pt x="1070" y="59"/>
                </a:cubicBezTo>
                <a:cubicBezTo>
                  <a:pt x="1073" y="61"/>
                  <a:pt x="1073" y="60"/>
                  <a:pt x="1074" y="60"/>
                </a:cubicBezTo>
                <a:cubicBezTo>
                  <a:pt x="1080" y="62"/>
                  <a:pt x="1080" y="62"/>
                  <a:pt x="1080" y="62"/>
                </a:cubicBezTo>
                <a:cubicBezTo>
                  <a:pt x="1079" y="63"/>
                  <a:pt x="1076" y="65"/>
                  <a:pt x="1079" y="65"/>
                </a:cubicBezTo>
                <a:cubicBezTo>
                  <a:pt x="1079" y="66"/>
                  <a:pt x="1079" y="68"/>
                  <a:pt x="1080" y="67"/>
                </a:cubicBezTo>
                <a:cubicBezTo>
                  <a:pt x="1084" y="69"/>
                  <a:pt x="1084" y="69"/>
                  <a:pt x="1084" y="69"/>
                </a:cubicBezTo>
                <a:cubicBezTo>
                  <a:pt x="1083" y="71"/>
                  <a:pt x="1084" y="70"/>
                  <a:pt x="1085" y="70"/>
                </a:cubicBezTo>
                <a:cubicBezTo>
                  <a:pt x="1085" y="70"/>
                  <a:pt x="1086" y="71"/>
                  <a:pt x="1086" y="72"/>
                </a:cubicBezTo>
                <a:cubicBezTo>
                  <a:pt x="1085" y="72"/>
                  <a:pt x="1084" y="72"/>
                  <a:pt x="1084" y="74"/>
                </a:cubicBezTo>
                <a:cubicBezTo>
                  <a:pt x="1083" y="74"/>
                  <a:pt x="1080" y="74"/>
                  <a:pt x="1079" y="74"/>
                </a:cubicBezTo>
                <a:cubicBezTo>
                  <a:pt x="1078" y="74"/>
                  <a:pt x="1076" y="77"/>
                  <a:pt x="1079" y="76"/>
                </a:cubicBezTo>
                <a:cubicBezTo>
                  <a:pt x="1081" y="76"/>
                  <a:pt x="1081" y="76"/>
                  <a:pt x="1081" y="76"/>
                </a:cubicBezTo>
                <a:cubicBezTo>
                  <a:pt x="1082" y="76"/>
                  <a:pt x="1083" y="76"/>
                  <a:pt x="1083" y="76"/>
                </a:cubicBezTo>
                <a:cubicBezTo>
                  <a:pt x="1085" y="76"/>
                  <a:pt x="1085" y="76"/>
                  <a:pt x="1086" y="77"/>
                </a:cubicBezTo>
                <a:cubicBezTo>
                  <a:pt x="1084" y="79"/>
                  <a:pt x="1084" y="81"/>
                  <a:pt x="1085" y="80"/>
                </a:cubicBezTo>
                <a:cubicBezTo>
                  <a:pt x="1085" y="80"/>
                  <a:pt x="1086" y="80"/>
                  <a:pt x="1086" y="80"/>
                </a:cubicBezTo>
                <a:cubicBezTo>
                  <a:pt x="1086" y="80"/>
                  <a:pt x="1086" y="81"/>
                  <a:pt x="1086" y="81"/>
                </a:cubicBezTo>
                <a:cubicBezTo>
                  <a:pt x="1085" y="83"/>
                  <a:pt x="1085" y="82"/>
                  <a:pt x="1084" y="85"/>
                </a:cubicBezTo>
                <a:cubicBezTo>
                  <a:pt x="1083" y="86"/>
                  <a:pt x="1087" y="86"/>
                  <a:pt x="1087" y="87"/>
                </a:cubicBezTo>
                <a:cubicBezTo>
                  <a:pt x="1087" y="87"/>
                  <a:pt x="1087" y="88"/>
                  <a:pt x="1087" y="88"/>
                </a:cubicBezTo>
                <a:cubicBezTo>
                  <a:pt x="1084" y="89"/>
                  <a:pt x="1079" y="88"/>
                  <a:pt x="1082" y="91"/>
                </a:cubicBezTo>
                <a:cubicBezTo>
                  <a:pt x="1082" y="92"/>
                  <a:pt x="1083" y="92"/>
                  <a:pt x="1083" y="92"/>
                </a:cubicBezTo>
                <a:cubicBezTo>
                  <a:pt x="1079" y="93"/>
                  <a:pt x="1081" y="92"/>
                  <a:pt x="1077" y="95"/>
                </a:cubicBezTo>
                <a:cubicBezTo>
                  <a:pt x="1076" y="96"/>
                  <a:pt x="1075" y="96"/>
                  <a:pt x="1074" y="98"/>
                </a:cubicBezTo>
                <a:cubicBezTo>
                  <a:pt x="1074" y="98"/>
                  <a:pt x="1074" y="99"/>
                  <a:pt x="1074" y="99"/>
                </a:cubicBezTo>
                <a:cubicBezTo>
                  <a:pt x="1075" y="102"/>
                  <a:pt x="1085" y="101"/>
                  <a:pt x="1086" y="100"/>
                </a:cubicBezTo>
                <a:cubicBezTo>
                  <a:pt x="1089" y="98"/>
                  <a:pt x="1089" y="98"/>
                  <a:pt x="1089" y="98"/>
                </a:cubicBezTo>
                <a:cubicBezTo>
                  <a:pt x="1091" y="101"/>
                  <a:pt x="1092" y="99"/>
                  <a:pt x="1094" y="99"/>
                </a:cubicBezTo>
                <a:cubicBezTo>
                  <a:pt x="1094" y="99"/>
                  <a:pt x="1094" y="99"/>
                  <a:pt x="1094" y="99"/>
                </a:cubicBezTo>
                <a:cubicBezTo>
                  <a:pt x="1093" y="99"/>
                  <a:pt x="1089" y="100"/>
                  <a:pt x="1092" y="102"/>
                </a:cubicBezTo>
                <a:cubicBezTo>
                  <a:pt x="1092" y="102"/>
                  <a:pt x="1092" y="102"/>
                  <a:pt x="1092" y="102"/>
                </a:cubicBezTo>
                <a:cubicBezTo>
                  <a:pt x="1092" y="103"/>
                  <a:pt x="1094" y="103"/>
                  <a:pt x="1094" y="103"/>
                </a:cubicBezTo>
                <a:cubicBezTo>
                  <a:pt x="1096" y="102"/>
                  <a:pt x="1095" y="102"/>
                  <a:pt x="1097" y="103"/>
                </a:cubicBezTo>
                <a:cubicBezTo>
                  <a:pt x="1098" y="104"/>
                  <a:pt x="1099" y="105"/>
                  <a:pt x="1100" y="105"/>
                </a:cubicBezTo>
                <a:cubicBezTo>
                  <a:pt x="1101" y="106"/>
                  <a:pt x="1101" y="106"/>
                  <a:pt x="1102" y="109"/>
                </a:cubicBezTo>
                <a:cubicBezTo>
                  <a:pt x="1102" y="109"/>
                  <a:pt x="1102" y="110"/>
                  <a:pt x="1102" y="110"/>
                </a:cubicBezTo>
                <a:cubicBezTo>
                  <a:pt x="1102" y="110"/>
                  <a:pt x="1100" y="109"/>
                  <a:pt x="1100" y="109"/>
                </a:cubicBezTo>
                <a:cubicBezTo>
                  <a:pt x="1098" y="108"/>
                  <a:pt x="1095" y="108"/>
                  <a:pt x="1092" y="106"/>
                </a:cubicBezTo>
                <a:cubicBezTo>
                  <a:pt x="1090" y="104"/>
                  <a:pt x="1089" y="106"/>
                  <a:pt x="1086" y="105"/>
                </a:cubicBezTo>
                <a:cubicBezTo>
                  <a:pt x="1084" y="105"/>
                  <a:pt x="1082" y="105"/>
                  <a:pt x="1080" y="105"/>
                </a:cubicBezTo>
                <a:cubicBezTo>
                  <a:pt x="1077" y="105"/>
                  <a:pt x="1078" y="106"/>
                  <a:pt x="1078" y="108"/>
                </a:cubicBezTo>
                <a:cubicBezTo>
                  <a:pt x="1078" y="108"/>
                  <a:pt x="1079" y="109"/>
                  <a:pt x="1081" y="110"/>
                </a:cubicBezTo>
                <a:cubicBezTo>
                  <a:pt x="1083" y="111"/>
                  <a:pt x="1084" y="110"/>
                  <a:pt x="1088" y="112"/>
                </a:cubicBezTo>
                <a:cubicBezTo>
                  <a:pt x="1090" y="114"/>
                  <a:pt x="1092" y="114"/>
                  <a:pt x="1095" y="114"/>
                </a:cubicBezTo>
                <a:cubicBezTo>
                  <a:pt x="1100" y="115"/>
                  <a:pt x="1102" y="112"/>
                  <a:pt x="1101" y="116"/>
                </a:cubicBezTo>
                <a:cubicBezTo>
                  <a:pt x="1100" y="116"/>
                  <a:pt x="1098" y="114"/>
                  <a:pt x="1096" y="116"/>
                </a:cubicBezTo>
                <a:cubicBezTo>
                  <a:pt x="1093" y="118"/>
                  <a:pt x="1097" y="119"/>
                  <a:pt x="1096" y="120"/>
                </a:cubicBezTo>
                <a:cubicBezTo>
                  <a:pt x="1096" y="121"/>
                  <a:pt x="1092" y="123"/>
                  <a:pt x="1092" y="124"/>
                </a:cubicBezTo>
                <a:cubicBezTo>
                  <a:pt x="1092" y="125"/>
                  <a:pt x="1092" y="126"/>
                  <a:pt x="1091" y="126"/>
                </a:cubicBezTo>
                <a:cubicBezTo>
                  <a:pt x="1091" y="127"/>
                  <a:pt x="1091" y="127"/>
                  <a:pt x="1091" y="127"/>
                </a:cubicBezTo>
                <a:cubicBezTo>
                  <a:pt x="1091" y="127"/>
                  <a:pt x="1089" y="126"/>
                  <a:pt x="1088" y="127"/>
                </a:cubicBezTo>
                <a:cubicBezTo>
                  <a:pt x="1087" y="127"/>
                  <a:pt x="1085" y="127"/>
                  <a:pt x="1084" y="127"/>
                </a:cubicBezTo>
                <a:cubicBezTo>
                  <a:pt x="1080" y="127"/>
                  <a:pt x="1080" y="127"/>
                  <a:pt x="1080" y="127"/>
                </a:cubicBezTo>
                <a:cubicBezTo>
                  <a:pt x="1079" y="128"/>
                  <a:pt x="1079" y="128"/>
                  <a:pt x="1079" y="129"/>
                </a:cubicBezTo>
                <a:cubicBezTo>
                  <a:pt x="1078" y="129"/>
                  <a:pt x="1077" y="129"/>
                  <a:pt x="1077" y="129"/>
                </a:cubicBezTo>
                <a:cubicBezTo>
                  <a:pt x="1077" y="129"/>
                  <a:pt x="1077" y="129"/>
                  <a:pt x="1077" y="129"/>
                </a:cubicBezTo>
                <a:cubicBezTo>
                  <a:pt x="1077" y="129"/>
                  <a:pt x="1073" y="128"/>
                  <a:pt x="1073" y="130"/>
                </a:cubicBezTo>
                <a:cubicBezTo>
                  <a:pt x="1073" y="131"/>
                  <a:pt x="1073" y="131"/>
                  <a:pt x="1073" y="131"/>
                </a:cubicBezTo>
                <a:cubicBezTo>
                  <a:pt x="1073" y="131"/>
                  <a:pt x="1073" y="131"/>
                  <a:pt x="1073" y="131"/>
                </a:cubicBezTo>
                <a:cubicBezTo>
                  <a:pt x="1073" y="132"/>
                  <a:pt x="1073" y="132"/>
                  <a:pt x="1073" y="132"/>
                </a:cubicBezTo>
                <a:cubicBezTo>
                  <a:pt x="1072" y="132"/>
                  <a:pt x="1068" y="136"/>
                  <a:pt x="1067" y="136"/>
                </a:cubicBezTo>
                <a:cubicBezTo>
                  <a:pt x="1067" y="136"/>
                  <a:pt x="1062" y="141"/>
                  <a:pt x="1062" y="142"/>
                </a:cubicBezTo>
                <a:cubicBezTo>
                  <a:pt x="1063" y="144"/>
                  <a:pt x="1062" y="144"/>
                  <a:pt x="1064" y="144"/>
                </a:cubicBezTo>
                <a:cubicBezTo>
                  <a:pt x="1065" y="144"/>
                  <a:pt x="1066" y="145"/>
                  <a:pt x="1066" y="145"/>
                </a:cubicBezTo>
                <a:cubicBezTo>
                  <a:pt x="1065" y="146"/>
                  <a:pt x="1064" y="147"/>
                  <a:pt x="1062" y="148"/>
                </a:cubicBezTo>
                <a:cubicBezTo>
                  <a:pt x="1062" y="148"/>
                  <a:pt x="1059" y="149"/>
                  <a:pt x="1059" y="150"/>
                </a:cubicBezTo>
                <a:cubicBezTo>
                  <a:pt x="1060" y="153"/>
                  <a:pt x="1060" y="152"/>
                  <a:pt x="1059" y="155"/>
                </a:cubicBezTo>
                <a:cubicBezTo>
                  <a:pt x="1058" y="156"/>
                  <a:pt x="1060" y="158"/>
                  <a:pt x="1061" y="158"/>
                </a:cubicBezTo>
                <a:cubicBezTo>
                  <a:pt x="1061" y="158"/>
                  <a:pt x="1062" y="158"/>
                  <a:pt x="1062" y="157"/>
                </a:cubicBezTo>
                <a:cubicBezTo>
                  <a:pt x="1063" y="157"/>
                  <a:pt x="1063" y="157"/>
                  <a:pt x="1063" y="160"/>
                </a:cubicBezTo>
                <a:cubicBezTo>
                  <a:pt x="1062" y="163"/>
                  <a:pt x="1064" y="160"/>
                  <a:pt x="1065" y="160"/>
                </a:cubicBezTo>
                <a:cubicBezTo>
                  <a:pt x="1065" y="161"/>
                  <a:pt x="1065" y="165"/>
                  <a:pt x="1064" y="165"/>
                </a:cubicBezTo>
                <a:cubicBezTo>
                  <a:pt x="1064" y="165"/>
                  <a:pt x="1063" y="165"/>
                  <a:pt x="1063" y="166"/>
                </a:cubicBezTo>
                <a:cubicBezTo>
                  <a:pt x="1062" y="170"/>
                  <a:pt x="1061" y="169"/>
                  <a:pt x="1066" y="169"/>
                </a:cubicBezTo>
                <a:cubicBezTo>
                  <a:pt x="1067" y="170"/>
                  <a:pt x="1068" y="169"/>
                  <a:pt x="1069" y="168"/>
                </a:cubicBezTo>
                <a:cubicBezTo>
                  <a:pt x="1069" y="166"/>
                  <a:pt x="1070" y="168"/>
                  <a:pt x="1070" y="168"/>
                </a:cubicBezTo>
                <a:cubicBezTo>
                  <a:pt x="1070" y="168"/>
                  <a:pt x="1068" y="168"/>
                  <a:pt x="1069" y="170"/>
                </a:cubicBezTo>
                <a:cubicBezTo>
                  <a:pt x="1069" y="172"/>
                  <a:pt x="1066" y="170"/>
                  <a:pt x="1066" y="173"/>
                </a:cubicBezTo>
                <a:cubicBezTo>
                  <a:pt x="1066" y="174"/>
                  <a:pt x="1064" y="174"/>
                  <a:pt x="1064" y="176"/>
                </a:cubicBezTo>
                <a:cubicBezTo>
                  <a:pt x="1064" y="177"/>
                  <a:pt x="1064" y="178"/>
                  <a:pt x="1065" y="178"/>
                </a:cubicBezTo>
                <a:cubicBezTo>
                  <a:pt x="1065" y="183"/>
                  <a:pt x="1064" y="182"/>
                  <a:pt x="1068" y="182"/>
                </a:cubicBezTo>
                <a:cubicBezTo>
                  <a:pt x="1067" y="184"/>
                  <a:pt x="1067" y="184"/>
                  <a:pt x="1069" y="185"/>
                </a:cubicBezTo>
                <a:cubicBezTo>
                  <a:pt x="1067" y="187"/>
                  <a:pt x="1067" y="187"/>
                  <a:pt x="1068" y="190"/>
                </a:cubicBezTo>
                <a:cubicBezTo>
                  <a:pt x="1069" y="191"/>
                  <a:pt x="1068" y="190"/>
                  <a:pt x="1070" y="191"/>
                </a:cubicBezTo>
                <a:cubicBezTo>
                  <a:pt x="1068" y="195"/>
                  <a:pt x="1073" y="193"/>
                  <a:pt x="1073" y="196"/>
                </a:cubicBezTo>
                <a:cubicBezTo>
                  <a:pt x="1073" y="197"/>
                  <a:pt x="1071" y="198"/>
                  <a:pt x="1071" y="199"/>
                </a:cubicBezTo>
                <a:cubicBezTo>
                  <a:pt x="1071" y="200"/>
                  <a:pt x="1074" y="200"/>
                  <a:pt x="1075" y="200"/>
                </a:cubicBezTo>
                <a:cubicBezTo>
                  <a:pt x="1075" y="200"/>
                  <a:pt x="1076" y="202"/>
                  <a:pt x="1076" y="202"/>
                </a:cubicBezTo>
                <a:cubicBezTo>
                  <a:pt x="1078" y="203"/>
                  <a:pt x="1078" y="203"/>
                  <a:pt x="1079" y="204"/>
                </a:cubicBezTo>
                <a:cubicBezTo>
                  <a:pt x="1076" y="207"/>
                  <a:pt x="1077" y="209"/>
                  <a:pt x="1079" y="207"/>
                </a:cubicBezTo>
                <a:cubicBezTo>
                  <a:pt x="1080" y="207"/>
                  <a:pt x="1083" y="205"/>
                  <a:pt x="1084" y="205"/>
                </a:cubicBezTo>
                <a:cubicBezTo>
                  <a:pt x="1090" y="206"/>
                  <a:pt x="1090" y="206"/>
                  <a:pt x="1090" y="206"/>
                </a:cubicBezTo>
                <a:cubicBezTo>
                  <a:pt x="1090" y="206"/>
                  <a:pt x="1091" y="208"/>
                  <a:pt x="1092" y="207"/>
                </a:cubicBezTo>
                <a:cubicBezTo>
                  <a:pt x="1095" y="204"/>
                  <a:pt x="1094" y="204"/>
                  <a:pt x="1096" y="205"/>
                </a:cubicBezTo>
                <a:cubicBezTo>
                  <a:pt x="1098" y="205"/>
                  <a:pt x="1098" y="205"/>
                  <a:pt x="1098" y="205"/>
                </a:cubicBezTo>
                <a:cubicBezTo>
                  <a:pt x="1098" y="207"/>
                  <a:pt x="1097" y="207"/>
                  <a:pt x="1098" y="208"/>
                </a:cubicBezTo>
                <a:cubicBezTo>
                  <a:pt x="1097" y="211"/>
                  <a:pt x="1096" y="210"/>
                  <a:pt x="1100" y="211"/>
                </a:cubicBezTo>
                <a:cubicBezTo>
                  <a:pt x="1100" y="213"/>
                  <a:pt x="1100" y="213"/>
                  <a:pt x="1102" y="214"/>
                </a:cubicBezTo>
                <a:cubicBezTo>
                  <a:pt x="1102" y="215"/>
                  <a:pt x="1102" y="215"/>
                  <a:pt x="1105" y="215"/>
                </a:cubicBezTo>
                <a:cubicBezTo>
                  <a:pt x="1109" y="216"/>
                  <a:pt x="1109" y="216"/>
                  <a:pt x="1111" y="214"/>
                </a:cubicBezTo>
                <a:cubicBezTo>
                  <a:pt x="1112" y="216"/>
                  <a:pt x="1112" y="216"/>
                  <a:pt x="1116" y="212"/>
                </a:cubicBezTo>
                <a:cubicBezTo>
                  <a:pt x="1116" y="210"/>
                  <a:pt x="1116" y="210"/>
                  <a:pt x="1116" y="210"/>
                </a:cubicBezTo>
                <a:cubicBezTo>
                  <a:pt x="1117" y="209"/>
                  <a:pt x="1118" y="208"/>
                  <a:pt x="1119" y="207"/>
                </a:cubicBezTo>
                <a:cubicBezTo>
                  <a:pt x="1119" y="207"/>
                  <a:pt x="1119" y="206"/>
                  <a:pt x="1119" y="206"/>
                </a:cubicBezTo>
                <a:cubicBezTo>
                  <a:pt x="1119" y="205"/>
                  <a:pt x="1123" y="202"/>
                  <a:pt x="1122" y="202"/>
                </a:cubicBezTo>
                <a:cubicBezTo>
                  <a:pt x="1121" y="202"/>
                  <a:pt x="1121" y="202"/>
                  <a:pt x="1121" y="202"/>
                </a:cubicBezTo>
                <a:cubicBezTo>
                  <a:pt x="1122" y="201"/>
                  <a:pt x="1122" y="201"/>
                  <a:pt x="1122" y="201"/>
                </a:cubicBezTo>
                <a:cubicBezTo>
                  <a:pt x="1124" y="201"/>
                  <a:pt x="1124" y="200"/>
                  <a:pt x="1126" y="200"/>
                </a:cubicBezTo>
                <a:cubicBezTo>
                  <a:pt x="1126" y="200"/>
                  <a:pt x="1126" y="198"/>
                  <a:pt x="1126" y="198"/>
                </a:cubicBezTo>
                <a:cubicBezTo>
                  <a:pt x="1127" y="197"/>
                  <a:pt x="1128" y="196"/>
                  <a:pt x="1126" y="196"/>
                </a:cubicBezTo>
                <a:cubicBezTo>
                  <a:pt x="1127" y="195"/>
                  <a:pt x="1127" y="196"/>
                  <a:pt x="1131" y="194"/>
                </a:cubicBezTo>
                <a:cubicBezTo>
                  <a:pt x="1133" y="192"/>
                  <a:pt x="1129" y="193"/>
                  <a:pt x="1129" y="192"/>
                </a:cubicBezTo>
                <a:cubicBezTo>
                  <a:pt x="1129" y="191"/>
                  <a:pt x="1132" y="189"/>
                  <a:pt x="1132" y="189"/>
                </a:cubicBezTo>
                <a:cubicBezTo>
                  <a:pt x="1132" y="188"/>
                  <a:pt x="1133" y="187"/>
                  <a:pt x="1133" y="186"/>
                </a:cubicBezTo>
                <a:cubicBezTo>
                  <a:pt x="1133" y="186"/>
                  <a:pt x="1134" y="187"/>
                  <a:pt x="1135" y="186"/>
                </a:cubicBezTo>
                <a:cubicBezTo>
                  <a:pt x="1139" y="184"/>
                  <a:pt x="1137" y="186"/>
                  <a:pt x="1138" y="182"/>
                </a:cubicBezTo>
                <a:cubicBezTo>
                  <a:pt x="1140" y="182"/>
                  <a:pt x="1139" y="183"/>
                  <a:pt x="1141" y="181"/>
                </a:cubicBezTo>
                <a:cubicBezTo>
                  <a:pt x="1142" y="181"/>
                  <a:pt x="1141" y="179"/>
                  <a:pt x="1142" y="179"/>
                </a:cubicBezTo>
                <a:cubicBezTo>
                  <a:pt x="1144" y="179"/>
                  <a:pt x="1144" y="177"/>
                  <a:pt x="1144" y="177"/>
                </a:cubicBezTo>
                <a:cubicBezTo>
                  <a:pt x="1144" y="177"/>
                  <a:pt x="1144" y="177"/>
                  <a:pt x="1144" y="176"/>
                </a:cubicBezTo>
                <a:cubicBezTo>
                  <a:pt x="1150" y="178"/>
                  <a:pt x="1148" y="176"/>
                  <a:pt x="1149" y="175"/>
                </a:cubicBezTo>
                <a:cubicBezTo>
                  <a:pt x="1149" y="175"/>
                  <a:pt x="1151" y="172"/>
                  <a:pt x="1150" y="172"/>
                </a:cubicBezTo>
                <a:cubicBezTo>
                  <a:pt x="1148" y="172"/>
                  <a:pt x="1148" y="171"/>
                  <a:pt x="1148" y="170"/>
                </a:cubicBezTo>
                <a:cubicBezTo>
                  <a:pt x="1149" y="169"/>
                  <a:pt x="1154" y="169"/>
                  <a:pt x="1154" y="169"/>
                </a:cubicBezTo>
                <a:cubicBezTo>
                  <a:pt x="1154" y="168"/>
                  <a:pt x="1154" y="168"/>
                  <a:pt x="1154" y="168"/>
                </a:cubicBezTo>
                <a:cubicBezTo>
                  <a:pt x="1155" y="163"/>
                  <a:pt x="1155" y="165"/>
                  <a:pt x="1150" y="164"/>
                </a:cubicBezTo>
                <a:cubicBezTo>
                  <a:pt x="1150" y="164"/>
                  <a:pt x="1150" y="164"/>
                  <a:pt x="1150" y="164"/>
                </a:cubicBezTo>
                <a:cubicBezTo>
                  <a:pt x="1156" y="160"/>
                  <a:pt x="1152" y="162"/>
                  <a:pt x="1159" y="161"/>
                </a:cubicBezTo>
                <a:cubicBezTo>
                  <a:pt x="1160" y="161"/>
                  <a:pt x="1161" y="160"/>
                  <a:pt x="1161" y="160"/>
                </a:cubicBezTo>
                <a:cubicBezTo>
                  <a:pt x="1163" y="158"/>
                  <a:pt x="1165" y="157"/>
                  <a:pt x="1165" y="157"/>
                </a:cubicBezTo>
                <a:cubicBezTo>
                  <a:pt x="1169" y="157"/>
                  <a:pt x="1169" y="157"/>
                  <a:pt x="1169" y="157"/>
                </a:cubicBezTo>
                <a:cubicBezTo>
                  <a:pt x="1171" y="156"/>
                  <a:pt x="1174" y="155"/>
                  <a:pt x="1177" y="155"/>
                </a:cubicBezTo>
                <a:cubicBezTo>
                  <a:pt x="1179" y="155"/>
                  <a:pt x="1180" y="148"/>
                  <a:pt x="1182" y="148"/>
                </a:cubicBezTo>
                <a:cubicBezTo>
                  <a:pt x="1183" y="148"/>
                  <a:pt x="1185" y="150"/>
                  <a:pt x="1182" y="150"/>
                </a:cubicBezTo>
                <a:cubicBezTo>
                  <a:pt x="1182" y="151"/>
                  <a:pt x="1181" y="151"/>
                  <a:pt x="1181" y="151"/>
                </a:cubicBezTo>
                <a:cubicBezTo>
                  <a:pt x="1180" y="152"/>
                  <a:pt x="1175" y="157"/>
                  <a:pt x="1180" y="156"/>
                </a:cubicBezTo>
                <a:cubicBezTo>
                  <a:pt x="1181" y="156"/>
                  <a:pt x="1181" y="156"/>
                  <a:pt x="1181" y="156"/>
                </a:cubicBezTo>
                <a:cubicBezTo>
                  <a:pt x="1179" y="157"/>
                  <a:pt x="1184" y="158"/>
                  <a:pt x="1185" y="158"/>
                </a:cubicBezTo>
                <a:cubicBezTo>
                  <a:pt x="1189" y="156"/>
                  <a:pt x="1185" y="155"/>
                  <a:pt x="1182" y="155"/>
                </a:cubicBezTo>
                <a:cubicBezTo>
                  <a:pt x="1185" y="155"/>
                  <a:pt x="1186" y="153"/>
                  <a:pt x="1188" y="153"/>
                </a:cubicBezTo>
                <a:cubicBezTo>
                  <a:pt x="1196" y="152"/>
                  <a:pt x="1196" y="152"/>
                  <a:pt x="1196" y="152"/>
                </a:cubicBezTo>
                <a:cubicBezTo>
                  <a:pt x="1198" y="149"/>
                  <a:pt x="1198" y="149"/>
                  <a:pt x="1198" y="149"/>
                </a:cubicBezTo>
                <a:cubicBezTo>
                  <a:pt x="1203" y="151"/>
                  <a:pt x="1204" y="149"/>
                  <a:pt x="1208" y="147"/>
                </a:cubicBezTo>
                <a:cubicBezTo>
                  <a:pt x="1213" y="144"/>
                  <a:pt x="1213" y="142"/>
                  <a:pt x="1220" y="138"/>
                </a:cubicBezTo>
                <a:cubicBezTo>
                  <a:pt x="1227" y="135"/>
                  <a:pt x="1227" y="135"/>
                  <a:pt x="1227" y="135"/>
                </a:cubicBezTo>
                <a:cubicBezTo>
                  <a:pt x="1228" y="134"/>
                  <a:pt x="1231" y="134"/>
                  <a:pt x="1231" y="132"/>
                </a:cubicBezTo>
                <a:cubicBezTo>
                  <a:pt x="1231" y="131"/>
                  <a:pt x="1230" y="130"/>
                  <a:pt x="1230" y="129"/>
                </a:cubicBezTo>
                <a:cubicBezTo>
                  <a:pt x="1231" y="128"/>
                  <a:pt x="1232" y="130"/>
                  <a:pt x="1233" y="131"/>
                </a:cubicBezTo>
                <a:cubicBezTo>
                  <a:pt x="1233" y="131"/>
                  <a:pt x="1236" y="133"/>
                  <a:pt x="1237" y="133"/>
                </a:cubicBezTo>
                <a:cubicBezTo>
                  <a:pt x="1238" y="133"/>
                  <a:pt x="1244" y="133"/>
                  <a:pt x="1244" y="133"/>
                </a:cubicBezTo>
                <a:cubicBezTo>
                  <a:pt x="1245" y="132"/>
                  <a:pt x="1247" y="130"/>
                  <a:pt x="1248" y="130"/>
                </a:cubicBezTo>
                <a:cubicBezTo>
                  <a:pt x="1251" y="130"/>
                  <a:pt x="1250" y="133"/>
                  <a:pt x="1255" y="131"/>
                </a:cubicBezTo>
                <a:cubicBezTo>
                  <a:pt x="1255" y="131"/>
                  <a:pt x="1255" y="131"/>
                  <a:pt x="1255" y="131"/>
                </a:cubicBezTo>
                <a:cubicBezTo>
                  <a:pt x="1259" y="130"/>
                  <a:pt x="1264" y="128"/>
                  <a:pt x="1265" y="128"/>
                </a:cubicBezTo>
                <a:cubicBezTo>
                  <a:pt x="1266" y="128"/>
                  <a:pt x="1273" y="128"/>
                  <a:pt x="1275" y="127"/>
                </a:cubicBezTo>
                <a:cubicBezTo>
                  <a:pt x="1277" y="127"/>
                  <a:pt x="1282" y="124"/>
                  <a:pt x="1284" y="124"/>
                </a:cubicBezTo>
                <a:cubicBezTo>
                  <a:pt x="1287" y="123"/>
                  <a:pt x="1291" y="121"/>
                  <a:pt x="1293" y="120"/>
                </a:cubicBezTo>
                <a:cubicBezTo>
                  <a:pt x="1294" y="119"/>
                  <a:pt x="1302" y="117"/>
                  <a:pt x="1304" y="116"/>
                </a:cubicBezTo>
                <a:cubicBezTo>
                  <a:pt x="1304" y="116"/>
                  <a:pt x="1309" y="114"/>
                  <a:pt x="1309" y="113"/>
                </a:cubicBezTo>
                <a:cubicBezTo>
                  <a:pt x="1309" y="112"/>
                  <a:pt x="1303" y="114"/>
                  <a:pt x="1298" y="113"/>
                </a:cubicBezTo>
                <a:cubicBezTo>
                  <a:pt x="1295" y="112"/>
                  <a:pt x="1295" y="112"/>
                  <a:pt x="1295" y="112"/>
                </a:cubicBezTo>
                <a:cubicBezTo>
                  <a:pt x="1291" y="112"/>
                  <a:pt x="1288" y="110"/>
                  <a:pt x="1288" y="110"/>
                </a:cubicBezTo>
                <a:cubicBezTo>
                  <a:pt x="1283" y="110"/>
                  <a:pt x="1283" y="110"/>
                  <a:pt x="1283" y="110"/>
                </a:cubicBezTo>
                <a:cubicBezTo>
                  <a:pt x="1282" y="110"/>
                  <a:pt x="1281" y="111"/>
                  <a:pt x="1280" y="111"/>
                </a:cubicBezTo>
                <a:cubicBezTo>
                  <a:pt x="1281" y="111"/>
                  <a:pt x="1281" y="110"/>
                  <a:pt x="1281" y="110"/>
                </a:cubicBezTo>
                <a:cubicBezTo>
                  <a:pt x="1284" y="110"/>
                  <a:pt x="1284" y="110"/>
                  <a:pt x="1288" y="109"/>
                </a:cubicBezTo>
                <a:cubicBezTo>
                  <a:pt x="1290" y="108"/>
                  <a:pt x="1289" y="108"/>
                  <a:pt x="1289" y="107"/>
                </a:cubicBezTo>
                <a:cubicBezTo>
                  <a:pt x="1290" y="106"/>
                  <a:pt x="1289" y="106"/>
                  <a:pt x="1289" y="105"/>
                </a:cubicBezTo>
                <a:cubicBezTo>
                  <a:pt x="1288" y="105"/>
                  <a:pt x="1288" y="105"/>
                  <a:pt x="1287" y="105"/>
                </a:cubicBezTo>
                <a:cubicBezTo>
                  <a:pt x="1288" y="102"/>
                  <a:pt x="1293" y="103"/>
                  <a:pt x="1290" y="101"/>
                </a:cubicBezTo>
                <a:cubicBezTo>
                  <a:pt x="1292" y="102"/>
                  <a:pt x="1292" y="102"/>
                  <a:pt x="1294" y="102"/>
                </a:cubicBezTo>
                <a:cubicBezTo>
                  <a:pt x="1294" y="102"/>
                  <a:pt x="1295" y="102"/>
                  <a:pt x="1296" y="103"/>
                </a:cubicBezTo>
                <a:cubicBezTo>
                  <a:pt x="1297" y="103"/>
                  <a:pt x="1297" y="110"/>
                  <a:pt x="1300" y="110"/>
                </a:cubicBezTo>
                <a:cubicBezTo>
                  <a:pt x="1304" y="110"/>
                  <a:pt x="1310" y="111"/>
                  <a:pt x="1308" y="109"/>
                </a:cubicBezTo>
                <a:cubicBezTo>
                  <a:pt x="1308" y="108"/>
                  <a:pt x="1308" y="108"/>
                  <a:pt x="1309" y="108"/>
                </a:cubicBezTo>
                <a:cubicBezTo>
                  <a:pt x="1310" y="109"/>
                  <a:pt x="1310" y="111"/>
                  <a:pt x="1314" y="110"/>
                </a:cubicBezTo>
                <a:cubicBezTo>
                  <a:pt x="1316" y="110"/>
                  <a:pt x="1317" y="110"/>
                  <a:pt x="1316" y="108"/>
                </a:cubicBezTo>
                <a:cubicBezTo>
                  <a:pt x="1315" y="107"/>
                  <a:pt x="1317" y="106"/>
                  <a:pt x="1315" y="104"/>
                </a:cubicBezTo>
                <a:cubicBezTo>
                  <a:pt x="1317" y="103"/>
                  <a:pt x="1318" y="103"/>
                  <a:pt x="1318" y="101"/>
                </a:cubicBezTo>
                <a:cubicBezTo>
                  <a:pt x="1318" y="98"/>
                  <a:pt x="1313" y="102"/>
                  <a:pt x="1312" y="102"/>
                </a:cubicBezTo>
                <a:cubicBezTo>
                  <a:pt x="1312" y="102"/>
                  <a:pt x="1312" y="102"/>
                  <a:pt x="1312" y="102"/>
                </a:cubicBezTo>
                <a:cubicBezTo>
                  <a:pt x="1313" y="98"/>
                  <a:pt x="1315" y="99"/>
                  <a:pt x="1310" y="98"/>
                </a:cubicBezTo>
                <a:cubicBezTo>
                  <a:pt x="1311" y="98"/>
                  <a:pt x="1313" y="97"/>
                  <a:pt x="1311" y="96"/>
                </a:cubicBezTo>
                <a:cubicBezTo>
                  <a:pt x="1310" y="95"/>
                  <a:pt x="1311" y="94"/>
                  <a:pt x="1307" y="94"/>
                </a:cubicBezTo>
                <a:cubicBezTo>
                  <a:pt x="1302" y="94"/>
                  <a:pt x="1305" y="93"/>
                  <a:pt x="1301" y="91"/>
                </a:cubicBezTo>
                <a:cubicBezTo>
                  <a:pt x="1300" y="91"/>
                  <a:pt x="1299" y="91"/>
                  <a:pt x="1298" y="90"/>
                </a:cubicBezTo>
                <a:cubicBezTo>
                  <a:pt x="1299" y="89"/>
                  <a:pt x="1298" y="87"/>
                  <a:pt x="1298" y="88"/>
                </a:cubicBezTo>
                <a:cubicBezTo>
                  <a:pt x="1296" y="88"/>
                  <a:pt x="1296" y="88"/>
                  <a:pt x="1296" y="88"/>
                </a:cubicBezTo>
                <a:cubicBezTo>
                  <a:pt x="1297" y="87"/>
                  <a:pt x="1299" y="87"/>
                  <a:pt x="1299" y="85"/>
                </a:cubicBezTo>
                <a:cubicBezTo>
                  <a:pt x="1299" y="85"/>
                  <a:pt x="1295" y="84"/>
                  <a:pt x="1294" y="84"/>
                </a:cubicBezTo>
                <a:cubicBezTo>
                  <a:pt x="1296" y="83"/>
                  <a:pt x="1298" y="84"/>
                  <a:pt x="1298" y="84"/>
                </a:cubicBezTo>
                <a:cubicBezTo>
                  <a:pt x="1305" y="84"/>
                  <a:pt x="1305" y="84"/>
                  <a:pt x="1305" y="84"/>
                </a:cubicBezTo>
                <a:cubicBezTo>
                  <a:pt x="1306" y="85"/>
                  <a:pt x="1310" y="86"/>
                  <a:pt x="1311" y="84"/>
                </a:cubicBezTo>
                <a:cubicBezTo>
                  <a:pt x="1311" y="84"/>
                  <a:pt x="1311" y="83"/>
                  <a:pt x="1311" y="83"/>
                </a:cubicBezTo>
                <a:cubicBezTo>
                  <a:pt x="1313" y="84"/>
                  <a:pt x="1313" y="83"/>
                  <a:pt x="1315" y="84"/>
                </a:cubicBezTo>
                <a:cubicBezTo>
                  <a:pt x="1317" y="84"/>
                  <a:pt x="1320" y="84"/>
                  <a:pt x="1322" y="84"/>
                </a:cubicBezTo>
                <a:cubicBezTo>
                  <a:pt x="1325" y="82"/>
                  <a:pt x="1324" y="83"/>
                  <a:pt x="1326" y="83"/>
                </a:cubicBezTo>
                <a:cubicBezTo>
                  <a:pt x="1327" y="83"/>
                  <a:pt x="1331" y="84"/>
                  <a:pt x="1331" y="83"/>
                </a:cubicBezTo>
                <a:cubicBezTo>
                  <a:pt x="1332" y="82"/>
                  <a:pt x="1332" y="82"/>
                  <a:pt x="1332" y="81"/>
                </a:cubicBezTo>
                <a:cubicBezTo>
                  <a:pt x="1334" y="80"/>
                  <a:pt x="1335" y="80"/>
                  <a:pt x="1334" y="78"/>
                </a:cubicBezTo>
                <a:cubicBezTo>
                  <a:pt x="1334" y="78"/>
                  <a:pt x="1331" y="78"/>
                  <a:pt x="1330" y="78"/>
                </a:cubicBezTo>
                <a:cubicBezTo>
                  <a:pt x="1330" y="78"/>
                  <a:pt x="1329" y="77"/>
                  <a:pt x="1328" y="77"/>
                </a:cubicBezTo>
                <a:cubicBezTo>
                  <a:pt x="1329" y="77"/>
                  <a:pt x="1336" y="78"/>
                  <a:pt x="1335" y="76"/>
                </a:cubicBezTo>
                <a:cubicBezTo>
                  <a:pt x="1335" y="74"/>
                  <a:pt x="1335" y="74"/>
                  <a:pt x="1335" y="74"/>
                </a:cubicBezTo>
                <a:cubicBezTo>
                  <a:pt x="1342" y="78"/>
                  <a:pt x="1339" y="76"/>
                  <a:pt x="1344" y="74"/>
                </a:cubicBezTo>
                <a:cubicBezTo>
                  <a:pt x="1345" y="74"/>
                  <a:pt x="1343" y="70"/>
                  <a:pt x="1342" y="70"/>
                </a:cubicBezTo>
                <a:cubicBezTo>
                  <a:pt x="1341" y="70"/>
                  <a:pt x="1340" y="72"/>
                  <a:pt x="1338" y="71"/>
                </a:cubicBezTo>
                <a:cubicBezTo>
                  <a:pt x="1339" y="70"/>
                  <a:pt x="1340" y="69"/>
                  <a:pt x="1340" y="68"/>
                </a:cubicBezTo>
                <a:cubicBezTo>
                  <a:pt x="1341" y="69"/>
                  <a:pt x="1343" y="67"/>
                  <a:pt x="1345" y="67"/>
                </a:cubicBezTo>
                <a:cubicBezTo>
                  <a:pt x="1346" y="67"/>
                  <a:pt x="1344" y="61"/>
                  <a:pt x="1344" y="60"/>
                </a:cubicBezTo>
                <a:cubicBezTo>
                  <a:pt x="1344" y="60"/>
                  <a:pt x="1343" y="60"/>
                  <a:pt x="1342" y="60"/>
                </a:cubicBezTo>
                <a:cubicBezTo>
                  <a:pt x="1344" y="60"/>
                  <a:pt x="1347" y="59"/>
                  <a:pt x="1345" y="57"/>
                </a:cubicBezTo>
                <a:cubicBezTo>
                  <a:pt x="1344" y="57"/>
                  <a:pt x="1338" y="57"/>
                  <a:pt x="1337" y="57"/>
                </a:cubicBezTo>
                <a:cubicBezTo>
                  <a:pt x="1332" y="58"/>
                  <a:pt x="1334" y="57"/>
                  <a:pt x="1333" y="55"/>
                </a:cubicBezTo>
                <a:cubicBezTo>
                  <a:pt x="1332" y="52"/>
                  <a:pt x="1327" y="56"/>
                  <a:pt x="1327" y="53"/>
                </a:cubicBezTo>
                <a:cubicBezTo>
                  <a:pt x="1329" y="52"/>
                  <a:pt x="1329" y="51"/>
                  <a:pt x="1332" y="53"/>
                </a:cubicBezTo>
                <a:cubicBezTo>
                  <a:pt x="1332" y="53"/>
                  <a:pt x="1333" y="54"/>
                  <a:pt x="1333" y="54"/>
                </a:cubicBezTo>
                <a:cubicBezTo>
                  <a:pt x="1339" y="54"/>
                  <a:pt x="1337" y="53"/>
                  <a:pt x="1340" y="52"/>
                </a:cubicBezTo>
                <a:cubicBezTo>
                  <a:pt x="1345" y="51"/>
                  <a:pt x="1343" y="52"/>
                  <a:pt x="1345" y="52"/>
                </a:cubicBezTo>
                <a:cubicBezTo>
                  <a:pt x="1345" y="52"/>
                  <a:pt x="1350" y="53"/>
                  <a:pt x="1350" y="53"/>
                </a:cubicBezTo>
                <a:cubicBezTo>
                  <a:pt x="1350" y="57"/>
                  <a:pt x="1350" y="57"/>
                  <a:pt x="1350" y="57"/>
                </a:cubicBezTo>
                <a:cubicBezTo>
                  <a:pt x="1349" y="60"/>
                  <a:pt x="1352" y="64"/>
                  <a:pt x="1353" y="59"/>
                </a:cubicBezTo>
                <a:cubicBezTo>
                  <a:pt x="1353" y="57"/>
                  <a:pt x="1352" y="56"/>
                  <a:pt x="1353" y="55"/>
                </a:cubicBezTo>
                <a:cubicBezTo>
                  <a:pt x="1353" y="54"/>
                  <a:pt x="1353" y="54"/>
                  <a:pt x="1353" y="53"/>
                </a:cubicBezTo>
                <a:cubicBezTo>
                  <a:pt x="1355" y="52"/>
                  <a:pt x="1357" y="53"/>
                  <a:pt x="1359" y="51"/>
                </a:cubicBezTo>
                <a:cubicBezTo>
                  <a:pt x="1359" y="51"/>
                  <a:pt x="1358" y="48"/>
                  <a:pt x="1357" y="48"/>
                </a:cubicBezTo>
                <a:cubicBezTo>
                  <a:pt x="1353" y="47"/>
                  <a:pt x="1354" y="47"/>
                  <a:pt x="1353" y="48"/>
                </a:cubicBezTo>
                <a:cubicBezTo>
                  <a:pt x="1352" y="48"/>
                  <a:pt x="1352" y="48"/>
                  <a:pt x="1351" y="48"/>
                </a:cubicBezTo>
                <a:cubicBezTo>
                  <a:pt x="1350" y="48"/>
                  <a:pt x="1349" y="48"/>
                  <a:pt x="1349" y="48"/>
                </a:cubicBezTo>
                <a:cubicBezTo>
                  <a:pt x="1346" y="46"/>
                  <a:pt x="1342" y="46"/>
                  <a:pt x="1344" y="45"/>
                </a:cubicBezTo>
                <a:cubicBezTo>
                  <a:pt x="1344" y="45"/>
                  <a:pt x="1345" y="45"/>
                  <a:pt x="1346" y="45"/>
                </a:cubicBezTo>
                <a:cubicBezTo>
                  <a:pt x="1347" y="45"/>
                  <a:pt x="1349" y="48"/>
                  <a:pt x="1353" y="46"/>
                </a:cubicBezTo>
                <a:cubicBezTo>
                  <a:pt x="1353" y="46"/>
                  <a:pt x="1355" y="45"/>
                  <a:pt x="1354" y="44"/>
                </a:cubicBezTo>
                <a:cubicBezTo>
                  <a:pt x="1352" y="42"/>
                  <a:pt x="1352" y="43"/>
                  <a:pt x="1350" y="43"/>
                </a:cubicBezTo>
                <a:cubicBezTo>
                  <a:pt x="1348" y="43"/>
                  <a:pt x="1343" y="39"/>
                  <a:pt x="1337" y="45"/>
                </a:cubicBezTo>
                <a:cubicBezTo>
                  <a:pt x="1334" y="44"/>
                  <a:pt x="1337" y="43"/>
                  <a:pt x="1337" y="43"/>
                </a:cubicBezTo>
                <a:cubicBezTo>
                  <a:pt x="1339" y="41"/>
                  <a:pt x="1343" y="39"/>
                  <a:pt x="1344" y="38"/>
                </a:cubicBezTo>
                <a:cubicBezTo>
                  <a:pt x="1344" y="37"/>
                  <a:pt x="1344" y="37"/>
                  <a:pt x="1345" y="36"/>
                </a:cubicBezTo>
                <a:cubicBezTo>
                  <a:pt x="1352" y="36"/>
                  <a:pt x="1350" y="37"/>
                  <a:pt x="1353" y="33"/>
                </a:cubicBezTo>
                <a:cubicBezTo>
                  <a:pt x="1355" y="34"/>
                  <a:pt x="1358" y="34"/>
                  <a:pt x="1358" y="32"/>
                </a:cubicBezTo>
                <a:cubicBezTo>
                  <a:pt x="1359" y="31"/>
                  <a:pt x="1355" y="32"/>
                  <a:pt x="1355" y="31"/>
                </a:cubicBezTo>
                <a:cubicBezTo>
                  <a:pt x="1355" y="31"/>
                  <a:pt x="1356" y="31"/>
                  <a:pt x="1358" y="29"/>
                </a:cubicBezTo>
                <a:cubicBezTo>
                  <a:pt x="1358" y="29"/>
                  <a:pt x="1358" y="29"/>
                  <a:pt x="1358" y="28"/>
                </a:cubicBezTo>
                <a:cubicBezTo>
                  <a:pt x="1359" y="28"/>
                  <a:pt x="1363" y="28"/>
                  <a:pt x="1364" y="28"/>
                </a:cubicBezTo>
                <a:cubicBezTo>
                  <a:pt x="1368" y="28"/>
                  <a:pt x="1368" y="28"/>
                  <a:pt x="1370" y="26"/>
                </a:cubicBezTo>
                <a:cubicBezTo>
                  <a:pt x="1371" y="26"/>
                  <a:pt x="1369" y="25"/>
                  <a:pt x="1369" y="25"/>
                </a:cubicBezTo>
                <a:cubicBezTo>
                  <a:pt x="1371" y="25"/>
                  <a:pt x="1375" y="26"/>
                  <a:pt x="1377" y="25"/>
                </a:cubicBezTo>
                <a:cubicBezTo>
                  <a:pt x="1381" y="23"/>
                  <a:pt x="1381" y="22"/>
                  <a:pt x="1381" y="22"/>
                </a:cubicBezTo>
                <a:cubicBezTo>
                  <a:pt x="1382" y="21"/>
                  <a:pt x="1378" y="22"/>
                  <a:pt x="1378" y="22"/>
                </a:cubicBezTo>
                <a:cubicBezTo>
                  <a:pt x="1373" y="21"/>
                  <a:pt x="1372" y="21"/>
                  <a:pt x="1366" y="22"/>
                </a:cubicBezTo>
                <a:cubicBezTo>
                  <a:pt x="1371" y="21"/>
                  <a:pt x="1371" y="21"/>
                  <a:pt x="1371" y="21"/>
                </a:cubicBezTo>
                <a:cubicBezTo>
                  <a:pt x="1371" y="21"/>
                  <a:pt x="1378" y="21"/>
                  <a:pt x="1380" y="21"/>
                </a:cubicBezTo>
                <a:cubicBezTo>
                  <a:pt x="1384" y="21"/>
                  <a:pt x="1381" y="20"/>
                  <a:pt x="1387" y="20"/>
                </a:cubicBezTo>
                <a:cubicBezTo>
                  <a:pt x="1391" y="20"/>
                  <a:pt x="1393" y="21"/>
                  <a:pt x="1392" y="19"/>
                </a:cubicBezTo>
                <a:cubicBezTo>
                  <a:pt x="1391" y="18"/>
                  <a:pt x="1391" y="18"/>
                  <a:pt x="1391" y="18"/>
                </a:cubicBezTo>
                <a:cubicBezTo>
                  <a:pt x="1393" y="17"/>
                  <a:pt x="1399" y="17"/>
                  <a:pt x="1402" y="17"/>
                </a:cubicBezTo>
                <a:cubicBezTo>
                  <a:pt x="1403" y="17"/>
                  <a:pt x="1408" y="15"/>
                  <a:pt x="1409" y="15"/>
                </a:cubicBezTo>
                <a:cubicBezTo>
                  <a:pt x="1409" y="15"/>
                  <a:pt x="1409" y="14"/>
                  <a:pt x="1409" y="14"/>
                </a:cubicBezTo>
                <a:cubicBezTo>
                  <a:pt x="1404" y="13"/>
                  <a:pt x="1404" y="14"/>
                  <a:pt x="1399" y="11"/>
                </a:cubicBezTo>
                <a:cubicBezTo>
                  <a:pt x="1398" y="11"/>
                  <a:pt x="1385" y="12"/>
                  <a:pt x="1384" y="12"/>
                </a:cubicBezTo>
                <a:cubicBezTo>
                  <a:pt x="1376" y="12"/>
                  <a:pt x="1376" y="12"/>
                  <a:pt x="1376" y="12"/>
                </a:cubicBezTo>
                <a:cubicBezTo>
                  <a:pt x="1375" y="12"/>
                  <a:pt x="1373" y="13"/>
                  <a:pt x="1372" y="13"/>
                </a:cubicBezTo>
                <a:cubicBezTo>
                  <a:pt x="1371" y="15"/>
                  <a:pt x="1371" y="15"/>
                  <a:pt x="1371" y="15"/>
                </a:cubicBezTo>
                <a:cubicBezTo>
                  <a:pt x="1367" y="15"/>
                  <a:pt x="1365" y="15"/>
                  <a:pt x="1361" y="15"/>
                </a:cubicBezTo>
                <a:cubicBezTo>
                  <a:pt x="1361" y="15"/>
                  <a:pt x="1359" y="15"/>
                  <a:pt x="1358" y="15"/>
                </a:cubicBezTo>
                <a:cubicBezTo>
                  <a:pt x="1358" y="15"/>
                  <a:pt x="1359" y="13"/>
                  <a:pt x="1358" y="13"/>
                </a:cubicBezTo>
                <a:cubicBezTo>
                  <a:pt x="1353" y="15"/>
                  <a:pt x="1356" y="14"/>
                  <a:pt x="1349" y="16"/>
                </a:cubicBezTo>
                <a:cubicBezTo>
                  <a:pt x="1340" y="19"/>
                  <a:pt x="1340" y="19"/>
                  <a:pt x="1340" y="19"/>
                </a:cubicBezTo>
                <a:cubicBezTo>
                  <a:pt x="1335" y="19"/>
                  <a:pt x="1335" y="19"/>
                  <a:pt x="1335" y="19"/>
                </a:cubicBezTo>
                <a:cubicBezTo>
                  <a:pt x="1334" y="19"/>
                  <a:pt x="1330" y="22"/>
                  <a:pt x="1327" y="22"/>
                </a:cubicBezTo>
                <a:cubicBezTo>
                  <a:pt x="1329" y="20"/>
                  <a:pt x="1336" y="18"/>
                  <a:pt x="1339" y="18"/>
                </a:cubicBezTo>
                <a:cubicBezTo>
                  <a:pt x="1340" y="18"/>
                  <a:pt x="1344" y="16"/>
                  <a:pt x="1347" y="15"/>
                </a:cubicBezTo>
                <a:cubicBezTo>
                  <a:pt x="1348" y="14"/>
                  <a:pt x="1348" y="11"/>
                  <a:pt x="1347" y="11"/>
                </a:cubicBezTo>
                <a:cubicBezTo>
                  <a:pt x="1339" y="11"/>
                  <a:pt x="1339" y="11"/>
                  <a:pt x="1339" y="11"/>
                </a:cubicBezTo>
                <a:cubicBezTo>
                  <a:pt x="1337" y="11"/>
                  <a:pt x="1336" y="10"/>
                  <a:pt x="1334" y="12"/>
                </a:cubicBezTo>
                <a:cubicBezTo>
                  <a:pt x="1332" y="13"/>
                  <a:pt x="1332" y="13"/>
                  <a:pt x="1329" y="13"/>
                </a:cubicBezTo>
                <a:cubicBezTo>
                  <a:pt x="1322" y="14"/>
                  <a:pt x="1322" y="14"/>
                  <a:pt x="1322" y="14"/>
                </a:cubicBezTo>
                <a:cubicBezTo>
                  <a:pt x="1321" y="14"/>
                  <a:pt x="1318" y="16"/>
                  <a:pt x="1316" y="17"/>
                </a:cubicBezTo>
                <a:cubicBezTo>
                  <a:pt x="1315" y="17"/>
                  <a:pt x="1315" y="16"/>
                  <a:pt x="1315" y="15"/>
                </a:cubicBezTo>
                <a:cubicBezTo>
                  <a:pt x="1315" y="15"/>
                  <a:pt x="1318" y="14"/>
                  <a:pt x="1320" y="14"/>
                </a:cubicBezTo>
                <a:cubicBezTo>
                  <a:pt x="1322" y="14"/>
                  <a:pt x="1328" y="12"/>
                  <a:pt x="1328" y="11"/>
                </a:cubicBezTo>
                <a:cubicBezTo>
                  <a:pt x="1328" y="10"/>
                  <a:pt x="1324" y="11"/>
                  <a:pt x="1323" y="11"/>
                </a:cubicBezTo>
                <a:cubicBezTo>
                  <a:pt x="1316" y="10"/>
                  <a:pt x="1316" y="10"/>
                  <a:pt x="1316" y="10"/>
                </a:cubicBezTo>
                <a:cubicBezTo>
                  <a:pt x="1308" y="10"/>
                  <a:pt x="1296" y="10"/>
                  <a:pt x="1289" y="12"/>
                </a:cubicBezTo>
                <a:cubicBezTo>
                  <a:pt x="1287" y="12"/>
                  <a:pt x="1285" y="14"/>
                  <a:pt x="1283" y="14"/>
                </a:cubicBezTo>
                <a:cubicBezTo>
                  <a:pt x="1282" y="14"/>
                  <a:pt x="1281" y="14"/>
                  <a:pt x="1281" y="13"/>
                </a:cubicBezTo>
                <a:cubicBezTo>
                  <a:pt x="1284" y="12"/>
                  <a:pt x="1299" y="10"/>
                  <a:pt x="1304" y="10"/>
                </a:cubicBezTo>
                <a:cubicBezTo>
                  <a:pt x="1307" y="9"/>
                  <a:pt x="1348" y="9"/>
                  <a:pt x="1349" y="9"/>
                </a:cubicBezTo>
                <a:cubicBezTo>
                  <a:pt x="1350" y="9"/>
                  <a:pt x="1354" y="9"/>
                  <a:pt x="1354" y="7"/>
                </a:cubicBezTo>
                <a:cubicBezTo>
                  <a:pt x="1353" y="5"/>
                  <a:pt x="1350" y="6"/>
                  <a:pt x="1348" y="6"/>
                </a:cubicBezTo>
                <a:cubicBezTo>
                  <a:pt x="1338" y="5"/>
                  <a:pt x="1340" y="4"/>
                  <a:pt x="1336" y="3"/>
                </a:cubicBezTo>
                <a:cubicBezTo>
                  <a:pt x="1334" y="3"/>
                  <a:pt x="1332" y="4"/>
                  <a:pt x="1331" y="2"/>
                </a:cubicBezTo>
                <a:cubicBezTo>
                  <a:pt x="1331" y="2"/>
                  <a:pt x="1331" y="1"/>
                  <a:pt x="1330" y="1"/>
                </a:cubicBezTo>
                <a:cubicBezTo>
                  <a:pt x="1327" y="1"/>
                  <a:pt x="1302" y="1"/>
                  <a:pt x="1296" y="0"/>
                </a:cubicBezTo>
                <a:cubicBezTo>
                  <a:pt x="1290" y="0"/>
                  <a:pt x="1285" y="0"/>
                  <a:pt x="1279" y="0"/>
                </a:cubicBezTo>
                <a:cubicBezTo>
                  <a:pt x="1277" y="0"/>
                  <a:pt x="1275" y="0"/>
                  <a:pt x="1273" y="0"/>
                </a:cubicBezTo>
                <a:cubicBezTo>
                  <a:pt x="1273" y="0"/>
                  <a:pt x="1264" y="1"/>
                  <a:pt x="1262" y="1"/>
                </a:cubicBezTo>
                <a:cubicBezTo>
                  <a:pt x="1253" y="1"/>
                  <a:pt x="1253" y="1"/>
                  <a:pt x="1253" y="1"/>
                </a:cubicBezTo>
                <a:cubicBezTo>
                  <a:pt x="1252" y="1"/>
                  <a:pt x="1251" y="2"/>
                  <a:pt x="1250" y="3"/>
                </a:cubicBezTo>
                <a:cubicBezTo>
                  <a:pt x="1250" y="4"/>
                  <a:pt x="1248" y="4"/>
                  <a:pt x="1244" y="4"/>
                </a:cubicBezTo>
                <a:cubicBezTo>
                  <a:pt x="1244" y="4"/>
                  <a:pt x="1231" y="1"/>
                  <a:pt x="1230" y="1"/>
                </a:cubicBezTo>
                <a:cubicBezTo>
                  <a:pt x="1228" y="4"/>
                  <a:pt x="1228" y="4"/>
                  <a:pt x="1228" y="4"/>
                </a:cubicBezTo>
                <a:cubicBezTo>
                  <a:pt x="1226" y="4"/>
                  <a:pt x="1217" y="2"/>
                  <a:pt x="1215" y="2"/>
                </a:cubicBezTo>
                <a:cubicBezTo>
                  <a:pt x="1214" y="1"/>
                  <a:pt x="1210" y="2"/>
                  <a:pt x="1209" y="2"/>
                </a:cubicBezTo>
                <a:cubicBezTo>
                  <a:pt x="1208" y="2"/>
                  <a:pt x="1202" y="3"/>
                  <a:pt x="1204" y="4"/>
                </a:cubicBezTo>
                <a:cubicBezTo>
                  <a:pt x="1205" y="5"/>
                  <a:pt x="1205" y="5"/>
                  <a:pt x="1205" y="5"/>
                </a:cubicBezTo>
                <a:cubicBezTo>
                  <a:pt x="1204" y="5"/>
                  <a:pt x="1202" y="5"/>
                  <a:pt x="1201" y="5"/>
                </a:cubicBezTo>
                <a:cubicBezTo>
                  <a:pt x="1198" y="5"/>
                  <a:pt x="1197" y="7"/>
                  <a:pt x="1198" y="7"/>
                </a:cubicBezTo>
                <a:cubicBezTo>
                  <a:pt x="1198" y="7"/>
                  <a:pt x="1201" y="8"/>
                  <a:pt x="1204" y="10"/>
                </a:cubicBezTo>
                <a:cubicBezTo>
                  <a:pt x="1205" y="10"/>
                  <a:pt x="1206" y="11"/>
                  <a:pt x="1207" y="10"/>
                </a:cubicBezTo>
                <a:cubicBezTo>
                  <a:pt x="1207" y="10"/>
                  <a:pt x="1209" y="11"/>
                  <a:pt x="1210" y="11"/>
                </a:cubicBezTo>
                <a:cubicBezTo>
                  <a:pt x="1206" y="12"/>
                  <a:pt x="1204" y="11"/>
                  <a:pt x="1198" y="9"/>
                </a:cubicBezTo>
                <a:cubicBezTo>
                  <a:pt x="1194" y="8"/>
                  <a:pt x="1185" y="6"/>
                  <a:pt x="1181" y="6"/>
                </a:cubicBezTo>
                <a:cubicBezTo>
                  <a:pt x="1179" y="6"/>
                  <a:pt x="1177" y="6"/>
                  <a:pt x="1176" y="6"/>
                </a:cubicBezTo>
                <a:cubicBezTo>
                  <a:pt x="1174" y="5"/>
                  <a:pt x="1173" y="7"/>
                  <a:pt x="1174" y="7"/>
                </a:cubicBezTo>
                <a:cubicBezTo>
                  <a:pt x="1174" y="7"/>
                  <a:pt x="1177" y="9"/>
                  <a:pt x="1178" y="10"/>
                </a:cubicBezTo>
                <a:cubicBezTo>
                  <a:pt x="1172" y="9"/>
                  <a:pt x="1172" y="9"/>
                  <a:pt x="1172" y="9"/>
                </a:cubicBezTo>
                <a:cubicBezTo>
                  <a:pt x="1161" y="7"/>
                  <a:pt x="1161" y="7"/>
                  <a:pt x="1161" y="7"/>
                </a:cubicBezTo>
                <a:cubicBezTo>
                  <a:pt x="1160" y="7"/>
                  <a:pt x="1159" y="7"/>
                  <a:pt x="1159" y="7"/>
                </a:cubicBezTo>
                <a:cubicBezTo>
                  <a:pt x="1159" y="11"/>
                  <a:pt x="1159" y="10"/>
                  <a:pt x="1157" y="11"/>
                </a:cubicBezTo>
                <a:cubicBezTo>
                  <a:pt x="1156" y="11"/>
                  <a:pt x="1156" y="10"/>
                  <a:pt x="1155" y="11"/>
                </a:cubicBezTo>
                <a:cubicBezTo>
                  <a:pt x="1155" y="11"/>
                  <a:pt x="1155" y="12"/>
                  <a:pt x="1154" y="12"/>
                </a:cubicBezTo>
                <a:cubicBezTo>
                  <a:pt x="1153" y="13"/>
                  <a:pt x="1153" y="12"/>
                  <a:pt x="1153" y="12"/>
                </a:cubicBezTo>
                <a:cubicBezTo>
                  <a:pt x="1155" y="11"/>
                  <a:pt x="1153" y="12"/>
                  <a:pt x="1156" y="10"/>
                </a:cubicBezTo>
                <a:cubicBezTo>
                  <a:pt x="1156" y="9"/>
                  <a:pt x="1157" y="7"/>
                  <a:pt x="1156" y="7"/>
                </a:cubicBezTo>
                <a:cubicBezTo>
                  <a:pt x="1154" y="7"/>
                  <a:pt x="1154" y="7"/>
                  <a:pt x="1154" y="7"/>
                </a:cubicBezTo>
                <a:cubicBezTo>
                  <a:pt x="1137" y="7"/>
                  <a:pt x="1137" y="7"/>
                  <a:pt x="1137" y="7"/>
                </a:cubicBezTo>
                <a:cubicBezTo>
                  <a:pt x="1136" y="7"/>
                  <a:pt x="1136" y="7"/>
                  <a:pt x="1136" y="7"/>
                </a:cubicBezTo>
                <a:cubicBezTo>
                  <a:pt x="1125" y="8"/>
                  <a:pt x="1125" y="8"/>
                  <a:pt x="1125" y="8"/>
                </a:cubicBezTo>
                <a:cubicBezTo>
                  <a:pt x="1122" y="9"/>
                  <a:pt x="1122" y="9"/>
                  <a:pt x="1122" y="9"/>
                </a:cubicBezTo>
                <a:cubicBezTo>
                  <a:pt x="1120" y="9"/>
                  <a:pt x="1120" y="9"/>
                  <a:pt x="1120" y="9"/>
                </a:cubicBezTo>
                <a:cubicBezTo>
                  <a:pt x="1110" y="10"/>
                  <a:pt x="1110" y="10"/>
                  <a:pt x="1110" y="10"/>
                </a:cubicBezTo>
                <a:close/>
                <a:moveTo>
                  <a:pt x="1087" y="129"/>
                </a:moveTo>
                <a:cubicBezTo>
                  <a:pt x="1087" y="132"/>
                  <a:pt x="1085" y="132"/>
                  <a:pt x="1082" y="132"/>
                </a:cubicBezTo>
                <a:cubicBezTo>
                  <a:pt x="1081" y="131"/>
                  <a:pt x="1081" y="131"/>
                  <a:pt x="1081" y="131"/>
                </a:cubicBezTo>
                <a:cubicBezTo>
                  <a:pt x="1084" y="130"/>
                  <a:pt x="1083" y="132"/>
                  <a:pt x="1087" y="129"/>
                </a:cubicBezTo>
                <a:cubicBezTo>
                  <a:pt x="1087" y="129"/>
                  <a:pt x="1087" y="129"/>
                  <a:pt x="1087" y="129"/>
                </a:cubicBezTo>
                <a:cubicBezTo>
                  <a:pt x="1087" y="129"/>
                  <a:pt x="1087" y="129"/>
                  <a:pt x="1087" y="129"/>
                </a:cubicBezTo>
                <a:close/>
                <a:moveTo>
                  <a:pt x="1335" y="66"/>
                </a:moveTo>
                <a:cubicBezTo>
                  <a:pt x="1337" y="67"/>
                  <a:pt x="1336" y="66"/>
                  <a:pt x="1339" y="67"/>
                </a:cubicBezTo>
                <a:cubicBezTo>
                  <a:pt x="1334" y="66"/>
                  <a:pt x="1334" y="66"/>
                  <a:pt x="1334" y="66"/>
                </a:cubicBezTo>
                <a:cubicBezTo>
                  <a:pt x="1334" y="66"/>
                  <a:pt x="1335" y="66"/>
                  <a:pt x="1335" y="66"/>
                </a:cubicBezTo>
                <a:close/>
                <a:moveTo>
                  <a:pt x="1361" y="25"/>
                </a:moveTo>
                <a:cubicBezTo>
                  <a:pt x="1361" y="25"/>
                  <a:pt x="1363" y="25"/>
                  <a:pt x="1364" y="25"/>
                </a:cubicBezTo>
                <a:cubicBezTo>
                  <a:pt x="1360" y="25"/>
                  <a:pt x="1360" y="25"/>
                  <a:pt x="1360" y="25"/>
                </a:cubicBezTo>
                <a:cubicBezTo>
                  <a:pt x="1361" y="25"/>
                  <a:pt x="1360" y="25"/>
                  <a:pt x="1360" y="24"/>
                </a:cubicBezTo>
                <a:cubicBezTo>
                  <a:pt x="1360" y="25"/>
                  <a:pt x="1361" y="25"/>
                  <a:pt x="1361" y="25"/>
                </a:cubicBezTo>
                <a:close/>
                <a:moveTo>
                  <a:pt x="1352" y="27"/>
                </a:moveTo>
                <a:cubicBezTo>
                  <a:pt x="1353" y="26"/>
                  <a:pt x="1353" y="25"/>
                  <a:pt x="1356" y="24"/>
                </a:cubicBezTo>
                <a:cubicBezTo>
                  <a:pt x="1354" y="26"/>
                  <a:pt x="1354" y="27"/>
                  <a:pt x="1351" y="27"/>
                </a:cubicBezTo>
                <a:cubicBezTo>
                  <a:pt x="1351" y="27"/>
                  <a:pt x="1352" y="27"/>
                  <a:pt x="1352" y="27"/>
                </a:cubicBezTo>
                <a:close/>
                <a:moveTo>
                  <a:pt x="1323" y="75"/>
                </a:moveTo>
                <a:cubicBezTo>
                  <a:pt x="1323" y="75"/>
                  <a:pt x="1324" y="75"/>
                  <a:pt x="1324" y="75"/>
                </a:cubicBezTo>
                <a:cubicBezTo>
                  <a:pt x="1324" y="76"/>
                  <a:pt x="1324" y="76"/>
                  <a:pt x="1324" y="77"/>
                </a:cubicBezTo>
                <a:cubicBezTo>
                  <a:pt x="1323" y="77"/>
                  <a:pt x="1323" y="77"/>
                  <a:pt x="1322" y="76"/>
                </a:cubicBezTo>
                <a:cubicBezTo>
                  <a:pt x="1322" y="76"/>
                  <a:pt x="1322" y="75"/>
                  <a:pt x="1323" y="75"/>
                </a:cubicBezTo>
                <a:close/>
                <a:moveTo>
                  <a:pt x="1303" y="81"/>
                </a:moveTo>
                <a:cubicBezTo>
                  <a:pt x="1305" y="80"/>
                  <a:pt x="1306" y="79"/>
                  <a:pt x="1308" y="79"/>
                </a:cubicBezTo>
                <a:cubicBezTo>
                  <a:pt x="1308" y="82"/>
                  <a:pt x="1307" y="81"/>
                  <a:pt x="1310" y="82"/>
                </a:cubicBezTo>
                <a:cubicBezTo>
                  <a:pt x="1305" y="81"/>
                  <a:pt x="1304" y="81"/>
                  <a:pt x="1302" y="81"/>
                </a:cubicBezTo>
                <a:cubicBezTo>
                  <a:pt x="1302" y="81"/>
                  <a:pt x="1303" y="81"/>
                  <a:pt x="1303" y="81"/>
                </a:cubicBezTo>
                <a:close/>
                <a:moveTo>
                  <a:pt x="1275" y="110"/>
                </a:moveTo>
                <a:cubicBezTo>
                  <a:pt x="1276" y="110"/>
                  <a:pt x="1276" y="110"/>
                  <a:pt x="1276" y="110"/>
                </a:cubicBezTo>
                <a:cubicBezTo>
                  <a:pt x="1275" y="110"/>
                  <a:pt x="1274" y="111"/>
                  <a:pt x="1274" y="110"/>
                </a:cubicBezTo>
                <a:cubicBezTo>
                  <a:pt x="1274" y="110"/>
                  <a:pt x="1274" y="110"/>
                  <a:pt x="1275" y="110"/>
                </a:cubicBezTo>
                <a:close/>
                <a:moveTo>
                  <a:pt x="1271" y="114"/>
                </a:moveTo>
                <a:cubicBezTo>
                  <a:pt x="1271" y="113"/>
                  <a:pt x="1272" y="113"/>
                  <a:pt x="1273" y="113"/>
                </a:cubicBezTo>
                <a:cubicBezTo>
                  <a:pt x="1272" y="113"/>
                  <a:pt x="1272" y="114"/>
                  <a:pt x="1271" y="114"/>
                </a:cubicBezTo>
                <a:cubicBezTo>
                  <a:pt x="1271" y="115"/>
                  <a:pt x="1271" y="114"/>
                  <a:pt x="1271" y="114"/>
                </a:cubicBezTo>
                <a:cubicBezTo>
                  <a:pt x="1271" y="114"/>
                  <a:pt x="1271" y="114"/>
                  <a:pt x="1271" y="114"/>
                </a:cubicBezTo>
                <a:close/>
                <a:moveTo>
                  <a:pt x="1085" y="104"/>
                </a:moveTo>
                <a:cubicBezTo>
                  <a:pt x="1083" y="104"/>
                  <a:pt x="1083" y="103"/>
                  <a:pt x="1086" y="101"/>
                </a:cubicBezTo>
                <a:cubicBezTo>
                  <a:pt x="1087" y="101"/>
                  <a:pt x="1088" y="101"/>
                  <a:pt x="1089" y="101"/>
                </a:cubicBezTo>
                <a:cubicBezTo>
                  <a:pt x="1090" y="101"/>
                  <a:pt x="1090" y="103"/>
                  <a:pt x="1089" y="103"/>
                </a:cubicBezTo>
                <a:cubicBezTo>
                  <a:pt x="1086" y="104"/>
                  <a:pt x="1087" y="104"/>
                  <a:pt x="1085" y="104"/>
                </a:cubicBezTo>
                <a:close/>
                <a:moveTo>
                  <a:pt x="1195" y="451"/>
                </a:moveTo>
                <a:cubicBezTo>
                  <a:pt x="1196" y="451"/>
                  <a:pt x="1199" y="451"/>
                  <a:pt x="1198" y="449"/>
                </a:cubicBezTo>
                <a:cubicBezTo>
                  <a:pt x="1198" y="448"/>
                  <a:pt x="1198" y="448"/>
                  <a:pt x="1194" y="449"/>
                </a:cubicBezTo>
                <a:cubicBezTo>
                  <a:pt x="1193" y="449"/>
                  <a:pt x="1194" y="451"/>
                  <a:pt x="1195" y="451"/>
                </a:cubicBezTo>
                <a:close/>
                <a:moveTo>
                  <a:pt x="1214" y="461"/>
                </a:moveTo>
                <a:cubicBezTo>
                  <a:pt x="1216" y="459"/>
                  <a:pt x="1214" y="460"/>
                  <a:pt x="1214" y="459"/>
                </a:cubicBezTo>
                <a:cubicBezTo>
                  <a:pt x="1213" y="458"/>
                  <a:pt x="1212" y="459"/>
                  <a:pt x="1211" y="459"/>
                </a:cubicBezTo>
                <a:cubicBezTo>
                  <a:pt x="1211" y="460"/>
                  <a:pt x="1211" y="460"/>
                  <a:pt x="1211" y="460"/>
                </a:cubicBezTo>
                <a:cubicBezTo>
                  <a:pt x="1209" y="458"/>
                  <a:pt x="1209" y="458"/>
                  <a:pt x="1207" y="458"/>
                </a:cubicBezTo>
                <a:cubicBezTo>
                  <a:pt x="1206" y="458"/>
                  <a:pt x="1205" y="460"/>
                  <a:pt x="1207" y="461"/>
                </a:cubicBezTo>
                <a:cubicBezTo>
                  <a:pt x="1212" y="463"/>
                  <a:pt x="1212" y="462"/>
                  <a:pt x="1214" y="461"/>
                </a:cubicBezTo>
                <a:close/>
                <a:moveTo>
                  <a:pt x="1187" y="452"/>
                </a:moveTo>
                <a:cubicBezTo>
                  <a:pt x="1187" y="451"/>
                  <a:pt x="1185" y="452"/>
                  <a:pt x="1184" y="451"/>
                </a:cubicBezTo>
                <a:cubicBezTo>
                  <a:pt x="1184" y="451"/>
                  <a:pt x="1181" y="452"/>
                  <a:pt x="1182" y="454"/>
                </a:cubicBezTo>
                <a:cubicBezTo>
                  <a:pt x="1182" y="456"/>
                  <a:pt x="1184" y="455"/>
                  <a:pt x="1185" y="455"/>
                </a:cubicBezTo>
                <a:cubicBezTo>
                  <a:pt x="1188" y="456"/>
                  <a:pt x="1186" y="454"/>
                  <a:pt x="1187" y="453"/>
                </a:cubicBezTo>
                <a:cubicBezTo>
                  <a:pt x="1187" y="452"/>
                  <a:pt x="1187" y="452"/>
                  <a:pt x="1187" y="452"/>
                </a:cubicBezTo>
                <a:close/>
                <a:moveTo>
                  <a:pt x="1214" y="722"/>
                </a:moveTo>
                <a:cubicBezTo>
                  <a:pt x="1214" y="722"/>
                  <a:pt x="1216" y="720"/>
                  <a:pt x="1216" y="719"/>
                </a:cubicBezTo>
                <a:cubicBezTo>
                  <a:pt x="1214" y="716"/>
                  <a:pt x="1213" y="721"/>
                  <a:pt x="1214" y="722"/>
                </a:cubicBezTo>
                <a:close/>
                <a:moveTo>
                  <a:pt x="1196" y="705"/>
                </a:moveTo>
                <a:cubicBezTo>
                  <a:pt x="1197" y="705"/>
                  <a:pt x="1197" y="703"/>
                  <a:pt x="1198" y="703"/>
                </a:cubicBezTo>
                <a:cubicBezTo>
                  <a:pt x="1200" y="701"/>
                  <a:pt x="1197" y="700"/>
                  <a:pt x="1196" y="700"/>
                </a:cubicBezTo>
                <a:cubicBezTo>
                  <a:pt x="1194" y="701"/>
                  <a:pt x="1195" y="705"/>
                  <a:pt x="1196" y="705"/>
                </a:cubicBezTo>
                <a:close/>
                <a:moveTo>
                  <a:pt x="1198" y="726"/>
                </a:moveTo>
                <a:cubicBezTo>
                  <a:pt x="1199" y="726"/>
                  <a:pt x="1200" y="725"/>
                  <a:pt x="1200" y="724"/>
                </a:cubicBezTo>
                <a:cubicBezTo>
                  <a:pt x="1200" y="723"/>
                  <a:pt x="1197" y="724"/>
                  <a:pt x="1198" y="725"/>
                </a:cubicBezTo>
                <a:cubicBezTo>
                  <a:pt x="1198" y="726"/>
                  <a:pt x="1198" y="726"/>
                  <a:pt x="1198" y="726"/>
                </a:cubicBezTo>
                <a:close/>
                <a:moveTo>
                  <a:pt x="1192" y="699"/>
                </a:moveTo>
                <a:cubicBezTo>
                  <a:pt x="1192" y="698"/>
                  <a:pt x="1193" y="698"/>
                  <a:pt x="1193" y="698"/>
                </a:cubicBezTo>
                <a:cubicBezTo>
                  <a:pt x="1193" y="698"/>
                  <a:pt x="1195" y="696"/>
                  <a:pt x="1196" y="697"/>
                </a:cubicBezTo>
                <a:cubicBezTo>
                  <a:pt x="1196" y="697"/>
                  <a:pt x="1198" y="697"/>
                  <a:pt x="1197" y="698"/>
                </a:cubicBezTo>
                <a:cubicBezTo>
                  <a:pt x="1197" y="700"/>
                  <a:pt x="1197" y="700"/>
                  <a:pt x="1195" y="701"/>
                </a:cubicBezTo>
                <a:cubicBezTo>
                  <a:pt x="1193" y="701"/>
                  <a:pt x="1192" y="701"/>
                  <a:pt x="1192" y="699"/>
                </a:cubicBezTo>
                <a:close/>
                <a:moveTo>
                  <a:pt x="1216" y="710"/>
                </a:moveTo>
                <a:cubicBezTo>
                  <a:pt x="1216" y="711"/>
                  <a:pt x="1217" y="713"/>
                  <a:pt x="1218" y="713"/>
                </a:cubicBezTo>
                <a:cubicBezTo>
                  <a:pt x="1219" y="713"/>
                  <a:pt x="1221" y="711"/>
                  <a:pt x="1221" y="711"/>
                </a:cubicBezTo>
                <a:cubicBezTo>
                  <a:pt x="1221" y="710"/>
                  <a:pt x="1219" y="708"/>
                  <a:pt x="1218" y="708"/>
                </a:cubicBezTo>
                <a:cubicBezTo>
                  <a:pt x="1217" y="708"/>
                  <a:pt x="1216" y="708"/>
                  <a:pt x="1216" y="710"/>
                </a:cubicBezTo>
                <a:close/>
                <a:moveTo>
                  <a:pt x="1207" y="704"/>
                </a:moveTo>
                <a:cubicBezTo>
                  <a:pt x="1207" y="703"/>
                  <a:pt x="1201" y="701"/>
                  <a:pt x="1201" y="705"/>
                </a:cubicBezTo>
                <a:cubicBezTo>
                  <a:pt x="1201" y="707"/>
                  <a:pt x="1203" y="705"/>
                  <a:pt x="1203" y="705"/>
                </a:cubicBezTo>
                <a:cubicBezTo>
                  <a:pt x="1204" y="705"/>
                  <a:pt x="1205" y="707"/>
                  <a:pt x="1207" y="704"/>
                </a:cubicBezTo>
                <a:close/>
                <a:moveTo>
                  <a:pt x="1209" y="725"/>
                </a:moveTo>
                <a:cubicBezTo>
                  <a:pt x="1210" y="725"/>
                  <a:pt x="1212" y="726"/>
                  <a:pt x="1212" y="724"/>
                </a:cubicBezTo>
                <a:cubicBezTo>
                  <a:pt x="1212" y="723"/>
                  <a:pt x="1210" y="720"/>
                  <a:pt x="1210" y="720"/>
                </a:cubicBezTo>
                <a:cubicBezTo>
                  <a:pt x="1209" y="720"/>
                  <a:pt x="1206" y="720"/>
                  <a:pt x="1206" y="723"/>
                </a:cubicBezTo>
                <a:cubicBezTo>
                  <a:pt x="1206" y="724"/>
                  <a:pt x="1207" y="724"/>
                  <a:pt x="1209" y="725"/>
                </a:cubicBezTo>
                <a:close/>
                <a:moveTo>
                  <a:pt x="1203" y="723"/>
                </a:moveTo>
                <a:cubicBezTo>
                  <a:pt x="1203" y="723"/>
                  <a:pt x="1203" y="723"/>
                  <a:pt x="1203" y="723"/>
                </a:cubicBezTo>
                <a:cubicBezTo>
                  <a:pt x="1205" y="725"/>
                  <a:pt x="1202" y="725"/>
                  <a:pt x="1202" y="725"/>
                </a:cubicBezTo>
                <a:cubicBezTo>
                  <a:pt x="1199" y="725"/>
                  <a:pt x="1200" y="724"/>
                  <a:pt x="1200" y="722"/>
                </a:cubicBezTo>
                <a:cubicBezTo>
                  <a:pt x="1201" y="721"/>
                  <a:pt x="1203" y="722"/>
                  <a:pt x="1203" y="723"/>
                </a:cubicBezTo>
                <a:close/>
                <a:moveTo>
                  <a:pt x="83" y="262"/>
                </a:moveTo>
                <a:cubicBezTo>
                  <a:pt x="83" y="261"/>
                  <a:pt x="82" y="261"/>
                  <a:pt x="79" y="261"/>
                </a:cubicBezTo>
                <a:cubicBezTo>
                  <a:pt x="76" y="261"/>
                  <a:pt x="77" y="262"/>
                  <a:pt x="77" y="263"/>
                </a:cubicBezTo>
                <a:cubicBezTo>
                  <a:pt x="76" y="266"/>
                  <a:pt x="78" y="265"/>
                  <a:pt x="81" y="264"/>
                </a:cubicBezTo>
                <a:cubicBezTo>
                  <a:pt x="82" y="264"/>
                  <a:pt x="83" y="263"/>
                  <a:pt x="83" y="262"/>
                </a:cubicBezTo>
                <a:close/>
                <a:moveTo>
                  <a:pt x="73" y="269"/>
                </a:moveTo>
                <a:cubicBezTo>
                  <a:pt x="72" y="269"/>
                  <a:pt x="71" y="272"/>
                  <a:pt x="73" y="271"/>
                </a:cubicBezTo>
                <a:cubicBezTo>
                  <a:pt x="75" y="271"/>
                  <a:pt x="76" y="269"/>
                  <a:pt x="73" y="269"/>
                </a:cubicBezTo>
                <a:close/>
                <a:moveTo>
                  <a:pt x="84" y="264"/>
                </a:moveTo>
                <a:cubicBezTo>
                  <a:pt x="88" y="265"/>
                  <a:pt x="80" y="267"/>
                  <a:pt x="80" y="266"/>
                </a:cubicBezTo>
                <a:cubicBezTo>
                  <a:pt x="81" y="265"/>
                  <a:pt x="80" y="265"/>
                  <a:pt x="81" y="264"/>
                </a:cubicBezTo>
                <a:cubicBezTo>
                  <a:pt x="82" y="264"/>
                  <a:pt x="84" y="264"/>
                  <a:pt x="84" y="264"/>
                </a:cubicBezTo>
                <a:close/>
                <a:moveTo>
                  <a:pt x="111" y="262"/>
                </a:moveTo>
                <a:cubicBezTo>
                  <a:pt x="108" y="261"/>
                  <a:pt x="108" y="264"/>
                  <a:pt x="109" y="264"/>
                </a:cubicBezTo>
                <a:cubicBezTo>
                  <a:pt x="110" y="264"/>
                  <a:pt x="111" y="262"/>
                  <a:pt x="111" y="262"/>
                </a:cubicBezTo>
                <a:close/>
                <a:moveTo>
                  <a:pt x="73" y="265"/>
                </a:moveTo>
                <a:cubicBezTo>
                  <a:pt x="71" y="266"/>
                  <a:pt x="70" y="268"/>
                  <a:pt x="68" y="268"/>
                </a:cubicBezTo>
                <a:cubicBezTo>
                  <a:pt x="68" y="268"/>
                  <a:pt x="66" y="269"/>
                  <a:pt x="65" y="269"/>
                </a:cubicBezTo>
                <a:cubicBezTo>
                  <a:pt x="61" y="269"/>
                  <a:pt x="59" y="271"/>
                  <a:pt x="57" y="271"/>
                </a:cubicBezTo>
                <a:cubicBezTo>
                  <a:pt x="56" y="271"/>
                  <a:pt x="55" y="271"/>
                  <a:pt x="55" y="270"/>
                </a:cubicBezTo>
                <a:cubicBezTo>
                  <a:pt x="55" y="268"/>
                  <a:pt x="57" y="268"/>
                  <a:pt x="59" y="267"/>
                </a:cubicBezTo>
                <a:cubicBezTo>
                  <a:pt x="62" y="264"/>
                  <a:pt x="68" y="264"/>
                  <a:pt x="68" y="264"/>
                </a:cubicBezTo>
                <a:cubicBezTo>
                  <a:pt x="69" y="264"/>
                  <a:pt x="73" y="262"/>
                  <a:pt x="73" y="264"/>
                </a:cubicBezTo>
                <a:cubicBezTo>
                  <a:pt x="74" y="264"/>
                  <a:pt x="74" y="265"/>
                  <a:pt x="73" y="265"/>
                </a:cubicBezTo>
                <a:close/>
                <a:moveTo>
                  <a:pt x="109" y="262"/>
                </a:moveTo>
                <a:cubicBezTo>
                  <a:pt x="108" y="263"/>
                  <a:pt x="107" y="263"/>
                  <a:pt x="106" y="264"/>
                </a:cubicBezTo>
                <a:cubicBezTo>
                  <a:pt x="103" y="265"/>
                  <a:pt x="100" y="266"/>
                  <a:pt x="100" y="265"/>
                </a:cubicBezTo>
                <a:cubicBezTo>
                  <a:pt x="100" y="264"/>
                  <a:pt x="106" y="261"/>
                  <a:pt x="106" y="261"/>
                </a:cubicBezTo>
                <a:cubicBezTo>
                  <a:pt x="107" y="260"/>
                  <a:pt x="110" y="261"/>
                  <a:pt x="109" y="262"/>
                </a:cubicBezTo>
                <a:close/>
                <a:moveTo>
                  <a:pt x="129" y="178"/>
                </a:moveTo>
                <a:cubicBezTo>
                  <a:pt x="131" y="178"/>
                  <a:pt x="131" y="178"/>
                  <a:pt x="133" y="178"/>
                </a:cubicBezTo>
                <a:cubicBezTo>
                  <a:pt x="135" y="177"/>
                  <a:pt x="140" y="178"/>
                  <a:pt x="139" y="176"/>
                </a:cubicBezTo>
                <a:cubicBezTo>
                  <a:pt x="138" y="174"/>
                  <a:pt x="137" y="175"/>
                  <a:pt x="135" y="174"/>
                </a:cubicBezTo>
                <a:cubicBezTo>
                  <a:pt x="132" y="173"/>
                  <a:pt x="132" y="174"/>
                  <a:pt x="130" y="175"/>
                </a:cubicBezTo>
                <a:cubicBezTo>
                  <a:pt x="128" y="176"/>
                  <a:pt x="125" y="177"/>
                  <a:pt x="129" y="178"/>
                </a:cubicBezTo>
                <a:close/>
                <a:moveTo>
                  <a:pt x="199" y="232"/>
                </a:moveTo>
                <a:cubicBezTo>
                  <a:pt x="198" y="232"/>
                  <a:pt x="198" y="233"/>
                  <a:pt x="197" y="233"/>
                </a:cubicBezTo>
                <a:cubicBezTo>
                  <a:pt x="196" y="231"/>
                  <a:pt x="195" y="233"/>
                  <a:pt x="194" y="233"/>
                </a:cubicBezTo>
                <a:cubicBezTo>
                  <a:pt x="193" y="231"/>
                  <a:pt x="193" y="233"/>
                  <a:pt x="192" y="234"/>
                </a:cubicBezTo>
                <a:cubicBezTo>
                  <a:pt x="190" y="232"/>
                  <a:pt x="187" y="234"/>
                  <a:pt x="187" y="235"/>
                </a:cubicBezTo>
                <a:cubicBezTo>
                  <a:pt x="187" y="236"/>
                  <a:pt x="187" y="236"/>
                  <a:pt x="187" y="236"/>
                </a:cubicBezTo>
                <a:cubicBezTo>
                  <a:pt x="186" y="236"/>
                  <a:pt x="185" y="237"/>
                  <a:pt x="184" y="238"/>
                </a:cubicBezTo>
                <a:cubicBezTo>
                  <a:pt x="184" y="238"/>
                  <a:pt x="184" y="238"/>
                  <a:pt x="183" y="238"/>
                </a:cubicBezTo>
                <a:cubicBezTo>
                  <a:pt x="184" y="237"/>
                  <a:pt x="185" y="237"/>
                  <a:pt x="184" y="236"/>
                </a:cubicBezTo>
                <a:cubicBezTo>
                  <a:pt x="183" y="234"/>
                  <a:pt x="181" y="236"/>
                  <a:pt x="179" y="237"/>
                </a:cubicBezTo>
                <a:cubicBezTo>
                  <a:pt x="173" y="239"/>
                  <a:pt x="176" y="238"/>
                  <a:pt x="174" y="242"/>
                </a:cubicBezTo>
                <a:cubicBezTo>
                  <a:pt x="174" y="243"/>
                  <a:pt x="173" y="244"/>
                  <a:pt x="173" y="244"/>
                </a:cubicBezTo>
                <a:cubicBezTo>
                  <a:pt x="176" y="247"/>
                  <a:pt x="178" y="244"/>
                  <a:pt x="180" y="243"/>
                </a:cubicBezTo>
                <a:cubicBezTo>
                  <a:pt x="182" y="242"/>
                  <a:pt x="183" y="243"/>
                  <a:pt x="184" y="242"/>
                </a:cubicBezTo>
                <a:cubicBezTo>
                  <a:pt x="186" y="242"/>
                  <a:pt x="186" y="242"/>
                  <a:pt x="189" y="240"/>
                </a:cubicBezTo>
                <a:cubicBezTo>
                  <a:pt x="189" y="239"/>
                  <a:pt x="190" y="239"/>
                  <a:pt x="190" y="239"/>
                </a:cubicBezTo>
                <a:cubicBezTo>
                  <a:pt x="191" y="241"/>
                  <a:pt x="194" y="240"/>
                  <a:pt x="194" y="239"/>
                </a:cubicBezTo>
                <a:cubicBezTo>
                  <a:pt x="194" y="238"/>
                  <a:pt x="194" y="238"/>
                  <a:pt x="193" y="237"/>
                </a:cubicBezTo>
                <a:cubicBezTo>
                  <a:pt x="196" y="237"/>
                  <a:pt x="195" y="238"/>
                  <a:pt x="196" y="238"/>
                </a:cubicBezTo>
                <a:cubicBezTo>
                  <a:pt x="198" y="238"/>
                  <a:pt x="200" y="236"/>
                  <a:pt x="199" y="235"/>
                </a:cubicBezTo>
                <a:cubicBezTo>
                  <a:pt x="202" y="234"/>
                  <a:pt x="199" y="232"/>
                  <a:pt x="199" y="232"/>
                </a:cubicBezTo>
                <a:close/>
                <a:moveTo>
                  <a:pt x="109" y="211"/>
                </a:moveTo>
                <a:cubicBezTo>
                  <a:pt x="109" y="211"/>
                  <a:pt x="111" y="213"/>
                  <a:pt x="112" y="213"/>
                </a:cubicBezTo>
                <a:cubicBezTo>
                  <a:pt x="113" y="213"/>
                  <a:pt x="116" y="211"/>
                  <a:pt x="118" y="211"/>
                </a:cubicBezTo>
                <a:cubicBezTo>
                  <a:pt x="119" y="211"/>
                  <a:pt x="119" y="210"/>
                  <a:pt x="120" y="209"/>
                </a:cubicBezTo>
                <a:cubicBezTo>
                  <a:pt x="120" y="209"/>
                  <a:pt x="124" y="208"/>
                  <a:pt x="124" y="207"/>
                </a:cubicBezTo>
                <a:cubicBezTo>
                  <a:pt x="124" y="207"/>
                  <a:pt x="123" y="205"/>
                  <a:pt x="122" y="205"/>
                </a:cubicBezTo>
                <a:cubicBezTo>
                  <a:pt x="119" y="205"/>
                  <a:pt x="119" y="205"/>
                  <a:pt x="119" y="205"/>
                </a:cubicBezTo>
                <a:cubicBezTo>
                  <a:pt x="114" y="207"/>
                  <a:pt x="114" y="207"/>
                  <a:pt x="114" y="207"/>
                </a:cubicBezTo>
                <a:cubicBezTo>
                  <a:pt x="113" y="207"/>
                  <a:pt x="111" y="206"/>
                  <a:pt x="110" y="206"/>
                </a:cubicBezTo>
                <a:cubicBezTo>
                  <a:pt x="108" y="206"/>
                  <a:pt x="107" y="210"/>
                  <a:pt x="109" y="211"/>
                </a:cubicBezTo>
                <a:close/>
                <a:moveTo>
                  <a:pt x="20" y="281"/>
                </a:moveTo>
                <a:cubicBezTo>
                  <a:pt x="19" y="280"/>
                  <a:pt x="16" y="283"/>
                  <a:pt x="18" y="283"/>
                </a:cubicBezTo>
                <a:cubicBezTo>
                  <a:pt x="19" y="283"/>
                  <a:pt x="22" y="282"/>
                  <a:pt x="20" y="281"/>
                </a:cubicBezTo>
                <a:close/>
                <a:moveTo>
                  <a:pt x="18" y="280"/>
                </a:moveTo>
                <a:cubicBezTo>
                  <a:pt x="18" y="281"/>
                  <a:pt x="17" y="282"/>
                  <a:pt x="16" y="282"/>
                </a:cubicBezTo>
                <a:cubicBezTo>
                  <a:pt x="13" y="283"/>
                  <a:pt x="13" y="283"/>
                  <a:pt x="8" y="284"/>
                </a:cubicBezTo>
                <a:cubicBezTo>
                  <a:pt x="9" y="285"/>
                  <a:pt x="1" y="287"/>
                  <a:pt x="1" y="287"/>
                </a:cubicBezTo>
                <a:cubicBezTo>
                  <a:pt x="1" y="287"/>
                  <a:pt x="0" y="287"/>
                  <a:pt x="1" y="287"/>
                </a:cubicBezTo>
                <a:cubicBezTo>
                  <a:pt x="6" y="283"/>
                  <a:pt x="6" y="283"/>
                  <a:pt x="6" y="283"/>
                </a:cubicBezTo>
                <a:cubicBezTo>
                  <a:pt x="7" y="283"/>
                  <a:pt x="7" y="283"/>
                  <a:pt x="8" y="283"/>
                </a:cubicBezTo>
                <a:cubicBezTo>
                  <a:pt x="8" y="282"/>
                  <a:pt x="10" y="281"/>
                  <a:pt x="11" y="281"/>
                </a:cubicBezTo>
                <a:cubicBezTo>
                  <a:pt x="15" y="281"/>
                  <a:pt x="14" y="278"/>
                  <a:pt x="16" y="278"/>
                </a:cubicBezTo>
                <a:cubicBezTo>
                  <a:pt x="17" y="279"/>
                  <a:pt x="19" y="280"/>
                  <a:pt x="18" y="280"/>
                </a:cubicBezTo>
                <a:close/>
                <a:moveTo>
                  <a:pt x="45" y="273"/>
                </a:moveTo>
                <a:cubicBezTo>
                  <a:pt x="43" y="271"/>
                  <a:pt x="45" y="269"/>
                  <a:pt x="41" y="272"/>
                </a:cubicBezTo>
                <a:cubicBezTo>
                  <a:pt x="39" y="273"/>
                  <a:pt x="39" y="272"/>
                  <a:pt x="39" y="274"/>
                </a:cubicBezTo>
                <a:cubicBezTo>
                  <a:pt x="39" y="275"/>
                  <a:pt x="44" y="276"/>
                  <a:pt x="45" y="275"/>
                </a:cubicBezTo>
                <a:cubicBezTo>
                  <a:pt x="45" y="275"/>
                  <a:pt x="46" y="273"/>
                  <a:pt x="46" y="273"/>
                </a:cubicBezTo>
                <a:cubicBezTo>
                  <a:pt x="46" y="273"/>
                  <a:pt x="46" y="272"/>
                  <a:pt x="45" y="273"/>
                </a:cubicBezTo>
                <a:close/>
                <a:moveTo>
                  <a:pt x="49" y="273"/>
                </a:moveTo>
                <a:cubicBezTo>
                  <a:pt x="51" y="273"/>
                  <a:pt x="50" y="275"/>
                  <a:pt x="49" y="275"/>
                </a:cubicBezTo>
                <a:cubicBezTo>
                  <a:pt x="49" y="275"/>
                  <a:pt x="46" y="275"/>
                  <a:pt x="46" y="274"/>
                </a:cubicBezTo>
                <a:cubicBezTo>
                  <a:pt x="47" y="273"/>
                  <a:pt x="47" y="273"/>
                  <a:pt x="49" y="273"/>
                </a:cubicBezTo>
                <a:close/>
                <a:moveTo>
                  <a:pt x="33" y="275"/>
                </a:moveTo>
                <a:cubicBezTo>
                  <a:pt x="32" y="275"/>
                  <a:pt x="29" y="276"/>
                  <a:pt x="28" y="276"/>
                </a:cubicBezTo>
                <a:cubicBezTo>
                  <a:pt x="28" y="277"/>
                  <a:pt x="28" y="277"/>
                  <a:pt x="28" y="278"/>
                </a:cubicBezTo>
                <a:cubicBezTo>
                  <a:pt x="26" y="278"/>
                  <a:pt x="22" y="278"/>
                  <a:pt x="25" y="281"/>
                </a:cubicBezTo>
                <a:cubicBezTo>
                  <a:pt x="26" y="281"/>
                  <a:pt x="31" y="280"/>
                  <a:pt x="33" y="279"/>
                </a:cubicBezTo>
                <a:cubicBezTo>
                  <a:pt x="33" y="279"/>
                  <a:pt x="35" y="276"/>
                  <a:pt x="36" y="275"/>
                </a:cubicBezTo>
                <a:cubicBezTo>
                  <a:pt x="37" y="275"/>
                  <a:pt x="35" y="274"/>
                  <a:pt x="33" y="275"/>
                </a:cubicBezTo>
                <a:close/>
                <a:moveTo>
                  <a:pt x="345" y="251"/>
                </a:moveTo>
                <a:cubicBezTo>
                  <a:pt x="345" y="250"/>
                  <a:pt x="340" y="250"/>
                  <a:pt x="340" y="251"/>
                </a:cubicBezTo>
                <a:cubicBezTo>
                  <a:pt x="340" y="251"/>
                  <a:pt x="339" y="252"/>
                  <a:pt x="339" y="252"/>
                </a:cubicBezTo>
                <a:cubicBezTo>
                  <a:pt x="338" y="253"/>
                  <a:pt x="336" y="253"/>
                  <a:pt x="337" y="255"/>
                </a:cubicBezTo>
                <a:cubicBezTo>
                  <a:pt x="337" y="256"/>
                  <a:pt x="341" y="253"/>
                  <a:pt x="341" y="252"/>
                </a:cubicBezTo>
                <a:cubicBezTo>
                  <a:pt x="341" y="252"/>
                  <a:pt x="341" y="252"/>
                  <a:pt x="341" y="252"/>
                </a:cubicBezTo>
                <a:cubicBezTo>
                  <a:pt x="340" y="254"/>
                  <a:pt x="341" y="254"/>
                  <a:pt x="338" y="256"/>
                </a:cubicBezTo>
                <a:cubicBezTo>
                  <a:pt x="335" y="258"/>
                  <a:pt x="335" y="258"/>
                  <a:pt x="335" y="258"/>
                </a:cubicBezTo>
                <a:cubicBezTo>
                  <a:pt x="333" y="259"/>
                  <a:pt x="336" y="259"/>
                  <a:pt x="337" y="259"/>
                </a:cubicBezTo>
                <a:cubicBezTo>
                  <a:pt x="336" y="260"/>
                  <a:pt x="335" y="259"/>
                  <a:pt x="333" y="261"/>
                </a:cubicBezTo>
                <a:cubicBezTo>
                  <a:pt x="332" y="263"/>
                  <a:pt x="335" y="262"/>
                  <a:pt x="336" y="263"/>
                </a:cubicBezTo>
                <a:cubicBezTo>
                  <a:pt x="336" y="263"/>
                  <a:pt x="337" y="263"/>
                  <a:pt x="337" y="263"/>
                </a:cubicBezTo>
                <a:cubicBezTo>
                  <a:pt x="336" y="266"/>
                  <a:pt x="336" y="266"/>
                  <a:pt x="336" y="266"/>
                </a:cubicBezTo>
                <a:cubicBezTo>
                  <a:pt x="336" y="266"/>
                  <a:pt x="333" y="267"/>
                  <a:pt x="337" y="267"/>
                </a:cubicBezTo>
                <a:cubicBezTo>
                  <a:pt x="340" y="267"/>
                  <a:pt x="339" y="267"/>
                  <a:pt x="340" y="266"/>
                </a:cubicBezTo>
                <a:cubicBezTo>
                  <a:pt x="345" y="263"/>
                  <a:pt x="343" y="262"/>
                  <a:pt x="342" y="261"/>
                </a:cubicBezTo>
                <a:cubicBezTo>
                  <a:pt x="342" y="260"/>
                  <a:pt x="342" y="260"/>
                  <a:pt x="342" y="260"/>
                </a:cubicBezTo>
                <a:cubicBezTo>
                  <a:pt x="343" y="259"/>
                  <a:pt x="345" y="257"/>
                  <a:pt x="345" y="256"/>
                </a:cubicBezTo>
                <a:cubicBezTo>
                  <a:pt x="345" y="256"/>
                  <a:pt x="345" y="253"/>
                  <a:pt x="344" y="253"/>
                </a:cubicBezTo>
                <a:cubicBezTo>
                  <a:pt x="343" y="252"/>
                  <a:pt x="343" y="252"/>
                  <a:pt x="343" y="252"/>
                </a:cubicBezTo>
                <a:cubicBezTo>
                  <a:pt x="343" y="252"/>
                  <a:pt x="345" y="252"/>
                  <a:pt x="345" y="251"/>
                </a:cubicBezTo>
                <a:close/>
                <a:moveTo>
                  <a:pt x="343" y="246"/>
                </a:moveTo>
                <a:cubicBezTo>
                  <a:pt x="343" y="246"/>
                  <a:pt x="342" y="247"/>
                  <a:pt x="342" y="247"/>
                </a:cubicBezTo>
                <a:cubicBezTo>
                  <a:pt x="340" y="248"/>
                  <a:pt x="341" y="249"/>
                  <a:pt x="339" y="250"/>
                </a:cubicBezTo>
                <a:cubicBezTo>
                  <a:pt x="337" y="252"/>
                  <a:pt x="338" y="251"/>
                  <a:pt x="335" y="253"/>
                </a:cubicBezTo>
                <a:cubicBezTo>
                  <a:pt x="333" y="254"/>
                  <a:pt x="332" y="254"/>
                  <a:pt x="333" y="253"/>
                </a:cubicBezTo>
                <a:cubicBezTo>
                  <a:pt x="334" y="251"/>
                  <a:pt x="333" y="252"/>
                  <a:pt x="335" y="251"/>
                </a:cubicBezTo>
                <a:cubicBezTo>
                  <a:pt x="339" y="249"/>
                  <a:pt x="336" y="245"/>
                  <a:pt x="342" y="244"/>
                </a:cubicBezTo>
                <a:cubicBezTo>
                  <a:pt x="343" y="244"/>
                  <a:pt x="344" y="245"/>
                  <a:pt x="343" y="246"/>
                </a:cubicBezTo>
                <a:close/>
                <a:moveTo>
                  <a:pt x="340" y="240"/>
                </a:moveTo>
                <a:cubicBezTo>
                  <a:pt x="340" y="241"/>
                  <a:pt x="339" y="242"/>
                  <a:pt x="338" y="243"/>
                </a:cubicBezTo>
                <a:cubicBezTo>
                  <a:pt x="336" y="246"/>
                  <a:pt x="336" y="248"/>
                  <a:pt x="333" y="250"/>
                </a:cubicBezTo>
                <a:cubicBezTo>
                  <a:pt x="332" y="251"/>
                  <a:pt x="332" y="252"/>
                  <a:pt x="331" y="251"/>
                </a:cubicBezTo>
                <a:cubicBezTo>
                  <a:pt x="328" y="251"/>
                  <a:pt x="332" y="247"/>
                  <a:pt x="332" y="246"/>
                </a:cubicBezTo>
                <a:cubicBezTo>
                  <a:pt x="332" y="244"/>
                  <a:pt x="332" y="244"/>
                  <a:pt x="334" y="243"/>
                </a:cubicBezTo>
                <a:cubicBezTo>
                  <a:pt x="337" y="241"/>
                  <a:pt x="335" y="238"/>
                  <a:pt x="338" y="238"/>
                </a:cubicBezTo>
                <a:cubicBezTo>
                  <a:pt x="340" y="238"/>
                  <a:pt x="340" y="239"/>
                  <a:pt x="340" y="240"/>
                </a:cubicBezTo>
                <a:close/>
                <a:moveTo>
                  <a:pt x="333" y="263"/>
                </a:moveTo>
                <a:cubicBezTo>
                  <a:pt x="333" y="265"/>
                  <a:pt x="333" y="266"/>
                  <a:pt x="332" y="267"/>
                </a:cubicBezTo>
                <a:cubicBezTo>
                  <a:pt x="332" y="268"/>
                  <a:pt x="332" y="269"/>
                  <a:pt x="331" y="268"/>
                </a:cubicBezTo>
                <a:cubicBezTo>
                  <a:pt x="329" y="267"/>
                  <a:pt x="330" y="266"/>
                  <a:pt x="332" y="263"/>
                </a:cubicBezTo>
                <a:cubicBezTo>
                  <a:pt x="332" y="263"/>
                  <a:pt x="333" y="263"/>
                  <a:pt x="333" y="263"/>
                </a:cubicBezTo>
                <a:close/>
                <a:moveTo>
                  <a:pt x="274" y="208"/>
                </a:moveTo>
                <a:cubicBezTo>
                  <a:pt x="272" y="208"/>
                  <a:pt x="269" y="210"/>
                  <a:pt x="268" y="210"/>
                </a:cubicBezTo>
                <a:cubicBezTo>
                  <a:pt x="266" y="210"/>
                  <a:pt x="259" y="213"/>
                  <a:pt x="263" y="213"/>
                </a:cubicBezTo>
                <a:cubicBezTo>
                  <a:pt x="269" y="213"/>
                  <a:pt x="269" y="211"/>
                  <a:pt x="272" y="210"/>
                </a:cubicBezTo>
                <a:cubicBezTo>
                  <a:pt x="274" y="210"/>
                  <a:pt x="275" y="209"/>
                  <a:pt x="275" y="209"/>
                </a:cubicBezTo>
                <a:cubicBezTo>
                  <a:pt x="275" y="208"/>
                  <a:pt x="275" y="208"/>
                  <a:pt x="274" y="208"/>
                </a:cubicBezTo>
                <a:close/>
                <a:moveTo>
                  <a:pt x="210" y="228"/>
                </a:moveTo>
                <a:cubicBezTo>
                  <a:pt x="211" y="229"/>
                  <a:pt x="211" y="229"/>
                  <a:pt x="209" y="230"/>
                </a:cubicBezTo>
                <a:cubicBezTo>
                  <a:pt x="208" y="230"/>
                  <a:pt x="205" y="231"/>
                  <a:pt x="204" y="231"/>
                </a:cubicBezTo>
                <a:cubicBezTo>
                  <a:pt x="203" y="231"/>
                  <a:pt x="203" y="231"/>
                  <a:pt x="203" y="231"/>
                </a:cubicBezTo>
                <a:cubicBezTo>
                  <a:pt x="202" y="231"/>
                  <a:pt x="199" y="233"/>
                  <a:pt x="198" y="231"/>
                </a:cubicBezTo>
                <a:cubicBezTo>
                  <a:pt x="198" y="229"/>
                  <a:pt x="198" y="230"/>
                  <a:pt x="200" y="229"/>
                </a:cubicBezTo>
                <a:cubicBezTo>
                  <a:pt x="201" y="229"/>
                  <a:pt x="202" y="229"/>
                  <a:pt x="202" y="228"/>
                </a:cubicBezTo>
                <a:cubicBezTo>
                  <a:pt x="203" y="227"/>
                  <a:pt x="206" y="226"/>
                  <a:pt x="207" y="225"/>
                </a:cubicBezTo>
                <a:cubicBezTo>
                  <a:pt x="208" y="225"/>
                  <a:pt x="210" y="224"/>
                  <a:pt x="210" y="225"/>
                </a:cubicBezTo>
                <a:cubicBezTo>
                  <a:pt x="210" y="227"/>
                  <a:pt x="207" y="228"/>
                  <a:pt x="210" y="228"/>
                </a:cubicBezTo>
                <a:close/>
                <a:moveTo>
                  <a:pt x="332" y="240"/>
                </a:moveTo>
                <a:cubicBezTo>
                  <a:pt x="331" y="241"/>
                  <a:pt x="331" y="242"/>
                  <a:pt x="331" y="242"/>
                </a:cubicBezTo>
                <a:cubicBezTo>
                  <a:pt x="329" y="243"/>
                  <a:pt x="330" y="244"/>
                  <a:pt x="331" y="244"/>
                </a:cubicBezTo>
                <a:cubicBezTo>
                  <a:pt x="333" y="244"/>
                  <a:pt x="333" y="242"/>
                  <a:pt x="334" y="242"/>
                </a:cubicBezTo>
                <a:cubicBezTo>
                  <a:pt x="335" y="241"/>
                  <a:pt x="337" y="237"/>
                  <a:pt x="337" y="236"/>
                </a:cubicBezTo>
                <a:cubicBezTo>
                  <a:pt x="340" y="236"/>
                  <a:pt x="338" y="237"/>
                  <a:pt x="340" y="238"/>
                </a:cubicBezTo>
                <a:cubicBezTo>
                  <a:pt x="342" y="239"/>
                  <a:pt x="343" y="236"/>
                  <a:pt x="345" y="236"/>
                </a:cubicBezTo>
                <a:cubicBezTo>
                  <a:pt x="346" y="235"/>
                  <a:pt x="346" y="234"/>
                  <a:pt x="347" y="233"/>
                </a:cubicBezTo>
                <a:cubicBezTo>
                  <a:pt x="347" y="232"/>
                  <a:pt x="347" y="232"/>
                  <a:pt x="347" y="231"/>
                </a:cubicBezTo>
                <a:cubicBezTo>
                  <a:pt x="347" y="231"/>
                  <a:pt x="345" y="230"/>
                  <a:pt x="344" y="230"/>
                </a:cubicBezTo>
                <a:cubicBezTo>
                  <a:pt x="342" y="230"/>
                  <a:pt x="342" y="232"/>
                  <a:pt x="339" y="231"/>
                </a:cubicBezTo>
                <a:cubicBezTo>
                  <a:pt x="338" y="231"/>
                  <a:pt x="339" y="231"/>
                  <a:pt x="337" y="231"/>
                </a:cubicBezTo>
                <a:cubicBezTo>
                  <a:pt x="336" y="231"/>
                  <a:pt x="335" y="232"/>
                  <a:pt x="335" y="233"/>
                </a:cubicBezTo>
                <a:cubicBezTo>
                  <a:pt x="334" y="234"/>
                  <a:pt x="333" y="233"/>
                  <a:pt x="334" y="237"/>
                </a:cubicBezTo>
                <a:cubicBezTo>
                  <a:pt x="334" y="237"/>
                  <a:pt x="332" y="240"/>
                  <a:pt x="332" y="240"/>
                </a:cubicBezTo>
                <a:close/>
                <a:moveTo>
                  <a:pt x="747" y="39"/>
                </a:moveTo>
                <a:cubicBezTo>
                  <a:pt x="749" y="39"/>
                  <a:pt x="749" y="39"/>
                  <a:pt x="750" y="38"/>
                </a:cubicBezTo>
                <a:cubicBezTo>
                  <a:pt x="753" y="37"/>
                  <a:pt x="754" y="38"/>
                  <a:pt x="757" y="38"/>
                </a:cubicBezTo>
                <a:cubicBezTo>
                  <a:pt x="759" y="38"/>
                  <a:pt x="761" y="39"/>
                  <a:pt x="764" y="39"/>
                </a:cubicBezTo>
                <a:cubicBezTo>
                  <a:pt x="768" y="39"/>
                  <a:pt x="770" y="39"/>
                  <a:pt x="771" y="37"/>
                </a:cubicBezTo>
                <a:cubicBezTo>
                  <a:pt x="772" y="36"/>
                  <a:pt x="771" y="34"/>
                  <a:pt x="771" y="34"/>
                </a:cubicBezTo>
                <a:cubicBezTo>
                  <a:pt x="767" y="34"/>
                  <a:pt x="767" y="34"/>
                  <a:pt x="763" y="34"/>
                </a:cubicBezTo>
                <a:cubicBezTo>
                  <a:pt x="762" y="34"/>
                  <a:pt x="761" y="36"/>
                  <a:pt x="759" y="36"/>
                </a:cubicBezTo>
                <a:cubicBezTo>
                  <a:pt x="753" y="36"/>
                  <a:pt x="753" y="36"/>
                  <a:pt x="753" y="36"/>
                </a:cubicBezTo>
                <a:cubicBezTo>
                  <a:pt x="749" y="36"/>
                  <a:pt x="749" y="36"/>
                  <a:pt x="749" y="36"/>
                </a:cubicBezTo>
                <a:cubicBezTo>
                  <a:pt x="748" y="36"/>
                  <a:pt x="747" y="36"/>
                  <a:pt x="744" y="37"/>
                </a:cubicBezTo>
                <a:cubicBezTo>
                  <a:pt x="743" y="37"/>
                  <a:pt x="744" y="39"/>
                  <a:pt x="746" y="39"/>
                </a:cubicBezTo>
                <a:cubicBezTo>
                  <a:pt x="743" y="39"/>
                  <a:pt x="740" y="39"/>
                  <a:pt x="739" y="40"/>
                </a:cubicBezTo>
                <a:cubicBezTo>
                  <a:pt x="739" y="40"/>
                  <a:pt x="738" y="40"/>
                  <a:pt x="737" y="41"/>
                </a:cubicBezTo>
                <a:cubicBezTo>
                  <a:pt x="737" y="42"/>
                  <a:pt x="735" y="43"/>
                  <a:pt x="735" y="43"/>
                </a:cubicBezTo>
                <a:cubicBezTo>
                  <a:pt x="735" y="44"/>
                  <a:pt x="736" y="45"/>
                  <a:pt x="736" y="46"/>
                </a:cubicBezTo>
                <a:cubicBezTo>
                  <a:pt x="737" y="47"/>
                  <a:pt x="738" y="47"/>
                  <a:pt x="739" y="47"/>
                </a:cubicBezTo>
                <a:cubicBezTo>
                  <a:pt x="743" y="48"/>
                  <a:pt x="745" y="45"/>
                  <a:pt x="749" y="45"/>
                </a:cubicBezTo>
                <a:cubicBezTo>
                  <a:pt x="751" y="45"/>
                  <a:pt x="753" y="45"/>
                  <a:pt x="755" y="45"/>
                </a:cubicBezTo>
                <a:cubicBezTo>
                  <a:pt x="759" y="46"/>
                  <a:pt x="763" y="44"/>
                  <a:pt x="756" y="42"/>
                </a:cubicBezTo>
                <a:cubicBezTo>
                  <a:pt x="766" y="42"/>
                  <a:pt x="765" y="39"/>
                  <a:pt x="764" y="39"/>
                </a:cubicBezTo>
                <a:cubicBezTo>
                  <a:pt x="760" y="39"/>
                  <a:pt x="760" y="39"/>
                  <a:pt x="760" y="39"/>
                </a:cubicBezTo>
                <a:cubicBezTo>
                  <a:pt x="754" y="39"/>
                  <a:pt x="754" y="39"/>
                  <a:pt x="754" y="39"/>
                </a:cubicBezTo>
                <a:cubicBezTo>
                  <a:pt x="753" y="39"/>
                  <a:pt x="750" y="39"/>
                  <a:pt x="747" y="39"/>
                </a:cubicBezTo>
                <a:close/>
                <a:moveTo>
                  <a:pt x="747" y="39"/>
                </a:moveTo>
                <a:cubicBezTo>
                  <a:pt x="747" y="39"/>
                  <a:pt x="747" y="39"/>
                  <a:pt x="747" y="39"/>
                </a:cubicBezTo>
                <a:cubicBezTo>
                  <a:pt x="747" y="39"/>
                  <a:pt x="747" y="39"/>
                  <a:pt x="747" y="39"/>
                </a:cubicBezTo>
                <a:cubicBezTo>
                  <a:pt x="747" y="39"/>
                  <a:pt x="747" y="39"/>
                  <a:pt x="747" y="39"/>
                </a:cubicBezTo>
                <a:close/>
                <a:moveTo>
                  <a:pt x="577" y="94"/>
                </a:moveTo>
                <a:cubicBezTo>
                  <a:pt x="582" y="94"/>
                  <a:pt x="582" y="94"/>
                  <a:pt x="582" y="94"/>
                </a:cubicBezTo>
                <a:cubicBezTo>
                  <a:pt x="582" y="97"/>
                  <a:pt x="583" y="97"/>
                  <a:pt x="586" y="97"/>
                </a:cubicBezTo>
                <a:cubicBezTo>
                  <a:pt x="586" y="101"/>
                  <a:pt x="585" y="100"/>
                  <a:pt x="585" y="101"/>
                </a:cubicBezTo>
                <a:cubicBezTo>
                  <a:pt x="585" y="102"/>
                  <a:pt x="586" y="102"/>
                  <a:pt x="587" y="103"/>
                </a:cubicBezTo>
                <a:cubicBezTo>
                  <a:pt x="590" y="105"/>
                  <a:pt x="591" y="103"/>
                  <a:pt x="595" y="101"/>
                </a:cubicBezTo>
                <a:cubicBezTo>
                  <a:pt x="595" y="101"/>
                  <a:pt x="597" y="101"/>
                  <a:pt x="597" y="100"/>
                </a:cubicBezTo>
                <a:cubicBezTo>
                  <a:pt x="597" y="100"/>
                  <a:pt x="598" y="100"/>
                  <a:pt x="599" y="100"/>
                </a:cubicBezTo>
                <a:cubicBezTo>
                  <a:pt x="606" y="100"/>
                  <a:pt x="616" y="93"/>
                  <a:pt x="617" y="93"/>
                </a:cubicBezTo>
                <a:cubicBezTo>
                  <a:pt x="619" y="93"/>
                  <a:pt x="620" y="92"/>
                  <a:pt x="621" y="92"/>
                </a:cubicBezTo>
                <a:cubicBezTo>
                  <a:pt x="626" y="91"/>
                  <a:pt x="632" y="89"/>
                  <a:pt x="637" y="87"/>
                </a:cubicBezTo>
                <a:cubicBezTo>
                  <a:pt x="644" y="84"/>
                  <a:pt x="641" y="85"/>
                  <a:pt x="646" y="85"/>
                </a:cubicBezTo>
                <a:cubicBezTo>
                  <a:pt x="653" y="83"/>
                  <a:pt x="659" y="81"/>
                  <a:pt x="667" y="80"/>
                </a:cubicBezTo>
                <a:cubicBezTo>
                  <a:pt x="671" y="79"/>
                  <a:pt x="669" y="78"/>
                  <a:pt x="667" y="76"/>
                </a:cubicBezTo>
                <a:cubicBezTo>
                  <a:pt x="665" y="72"/>
                  <a:pt x="664" y="73"/>
                  <a:pt x="659" y="73"/>
                </a:cubicBezTo>
                <a:cubicBezTo>
                  <a:pt x="656" y="72"/>
                  <a:pt x="655" y="72"/>
                  <a:pt x="652" y="73"/>
                </a:cubicBezTo>
                <a:cubicBezTo>
                  <a:pt x="650" y="75"/>
                  <a:pt x="651" y="73"/>
                  <a:pt x="650" y="73"/>
                </a:cubicBezTo>
                <a:cubicBezTo>
                  <a:pt x="647" y="72"/>
                  <a:pt x="648" y="73"/>
                  <a:pt x="646" y="73"/>
                </a:cubicBezTo>
                <a:cubicBezTo>
                  <a:pt x="645" y="73"/>
                  <a:pt x="644" y="71"/>
                  <a:pt x="643" y="71"/>
                </a:cubicBezTo>
                <a:cubicBezTo>
                  <a:pt x="640" y="71"/>
                  <a:pt x="642" y="68"/>
                  <a:pt x="638" y="69"/>
                </a:cubicBezTo>
                <a:cubicBezTo>
                  <a:pt x="637" y="70"/>
                  <a:pt x="637" y="70"/>
                  <a:pt x="632" y="70"/>
                </a:cubicBezTo>
                <a:cubicBezTo>
                  <a:pt x="624" y="70"/>
                  <a:pt x="621" y="72"/>
                  <a:pt x="616" y="72"/>
                </a:cubicBezTo>
                <a:cubicBezTo>
                  <a:pt x="612" y="72"/>
                  <a:pt x="614" y="73"/>
                  <a:pt x="613" y="73"/>
                </a:cubicBezTo>
                <a:cubicBezTo>
                  <a:pt x="608" y="76"/>
                  <a:pt x="613" y="78"/>
                  <a:pt x="609" y="78"/>
                </a:cubicBezTo>
                <a:cubicBezTo>
                  <a:pt x="606" y="78"/>
                  <a:pt x="604" y="80"/>
                  <a:pt x="602" y="81"/>
                </a:cubicBezTo>
                <a:cubicBezTo>
                  <a:pt x="598" y="83"/>
                  <a:pt x="596" y="82"/>
                  <a:pt x="597" y="84"/>
                </a:cubicBezTo>
                <a:cubicBezTo>
                  <a:pt x="597" y="86"/>
                  <a:pt x="594" y="84"/>
                  <a:pt x="592" y="84"/>
                </a:cubicBezTo>
                <a:cubicBezTo>
                  <a:pt x="591" y="84"/>
                  <a:pt x="591" y="86"/>
                  <a:pt x="591" y="86"/>
                </a:cubicBezTo>
                <a:cubicBezTo>
                  <a:pt x="589" y="88"/>
                  <a:pt x="588" y="89"/>
                  <a:pt x="587" y="89"/>
                </a:cubicBezTo>
                <a:cubicBezTo>
                  <a:pt x="583" y="89"/>
                  <a:pt x="581" y="90"/>
                  <a:pt x="577" y="92"/>
                </a:cubicBezTo>
                <a:cubicBezTo>
                  <a:pt x="577" y="92"/>
                  <a:pt x="576" y="94"/>
                  <a:pt x="577" y="94"/>
                </a:cubicBezTo>
                <a:close/>
                <a:moveTo>
                  <a:pt x="718" y="54"/>
                </a:moveTo>
                <a:cubicBezTo>
                  <a:pt x="718" y="54"/>
                  <a:pt x="715" y="55"/>
                  <a:pt x="714" y="55"/>
                </a:cubicBezTo>
                <a:cubicBezTo>
                  <a:pt x="715" y="53"/>
                  <a:pt x="715" y="53"/>
                  <a:pt x="712" y="53"/>
                </a:cubicBezTo>
                <a:cubicBezTo>
                  <a:pt x="709" y="53"/>
                  <a:pt x="701" y="54"/>
                  <a:pt x="700" y="54"/>
                </a:cubicBezTo>
                <a:cubicBezTo>
                  <a:pt x="696" y="56"/>
                  <a:pt x="699" y="55"/>
                  <a:pt x="694" y="55"/>
                </a:cubicBezTo>
                <a:cubicBezTo>
                  <a:pt x="691" y="56"/>
                  <a:pt x="691" y="57"/>
                  <a:pt x="689" y="58"/>
                </a:cubicBezTo>
                <a:cubicBezTo>
                  <a:pt x="688" y="58"/>
                  <a:pt x="685" y="58"/>
                  <a:pt x="684" y="59"/>
                </a:cubicBezTo>
                <a:cubicBezTo>
                  <a:pt x="684" y="61"/>
                  <a:pt x="684" y="61"/>
                  <a:pt x="684" y="61"/>
                </a:cubicBezTo>
                <a:cubicBezTo>
                  <a:pt x="682" y="61"/>
                  <a:pt x="679" y="61"/>
                  <a:pt x="677" y="62"/>
                </a:cubicBezTo>
                <a:cubicBezTo>
                  <a:pt x="677" y="62"/>
                  <a:pt x="675" y="63"/>
                  <a:pt x="675" y="63"/>
                </a:cubicBezTo>
                <a:cubicBezTo>
                  <a:pt x="675" y="63"/>
                  <a:pt x="676" y="65"/>
                  <a:pt x="676" y="65"/>
                </a:cubicBezTo>
                <a:cubicBezTo>
                  <a:pt x="678" y="65"/>
                  <a:pt x="680" y="65"/>
                  <a:pt x="681" y="65"/>
                </a:cubicBezTo>
                <a:cubicBezTo>
                  <a:pt x="682" y="65"/>
                  <a:pt x="683" y="66"/>
                  <a:pt x="683" y="66"/>
                </a:cubicBezTo>
                <a:cubicBezTo>
                  <a:pt x="684" y="67"/>
                  <a:pt x="687" y="67"/>
                  <a:pt x="687" y="66"/>
                </a:cubicBezTo>
                <a:cubicBezTo>
                  <a:pt x="687" y="65"/>
                  <a:pt x="687" y="65"/>
                  <a:pt x="687" y="65"/>
                </a:cubicBezTo>
                <a:cubicBezTo>
                  <a:pt x="687" y="65"/>
                  <a:pt x="688" y="65"/>
                  <a:pt x="688" y="65"/>
                </a:cubicBezTo>
                <a:cubicBezTo>
                  <a:pt x="688" y="66"/>
                  <a:pt x="688" y="67"/>
                  <a:pt x="689" y="66"/>
                </a:cubicBezTo>
                <a:cubicBezTo>
                  <a:pt x="693" y="65"/>
                  <a:pt x="692" y="67"/>
                  <a:pt x="696" y="65"/>
                </a:cubicBezTo>
                <a:cubicBezTo>
                  <a:pt x="698" y="64"/>
                  <a:pt x="698" y="64"/>
                  <a:pt x="698" y="64"/>
                </a:cubicBezTo>
                <a:cubicBezTo>
                  <a:pt x="700" y="63"/>
                  <a:pt x="700" y="63"/>
                  <a:pt x="701" y="63"/>
                </a:cubicBezTo>
                <a:cubicBezTo>
                  <a:pt x="699" y="64"/>
                  <a:pt x="698" y="66"/>
                  <a:pt x="698" y="66"/>
                </a:cubicBezTo>
                <a:cubicBezTo>
                  <a:pt x="699" y="67"/>
                  <a:pt x="705" y="66"/>
                  <a:pt x="707" y="65"/>
                </a:cubicBezTo>
                <a:cubicBezTo>
                  <a:pt x="710" y="65"/>
                  <a:pt x="712" y="66"/>
                  <a:pt x="716" y="65"/>
                </a:cubicBezTo>
                <a:cubicBezTo>
                  <a:pt x="714" y="66"/>
                  <a:pt x="715" y="65"/>
                  <a:pt x="711" y="65"/>
                </a:cubicBezTo>
                <a:cubicBezTo>
                  <a:pt x="710" y="66"/>
                  <a:pt x="702" y="66"/>
                  <a:pt x="700" y="67"/>
                </a:cubicBezTo>
                <a:cubicBezTo>
                  <a:pt x="696" y="68"/>
                  <a:pt x="689" y="66"/>
                  <a:pt x="689" y="70"/>
                </a:cubicBezTo>
                <a:cubicBezTo>
                  <a:pt x="689" y="70"/>
                  <a:pt x="690" y="72"/>
                  <a:pt x="690" y="72"/>
                </a:cubicBezTo>
                <a:cubicBezTo>
                  <a:pt x="690" y="73"/>
                  <a:pt x="696" y="72"/>
                  <a:pt x="696" y="72"/>
                </a:cubicBezTo>
                <a:cubicBezTo>
                  <a:pt x="707" y="71"/>
                  <a:pt x="707" y="71"/>
                  <a:pt x="707" y="71"/>
                </a:cubicBezTo>
                <a:cubicBezTo>
                  <a:pt x="716" y="69"/>
                  <a:pt x="716" y="69"/>
                  <a:pt x="716" y="69"/>
                </a:cubicBezTo>
                <a:cubicBezTo>
                  <a:pt x="727" y="68"/>
                  <a:pt x="727" y="68"/>
                  <a:pt x="727" y="68"/>
                </a:cubicBezTo>
                <a:cubicBezTo>
                  <a:pt x="732" y="67"/>
                  <a:pt x="732" y="67"/>
                  <a:pt x="732" y="67"/>
                </a:cubicBezTo>
                <a:cubicBezTo>
                  <a:pt x="733" y="67"/>
                  <a:pt x="735" y="68"/>
                  <a:pt x="736" y="68"/>
                </a:cubicBezTo>
                <a:cubicBezTo>
                  <a:pt x="739" y="67"/>
                  <a:pt x="739" y="67"/>
                  <a:pt x="739" y="67"/>
                </a:cubicBezTo>
                <a:cubicBezTo>
                  <a:pt x="739" y="67"/>
                  <a:pt x="740" y="68"/>
                  <a:pt x="740" y="68"/>
                </a:cubicBezTo>
                <a:cubicBezTo>
                  <a:pt x="747" y="68"/>
                  <a:pt x="747" y="68"/>
                  <a:pt x="747" y="68"/>
                </a:cubicBezTo>
                <a:cubicBezTo>
                  <a:pt x="748" y="68"/>
                  <a:pt x="751" y="66"/>
                  <a:pt x="752" y="66"/>
                </a:cubicBezTo>
                <a:cubicBezTo>
                  <a:pt x="753" y="66"/>
                  <a:pt x="757" y="64"/>
                  <a:pt x="758" y="63"/>
                </a:cubicBezTo>
                <a:cubicBezTo>
                  <a:pt x="759" y="63"/>
                  <a:pt x="765" y="59"/>
                  <a:pt x="765" y="58"/>
                </a:cubicBezTo>
                <a:cubicBezTo>
                  <a:pt x="765" y="57"/>
                  <a:pt x="764" y="57"/>
                  <a:pt x="764" y="57"/>
                </a:cubicBezTo>
                <a:cubicBezTo>
                  <a:pt x="764" y="56"/>
                  <a:pt x="760" y="57"/>
                  <a:pt x="759" y="57"/>
                </a:cubicBezTo>
                <a:cubicBezTo>
                  <a:pt x="756" y="57"/>
                  <a:pt x="757" y="57"/>
                  <a:pt x="755" y="59"/>
                </a:cubicBezTo>
                <a:cubicBezTo>
                  <a:pt x="753" y="60"/>
                  <a:pt x="752" y="57"/>
                  <a:pt x="751" y="57"/>
                </a:cubicBezTo>
                <a:cubicBezTo>
                  <a:pt x="750" y="58"/>
                  <a:pt x="750" y="58"/>
                  <a:pt x="749" y="57"/>
                </a:cubicBezTo>
                <a:cubicBezTo>
                  <a:pt x="750" y="57"/>
                  <a:pt x="751" y="56"/>
                  <a:pt x="751" y="56"/>
                </a:cubicBezTo>
                <a:cubicBezTo>
                  <a:pt x="753" y="56"/>
                  <a:pt x="752" y="54"/>
                  <a:pt x="753" y="53"/>
                </a:cubicBezTo>
                <a:cubicBezTo>
                  <a:pt x="756" y="51"/>
                  <a:pt x="759" y="49"/>
                  <a:pt x="749" y="51"/>
                </a:cubicBezTo>
                <a:cubicBezTo>
                  <a:pt x="746" y="51"/>
                  <a:pt x="744" y="53"/>
                  <a:pt x="741" y="53"/>
                </a:cubicBezTo>
                <a:cubicBezTo>
                  <a:pt x="740" y="53"/>
                  <a:pt x="737" y="54"/>
                  <a:pt x="738" y="55"/>
                </a:cubicBezTo>
                <a:cubicBezTo>
                  <a:pt x="739" y="56"/>
                  <a:pt x="738" y="56"/>
                  <a:pt x="741" y="56"/>
                </a:cubicBezTo>
                <a:cubicBezTo>
                  <a:pt x="741" y="57"/>
                  <a:pt x="741" y="57"/>
                  <a:pt x="741" y="57"/>
                </a:cubicBezTo>
                <a:cubicBezTo>
                  <a:pt x="735" y="59"/>
                  <a:pt x="735" y="59"/>
                  <a:pt x="735" y="59"/>
                </a:cubicBezTo>
                <a:cubicBezTo>
                  <a:pt x="733" y="59"/>
                  <a:pt x="734" y="60"/>
                  <a:pt x="738" y="61"/>
                </a:cubicBezTo>
                <a:cubicBezTo>
                  <a:pt x="739" y="61"/>
                  <a:pt x="739" y="61"/>
                  <a:pt x="739" y="61"/>
                </a:cubicBezTo>
                <a:cubicBezTo>
                  <a:pt x="723" y="61"/>
                  <a:pt x="723" y="61"/>
                  <a:pt x="723" y="61"/>
                </a:cubicBezTo>
                <a:cubicBezTo>
                  <a:pt x="724" y="59"/>
                  <a:pt x="724" y="58"/>
                  <a:pt x="723" y="57"/>
                </a:cubicBezTo>
                <a:cubicBezTo>
                  <a:pt x="718" y="54"/>
                  <a:pt x="718" y="54"/>
                  <a:pt x="718" y="54"/>
                </a:cubicBezTo>
                <a:close/>
                <a:moveTo>
                  <a:pt x="731" y="43"/>
                </a:moveTo>
                <a:cubicBezTo>
                  <a:pt x="729" y="43"/>
                  <a:pt x="727" y="41"/>
                  <a:pt x="727" y="41"/>
                </a:cubicBezTo>
                <a:cubicBezTo>
                  <a:pt x="727" y="40"/>
                  <a:pt x="733" y="39"/>
                  <a:pt x="734" y="39"/>
                </a:cubicBezTo>
                <a:cubicBezTo>
                  <a:pt x="734" y="39"/>
                  <a:pt x="734" y="39"/>
                  <a:pt x="735" y="40"/>
                </a:cubicBezTo>
                <a:cubicBezTo>
                  <a:pt x="736" y="40"/>
                  <a:pt x="737" y="40"/>
                  <a:pt x="736" y="41"/>
                </a:cubicBezTo>
                <a:cubicBezTo>
                  <a:pt x="734" y="42"/>
                  <a:pt x="733" y="43"/>
                  <a:pt x="731" y="43"/>
                </a:cubicBezTo>
                <a:close/>
                <a:moveTo>
                  <a:pt x="731" y="42"/>
                </a:moveTo>
                <a:cubicBezTo>
                  <a:pt x="731" y="42"/>
                  <a:pt x="731" y="42"/>
                  <a:pt x="731" y="42"/>
                </a:cubicBezTo>
                <a:cubicBezTo>
                  <a:pt x="731" y="42"/>
                  <a:pt x="731" y="42"/>
                  <a:pt x="731" y="42"/>
                </a:cubicBezTo>
                <a:close/>
                <a:moveTo>
                  <a:pt x="713" y="50"/>
                </a:moveTo>
                <a:cubicBezTo>
                  <a:pt x="713" y="50"/>
                  <a:pt x="713" y="50"/>
                  <a:pt x="713" y="50"/>
                </a:cubicBezTo>
                <a:cubicBezTo>
                  <a:pt x="717" y="48"/>
                  <a:pt x="716" y="49"/>
                  <a:pt x="720" y="49"/>
                </a:cubicBezTo>
                <a:cubicBezTo>
                  <a:pt x="720" y="49"/>
                  <a:pt x="721" y="49"/>
                  <a:pt x="721" y="49"/>
                </a:cubicBezTo>
                <a:cubicBezTo>
                  <a:pt x="723" y="49"/>
                  <a:pt x="723" y="49"/>
                  <a:pt x="723" y="50"/>
                </a:cubicBezTo>
                <a:cubicBezTo>
                  <a:pt x="724" y="52"/>
                  <a:pt x="720" y="52"/>
                  <a:pt x="718" y="52"/>
                </a:cubicBezTo>
                <a:cubicBezTo>
                  <a:pt x="715" y="52"/>
                  <a:pt x="713" y="51"/>
                  <a:pt x="713" y="50"/>
                </a:cubicBezTo>
                <a:close/>
                <a:moveTo>
                  <a:pt x="650" y="58"/>
                </a:moveTo>
                <a:cubicBezTo>
                  <a:pt x="649" y="58"/>
                  <a:pt x="650" y="57"/>
                  <a:pt x="650" y="57"/>
                </a:cubicBezTo>
                <a:cubicBezTo>
                  <a:pt x="652" y="54"/>
                  <a:pt x="653" y="56"/>
                  <a:pt x="655" y="55"/>
                </a:cubicBezTo>
                <a:cubicBezTo>
                  <a:pt x="659" y="54"/>
                  <a:pt x="667" y="53"/>
                  <a:pt x="668" y="52"/>
                </a:cubicBezTo>
                <a:cubicBezTo>
                  <a:pt x="670" y="51"/>
                  <a:pt x="669" y="50"/>
                  <a:pt x="672" y="51"/>
                </a:cubicBezTo>
                <a:cubicBezTo>
                  <a:pt x="676" y="51"/>
                  <a:pt x="677" y="48"/>
                  <a:pt x="685" y="48"/>
                </a:cubicBezTo>
                <a:cubicBezTo>
                  <a:pt x="686" y="48"/>
                  <a:pt x="687" y="48"/>
                  <a:pt x="688" y="48"/>
                </a:cubicBezTo>
                <a:cubicBezTo>
                  <a:pt x="694" y="45"/>
                  <a:pt x="691" y="45"/>
                  <a:pt x="695" y="45"/>
                </a:cubicBezTo>
                <a:cubicBezTo>
                  <a:pt x="700" y="45"/>
                  <a:pt x="704" y="45"/>
                  <a:pt x="709" y="44"/>
                </a:cubicBezTo>
                <a:cubicBezTo>
                  <a:pt x="713" y="43"/>
                  <a:pt x="713" y="43"/>
                  <a:pt x="713" y="43"/>
                </a:cubicBezTo>
                <a:cubicBezTo>
                  <a:pt x="716" y="43"/>
                  <a:pt x="717" y="46"/>
                  <a:pt x="715" y="47"/>
                </a:cubicBezTo>
                <a:cubicBezTo>
                  <a:pt x="714" y="47"/>
                  <a:pt x="709" y="46"/>
                  <a:pt x="708" y="47"/>
                </a:cubicBezTo>
                <a:cubicBezTo>
                  <a:pt x="708" y="48"/>
                  <a:pt x="708" y="48"/>
                  <a:pt x="708" y="48"/>
                </a:cubicBezTo>
                <a:cubicBezTo>
                  <a:pt x="708" y="48"/>
                  <a:pt x="708" y="48"/>
                  <a:pt x="709" y="48"/>
                </a:cubicBezTo>
                <a:cubicBezTo>
                  <a:pt x="712" y="49"/>
                  <a:pt x="708" y="50"/>
                  <a:pt x="707" y="50"/>
                </a:cubicBezTo>
                <a:cubicBezTo>
                  <a:pt x="706" y="50"/>
                  <a:pt x="705" y="49"/>
                  <a:pt x="705" y="51"/>
                </a:cubicBezTo>
                <a:cubicBezTo>
                  <a:pt x="706" y="52"/>
                  <a:pt x="703" y="52"/>
                  <a:pt x="703" y="52"/>
                </a:cubicBezTo>
                <a:cubicBezTo>
                  <a:pt x="700" y="52"/>
                  <a:pt x="698" y="53"/>
                  <a:pt x="697" y="53"/>
                </a:cubicBezTo>
                <a:cubicBezTo>
                  <a:pt x="695" y="52"/>
                  <a:pt x="695" y="55"/>
                  <a:pt x="690" y="55"/>
                </a:cubicBezTo>
                <a:cubicBezTo>
                  <a:pt x="689" y="55"/>
                  <a:pt x="689" y="56"/>
                  <a:pt x="688" y="55"/>
                </a:cubicBezTo>
                <a:cubicBezTo>
                  <a:pt x="688" y="55"/>
                  <a:pt x="685" y="54"/>
                  <a:pt x="688" y="53"/>
                </a:cubicBezTo>
                <a:cubicBezTo>
                  <a:pt x="692" y="51"/>
                  <a:pt x="692" y="51"/>
                  <a:pt x="692" y="51"/>
                </a:cubicBezTo>
                <a:cubicBezTo>
                  <a:pt x="691" y="51"/>
                  <a:pt x="690" y="51"/>
                  <a:pt x="689" y="52"/>
                </a:cubicBezTo>
                <a:cubicBezTo>
                  <a:pt x="687" y="53"/>
                  <a:pt x="684" y="53"/>
                  <a:pt x="683" y="54"/>
                </a:cubicBezTo>
                <a:cubicBezTo>
                  <a:pt x="683" y="55"/>
                  <a:pt x="681" y="55"/>
                  <a:pt x="680" y="55"/>
                </a:cubicBezTo>
                <a:cubicBezTo>
                  <a:pt x="678" y="55"/>
                  <a:pt x="679" y="57"/>
                  <a:pt x="676" y="57"/>
                </a:cubicBezTo>
                <a:cubicBezTo>
                  <a:pt x="675" y="57"/>
                  <a:pt x="675" y="56"/>
                  <a:pt x="675" y="55"/>
                </a:cubicBezTo>
                <a:cubicBezTo>
                  <a:pt x="675" y="55"/>
                  <a:pt x="675" y="55"/>
                  <a:pt x="675" y="55"/>
                </a:cubicBezTo>
                <a:cubicBezTo>
                  <a:pt x="673" y="56"/>
                  <a:pt x="673" y="57"/>
                  <a:pt x="671" y="58"/>
                </a:cubicBezTo>
                <a:cubicBezTo>
                  <a:pt x="670" y="58"/>
                  <a:pt x="667" y="58"/>
                  <a:pt x="666" y="58"/>
                </a:cubicBezTo>
                <a:cubicBezTo>
                  <a:pt x="666" y="58"/>
                  <a:pt x="666" y="56"/>
                  <a:pt x="666" y="56"/>
                </a:cubicBezTo>
                <a:cubicBezTo>
                  <a:pt x="664" y="55"/>
                  <a:pt x="664" y="59"/>
                  <a:pt x="660" y="58"/>
                </a:cubicBezTo>
                <a:cubicBezTo>
                  <a:pt x="658" y="57"/>
                  <a:pt x="659" y="57"/>
                  <a:pt x="656" y="57"/>
                </a:cubicBezTo>
                <a:cubicBezTo>
                  <a:pt x="654" y="57"/>
                  <a:pt x="654" y="58"/>
                  <a:pt x="650" y="58"/>
                </a:cubicBezTo>
                <a:close/>
                <a:moveTo>
                  <a:pt x="346" y="293"/>
                </a:moveTo>
                <a:cubicBezTo>
                  <a:pt x="348" y="293"/>
                  <a:pt x="348" y="290"/>
                  <a:pt x="345" y="291"/>
                </a:cubicBezTo>
                <a:cubicBezTo>
                  <a:pt x="345" y="292"/>
                  <a:pt x="345" y="293"/>
                  <a:pt x="346" y="293"/>
                </a:cubicBezTo>
                <a:close/>
                <a:moveTo>
                  <a:pt x="339" y="312"/>
                </a:moveTo>
                <a:cubicBezTo>
                  <a:pt x="336" y="311"/>
                  <a:pt x="336" y="311"/>
                  <a:pt x="336" y="311"/>
                </a:cubicBezTo>
                <a:cubicBezTo>
                  <a:pt x="333" y="312"/>
                  <a:pt x="333" y="311"/>
                  <a:pt x="331" y="313"/>
                </a:cubicBezTo>
                <a:cubicBezTo>
                  <a:pt x="331" y="313"/>
                  <a:pt x="331" y="315"/>
                  <a:pt x="332" y="315"/>
                </a:cubicBezTo>
                <a:cubicBezTo>
                  <a:pt x="334" y="315"/>
                  <a:pt x="334" y="315"/>
                  <a:pt x="334" y="315"/>
                </a:cubicBezTo>
                <a:cubicBezTo>
                  <a:pt x="333" y="316"/>
                  <a:pt x="331" y="315"/>
                  <a:pt x="332" y="317"/>
                </a:cubicBezTo>
                <a:cubicBezTo>
                  <a:pt x="332" y="317"/>
                  <a:pt x="332" y="317"/>
                  <a:pt x="332" y="317"/>
                </a:cubicBezTo>
                <a:cubicBezTo>
                  <a:pt x="332" y="317"/>
                  <a:pt x="332" y="317"/>
                  <a:pt x="332" y="318"/>
                </a:cubicBezTo>
                <a:cubicBezTo>
                  <a:pt x="332" y="318"/>
                  <a:pt x="331" y="318"/>
                  <a:pt x="331" y="319"/>
                </a:cubicBezTo>
                <a:cubicBezTo>
                  <a:pt x="331" y="320"/>
                  <a:pt x="333" y="319"/>
                  <a:pt x="333" y="319"/>
                </a:cubicBezTo>
                <a:cubicBezTo>
                  <a:pt x="334" y="319"/>
                  <a:pt x="335" y="319"/>
                  <a:pt x="335" y="319"/>
                </a:cubicBezTo>
                <a:cubicBezTo>
                  <a:pt x="336" y="320"/>
                  <a:pt x="336" y="320"/>
                  <a:pt x="335" y="321"/>
                </a:cubicBezTo>
                <a:cubicBezTo>
                  <a:pt x="334" y="321"/>
                  <a:pt x="335" y="323"/>
                  <a:pt x="337" y="322"/>
                </a:cubicBezTo>
                <a:cubicBezTo>
                  <a:pt x="337" y="322"/>
                  <a:pt x="337" y="322"/>
                  <a:pt x="337" y="322"/>
                </a:cubicBezTo>
                <a:cubicBezTo>
                  <a:pt x="335" y="323"/>
                  <a:pt x="335" y="324"/>
                  <a:pt x="336" y="325"/>
                </a:cubicBezTo>
                <a:cubicBezTo>
                  <a:pt x="336" y="325"/>
                  <a:pt x="338" y="325"/>
                  <a:pt x="339" y="324"/>
                </a:cubicBezTo>
                <a:cubicBezTo>
                  <a:pt x="339" y="324"/>
                  <a:pt x="339" y="324"/>
                  <a:pt x="339" y="324"/>
                </a:cubicBezTo>
                <a:cubicBezTo>
                  <a:pt x="340" y="325"/>
                  <a:pt x="340" y="325"/>
                  <a:pt x="340" y="325"/>
                </a:cubicBezTo>
                <a:cubicBezTo>
                  <a:pt x="338" y="325"/>
                  <a:pt x="335" y="326"/>
                  <a:pt x="337" y="328"/>
                </a:cubicBezTo>
                <a:cubicBezTo>
                  <a:pt x="337" y="329"/>
                  <a:pt x="338" y="327"/>
                  <a:pt x="339" y="327"/>
                </a:cubicBezTo>
                <a:cubicBezTo>
                  <a:pt x="339" y="331"/>
                  <a:pt x="341" y="329"/>
                  <a:pt x="342" y="328"/>
                </a:cubicBezTo>
                <a:cubicBezTo>
                  <a:pt x="342" y="329"/>
                  <a:pt x="342" y="329"/>
                  <a:pt x="342" y="330"/>
                </a:cubicBezTo>
                <a:cubicBezTo>
                  <a:pt x="342" y="330"/>
                  <a:pt x="338" y="330"/>
                  <a:pt x="339" y="331"/>
                </a:cubicBezTo>
                <a:cubicBezTo>
                  <a:pt x="343" y="334"/>
                  <a:pt x="344" y="332"/>
                  <a:pt x="345" y="332"/>
                </a:cubicBezTo>
                <a:cubicBezTo>
                  <a:pt x="346" y="332"/>
                  <a:pt x="346" y="332"/>
                  <a:pt x="346" y="332"/>
                </a:cubicBezTo>
                <a:cubicBezTo>
                  <a:pt x="345" y="333"/>
                  <a:pt x="345" y="333"/>
                  <a:pt x="344" y="334"/>
                </a:cubicBezTo>
                <a:cubicBezTo>
                  <a:pt x="344" y="335"/>
                  <a:pt x="347" y="336"/>
                  <a:pt x="347" y="336"/>
                </a:cubicBezTo>
                <a:cubicBezTo>
                  <a:pt x="349" y="337"/>
                  <a:pt x="352" y="340"/>
                  <a:pt x="353" y="340"/>
                </a:cubicBezTo>
                <a:cubicBezTo>
                  <a:pt x="354" y="340"/>
                  <a:pt x="356" y="339"/>
                  <a:pt x="356" y="339"/>
                </a:cubicBezTo>
                <a:cubicBezTo>
                  <a:pt x="357" y="339"/>
                  <a:pt x="357" y="339"/>
                  <a:pt x="358" y="337"/>
                </a:cubicBezTo>
                <a:cubicBezTo>
                  <a:pt x="358" y="337"/>
                  <a:pt x="358" y="337"/>
                  <a:pt x="358" y="337"/>
                </a:cubicBezTo>
                <a:cubicBezTo>
                  <a:pt x="358" y="337"/>
                  <a:pt x="358" y="341"/>
                  <a:pt x="359" y="340"/>
                </a:cubicBezTo>
                <a:cubicBezTo>
                  <a:pt x="362" y="338"/>
                  <a:pt x="362" y="338"/>
                  <a:pt x="361" y="337"/>
                </a:cubicBezTo>
                <a:cubicBezTo>
                  <a:pt x="361" y="336"/>
                  <a:pt x="361" y="336"/>
                  <a:pt x="361" y="336"/>
                </a:cubicBezTo>
                <a:cubicBezTo>
                  <a:pt x="361" y="335"/>
                  <a:pt x="362" y="334"/>
                  <a:pt x="360" y="335"/>
                </a:cubicBezTo>
                <a:cubicBezTo>
                  <a:pt x="359" y="333"/>
                  <a:pt x="359" y="333"/>
                  <a:pt x="359" y="333"/>
                </a:cubicBezTo>
                <a:cubicBezTo>
                  <a:pt x="359" y="330"/>
                  <a:pt x="359" y="330"/>
                  <a:pt x="358" y="329"/>
                </a:cubicBezTo>
                <a:cubicBezTo>
                  <a:pt x="357" y="328"/>
                  <a:pt x="355" y="327"/>
                  <a:pt x="354" y="327"/>
                </a:cubicBezTo>
                <a:cubicBezTo>
                  <a:pt x="354" y="325"/>
                  <a:pt x="354" y="325"/>
                  <a:pt x="354" y="325"/>
                </a:cubicBezTo>
                <a:cubicBezTo>
                  <a:pt x="355" y="323"/>
                  <a:pt x="354" y="323"/>
                  <a:pt x="354" y="320"/>
                </a:cubicBezTo>
                <a:cubicBezTo>
                  <a:pt x="357" y="322"/>
                  <a:pt x="359" y="318"/>
                  <a:pt x="356" y="317"/>
                </a:cubicBezTo>
                <a:cubicBezTo>
                  <a:pt x="353" y="316"/>
                  <a:pt x="355" y="317"/>
                  <a:pt x="354" y="317"/>
                </a:cubicBezTo>
                <a:cubicBezTo>
                  <a:pt x="353" y="316"/>
                  <a:pt x="352" y="316"/>
                  <a:pt x="351" y="316"/>
                </a:cubicBezTo>
                <a:cubicBezTo>
                  <a:pt x="351" y="316"/>
                  <a:pt x="350" y="315"/>
                  <a:pt x="349" y="315"/>
                </a:cubicBezTo>
                <a:cubicBezTo>
                  <a:pt x="347" y="315"/>
                  <a:pt x="347" y="315"/>
                  <a:pt x="347" y="315"/>
                </a:cubicBezTo>
                <a:cubicBezTo>
                  <a:pt x="342" y="313"/>
                  <a:pt x="342" y="313"/>
                  <a:pt x="342" y="313"/>
                </a:cubicBezTo>
                <a:cubicBezTo>
                  <a:pt x="339" y="312"/>
                  <a:pt x="339" y="312"/>
                  <a:pt x="339" y="312"/>
                </a:cubicBezTo>
                <a:close/>
                <a:moveTo>
                  <a:pt x="659" y="346"/>
                </a:moveTo>
                <a:cubicBezTo>
                  <a:pt x="660" y="346"/>
                  <a:pt x="660" y="345"/>
                  <a:pt x="661" y="345"/>
                </a:cubicBezTo>
                <a:cubicBezTo>
                  <a:pt x="664" y="345"/>
                  <a:pt x="667" y="342"/>
                  <a:pt x="667" y="341"/>
                </a:cubicBezTo>
                <a:cubicBezTo>
                  <a:pt x="667" y="341"/>
                  <a:pt x="667" y="340"/>
                  <a:pt x="666" y="340"/>
                </a:cubicBezTo>
                <a:cubicBezTo>
                  <a:pt x="665" y="340"/>
                  <a:pt x="663" y="342"/>
                  <a:pt x="661" y="342"/>
                </a:cubicBezTo>
                <a:cubicBezTo>
                  <a:pt x="658" y="342"/>
                  <a:pt x="658" y="346"/>
                  <a:pt x="659" y="346"/>
                </a:cubicBezTo>
                <a:close/>
                <a:moveTo>
                  <a:pt x="318" y="287"/>
                </a:moveTo>
                <a:cubicBezTo>
                  <a:pt x="316" y="291"/>
                  <a:pt x="318" y="292"/>
                  <a:pt x="319" y="294"/>
                </a:cubicBezTo>
                <a:cubicBezTo>
                  <a:pt x="319" y="294"/>
                  <a:pt x="318" y="294"/>
                  <a:pt x="318" y="295"/>
                </a:cubicBezTo>
                <a:cubicBezTo>
                  <a:pt x="318" y="296"/>
                  <a:pt x="319" y="297"/>
                  <a:pt x="321" y="297"/>
                </a:cubicBezTo>
                <a:cubicBezTo>
                  <a:pt x="322" y="297"/>
                  <a:pt x="324" y="293"/>
                  <a:pt x="321" y="292"/>
                </a:cubicBezTo>
                <a:cubicBezTo>
                  <a:pt x="321" y="292"/>
                  <a:pt x="321" y="291"/>
                  <a:pt x="321" y="291"/>
                </a:cubicBezTo>
                <a:cubicBezTo>
                  <a:pt x="322" y="290"/>
                  <a:pt x="324" y="289"/>
                  <a:pt x="322" y="289"/>
                </a:cubicBezTo>
                <a:cubicBezTo>
                  <a:pt x="322" y="289"/>
                  <a:pt x="322" y="289"/>
                  <a:pt x="322" y="289"/>
                </a:cubicBezTo>
                <a:cubicBezTo>
                  <a:pt x="322" y="289"/>
                  <a:pt x="322" y="289"/>
                  <a:pt x="322" y="289"/>
                </a:cubicBezTo>
                <a:cubicBezTo>
                  <a:pt x="323" y="289"/>
                  <a:pt x="323" y="289"/>
                  <a:pt x="323" y="289"/>
                </a:cubicBezTo>
                <a:cubicBezTo>
                  <a:pt x="324" y="289"/>
                  <a:pt x="324" y="287"/>
                  <a:pt x="323" y="287"/>
                </a:cubicBezTo>
                <a:cubicBezTo>
                  <a:pt x="324" y="286"/>
                  <a:pt x="325" y="287"/>
                  <a:pt x="325" y="285"/>
                </a:cubicBezTo>
                <a:cubicBezTo>
                  <a:pt x="325" y="284"/>
                  <a:pt x="325" y="284"/>
                  <a:pt x="325" y="284"/>
                </a:cubicBezTo>
                <a:cubicBezTo>
                  <a:pt x="327" y="283"/>
                  <a:pt x="328" y="280"/>
                  <a:pt x="330" y="279"/>
                </a:cubicBezTo>
                <a:cubicBezTo>
                  <a:pt x="332" y="279"/>
                  <a:pt x="333" y="279"/>
                  <a:pt x="333" y="278"/>
                </a:cubicBezTo>
                <a:cubicBezTo>
                  <a:pt x="333" y="278"/>
                  <a:pt x="336" y="275"/>
                  <a:pt x="334" y="275"/>
                </a:cubicBezTo>
                <a:cubicBezTo>
                  <a:pt x="333" y="276"/>
                  <a:pt x="333" y="276"/>
                  <a:pt x="333" y="276"/>
                </a:cubicBezTo>
                <a:cubicBezTo>
                  <a:pt x="333" y="276"/>
                  <a:pt x="331" y="276"/>
                  <a:pt x="330" y="276"/>
                </a:cubicBezTo>
                <a:cubicBezTo>
                  <a:pt x="330" y="275"/>
                  <a:pt x="330" y="275"/>
                  <a:pt x="328" y="275"/>
                </a:cubicBezTo>
                <a:cubicBezTo>
                  <a:pt x="328" y="275"/>
                  <a:pt x="327" y="276"/>
                  <a:pt x="327" y="277"/>
                </a:cubicBezTo>
                <a:cubicBezTo>
                  <a:pt x="327" y="277"/>
                  <a:pt x="326" y="276"/>
                  <a:pt x="326" y="276"/>
                </a:cubicBezTo>
                <a:cubicBezTo>
                  <a:pt x="326" y="276"/>
                  <a:pt x="327" y="274"/>
                  <a:pt x="325" y="274"/>
                </a:cubicBezTo>
                <a:cubicBezTo>
                  <a:pt x="324" y="274"/>
                  <a:pt x="326" y="274"/>
                  <a:pt x="323" y="275"/>
                </a:cubicBezTo>
                <a:cubicBezTo>
                  <a:pt x="322" y="275"/>
                  <a:pt x="321" y="277"/>
                  <a:pt x="320" y="277"/>
                </a:cubicBezTo>
                <a:cubicBezTo>
                  <a:pt x="319" y="278"/>
                  <a:pt x="320" y="279"/>
                  <a:pt x="320" y="279"/>
                </a:cubicBezTo>
                <a:cubicBezTo>
                  <a:pt x="319" y="280"/>
                  <a:pt x="318" y="281"/>
                  <a:pt x="320" y="282"/>
                </a:cubicBezTo>
                <a:cubicBezTo>
                  <a:pt x="320" y="283"/>
                  <a:pt x="320" y="283"/>
                  <a:pt x="320" y="283"/>
                </a:cubicBezTo>
                <a:cubicBezTo>
                  <a:pt x="320" y="283"/>
                  <a:pt x="320" y="283"/>
                  <a:pt x="320" y="283"/>
                </a:cubicBezTo>
                <a:cubicBezTo>
                  <a:pt x="319" y="284"/>
                  <a:pt x="318" y="283"/>
                  <a:pt x="318" y="285"/>
                </a:cubicBezTo>
                <a:cubicBezTo>
                  <a:pt x="318" y="285"/>
                  <a:pt x="318" y="285"/>
                  <a:pt x="318" y="285"/>
                </a:cubicBezTo>
                <a:cubicBezTo>
                  <a:pt x="317" y="285"/>
                  <a:pt x="317" y="287"/>
                  <a:pt x="318" y="287"/>
                </a:cubicBezTo>
                <a:cubicBezTo>
                  <a:pt x="319" y="287"/>
                  <a:pt x="319" y="287"/>
                  <a:pt x="319" y="287"/>
                </a:cubicBezTo>
                <a:cubicBezTo>
                  <a:pt x="319" y="287"/>
                  <a:pt x="319" y="287"/>
                  <a:pt x="319" y="287"/>
                </a:cubicBezTo>
                <a:cubicBezTo>
                  <a:pt x="319" y="287"/>
                  <a:pt x="318" y="287"/>
                  <a:pt x="318" y="287"/>
                </a:cubicBezTo>
                <a:close/>
                <a:moveTo>
                  <a:pt x="323" y="279"/>
                </a:moveTo>
                <a:cubicBezTo>
                  <a:pt x="326" y="279"/>
                  <a:pt x="326" y="279"/>
                  <a:pt x="326" y="279"/>
                </a:cubicBezTo>
                <a:cubicBezTo>
                  <a:pt x="325" y="280"/>
                  <a:pt x="324" y="280"/>
                  <a:pt x="323" y="280"/>
                </a:cubicBezTo>
                <a:cubicBezTo>
                  <a:pt x="323" y="280"/>
                  <a:pt x="323" y="280"/>
                  <a:pt x="323" y="279"/>
                </a:cubicBezTo>
                <a:cubicBezTo>
                  <a:pt x="323" y="279"/>
                  <a:pt x="323" y="279"/>
                  <a:pt x="323" y="279"/>
                </a:cubicBezTo>
                <a:close/>
                <a:moveTo>
                  <a:pt x="341" y="292"/>
                </a:moveTo>
                <a:cubicBezTo>
                  <a:pt x="340" y="291"/>
                  <a:pt x="341" y="291"/>
                  <a:pt x="341" y="290"/>
                </a:cubicBezTo>
                <a:cubicBezTo>
                  <a:pt x="342" y="290"/>
                  <a:pt x="343" y="288"/>
                  <a:pt x="343" y="288"/>
                </a:cubicBezTo>
                <a:cubicBezTo>
                  <a:pt x="344" y="291"/>
                  <a:pt x="345" y="291"/>
                  <a:pt x="343" y="293"/>
                </a:cubicBezTo>
                <a:cubicBezTo>
                  <a:pt x="343" y="294"/>
                  <a:pt x="342" y="293"/>
                  <a:pt x="341" y="292"/>
                </a:cubicBezTo>
                <a:close/>
                <a:moveTo>
                  <a:pt x="763" y="67"/>
                </a:moveTo>
                <a:cubicBezTo>
                  <a:pt x="758" y="67"/>
                  <a:pt x="761" y="62"/>
                  <a:pt x="764" y="62"/>
                </a:cubicBezTo>
                <a:cubicBezTo>
                  <a:pt x="766" y="61"/>
                  <a:pt x="771" y="62"/>
                  <a:pt x="771" y="63"/>
                </a:cubicBezTo>
                <a:cubicBezTo>
                  <a:pt x="770" y="68"/>
                  <a:pt x="767" y="67"/>
                  <a:pt x="763" y="67"/>
                </a:cubicBezTo>
                <a:close/>
                <a:moveTo>
                  <a:pt x="356" y="323"/>
                </a:moveTo>
                <a:cubicBezTo>
                  <a:pt x="356" y="322"/>
                  <a:pt x="358" y="323"/>
                  <a:pt x="359" y="323"/>
                </a:cubicBezTo>
                <a:cubicBezTo>
                  <a:pt x="359" y="324"/>
                  <a:pt x="360" y="326"/>
                  <a:pt x="359" y="327"/>
                </a:cubicBezTo>
                <a:cubicBezTo>
                  <a:pt x="358" y="327"/>
                  <a:pt x="358" y="326"/>
                  <a:pt x="357" y="326"/>
                </a:cubicBezTo>
                <a:cubicBezTo>
                  <a:pt x="357" y="326"/>
                  <a:pt x="355" y="323"/>
                  <a:pt x="356" y="323"/>
                </a:cubicBezTo>
                <a:close/>
                <a:moveTo>
                  <a:pt x="349" y="313"/>
                </a:moveTo>
                <a:cubicBezTo>
                  <a:pt x="345" y="313"/>
                  <a:pt x="348" y="311"/>
                  <a:pt x="350" y="311"/>
                </a:cubicBezTo>
                <a:cubicBezTo>
                  <a:pt x="350" y="310"/>
                  <a:pt x="351" y="311"/>
                  <a:pt x="351" y="311"/>
                </a:cubicBezTo>
                <a:cubicBezTo>
                  <a:pt x="353" y="312"/>
                  <a:pt x="350" y="313"/>
                  <a:pt x="349" y="313"/>
                </a:cubicBezTo>
                <a:close/>
                <a:moveTo>
                  <a:pt x="900" y="129"/>
                </a:moveTo>
                <a:cubicBezTo>
                  <a:pt x="894" y="131"/>
                  <a:pt x="894" y="131"/>
                  <a:pt x="894" y="131"/>
                </a:cubicBezTo>
                <a:cubicBezTo>
                  <a:pt x="892" y="132"/>
                  <a:pt x="887" y="137"/>
                  <a:pt x="887" y="139"/>
                </a:cubicBezTo>
                <a:cubicBezTo>
                  <a:pt x="887" y="143"/>
                  <a:pt x="891" y="141"/>
                  <a:pt x="893" y="140"/>
                </a:cubicBezTo>
                <a:cubicBezTo>
                  <a:pt x="898" y="139"/>
                  <a:pt x="903" y="141"/>
                  <a:pt x="905" y="137"/>
                </a:cubicBezTo>
                <a:cubicBezTo>
                  <a:pt x="909" y="133"/>
                  <a:pt x="909" y="133"/>
                  <a:pt x="909" y="133"/>
                </a:cubicBezTo>
                <a:cubicBezTo>
                  <a:pt x="911" y="131"/>
                  <a:pt x="912" y="132"/>
                  <a:pt x="909" y="130"/>
                </a:cubicBezTo>
                <a:cubicBezTo>
                  <a:pt x="909" y="129"/>
                  <a:pt x="901" y="129"/>
                  <a:pt x="900" y="129"/>
                </a:cubicBezTo>
                <a:close/>
                <a:moveTo>
                  <a:pt x="912" y="132"/>
                </a:moveTo>
                <a:cubicBezTo>
                  <a:pt x="918" y="130"/>
                  <a:pt x="915" y="131"/>
                  <a:pt x="919" y="132"/>
                </a:cubicBezTo>
                <a:cubicBezTo>
                  <a:pt x="920" y="132"/>
                  <a:pt x="921" y="131"/>
                  <a:pt x="921" y="133"/>
                </a:cubicBezTo>
                <a:cubicBezTo>
                  <a:pt x="922" y="134"/>
                  <a:pt x="924" y="135"/>
                  <a:pt x="921" y="135"/>
                </a:cubicBezTo>
                <a:cubicBezTo>
                  <a:pt x="917" y="136"/>
                  <a:pt x="917" y="136"/>
                  <a:pt x="916" y="136"/>
                </a:cubicBezTo>
                <a:cubicBezTo>
                  <a:pt x="913" y="135"/>
                  <a:pt x="912" y="136"/>
                  <a:pt x="910" y="134"/>
                </a:cubicBezTo>
                <a:cubicBezTo>
                  <a:pt x="910" y="133"/>
                  <a:pt x="912" y="133"/>
                  <a:pt x="912" y="132"/>
                </a:cubicBezTo>
                <a:close/>
                <a:moveTo>
                  <a:pt x="916" y="127"/>
                </a:moveTo>
                <a:cubicBezTo>
                  <a:pt x="916" y="123"/>
                  <a:pt x="910" y="126"/>
                  <a:pt x="910" y="127"/>
                </a:cubicBezTo>
                <a:cubicBezTo>
                  <a:pt x="911" y="128"/>
                  <a:pt x="911" y="129"/>
                  <a:pt x="913" y="129"/>
                </a:cubicBezTo>
                <a:cubicBezTo>
                  <a:pt x="914" y="129"/>
                  <a:pt x="914" y="129"/>
                  <a:pt x="915" y="129"/>
                </a:cubicBezTo>
                <a:cubicBezTo>
                  <a:pt x="917" y="128"/>
                  <a:pt x="916" y="127"/>
                  <a:pt x="916" y="127"/>
                </a:cubicBezTo>
                <a:close/>
                <a:moveTo>
                  <a:pt x="900" y="115"/>
                </a:moveTo>
                <a:cubicBezTo>
                  <a:pt x="898" y="115"/>
                  <a:pt x="898" y="114"/>
                  <a:pt x="895" y="116"/>
                </a:cubicBezTo>
                <a:cubicBezTo>
                  <a:pt x="894" y="117"/>
                  <a:pt x="891" y="118"/>
                  <a:pt x="891" y="119"/>
                </a:cubicBezTo>
                <a:cubicBezTo>
                  <a:pt x="891" y="119"/>
                  <a:pt x="892" y="119"/>
                  <a:pt x="893" y="119"/>
                </a:cubicBezTo>
                <a:cubicBezTo>
                  <a:pt x="890" y="120"/>
                  <a:pt x="890" y="120"/>
                  <a:pt x="890" y="120"/>
                </a:cubicBezTo>
                <a:cubicBezTo>
                  <a:pt x="886" y="122"/>
                  <a:pt x="886" y="122"/>
                  <a:pt x="886" y="122"/>
                </a:cubicBezTo>
                <a:cubicBezTo>
                  <a:pt x="879" y="125"/>
                  <a:pt x="888" y="124"/>
                  <a:pt x="889" y="124"/>
                </a:cubicBezTo>
                <a:cubicBezTo>
                  <a:pt x="890" y="123"/>
                  <a:pt x="894" y="123"/>
                  <a:pt x="894" y="122"/>
                </a:cubicBezTo>
                <a:cubicBezTo>
                  <a:pt x="896" y="121"/>
                  <a:pt x="896" y="119"/>
                  <a:pt x="896" y="119"/>
                </a:cubicBezTo>
                <a:cubicBezTo>
                  <a:pt x="896" y="119"/>
                  <a:pt x="895" y="119"/>
                  <a:pt x="894" y="119"/>
                </a:cubicBezTo>
                <a:cubicBezTo>
                  <a:pt x="897" y="118"/>
                  <a:pt x="899" y="118"/>
                  <a:pt x="899" y="118"/>
                </a:cubicBezTo>
                <a:cubicBezTo>
                  <a:pt x="900" y="117"/>
                  <a:pt x="902" y="115"/>
                  <a:pt x="900" y="115"/>
                </a:cubicBezTo>
                <a:close/>
                <a:moveTo>
                  <a:pt x="881" y="48"/>
                </a:moveTo>
                <a:cubicBezTo>
                  <a:pt x="882" y="48"/>
                  <a:pt x="883" y="48"/>
                  <a:pt x="885" y="48"/>
                </a:cubicBezTo>
                <a:cubicBezTo>
                  <a:pt x="887" y="48"/>
                  <a:pt x="888" y="46"/>
                  <a:pt x="888" y="46"/>
                </a:cubicBezTo>
                <a:cubicBezTo>
                  <a:pt x="888" y="45"/>
                  <a:pt x="886" y="45"/>
                  <a:pt x="886" y="44"/>
                </a:cubicBezTo>
                <a:cubicBezTo>
                  <a:pt x="885" y="44"/>
                  <a:pt x="880" y="44"/>
                  <a:pt x="880" y="45"/>
                </a:cubicBezTo>
                <a:cubicBezTo>
                  <a:pt x="876" y="47"/>
                  <a:pt x="878" y="47"/>
                  <a:pt x="881" y="48"/>
                </a:cubicBezTo>
                <a:close/>
                <a:moveTo>
                  <a:pt x="872" y="28"/>
                </a:moveTo>
                <a:cubicBezTo>
                  <a:pt x="871" y="28"/>
                  <a:pt x="870" y="25"/>
                  <a:pt x="870" y="24"/>
                </a:cubicBezTo>
                <a:cubicBezTo>
                  <a:pt x="870" y="23"/>
                  <a:pt x="872" y="24"/>
                  <a:pt x="874" y="24"/>
                </a:cubicBezTo>
                <a:cubicBezTo>
                  <a:pt x="874" y="24"/>
                  <a:pt x="875" y="25"/>
                  <a:pt x="878" y="24"/>
                </a:cubicBezTo>
                <a:cubicBezTo>
                  <a:pt x="878" y="24"/>
                  <a:pt x="879" y="24"/>
                  <a:pt x="879" y="24"/>
                </a:cubicBezTo>
                <a:cubicBezTo>
                  <a:pt x="877" y="23"/>
                  <a:pt x="876" y="23"/>
                  <a:pt x="875" y="23"/>
                </a:cubicBezTo>
                <a:cubicBezTo>
                  <a:pt x="874" y="23"/>
                  <a:pt x="873" y="21"/>
                  <a:pt x="875" y="21"/>
                </a:cubicBezTo>
                <a:cubicBezTo>
                  <a:pt x="876" y="21"/>
                  <a:pt x="877" y="20"/>
                  <a:pt x="878" y="21"/>
                </a:cubicBezTo>
                <a:cubicBezTo>
                  <a:pt x="880" y="21"/>
                  <a:pt x="879" y="21"/>
                  <a:pt x="881" y="21"/>
                </a:cubicBezTo>
                <a:cubicBezTo>
                  <a:pt x="883" y="19"/>
                  <a:pt x="883" y="20"/>
                  <a:pt x="886" y="20"/>
                </a:cubicBezTo>
                <a:cubicBezTo>
                  <a:pt x="887" y="20"/>
                  <a:pt x="890" y="20"/>
                  <a:pt x="891" y="20"/>
                </a:cubicBezTo>
                <a:cubicBezTo>
                  <a:pt x="889" y="18"/>
                  <a:pt x="887" y="21"/>
                  <a:pt x="889" y="17"/>
                </a:cubicBezTo>
                <a:cubicBezTo>
                  <a:pt x="891" y="17"/>
                  <a:pt x="891" y="17"/>
                  <a:pt x="891" y="17"/>
                </a:cubicBezTo>
                <a:cubicBezTo>
                  <a:pt x="891" y="17"/>
                  <a:pt x="896" y="17"/>
                  <a:pt x="898" y="17"/>
                </a:cubicBezTo>
                <a:cubicBezTo>
                  <a:pt x="902" y="15"/>
                  <a:pt x="898" y="14"/>
                  <a:pt x="909" y="15"/>
                </a:cubicBezTo>
                <a:cubicBezTo>
                  <a:pt x="909" y="15"/>
                  <a:pt x="910" y="14"/>
                  <a:pt x="911" y="14"/>
                </a:cubicBezTo>
                <a:cubicBezTo>
                  <a:pt x="912" y="14"/>
                  <a:pt x="912" y="15"/>
                  <a:pt x="912" y="15"/>
                </a:cubicBezTo>
                <a:cubicBezTo>
                  <a:pt x="913" y="16"/>
                  <a:pt x="914" y="16"/>
                  <a:pt x="915" y="17"/>
                </a:cubicBezTo>
                <a:cubicBezTo>
                  <a:pt x="916" y="18"/>
                  <a:pt x="915" y="21"/>
                  <a:pt x="921" y="21"/>
                </a:cubicBezTo>
                <a:cubicBezTo>
                  <a:pt x="922" y="21"/>
                  <a:pt x="923" y="21"/>
                  <a:pt x="924" y="21"/>
                </a:cubicBezTo>
                <a:cubicBezTo>
                  <a:pt x="924" y="22"/>
                  <a:pt x="921" y="24"/>
                  <a:pt x="924" y="23"/>
                </a:cubicBezTo>
                <a:cubicBezTo>
                  <a:pt x="923" y="23"/>
                  <a:pt x="924" y="22"/>
                  <a:pt x="925" y="22"/>
                </a:cubicBezTo>
                <a:cubicBezTo>
                  <a:pt x="927" y="22"/>
                  <a:pt x="928" y="21"/>
                  <a:pt x="928" y="21"/>
                </a:cubicBezTo>
                <a:cubicBezTo>
                  <a:pt x="932" y="21"/>
                  <a:pt x="932" y="21"/>
                  <a:pt x="931" y="24"/>
                </a:cubicBezTo>
                <a:cubicBezTo>
                  <a:pt x="932" y="25"/>
                  <a:pt x="930" y="27"/>
                  <a:pt x="929" y="27"/>
                </a:cubicBezTo>
                <a:cubicBezTo>
                  <a:pt x="932" y="28"/>
                  <a:pt x="933" y="25"/>
                  <a:pt x="935" y="25"/>
                </a:cubicBezTo>
                <a:cubicBezTo>
                  <a:pt x="935" y="24"/>
                  <a:pt x="936" y="24"/>
                  <a:pt x="939" y="23"/>
                </a:cubicBezTo>
                <a:cubicBezTo>
                  <a:pt x="939" y="23"/>
                  <a:pt x="944" y="23"/>
                  <a:pt x="945" y="24"/>
                </a:cubicBezTo>
                <a:cubicBezTo>
                  <a:pt x="946" y="24"/>
                  <a:pt x="949" y="23"/>
                  <a:pt x="949" y="23"/>
                </a:cubicBezTo>
                <a:cubicBezTo>
                  <a:pt x="952" y="21"/>
                  <a:pt x="954" y="25"/>
                  <a:pt x="956" y="24"/>
                </a:cubicBezTo>
                <a:cubicBezTo>
                  <a:pt x="960" y="23"/>
                  <a:pt x="957" y="26"/>
                  <a:pt x="966" y="27"/>
                </a:cubicBezTo>
                <a:cubicBezTo>
                  <a:pt x="966" y="27"/>
                  <a:pt x="964" y="27"/>
                  <a:pt x="963" y="26"/>
                </a:cubicBezTo>
                <a:cubicBezTo>
                  <a:pt x="963" y="26"/>
                  <a:pt x="960" y="23"/>
                  <a:pt x="960" y="23"/>
                </a:cubicBezTo>
                <a:cubicBezTo>
                  <a:pt x="960" y="22"/>
                  <a:pt x="962" y="22"/>
                  <a:pt x="962" y="22"/>
                </a:cubicBezTo>
                <a:cubicBezTo>
                  <a:pt x="963" y="22"/>
                  <a:pt x="965" y="22"/>
                  <a:pt x="965" y="22"/>
                </a:cubicBezTo>
                <a:cubicBezTo>
                  <a:pt x="976" y="22"/>
                  <a:pt x="976" y="22"/>
                  <a:pt x="976" y="22"/>
                </a:cubicBezTo>
                <a:cubicBezTo>
                  <a:pt x="981" y="22"/>
                  <a:pt x="981" y="22"/>
                  <a:pt x="981" y="22"/>
                </a:cubicBezTo>
                <a:cubicBezTo>
                  <a:pt x="988" y="20"/>
                  <a:pt x="988" y="20"/>
                  <a:pt x="988" y="20"/>
                </a:cubicBezTo>
                <a:cubicBezTo>
                  <a:pt x="991" y="19"/>
                  <a:pt x="991" y="19"/>
                  <a:pt x="991" y="19"/>
                </a:cubicBezTo>
                <a:cubicBezTo>
                  <a:pt x="991" y="19"/>
                  <a:pt x="998" y="19"/>
                  <a:pt x="999" y="19"/>
                </a:cubicBezTo>
                <a:cubicBezTo>
                  <a:pt x="992" y="18"/>
                  <a:pt x="992" y="18"/>
                  <a:pt x="992" y="18"/>
                </a:cubicBezTo>
                <a:cubicBezTo>
                  <a:pt x="992" y="18"/>
                  <a:pt x="992" y="18"/>
                  <a:pt x="992" y="18"/>
                </a:cubicBezTo>
                <a:cubicBezTo>
                  <a:pt x="996" y="17"/>
                  <a:pt x="995" y="18"/>
                  <a:pt x="999" y="15"/>
                </a:cubicBezTo>
                <a:cubicBezTo>
                  <a:pt x="998" y="15"/>
                  <a:pt x="996" y="17"/>
                  <a:pt x="995" y="17"/>
                </a:cubicBezTo>
                <a:cubicBezTo>
                  <a:pt x="995" y="17"/>
                  <a:pt x="993" y="18"/>
                  <a:pt x="991" y="18"/>
                </a:cubicBezTo>
                <a:cubicBezTo>
                  <a:pt x="987" y="18"/>
                  <a:pt x="989" y="19"/>
                  <a:pt x="987" y="20"/>
                </a:cubicBezTo>
                <a:cubicBezTo>
                  <a:pt x="978" y="22"/>
                  <a:pt x="970" y="20"/>
                  <a:pt x="963" y="22"/>
                </a:cubicBezTo>
                <a:cubicBezTo>
                  <a:pt x="962" y="22"/>
                  <a:pt x="962" y="20"/>
                  <a:pt x="961" y="20"/>
                </a:cubicBezTo>
                <a:cubicBezTo>
                  <a:pt x="958" y="20"/>
                  <a:pt x="958" y="22"/>
                  <a:pt x="955" y="22"/>
                </a:cubicBezTo>
                <a:cubicBezTo>
                  <a:pt x="951" y="21"/>
                  <a:pt x="944" y="21"/>
                  <a:pt x="940" y="21"/>
                </a:cubicBezTo>
                <a:cubicBezTo>
                  <a:pt x="937" y="21"/>
                  <a:pt x="940" y="20"/>
                  <a:pt x="941" y="19"/>
                </a:cubicBezTo>
                <a:cubicBezTo>
                  <a:pt x="936" y="21"/>
                  <a:pt x="936" y="21"/>
                  <a:pt x="930" y="20"/>
                </a:cubicBezTo>
                <a:cubicBezTo>
                  <a:pt x="928" y="19"/>
                  <a:pt x="928" y="19"/>
                  <a:pt x="925" y="18"/>
                </a:cubicBezTo>
                <a:cubicBezTo>
                  <a:pt x="924" y="17"/>
                  <a:pt x="926" y="17"/>
                  <a:pt x="926" y="16"/>
                </a:cubicBezTo>
                <a:cubicBezTo>
                  <a:pt x="924" y="16"/>
                  <a:pt x="924" y="16"/>
                  <a:pt x="923" y="14"/>
                </a:cubicBezTo>
                <a:cubicBezTo>
                  <a:pt x="922" y="14"/>
                  <a:pt x="919" y="13"/>
                  <a:pt x="919" y="12"/>
                </a:cubicBezTo>
                <a:cubicBezTo>
                  <a:pt x="919" y="12"/>
                  <a:pt x="923" y="11"/>
                  <a:pt x="923" y="11"/>
                </a:cubicBezTo>
                <a:cubicBezTo>
                  <a:pt x="924" y="11"/>
                  <a:pt x="928" y="11"/>
                  <a:pt x="931" y="10"/>
                </a:cubicBezTo>
                <a:cubicBezTo>
                  <a:pt x="935" y="12"/>
                  <a:pt x="935" y="12"/>
                  <a:pt x="935" y="12"/>
                </a:cubicBezTo>
                <a:cubicBezTo>
                  <a:pt x="937" y="10"/>
                  <a:pt x="937" y="10"/>
                  <a:pt x="937" y="10"/>
                </a:cubicBezTo>
                <a:cubicBezTo>
                  <a:pt x="937" y="10"/>
                  <a:pt x="944" y="9"/>
                  <a:pt x="945" y="9"/>
                </a:cubicBezTo>
                <a:cubicBezTo>
                  <a:pt x="947" y="9"/>
                  <a:pt x="954" y="11"/>
                  <a:pt x="954" y="9"/>
                </a:cubicBezTo>
                <a:cubicBezTo>
                  <a:pt x="955" y="6"/>
                  <a:pt x="957" y="10"/>
                  <a:pt x="965" y="8"/>
                </a:cubicBezTo>
                <a:cubicBezTo>
                  <a:pt x="965" y="8"/>
                  <a:pt x="966" y="6"/>
                  <a:pt x="967" y="6"/>
                </a:cubicBezTo>
                <a:cubicBezTo>
                  <a:pt x="969" y="6"/>
                  <a:pt x="970" y="6"/>
                  <a:pt x="972" y="7"/>
                </a:cubicBezTo>
                <a:cubicBezTo>
                  <a:pt x="977" y="8"/>
                  <a:pt x="977" y="8"/>
                  <a:pt x="977" y="8"/>
                </a:cubicBezTo>
                <a:cubicBezTo>
                  <a:pt x="979" y="10"/>
                  <a:pt x="978" y="9"/>
                  <a:pt x="982" y="9"/>
                </a:cubicBezTo>
                <a:cubicBezTo>
                  <a:pt x="982" y="8"/>
                  <a:pt x="983" y="7"/>
                  <a:pt x="983" y="6"/>
                </a:cubicBezTo>
                <a:cubicBezTo>
                  <a:pt x="987" y="5"/>
                  <a:pt x="987" y="5"/>
                  <a:pt x="990" y="5"/>
                </a:cubicBezTo>
                <a:cubicBezTo>
                  <a:pt x="992" y="6"/>
                  <a:pt x="993" y="6"/>
                  <a:pt x="995" y="6"/>
                </a:cubicBezTo>
                <a:cubicBezTo>
                  <a:pt x="993" y="5"/>
                  <a:pt x="993" y="4"/>
                  <a:pt x="994" y="4"/>
                </a:cubicBezTo>
                <a:cubicBezTo>
                  <a:pt x="998" y="4"/>
                  <a:pt x="997" y="4"/>
                  <a:pt x="1001" y="5"/>
                </a:cubicBezTo>
                <a:cubicBezTo>
                  <a:pt x="1002" y="4"/>
                  <a:pt x="1002" y="4"/>
                  <a:pt x="1002" y="4"/>
                </a:cubicBezTo>
                <a:cubicBezTo>
                  <a:pt x="1002" y="4"/>
                  <a:pt x="1005" y="3"/>
                  <a:pt x="1005" y="3"/>
                </a:cubicBezTo>
                <a:cubicBezTo>
                  <a:pt x="1006" y="3"/>
                  <a:pt x="1013" y="4"/>
                  <a:pt x="1014" y="4"/>
                </a:cubicBezTo>
                <a:cubicBezTo>
                  <a:pt x="1014" y="4"/>
                  <a:pt x="1018" y="4"/>
                  <a:pt x="1019" y="4"/>
                </a:cubicBezTo>
                <a:cubicBezTo>
                  <a:pt x="1020" y="4"/>
                  <a:pt x="1022" y="6"/>
                  <a:pt x="1023" y="6"/>
                </a:cubicBezTo>
                <a:cubicBezTo>
                  <a:pt x="1023" y="6"/>
                  <a:pt x="1024" y="5"/>
                  <a:pt x="1024" y="5"/>
                </a:cubicBezTo>
                <a:cubicBezTo>
                  <a:pt x="1023" y="5"/>
                  <a:pt x="1020" y="4"/>
                  <a:pt x="1020" y="4"/>
                </a:cubicBezTo>
                <a:cubicBezTo>
                  <a:pt x="1020" y="2"/>
                  <a:pt x="1037" y="3"/>
                  <a:pt x="1037" y="3"/>
                </a:cubicBezTo>
                <a:cubicBezTo>
                  <a:pt x="1038" y="3"/>
                  <a:pt x="1038" y="4"/>
                  <a:pt x="1042" y="4"/>
                </a:cubicBezTo>
                <a:cubicBezTo>
                  <a:pt x="1042" y="2"/>
                  <a:pt x="1044" y="3"/>
                  <a:pt x="1046" y="3"/>
                </a:cubicBezTo>
                <a:cubicBezTo>
                  <a:pt x="1048" y="3"/>
                  <a:pt x="1052" y="3"/>
                  <a:pt x="1054" y="3"/>
                </a:cubicBezTo>
                <a:cubicBezTo>
                  <a:pt x="1060" y="2"/>
                  <a:pt x="1060" y="2"/>
                  <a:pt x="1060" y="2"/>
                </a:cubicBezTo>
                <a:cubicBezTo>
                  <a:pt x="1073" y="3"/>
                  <a:pt x="1073" y="3"/>
                  <a:pt x="1073" y="3"/>
                </a:cubicBezTo>
                <a:cubicBezTo>
                  <a:pt x="1080" y="4"/>
                  <a:pt x="1080" y="4"/>
                  <a:pt x="1080" y="4"/>
                </a:cubicBezTo>
                <a:cubicBezTo>
                  <a:pt x="1084" y="3"/>
                  <a:pt x="1084" y="3"/>
                  <a:pt x="1084" y="3"/>
                </a:cubicBezTo>
                <a:cubicBezTo>
                  <a:pt x="1085" y="3"/>
                  <a:pt x="1086" y="2"/>
                  <a:pt x="1087" y="2"/>
                </a:cubicBezTo>
                <a:cubicBezTo>
                  <a:pt x="1088" y="2"/>
                  <a:pt x="1090" y="4"/>
                  <a:pt x="1093" y="4"/>
                </a:cubicBezTo>
                <a:cubicBezTo>
                  <a:pt x="1100" y="4"/>
                  <a:pt x="1100" y="4"/>
                  <a:pt x="1100" y="4"/>
                </a:cubicBezTo>
                <a:cubicBezTo>
                  <a:pt x="1101" y="4"/>
                  <a:pt x="1102" y="6"/>
                  <a:pt x="1102" y="6"/>
                </a:cubicBezTo>
                <a:cubicBezTo>
                  <a:pt x="1109" y="6"/>
                  <a:pt x="1107" y="5"/>
                  <a:pt x="1113" y="7"/>
                </a:cubicBezTo>
                <a:cubicBezTo>
                  <a:pt x="1113" y="7"/>
                  <a:pt x="1113" y="7"/>
                  <a:pt x="1113" y="7"/>
                </a:cubicBezTo>
                <a:cubicBezTo>
                  <a:pt x="1108" y="9"/>
                  <a:pt x="1108" y="9"/>
                  <a:pt x="1108" y="9"/>
                </a:cubicBezTo>
                <a:cubicBezTo>
                  <a:pt x="1102" y="9"/>
                  <a:pt x="1102" y="9"/>
                  <a:pt x="1102" y="9"/>
                </a:cubicBezTo>
                <a:cubicBezTo>
                  <a:pt x="1101" y="9"/>
                  <a:pt x="1099" y="11"/>
                  <a:pt x="1096" y="11"/>
                </a:cubicBezTo>
                <a:cubicBezTo>
                  <a:pt x="1092" y="12"/>
                  <a:pt x="1089" y="12"/>
                  <a:pt x="1085" y="12"/>
                </a:cubicBezTo>
                <a:cubicBezTo>
                  <a:pt x="1087" y="13"/>
                  <a:pt x="1081" y="16"/>
                  <a:pt x="1080" y="16"/>
                </a:cubicBezTo>
                <a:cubicBezTo>
                  <a:pt x="1072" y="17"/>
                  <a:pt x="1072" y="16"/>
                  <a:pt x="1064" y="18"/>
                </a:cubicBezTo>
                <a:cubicBezTo>
                  <a:pt x="1054" y="21"/>
                  <a:pt x="1054" y="21"/>
                  <a:pt x="1054" y="21"/>
                </a:cubicBezTo>
                <a:cubicBezTo>
                  <a:pt x="1050" y="22"/>
                  <a:pt x="1043" y="22"/>
                  <a:pt x="1040" y="22"/>
                </a:cubicBezTo>
                <a:cubicBezTo>
                  <a:pt x="1039" y="24"/>
                  <a:pt x="1039" y="24"/>
                  <a:pt x="1036" y="25"/>
                </a:cubicBezTo>
                <a:cubicBezTo>
                  <a:pt x="1035" y="25"/>
                  <a:pt x="1033" y="27"/>
                  <a:pt x="1032" y="27"/>
                </a:cubicBezTo>
                <a:cubicBezTo>
                  <a:pt x="1026" y="27"/>
                  <a:pt x="1028" y="27"/>
                  <a:pt x="1022" y="27"/>
                </a:cubicBezTo>
                <a:cubicBezTo>
                  <a:pt x="1019" y="27"/>
                  <a:pt x="1020" y="28"/>
                  <a:pt x="1017" y="27"/>
                </a:cubicBezTo>
                <a:cubicBezTo>
                  <a:pt x="1016" y="29"/>
                  <a:pt x="1013" y="29"/>
                  <a:pt x="1011" y="29"/>
                </a:cubicBezTo>
                <a:cubicBezTo>
                  <a:pt x="1001" y="31"/>
                  <a:pt x="1001" y="31"/>
                  <a:pt x="1001" y="31"/>
                </a:cubicBezTo>
                <a:cubicBezTo>
                  <a:pt x="993" y="31"/>
                  <a:pt x="993" y="31"/>
                  <a:pt x="993" y="31"/>
                </a:cubicBezTo>
                <a:cubicBezTo>
                  <a:pt x="989" y="30"/>
                  <a:pt x="989" y="30"/>
                  <a:pt x="989" y="30"/>
                </a:cubicBezTo>
                <a:cubicBezTo>
                  <a:pt x="987" y="31"/>
                  <a:pt x="987" y="31"/>
                  <a:pt x="987" y="31"/>
                </a:cubicBezTo>
                <a:cubicBezTo>
                  <a:pt x="987" y="31"/>
                  <a:pt x="987" y="31"/>
                  <a:pt x="987" y="32"/>
                </a:cubicBezTo>
                <a:cubicBezTo>
                  <a:pt x="989" y="31"/>
                  <a:pt x="990" y="32"/>
                  <a:pt x="990" y="32"/>
                </a:cubicBezTo>
                <a:cubicBezTo>
                  <a:pt x="992" y="32"/>
                  <a:pt x="1004" y="30"/>
                  <a:pt x="1004" y="31"/>
                </a:cubicBezTo>
                <a:cubicBezTo>
                  <a:pt x="1004" y="32"/>
                  <a:pt x="1004" y="33"/>
                  <a:pt x="1003" y="33"/>
                </a:cubicBezTo>
                <a:cubicBezTo>
                  <a:pt x="1001" y="33"/>
                  <a:pt x="1001" y="34"/>
                  <a:pt x="999" y="33"/>
                </a:cubicBezTo>
                <a:cubicBezTo>
                  <a:pt x="997" y="33"/>
                  <a:pt x="995" y="33"/>
                  <a:pt x="993" y="33"/>
                </a:cubicBezTo>
                <a:cubicBezTo>
                  <a:pt x="996" y="35"/>
                  <a:pt x="999" y="34"/>
                  <a:pt x="999" y="35"/>
                </a:cubicBezTo>
                <a:cubicBezTo>
                  <a:pt x="999" y="35"/>
                  <a:pt x="998" y="37"/>
                  <a:pt x="997" y="37"/>
                </a:cubicBezTo>
                <a:cubicBezTo>
                  <a:pt x="993" y="37"/>
                  <a:pt x="994" y="38"/>
                  <a:pt x="990" y="38"/>
                </a:cubicBezTo>
                <a:cubicBezTo>
                  <a:pt x="992" y="38"/>
                  <a:pt x="992" y="38"/>
                  <a:pt x="992" y="38"/>
                </a:cubicBezTo>
                <a:cubicBezTo>
                  <a:pt x="993" y="38"/>
                  <a:pt x="992" y="40"/>
                  <a:pt x="991" y="40"/>
                </a:cubicBezTo>
                <a:cubicBezTo>
                  <a:pt x="990" y="40"/>
                  <a:pt x="985" y="41"/>
                  <a:pt x="985" y="41"/>
                </a:cubicBezTo>
                <a:cubicBezTo>
                  <a:pt x="984" y="41"/>
                  <a:pt x="984" y="40"/>
                  <a:pt x="980" y="40"/>
                </a:cubicBezTo>
                <a:cubicBezTo>
                  <a:pt x="980" y="40"/>
                  <a:pt x="980" y="40"/>
                  <a:pt x="980" y="40"/>
                </a:cubicBezTo>
                <a:cubicBezTo>
                  <a:pt x="985" y="41"/>
                  <a:pt x="985" y="41"/>
                  <a:pt x="985" y="41"/>
                </a:cubicBezTo>
                <a:cubicBezTo>
                  <a:pt x="989" y="40"/>
                  <a:pt x="987" y="43"/>
                  <a:pt x="980" y="43"/>
                </a:cubicBezTo>
                <a:cubicBezTo>
                  <a:pt x="975" y="43"/>
                  <a:pt x="975" y="43"/>
                  <a:pt x="975" y="43"/>
                </a:cubicBezTo>
                <a:cubicBezTo>
                  <a:pt x="973" y="43"/>
                  <a:pt x="967" y="41"/>
                  <a:pt x="968" y="43"/>
                </a:cubicBezTo>
                <a:cubicBezTo>
                  <a:pt x="969" y="45"/>
                  <a:pt x="966" y="46"/>
                  <a:pt x="965" y="46"/>
                </a:cubicBezTo>
                <a:cubicBezTo>
                  <a:pt x="964" y="47"/>
                  <a:pt x="957" y="48"/>
                  <a:pt x="957" y="48"/>
                </a:cubicBezTo>
                <a:cubicBezTo>
                  <a:pt x="955" y="48"/>
                  <a:pt x="955" y="48"/>
                  <a:pt x="955" y="48"/>
                </a:cubicBezTo>
                <a:cubicBezTo>
                  <a:pt x="953" y="48"/>
                  <a:pt x="954" y="50"/>
                  <a:pt x="953" y="50"/>
                </a:cubicBezTo>
                <a:cubicBezTo>
                  <a:pt x="953" y="50"/>
                  <a:pt x="955" y="51"/>
                  <a:pt x="956" y="51"/>
                </a:cubicBezTo>
                <a:cubicBezTo>
                  <a:pt x="959" y="49"/>
                  <a:pt x="959" y="49"/>
                  <a:pt x="959" y="49"/>
                </a:cubicBezTo>
                <a:cubicBezTo>
                  <a:pt x="961" y="48"/>
                  <a:pt x="960" y="50"/>
                  <a:pt x="962" y="51"/>
                </a:cubicBezTo>
                <a:cubicBezTo>
                  <a:pt x="963" y="51"/>
                  <a:pt x="961" y="52"/>
                  <a:pt x="961" y="53"/>
                </a:cubicBezTo>
                <a:cubicBezTo>
                  <a:pt x="959" y="54"/>
                  <a:pt x="957" y="54"/>
                  <a:pt x="955" y="55"/>
                </a:cubicBezTo>
                <a:cubicBezTo>
                  <a:pt x="953" y="55"/>
                  <a:pt x="950" y="54"/>
                  <a:pt x="948" y="56"/>
                </a:cubicBezTo>
                <a:cubicBezTo>
                  <a:pt x="947" y="56"/>
                  <a:pt x="940" y="56"/>
                  <a:pt x="938" y="57"/>
                </a:cubicBezTo>
                <a:cubicBezTo>
                  <a:pt x="935" y="58"/>
                  <a:pt x="935" y="57"/>
                  <a:pt x="932" y="58"/>
                </a:cubicBezTo>
                <a:cubicBezTo>
                  <a:pt x="930" y="59"/>
                  <a:pt x="933" y="55"/>
                  <a:pt x="935" y="55"/>
                </a:cubicBezTo>
                <a:cubicBezTo>
                  <a:pt x="936" y="55"/>
                  <a:pt x="936" y="55"/>
                  <a:pt x="936" y="55"/>
                </a:cubicBezTo>
                <a:cubicBezTo>
                  <a:pt x="935" y="53"/>
                  <a:pt x="934" y="55"/>
                  <a:pt x="931" y="54"/>
                </a:cubicBezTo>
                <a:cubicBezTo>
                  <a:pt x="930" y="54"/>
                  <a:pt x="928" y="55"/>
                  <a:pt x="927" y="55"/>
                </a:cubicBezTo>
                <a:cubicBezTo>
                  <a:pt x="924" y="55"/>
                  <a:pt x="923" y="56"/>
                  <a:pt x="922" y="53"/>
                </a:cubicBezTo>
                <a:cubicBezTo>
                  <a:pt x="922" y="55"/>
                  <a:pt x="919" y="55"/>
                  <a:pt x="918" y="55"/>
                </a:cubicBezTo>
                <a:cubicBezTo>
                  <a:pt x="918" y="55"/>
                  <a:pt x="916" y="54"/>
                  <a:pt x="916" y="53"/>
                </a:cubicBezTo>
                <a:cubicBezTo>
                  <a:pt x="916" y="56"/>
                  <a:pt x="912" y="54"/>
                  <a:pt x="911" y="54"/>
                </a:cubicBezTo>
                <a:cubicBezTo>
                  <a:pt x="911" y="55"/>
                  <a:pt x="912" y="55"/>
                  <a:pt x="912" y="56"/>
                </a:cubicBezTo>
                <a:cubicBezTo>
                  <a:pt x="912" y="58"/>
                  <a:pt x="906" y="56"/>
                  <a:pt x="906" y="56"/>
                </a:cubicBezTo>
                <a:cubicBezTo>
                  <a:pt x="904" y="55"/>
                  <a:pt x="898" y="56"/>
                  <a:pt x="898" y="55"/>
                </a:cubicBezTo>
                <a:cubicBezTo>
                  <a:pt x="898" y="55"/>
                  <a:pt x="898" y="55"/>
                  <a:pt x="898" y="55"/>
                </a:cubicBezTo>
                <a:cubicBezTo>
                  <a:pt x="897" y="55"/>
                  <a:pt x="897" y="55"/>
                  <a:pt x="897" y="55"/>
                </a:cubicBezTo>
                <a:cubicBezTo>
                  <a:pt x="896" y="56"/>
                  <a:pt x="894" y="56"/>
                  <a:pt x="893" y="54"/>
                </a:cubicBezTo>
                <a:cubicBezTo>
                  <a:pt x="891" y="56"/>
                  <a:pt x="892" y="56"/>
                  <a:pt x="886" y="56"/>
                </a:cubicBezTo>
                <a:cubicBezTo>
                  <a:pt x="885" y="55"/>
                  <a:pt x="882" y="56"/>
                  <a:pt x="881" y="54"/>
                </a:cubicBezTo>
                <a:cubicBezTo>
                  <a:pt x="881" y="53"/>
                  <a:pt x="880" y="53"/>
                  <a:pt x="881" y="52"/>
                </a:cubicBezTo>
                <a:cubicBezTo>
                  <a:pt x="882" y="51"/>
                  <a:pt x="883" y="51"/>
                  <a:pt x="884" y="51"/>
                </a:cubicBezTo>
                <a:cubicBezTo>
                  <a:pt x="886" y="48"/>
                  <a:pt x="893" y="50"/>
                  <a:pt x="894" y="49"/>
                </a:cubicBezTo>
                <a:cubicBezTo>
                  <a:pt x="898" y="47"/>
                  <a:pt x="895" y="48"/>
                  <a:pt x="902" y="48"/>
                </a:cubicBezTo>
                <a:cubicBezTo>
                  <a:pt x="901" y="47"/>
                  <a:pt x="900" y="46"/>
                  <a:pt x="900" y="44"/>
                </a:cubicBezTo>
                <a:cubicBezTo>
                  <a:pt x="900" y="44"/>
                  <a:pt x="901" y="42"/>
                  <a:pt x="902" y="42"/>
                </a:cubicBezTo>
                <a:cubicBezTo>
                  <a:pt x="903" y="42"/>
                  <a:pt x="905" y="42"/>
                  <a:pt x="907" y="42"/>
                </a:cubicBezTo>
                <a:cubicBezTo>
                  <a:pt x="911" y="42"/>
                  <a:pt x="912" y="42"/>
                  <a:pt x="916" y="44"/>
                </a:cubicBezTo>
                <a:cubicBezTo>
                  <a:pt x="917" y="44"/>
                  <a:pt x="916" y="47"/>
                  <a:pt x="918" y="46"/>
                </a:cubicBezTo>
                <a:cubicBezTo>
                  <a:pt x="920" y="45"/>
                  <a:pt x="925" y="47"/>
                  <a:pt x="927" y="47"/>
                </a:cubicBezTo>
                <a:cubicBezTo>
                  <a:pt x="926" y="46"/>
                  <a:pt x="921" y="46"/>
                  <a:pt x="920" y="45"/>
                </a:cubicBezTo>
                <a:cubicBezTo>
                  <a:pt x="918" y="42"/>
                  <a:pt x="919" y="42"/>
                  <a:pt x="921" y="41"/>
                </a:cubicBezTo>
                <a:cubicBezTo>
                  <a:pt x="921" y="41"/>
                  <a:pt x="921" y="41"/>
                  <a:pt x="921" y="40"/>
                </a:cubicBezTo>
                <a:cubicBezTo>
                  <a:pt x="920" y="41"/>
                  <a:pt x="919" y="41"/>
                  <a:pt x="919" y="41"/>
                </a:cubicBezTo>
                <a:cubicBezTo>
                  <a:pt x="915" y="41"/>
                  <a:pt x="913" y="40"/>
                  <a:pt x="911" y="40"/>
                </a:cubicBezTo>
                <a:cubicBezTo>
                  <a:pt x="910" y="40"/>
                  <a:pt x="910" y="40"/>
                  <a:pt x="910" y="40"/>
                </a:cubicBezTo>
                <a:cubicBezTo>
                  <a:pt x="915" y="37"/>
                  <a:pt x="912" y="38"/>
                  <a:pt x="916" y="37"/>
                </a:cubicBezTo>
                <a:cubicBezTo>
                  <a:pt x="918" y="36"/>
                  <a:pt x="919" y="35"/>
                  <a:pt x="920" y="34"/>
                </a:cubicBezTo>
                <a:cubicBezTo>
                  <a:pt x="920" y="34"/>
                  <a:pt x="926" y="33"/>
                  <a:pt x="927" y="33"/>
                </a:cubicBezTo>
                <a:cubicBezTo>
                  <a:pt x="932" y="34"/>
                  <a:pt x="932" y="34"/>
                  <a:pt x="932" y="34"/>
                </a:cubicBezTo>
                <a:cubicBezTo>
                  <a:pt x="933" y="34"/>
                  <a:pt x="937" y="33"/>
                  <a:pt x="940" y="34"/>
                </a:cubicBezTo>
                <a:cubicBezTo>
                  <a:pt x="941" y="34"/>
                  <a:pt x="943" y="35"/>
                  <a:pt x="944" y="35"/>
                </a:cubicBezTo>
                <a:cubicBezTo>
                  <a:pt x="946" y="35"/>
                  <a:pt x="945" y="35"/>
                  <a:pt x="947" y="34"/>
                </a:cubicBezTo>
                <a:cubicBezTo>
                  <a:pt x="942" y="33"/>
                  <a:pt x="943" y="32"/>
                  <a:pt x="941" y="29"/>
                </a:cubicBezTo>
                <a:cubicBezTo>
                  <a:pt x="939" y="28"/>
                  <a:pt x="939" y="28"/>
                  <a:pt x="938" y="28"/>
                </a:cubicBezTo>
                <a:cubicBezTo>
                  <a:pt x="937" y="29"/>
                  <a:pt x="937" y="29"/>
                  <a:pt x="937" y="29"/>
                </a:cubicBezTo>
                <a:cubicBezTo>
                  <a:pt x="938" y="30"/>
                  <a:pt x="936" y="30"/>
                  <a:pt x="935" y="31"/>
                </a:cubicBezTo>
                <a:cubicBezTo>
                  <a:pt x="931" y="33"/>
                  <a:pt x="927" y="32"/>
                  <a:pt x="926" y="32"/>
                </a:cubicBezTo>
                <a:cubicBezTo>
                  <a:pt x="923" y="34"/>
                  <a:pt x="922" y="33"/>
                  <a:pt x="921" y="33"/>
                </a:cubicBezTo>
                <a:cubicBezTo>
                  <a:pt x="920" y="34"/>
                  <a:pt x="916" y="35"/>
                  <a:pt x="916" y="35"/>
                </a:cubicBezTo>
                <a:cubicBezTo>
                  <a:pt x="915" y="35"/>
                  <a:pt x="914" y="36"/>
                  <a:pt x="913" y="36"/>
                </a:cubicBezTo>
                <a:cubicBezTo>
                  <a:pt x="913" y="35"/>
                  <a:pt x="914" y="34"/>
                  <a:pt x="914" y="34"/>
                </a:cubicBezTo>
                <a:cubicBezTo>
                  <a:pt x="914" y="33"/>
                  <a:pt x="914" y="33"/>
                  <a:pt x="914" y="33"/>
                </a:cubicBezTo>
                <a:cubicBezTo>
                  <a:pt x="913" y="34"/>
                  <a:pt x="912" y="34"/>
                  <a:pt x="912" y="35"/>
                </a:cubicBezTo>
                <a:cubicBezTo>
                  <a:pt x="913" y="36"/>
                  <a:pt x="911" y="36"/>
                  <a:pt x="911" y="37"/>
                </a:cubicBezTo>
                <a:cubicBezTo>
                  <a:pt x="910" y="38"/>
                  <a:pt x="908" y="37"/>
                  <a:pt x="907" y="37"/>
                </a:cubicBezTo>
                <a:cubicBezTo>
                  <a:pt x="907" y="37"/>
                  <a:pt x="906" y="38"/>
                  <a:pt x="906" y="38"/>
                </a:cubicBezTo>
                <a:cubicBezTo>
                  <a:pt x="903" y="39"/>
                  <a:pt x="904" y="39"/>
                  <a:pt x="900" y="41"/>
                </a:cubicBezTo>
                <a:cubicBezTo>
                  <a:pt x="900" y="40"/>
                  <a:pt x="900" y="40"/>
                  <a:pt x="900" y="40"/>
                </a:cubicBezTo>
                <a:cubicBezTo>
                  <a:pt x="900" y="39"/>
                  <a:pt x="899" y="36"/>
                  <a:pt x="897" y="37"/>
                </a:cubicBezTo>
                <a:cubicBezTo>
                  <a:pt x="898" y="41"/>
                  <a:pt x="896" y="41"/>
                  <a:pt x="893" y="39"/>
                </a:cubicBezTo>
                <a:cubicBezTo>
                  <a:pt x="893" y="39"/>
                  <a:pt x="892" y="39"/>
                  <a:pt x="892" y="39"/>
                </a:cubicBezTo>
                <a:cubicBezTo>
                  <a:pt x="891" y="40"/>
                  <a:pt x="891" y="39"/>
                  <a:pt x="891" y="40"/>
                </a:cubicBezTo>
                <a:cubicBezTo>
                  <a:pt x="890" y="41"/>
                  <a:pt x="885" y="39"/>
                  <a:pt x="882" y="39"/>
                </a:cubicBezTo>
                <a:cubicBezTo>
                  <a:pt x="880" y="39"/>
                  <a:pt x="880" y="39"/>
                  <a:pt x="880" y="39"/>
                </a:cubicBezTo>
                <a:cubicBezTo>
                  <a:pt x="878" y="39"/>
                  <a:pt x="878" y="37"/>
                  <a:pt x="881" y="36"/>
                </a:cubicBezTo>
                <a:cubicBezTo>
                  <a:pt x="878" y="35"/>
                  <a:pt x="879" y="35"/>
                  <a:pt x="876" y="35"/>
                </a:cubicBezTo>
                <a:cubicBezTo>
                  <a:pt x="875" y="36"/>
                  <a:pt x="873" y="33"/>
                  <a:pt x="875" y="33"/>
                </a:cubicBezTo>
                <a:cubicBezTo>
                  <a:pt x="879" y="32"/>
                  <a:pt x="879" y="32"/>
                  <a:pt x="879" y="32"/>
                </a:cubicBezTo>
                <a:cubicBezTo>
                  <a:pt x="881" y="32"/>
                  <a:pt x="884" y="31"/>
                  <a:pt x="885" y="31"/>
                </a:cubicBezTo>
                <a:cubicBezTo>
                  <a:pt x="888" y="32"/>
                  <a:pt x="889" y="32"/>
                  <a:pt x="889" y="30"/>
                </a:cubicBezTo>
                <a:cubicBezTo>
                  <a:pt x="888" y="30"/>
                  <a:pt x="886" y="30"/>
                  <a:pt x="886" y="30"/>
                </a:cubicBezTo>
                <a:cubicBezTo>
                  <a:pt x="883" y="30"/>
                  <a:pt x="881" y="32"/>
                  <a:pt x="880" y="31"/>
                </a:cubicBezTo>
                <a:cubicBezTo>
                  <a:pt x="879" y="30"/>
                  <a:pt x="878" y="30"/>
                  <a:pt x="877" y="30"/>
                </a:cubicBezTo>
                <a:cubicBezTo>
                  <a:pt x="876" y="31"/>
                  <a:pt x="875" y="31"/>
                  <a:pt x="874" y="31"/>
                </a:cubicBezTo>
                <a:cubicBezTo>
                  <a:pt x="870" y="31"/>
                  <a:pt x="873" y="29"/>
                  <a:pt x="872" y="28"/>
                </a:cubicBezTo>
                <a:close/>
                <a:moveTo>
                  <a:pt x="1070" y="13"/>
                </a:moveTo>
                <a:cubicBezTo>
                  <a:pt x="1084" y="12"/>
                  <a:pt x="1084" y="12"/>
                  <a:pt x="1084" y="12"/>
                </a:cubicBezTo>
                <a:cubicBezTo>
                  <a:pt x="1081" y="13"/>
                  <a:pt x="1073" y="13"/>
                  <a:pt x="1069" y="13"/>
                </a:cubicBezTo>
                <a:cubicBezTo>
                  <a:pt x="1070" y="13"/>
                  <a:pt x="1070" y="13"/>
                  <a:pt x="1070" y="13"/>
                </a:cubicBezTo>
                <a:close/>
                <a:moveTo>
                  <a:pt x="873" y="52"/>
                </a:moveTo>
                <a:cubicBezTo>
                  <a:pt x="873" y="53"/>
                  <a:pt x="878" y="56"/>
                  <a:pt x="880" y="53"/>
                </a:cubicBezTo>
                <a:cubicBezTo>
                  <a:pt x="882" y="49"/>
                  <a:pt x="881" y="51"/>
                  <a:pt x="875" y="51"/>
                </a:cubicBezTo>
                <a:cubicBezTo>
                  <a:pt x="874" y="51"/>
                  <a:pt x="873" y="52"/>
                  <a:pt x="873" y="52"/>
                </a:cubicBezTo>
                <a:close/>
                <a:moveTo>
                  <a:pt x="859" y="52"/>
                </a:moveTo>
                <a:cubicBezTo>
                  <a:pt x="858" y="52"/>
                  <a:pt x="855" y="55"/>
                  <a:pt x="855" y="55"/>
                </a:cubicBezTo>
                <a:cubicBezTo>
                  <a:pt x="854" y="56"/>
                  <a:pt x="852" y="54"/>
                  <a:pt x="853" y="58"/>
                </a:cubicBezTo>
                <a:cubicBezTo>
                  <a:pt x="854" y="59"/>
                  <a:pt x="853" y="61"/>
                  <a:pt x="852" y="61"/>
                </a:cubicBezTo>
                <a:cubicBezTo>
                  <a:pt x="850" y="62"/>
                  <a:pt x="851" y="63"/>
                  <a:pt x="848" y="63"/>
                </a:cubicBezTo>
                <a:cubicBezTo>
                  <a:pt x="845" y="63"/>
                  <a:pt x="847" y="64"/>
                  <a:pt x="847" y="66"/>
                </a:cubicBezTo>
                <a:cubicBezTo>
                  <a:pt x="846" y="66"/>
                  <a:pt x="845" y="66"/>
                  <a:pt x="845" y="67"/>
                </a:cubicBezTo>
                <a:cubicBezTo>
                  <a:pt x="845" y="68"/>
                  <a:pt x="846" y="71"/>
                  <a:pt x="847" y="71"/>
                </a:cubicBezTo>
                <a:cubicBezTo>
                  <a:pt x="848" y="71"/>
                  <a:pt x="848" y="70"/>
                  <a:pt x="849" y="70"/>
                </a:cubicBezTo>
                <a:cubicBezTo>
                  <a:pt x="852" y="69"/>
                  <a:pt x="852" y="69"/>
                  <a:pt x="852" y="69"/>
                </a:cubicBezTo>
                <a:cubicBezTo>
                  <a:pt x="853" y="69"/>
                  <a:pt x="854" y="71"/>
                  <a:pt x="854" y="71"/>
                </a:cubicBezTo>
                <a:cubicBezTo>
                  <a:pt x="855" y="71"/>
                  <a:pt x="859" y="72"/>
                  <a:pt x="860" y="71"/>
                </a:cubicBezTo>
                <a:cubicBezTo>
                  <a:pt x="867" y="70"/>
                  <a:pt x="867" y="70"/>
                  <a:pt x="867" y="70"/>
                </a:cubicBezTo>
                <a:cubicBezTo>
                  <a:pt x="867" y="70"/>
                  <a:pt x="869" y="68"/>
                  <a:pt x="869" y="69"/>
                </a:cubicBezTo>
                <a:cubicBezTo>
                  <a:pt x="869" y="70"/>
                  <a:pt x="865" y="71"/>
                  <a:pt x="866" y="72"/>
                </a:cubicBezTo>
                <a:cubicBezTo>
                  <a:pt x="866" y="72"/>
                  <a:pt x="871" y="72"/>
                  <a:pt x="871" y="72"/>
                </a:cubicBezTo>
                <a:cubicBezTo>
                  <a:pt x="883" y="73"/>
                  <a:pt x="877" y="72"/>
                  <a:pt x="886" y="72"/>
                </a:cubicBezTo>
                <a:cubicBezTo>
                  <a:pt x="887" y="72"/>
                  <a:pt x="890" y="72"/>
                  <a:pt x="891" y="71"/>
                </a:cubicBezTo>
                <a:cubicBezTo>
                  <a:pt x="891" y="71"/>
                  <a:pt x="891" y="71"/>
                  <a:pt x="892" y="71"/>
                </a:cubicBezTo>
                <a:cubicBezTo>
                  <a:pt x="897" y="72"/>
                  <a:pt x="896" y="72"/>
                  <a:pt x="901" y="71"/>
                </a:cubicBezTo>
                <a:cubicBezTo>
                  <a:pt x="903" y="71"/>
                  <a:pt x="903" y="69"/>
                  <a:pt x="903" y="68"/>
                </a:cubicBezTo>
                <a:cubicBezTo>
                  <a:pt x="905" y="70"/>
                  <a:pt x="905" y="70"/>
                  <a:pt x="905" y="70"/>
                </a:cubicBezTo>
                <a:cubicBezTo>
                  <a:pt x="902" y="70"/>
                  <a:pt x="903" y="72"/>
                  <a:pt x="910" y="72"/>
                </a:cubicBezTo>
                <a:cubicBezTo>
                  <a:pt x="912" y="71"/>
                  <a:pt x="912" y="71"/>
                  <a:pt x="912" y="71"/>
                </a:cubicBezTo>
                <a:cubicBezTo>
                  <a:pt x="913" y="71"/>
                  <a:pt x="917" y="71"/>
                  <a:pt x="919" y="72"/>
                </a:cubicBezTo>
                <a:cubicBezTo>
                  <a:pt x="927" y="73"/>
                  <a:pt x="924" y="71"/>
                  <a:pt x="925" y="70"/>
                </a:cubicBezTo>
                <a:cubicBezTo>
                  <a:pt x="925" y="69"/>
                  <a:pt x="926" y="70"/>
                  <a:pt x="927" y="70"/>
                </a:cubicBezTo>
                <a:cubicBezTo>
                  <a:pt x="934" y="70"/>
                  <a:pt x="931" y="70"/>
                  <a:pt x="933" y="68"/>
                </a:cubicBezTo>
                <a:cubicBezTo>
                  <a:pt x="934" y="67"/>
                  <a:pt x="933" y="67"/>
                  <a:pt x="932" y="67"/>
                </a:cubicBezTo>
                <a:cubicBezTo>
                  <a:pt x="931" y="67"/>
                  <a:pt x="931" y="67"/>
                  <a:pt x="931" y="66"/>
                </a:cubicBezTo>
                <a:cubicBezTo>
                  <a:pt x="932" y="66"/>
                  <a:pt x="936" y="64"/>
                  <a:pt x="936" y="64"/>
                </a:cubicBezTo>
                <a:cubicBezTo>
                  <a:pt x="936" y="64"/>
                  <a:pt x="934" y="63"/>
                  <a:pt x="934" y="62"/>
                </a:cubicBezTo>
                <a:cubicBezTo>
                  <a:pt x="933" y="62"/>
                  <a:pt x="930" y="62"/>
                  <a:pt x="929" y="62"/>
                </a:cubicBezTo>
                <a:cubicBezTo>
                  <a:pt x="929" y="62"/>
                  <a:pt x="928" y="60"/>
                  <a:pt x="928" y="60"/>
                </a:cubicBezTo>
                <a:cubicBezTo>
                  <a:pt x="923" y="59"/>
                  <a:pt x="923" y="59"/>
                  <a:pt x="923" y="59"/>
                </a:cubicBezTo>
                <a:cubicBezTo>
                  <a:pt x="921" y="59"/>
                  <a:pt x="912" y="61"/>
                  <a:pt x="909" y="60"/>
                </a:cubicBezTo>
                <a:cubicBezTo>
                  <a:pt x="908" y="60"/>
                  <a:pt x="904" y="60"/>
                  <a:pt x="904" y="60"/>
                </a:cubicBezTo>
                <a:cubicBezTo>
                  <a:pt x="904" y="60"/>
                  <a:pt x="899" y="61"/>
                  <a:pt x="894" y="61"/>
                </a:cubicBezTo>
                <a:cubicBezTo>
                  <a:pt x="893" y="61"/>
                  <a:pt x="891" y="61"/>
                  <a:pt x="891" y="62"/>
                </a:cubicBezTo>
                <a:cubicBezTo>
                  <a:pt x="889" y="62"/>
                  <a:pt x="887" y="63"/>
                  <a:pt x="886" y="61"/>
                </a:cubicBezTo>
                <a:cubicBezTo>
                  <a:pt x="884" y="60"/>
                  <a:pt x="883" y="61"/>
                  <a:pt x="882" y="62"/>
                </a:cubicBezTo>
                <a:cubicBezTo>
                  <a:pt x="882" y="61"/>
                  <a:pt x="879" y="62"/>
                  <a:pt x="878" y="61"/>
                </a:cubicBezTo>
                <a:cubicBezTo>
                  <a:pt x="877" y="61"/>
                  <a:pt x="875" y="61"/>
                  <a:pt x="874" y="61"/>
                </a:cubicBezTo>
                <a:cubicBezTo>
                  <a:pt x="874" y="62"/>
                  <a:pt x="873" y="62"/>
                  <a:pt x="873" y="62"/>
                </a:cubicBezTo>
                <a:cubicBezTo>
                  <a:pt x="872" y="64"/>
                  <a:pt x="872" y="63"/>
                  <a:pt x="871" y="63"/>
                </a:cubicBezTo>
                <a:cubicBezTo>
                  <a:pt x="872" y="62"/>
                  <a:pt x="874" y="61"/>
                  <a:pt x="874" y="60"/>
                </a:cubicBezTo>
                <a:cubicBezTo>
                  <a:pt x="874" y="59"/>
                  <a:pt x="872" y="59"/>
                  <a:pt x="870" y="58"/>
                </a:cubicBezTo>
                <a:cubicBezTo>
                  <a:pt x="874" y="58"/>
                  <a:pt x="875" y="58"/>
                  <a:pt x="878" y="57"/>
                </a:cubicBezTo>
                <a:cubicBezTo>
                  <a:pt x="880" y="56"/>
                  <a:pt x="872" y="54"/>
                  <a:pt x="872" y="54"/>
                </a:cubicBezTo>
                <a:cubicBezTo>
                  <a:pt x="871" y="54"/>
                  <a:pt x="871" y="51"/>
                  <a:pt x="870" y="52"/>
                </a:cubicBezTo>
                <a:cubicBezTo>
                  <a:pt x="864" y="52"/>
                  <a:pt x="864" y="52"/>
                  <a:pt x="864" y="52"/>
                </a:cubicBezTo>
                <a:cubicBezTo>
                  <a:pt x="864" y="52"/>
                  <a:pt x="860" y="52"/>
                  <a:pt x="859" y="52"/>
                </a:cubicBezTo>
                <a:close/>
                <a:moveTo>
                  <a:pt x="903" y="122"/>
                </a:moveTo>
                <a:cubicBezTo>
                  <a:pt x="903" y="122"/>
                  <a:pt x="901" y="121"/>
                  <a:pt x="902" y="121"/>
                </a:cubicBezTo>
                <a:cubicBezTo>
                  <a:pt x="903" y="118"/>
                  <a:pt x="904" y="118"/>
                  <a:pt x="904" y="118"/>
                </a:cubicBezTo>
                <a:cubicBezTo>
                  <a:pt x="904" y="118"/>
                  <a:pt x="906" y="118"/>
                  <a:pt x="906" y="119"/>
                </a:cubicBezTo>
                <a:cubicBezTo>
                  <a:pt x="910" y="120"/>
                  <a:pt x="904" y="122"/>
                  <a:pt x="903" y="122"/>
                </a:cubicBezTo>
                <a:close/>
                <a:moveTo>
                  <a:pt x="974" y="357"/>
                </a:moveTo>
                <a:cubicBezTo>
                  <a:pt x="973" y="359"/>
                  <a:pt x="972" y="359"/>
                  <a:pt x="974" y="361"/>
                </a:cubicBezTo>
                <a:cubicBezTo>
                  <a:pt x="976" y="361"/>
                  <a:pt x="976" y="361"/>
                  <a:pt x="976" y="361"/>
                </a:cubicBezTo>
                <a:cubicBezTo>
                  <a:pt x="978" y="361"/>
                  <a:pt x="979" y="357"/>
                  <a:pt x="982" y="355"/>
                </a:cubicBezTo>
                <a:cubicBezTo>
                  <a:pt x="987" y="349"/>
                  <a:pt x="986" y="345"/>
                  <a:pt x="984" y="346"/>
                </a:cubicBezTo>
                <a:cubicBezTo>
                  <a:pt x="984" y="345"/>
                  <a:pt x="986" y="343"/>
                  <a:pt x="983" y="343"/>
                </a:cubicBezTo>
                <a:cubicBezTo>
                  <a:pt x="983" y="343"/>
                  <a:pt x="978" y="346"/>
                  <a:pt x="978" y="346"/>
                </a:cubicBezTo>
                <a:cubicBezTo>
                  <a:pt x="977" y="349"/>
                  <a:pt x="977" y="349"/>
                  <a:pt x="975" y="349"/>
                </a:cubicBezTo>
                <a:cubicBezTo>
                  <a:pt x="976" y="346"/>
                  <a:pt x="976" y="348"/>
                  <a:pt x="979" y="344"/>
                </a:cubicBezTo>
                <a:cubicBezTo>
                  <a:pt x="980" y="343"/>
                  <a:pt x="980" y="342"/>
                  <a:pt x="980" y="341"/>
                </a:cubicBezTo>
                <a:cubicBezTo>
                  <a:pt x="987" y="341"/>
                  <a:pt x="985" y="342"/>
                  <a:pt x="985" y="338"/>
                </a:cubicBezTo>
                <a:cubicBezTo>
                  <a:pt x="986" y="337"/>
                  <a:pt x="984" y="339"/>
                  <a:pt x="981" y="337"/>
                </a:cubicBezTo>
                <a:cubicBezTo>
                  <a:pt x="977" y="336"/>
                  <a:pt x="978" y="340"/>
                  <a:pt x="977" y="339"/>
                </a:cubicBezTo>
                <a:cubicBezTo>
                  <a:pt x="976" y="339"/>
                  <a:pt x="978" y="337"/>
                  <a:pt x="978" y="336"/>
                </a:cubicBezTo>
                <a:cubicBezTo>
                  <a:pt x="978" y="334"/>
                  <a:pt x="978" y="335"/>
                  <a:pt x="981" y="333"/>
                </a:cubicBezTo>
                <a:cubicBezTo>
                  <a:pt x="983" y="332"/>
                  <a:pt x="984" y="333"/>
                  <a:pt x="983" y="330"/>
                </a:cubicBezTo>
                <a:cubicBezTo>
                  <a:pt x="983" y="329"/>
                  <a:pt x="978" y="327"/>
                  <a:pt x="977" y="328"/>
                </a:cubicBezTo>
                <a:cubicBezTo>
                  <a:pt x="976" y="329"/>
                  <a:pt x="976" y="329"/>
                  <a:pt x="975" y="329"/>
                </a:cubicBezTo>
                <a:cubicBezTo>
                  <a:pt x="976" y="328"/>
                  <a:pt x="976" y="326"/>
                  <a:pt x="974" y="326"/>
                </a:cubicBezTo>
                <a:cubicBezTo>
                  <a:pt x="970" y="326"/>
                  <a:pt x="971" y="330"/>
                  <a:pt x="973" y="329"/>
                </a:cubicBezTo>
                <a:cubicBezTo>
                  <a:pt x="971" y="331"/>
                  <a:pt x="971" y="328"/>
                  <a:pt x="967" y="331"/>
                </a:cubicBezTo>
                <a:cubicBezTo>
                  <a:pt x="968" y="330"/>
                  <a:pt x="970" y="329"/>
                  <a:pt x="970" y="328"/>
                </a:cubicBezTo>
                <a:cubicBezTo>
                  <a:pt x="970" y="327"/>
                  <a:pt x="969" y="326"/>
                  <a:pt x="967" y="328"/>
                </a:cubicBezTo>
                <a:cubicBezTo>
                  <a:pt x="964" y="330"/>
                  <a:pt x="962" y="325"/>
                  <a:pt x="965" y="325"/>
                </a:cubicBezTo>
                <a:cubicBezTo>
                  <a:pt x="971" y="325"/>
                  <a:pt x="970" y="321"/>
                  <a:pt x="963" y="322"/>
                </a:cubicBezTo>
                <a:cubicBezTo>
                  <a:pt x="965" y="319"/>
                  <a:pt x="964" y="320"/>
                  <a:pt x="961" y="321"/>
                </a:cubicBezTo>
                <a:cubicBezTo>
                  <a:pt x="960" y="321"/>
                  <a:pt x="961" y="323"/>
                  <a:pt x="958" y="324"/>
                </a:cubicBezTo>
                <a:cubicBezTo>
                  <a:pt x="956" y="324"/>
                  <a:pt x="956" y="326"/>
                  <a:pt x="955" y="326"/>
                </a:cubicBezTo>
                <a:cubicBezTo>
                  <a:pt x="958" y="322"/>
                  <a:pt x="958" y="322"/>
                  <a:pt x="958" y="322"/>
                </a:cubicBezTo>
                <a:cubicBezTo>
                  <a:pt x="961" y="319"/>
                  <a:pt x="961" y="319"/>
                  <a:pt x="961" y="319"/>
                </a:cubicBezTo>
                <a:cubicBezTo>
                  <a:pt x="965" y="315"/>
                  <a:pt x="965" y="315"/>
                  <a:pt x="965" y="315"/>
                </a:cubicBezTo>
                <a:cubicBezTo>
                  <a:pt x="967" y="313"/>
                  <a:pt x="967" y="313"/>
                  <a:pt x="967" y="313"/>
                </a:cubicBezTo>
                <a:cubicBezTo>
                  <a:pt x="970" y="312"/>
                  <a:pt x="970" y="312"/>
                  <a:pt x="970" y="312"/>
                </a:cubicBezTo>
                <a:cubicBezTo>
                  <a:pt x="970" y="311"/>
                  <a:pt x="972" y="310"/>
                  <a:pt x="971" y="309"/>
                </a:cubicBezTo>
                <a:cubicBezTo>
                  <a:pt x="969" y="309"/>
                  <a:pt x="969" y="309"/>
                  <a:pt x="969" y="309"/>
                </a:cubicBezTo>
                <a:cubicBezTo>
                  <a:pt x="970" y="307"/>
                  <a:pt x="970" y="307"/>
                  <a:pt x="970" y="307"/>
                </a:cubicBezTo>
                <a:cubicBezTo>
                  <a:pt x="975" y="308"/>
                  <a:pt x="975" y="308"/>
                  <a:pt x="975" y="308"/>
                </a:cubicBezTo>
                <a:cubicBezTo>
                  <a:pt x="975" y="308"/>
                  <a:pt x="976" y="305"/>
                  <a:pt x="976" y="305"/>
                </a:cubicBezTo>
                <a:cubicBezTo>
                  <a:pt x="973" y="304"/>
                  <a:pt x="974" y="304"/>
                  <a:pt x="971" y="305"/>
                </a:cubicBezTo>
                <a:cubicBezTo>
                  <a:pt x="969" y="304"/>
                  <a:pt x="970" y="304"/>
                  <a:pt x="967" y="306"/>
                </a:cubicBezTo>
                <a:cubicBezTo>
                  <a:pt x="967" y="306"/>
                  <a:pt x="963" y="306"/>
                  <a:pt x="963" y="307"/>
                </a:cubicBezTo>
                <a:cubicBezTo>
                  <a:pt x="961" y="309"/>
                  <a:pt x="960" y="312"/>
                  <a:pt x="958" y="313"/>
                </a:cubicBezTo>
                <a:cubicBezTo>
                  <a:pt x="957" y="313"/>
                  <a:pt x="953" y="313"/>
                  <a:pt x="953" y="314"/>
                </a:cubicBezTo>
                <a:cubicBezTo>
                  <a:pt x="953" y="316"/>
                  <a:pt x="953" y="316"/>
                  <a:pt x="953" y="316"/>
                </a:cubicBezTo>
                <a:cubicBezTo>
                  <a:pt x="951" y="318"/>
                  <a:pt x="951" y="317"/>
                  <a:pt x="950" y="319"/>
                </a:cubicBezTo>
                <a:cubicBezTo>
                  <a:pt x="946" y="323"/>
                  <a:pt x="946" y="323"/>
                  <a:pt x="946" y="323"/>
                </a:cubicBezTo>
                <a:cubicBezTo>
                  <a:pt x="943" y="326"/>
                  <a:pt x="945" y="327"/>
                  <a:pt x="945" y="328"/>
                </a:cubicBezTo>
                <a:cubicBezTo>
                  <a:pt x="944" y="327"/>
                  <a:pt x="944" y="327"/>
                  <a:pt x="943" y="327"/>
                </a:cubicBezTo>
                <a:cubicBezTo>
                  <a:pt x="940" y="328"/>
                  <a:pt x="938" y="330"/>
                  <a:pt x="942" y="331"/>
                </a:cubicBezTo>
                <a:cubicBezTo>
                  <a:pt x="942" y="331"/>
                  <a:pt x="943" y="331"/>
                  <a:pt x="943" y="332"/>
                </a:cubicBezTo>
                <a:cubicBezTo>
                  <a:pt x="941" y="332"/>
                  <a:pt x="941" y="332"/>
                  <a:pt x="941" y="332"/>
                </a:cubicBezTo>
                <a:cubicBezTo>
                  <a:pt x="940" y="333"/>
                  <a:pt x="939" y="329"/>
                  <a:pt x="937" y="333"/>
                </a:cubicBezTo>
                <a:cubicBezTo>
                  <a:pt x="936" y="334"/>
                  <a:pt x="935" y="336"/>
                  <a:pt x="933" y="337"/>
                </a:cubicBezTo>
                <a:cubicBezTo>
                  <a:pt x="935" y="334"/>
                  <a:pt x="928" y="338"/>
                  <a:pt x="929" y="340"/>
                </a:cubicBezTo>
                <a:cubicBezTo>
                  <a:pt x="929" y="341"/>
                  <a:pt x="930" y="339"/>
                  <a:pt x="931" y="339"/>
                </a:cubicBezTo>
                <a:cubicBezTo>
                  <a:pt x="933" y="339"/>
                  <a:pt x="934" y="339"/>
                  <a:pt x="935" y="339"/>
                </a:cubicBezTo>
                <a:cubicBezTo>
                  <a:pt x="933" y="340"/>
                  <a:pt x="932" y="341"/>
                  <a:pt x="930" y="342"/>
                </a:cubicBezTo>
                <a:cubicBezTo>
                  <a:pt x="930" y="343"/>
                  <a:pt x="925" y="346"/>
                  <a:pt x="925" y="346"/>
                </a:cubicBezTo>
                <a:cubicBezTo>
                  <a:pt x="925" y="348"/>
                  <a:pt x="924" y="349"/>
                  <a:pt x="929" y="350"/>
                </a:cubicBezTo>
                <a:cubicBezTo>
                  <a:pt x="931" y="350"/>
                  <a:pt x="934" y="348"/>
                  <a:pt x="939" y="349"/>
                </a:cubicBezTo>
                <a:cubicBezTo>
                  <a:pt x="941" y="350"/>
                  <a:pt x="946" y="350"/>
                  <a:pt x="949" y="350"/>
                </a:cubicBezTo>
                <a:cubicBezTo>
                  <a:pt x="953" y="349"/>
                  <a:pt x="953" y="349"/>
                  <a:pt x="953" y="349"/>
                </a:cubicBezTo>
                <a:cubicBezTo>
                  <a:pt x="955" y="348"/>
                  <a:pt x="956" y="348"/>
                  <a:pt x="957" y="347"/>
                </a:cubicBezTo>
                <a:cubicBezTo>
                  <a:pt x="957" y="348"/>
                  <a:pt x="956" y="349"/>
                  <a:pt x="955" y="349"/>
                </a:cubicBezTo>
                <a:cubicBezTo>
                  <a:pt x="952" y="350"/>
                  <a:pt x="956" y="351"/>
                  <a:pt x="958" y="351"/>
                </a:cubicBezTo>
                <a:cubicBezTo>
                  <a:pt x="959" y="351"/>
                  <a:pt x="960" y="349"/>
                  <a:pt x="961" y="349"/>
                </a:cubicBezTo>
                <a:cubicBezTo>
                  <a:pt x="963" y="349"/>
                  <a:pt x="962" y="349"/>
                  <a:pt x="964" y="348"/>
                </a:cubicBezTo>
                <a:cubicBezTo>
                  <a:pt x="964" y="349"/>
                  <a:pt x="964" y="349"/>
                  <a:pt x="964" y="349"/>
                </a:cubicBezTo>
                <a:cubicBezTo>
                  <a:pt x="963" y="349"/>
                  <a:pt x="961" y="350"/>
                  <a:pt x="961" y="350"/>
                </a:cubicBezTo>
                <a:cubicBezTo>
                  <a:pt x="959" y="354"/>
                  <a:pt x="960" y="353"/>
                  <a:pt x="955" y="355"/>
                </a:cubicBezTo>
                <a:cubicBezTo>
                  <a:pt x="954" y="355"/>
                  <a:pt x="954" y="355"/>
                  <a:pt x="953" y="355"/>
                </a:cubicBezTo>
                <a:cubicBezTo>
                  <a:pt x="952" y="357"/>
                  <a:pt x="952" y="358"/>
                  <a:pt x="955" y="358"/>
                </a:cubicBezTo>
                <a:cubicBezTo>
                  <a:pt x="957" y="357"/>
                  <a:pt x="958" y="359"/>
                  <a:pt x="962" y="354"/>
                </a:cubicBezTo>
                <a:cubicBezTo>
                  <a:pt x="966" y="349"/>
                  <a:pt x="967" y="353"/>
                  <a:pt x="970" y="349"/>
                </a:cubicBezTo>
                <a:cubicBezTo>
                  <a:pt x="972" y="346"/>
                  <a:pt x="972" y="346"/>
                  <a:pt x="972" y="346"/>
                </a:cubicBezTo>
                <a:cubicBezTo>
                  <a:pt x="973" y="348"/>
                  <a:pt x="972" y="350"/>
                  <a:pt x="971" y="352"/>
                </a:cubicBezTo>
                <a:cubicBezTo>
                  <a:pt x="971" y="353"/>
                  <a:pt x="968" y="357"/>
                  <a:pt x="968" y="358"/>
                </a:cubicBezTo>
                <a:cubicBezTo>
                  <a:pt x="969" y="358"/>
                  <a:pt x="972" y="358"/>
                  <a:pt x="972" y="357"/>
                </a:cubicBezTo>
                <a:cubicBezTo>
                  <a:pt x="973" y="357"/>
                  <a:pt x="973" y="356"/>
                  <a:pt x="974" y="355"/>
                </a:cubicBezTo>
                <a:cubicBezTo>
                  <a:pt x="974" y="355"/>
                  <a:pt x="974" y="356"/>
                  <a:pt x="974" y="357"/>
                </a:cubicBezTo>
                <a:close/>
                <a:moveTo>
                  <a:pt x="980" y="350"/>
                </a:moveTo>
                <a:cubicBezTo>
                  <a:pt x="980" y="349"/>
                  <a:pt x="982" y="348"/>
                  <a:pt x="983" y="347"/>
                </a:cubicBezTo>
                <a:cubicBezTo>
                  <a:pt x="981" y="349"/>
                  <a:pt x="981" y="350"/>
                  <a:pt x="979" y="351"/>
                </a:cubicBezTo>
                <a:cubicBezTo>
                  <a:pt x="979" y="350"/>
                  <a:pt x="980" y="350"/>
                  <a:pt x="980" y="350"/>
                </a:cubicBezTo>
                <a:close/>
                <a:moveTo>
                  <a:pt x="1003" y="148"/>
                </a:moveTo>
                <a:cubicBezTo>
                  <a:pt x="1002" y="148"/>
                  <a:pt x="1002" y="147"/>
                  <a:pt x="1001" y="147"/>
                </a:cubicBezTo>
                <a:cubicBezTo>
                  <a:pt x="1001" y="148"/>
                  <a:pt x="1002" y="148"/>
                  <a:pt x="1002" y="149"/>
                </a:cubicBezTo>
                <a:cubicBezTo>
                  <a:pt x="1000" y="150"/>
                  <a:pt x="999" y="150"/>
                  <a:pt x="997" y="150"/>
                </a:cubicBezTo>
                <a:cubicBezTo>
                  <a:pt x="996" y="150"/>
                  <a:pt x="996" y="150"/>
                  <a:pt x="996" y="149"/>
                </a:cubicBezTo>
                <a:cubicBezTo>
                  <a:pt x="995" y="149"/>
                  <a:pt x="995" y="149"/>
                  <a:pt x="995" y="149"/>
                </a:cubicBezTo>
                <a:cubicBezTo>
                  <a:pt x="995" y="150"/>
                  <a:pt x="995" y="150"/>
                  <a:pt x="994" y="151"/>
                </a:cubicBezTo>
                <a:cubicBezTo>
                  <a:pt x="995" y="151"/>
                  <a:pt x="994" y="151"/>
                  <a:pt x="996" y="152"/>
                </a:cubicBezTo>
                <a:cubicBezTo>
                  <a:pt x="996" y="153"/>
                  <a:pt x="993" y="153"/>
                  <a:pt x="993" y="153"/>
                </a:cubicBezTo>
                <a:cubicBezTo>
                  <a:pt x="991" y="152"/>
                  <a:pt x="991" y="153"/>
                  <a:pt x="990" y="152"/>
                </a:cubicBezTo>
                <a:cubicBezTo>
                  <a:pt x="990" y="152"/>
                  <a:pt x="990" y="152"/>
                  <a:pt x="990" y="153"/>
                </a:cubicBezTo>
                <a:cubicBezTo>
                  <a:pt x="991" y="153"/>
                  <a:pt x="992" y="153"/>
                  <a:pt x="992" y="154"/>
                </a:cubicBezTo>
                <a:cubicBezTo>
                  <a:pt x="992" y="156"/>
                  <a:pt x="991" y="155"/>
                  <a:pt x="990" y="155"/>
                </a:cubicBezTo>
                <a:cubicBezTo>
                  <a:pt x="989" y="155"/>
                  <a:pt x="988" y="157"/>
                  <a:pt x="987" y="157"/>
                </a:cubicBezTo>
                <a:cubicBezTo>
                  <a:pt x="985" y="157"/>
                  <a:pt x="984" y="157"/>
                  <a:pt x="983" y="155"/>
                </a:cubicBezTo>
                <a:cubicBezTo>
                  <a:pt x="983" y="157"/>
                  <a:pt x="983" y="158"/>
                  <a:pt x="981" y="158"/>
                </a:cubicBezTo>
                <a:cubicBezTo>
                  <a:pt x="981" y="160"/>
                  <a:pt x="981" y="161"/>
                  <a:pt x="979" y="163"/>
                </a:cubicBezTo>
                <a:cubicBezTo>
                  <a:pt x="979" y="164"/>
                  <a:pt x="979" y="164"/>
                  <a:pt x="977" y="164"/>
                </a:cubicBezTo>
                <a:cubicBezTo>
                  <a:pt x="976" y="164"/>
                  <a:pt x="976" y="164"/>
                  <a:pt x="975" y="162"/>
                </a:cubicBezTo>
                <a:cubicBezTo>
                  <a:pt x="975" y="162"/>
                  <a:pt x="975" y="162"/>
                  <a:pt x="975" y="162"/>
                </a:cubicBezTo>
                <a:cubicBezTo>
                  <a:pt x="974" y="163"/>
                  <a:pt x="972" y="163"/>
                  <a:pt x="973" y="161"/>
                </a:cubicBezTo>
                <a:cubicBezTo>
                  <a:pt x="973" y="161"/>
                  <a:pt x="973" y="161"/>
                  <a:pt x="973" y="161"/>
                </a:cubicBezTo>
                <a:cubicBezTo>
                  <a:pt x="972" y="161"/>
                  <a:pt x="972" y="162"/>
                  <a:pt x="971" y="162"/>
                </a:cubicBezTo>
                <a:cubicBezTo>
                  <a:pt x="970" y="162"/>
                  <a:pt x="970" y="162"/>
                  <a:pt x="970" y="160"/>
                </a:cubicBezTo>
                <a:cubicBezTo>
                  <a:pt x="969" y="160"/>
                  <a:pt x="969" y="159"/>
                  <a:pt x="970" y="158"/>
                </a:cubicBezTo>
                <a:cubicBezTo>
                  <a:pt x="970" y="158"/>
                  <a:pt x="968" y="157"/>
                  <a:pt x="967" y="156"/>
                </a:cubicBezTo>
                <a:cubicBezTo>
                  <a:pt x="965" y="154"/>
                  <a:pt x="969" y="154"/>
                  <a:pt x="969" y="153"/>
                </a:cubicBezTo>
                <a:cubicBezTo>
                  <a:pt x="968" y="153"/>
                  <a:pt x="966" y="154"/>
                  <a:pt x="964" y="152"/>
                </a:cubicBezTo>
                <a:cubicBezTo>
                  <a:pt x="963" y="151"/>
                  <a:pt x="964" y="151"/>
                  <a:pt x="964" y="150"/>
                </a:cubicBezTo>
                <a:cubicBezTo>
                  <a:pt x="963" y="150"/>
                  <a:pt x="963" y="151"/>
                  <a:pt x="962" y="151"/>
                </a:cubicBezTo>
                <a:cubicBezTo>
                  <a:pt x="961" y="150"/>
                  <a:pt x="963" y="148"/>
                  <a:pt x="961" y="148"/>
                </a:cubicBezTo>
                <a:cubicBezTo>
                  <a:pt x="960" y="148"/>
                  <a:pt x="959" y="149"/>
                  <a:pt x="959" y="149"/>
                </a:cubicBezTo>
                <a:cubicBezTo>
                  <a:pt x="958" y="150"/>
                  <a:pt x="956" y="150"/>
                  <a:pt x="955" y="149"/>
                </a:cubicBezTo>
                <a:cubicBezTo>
                  <a:pt x="954" y="149"/>
                  <a:pt x="954" y="148"/>
                  <a:pt x="953" y="148"/>
                </a:cubicBezTo>
                <a:cubicBezTo>
                  <a:pt x="954" y="148"/>
                  <a:pt x="954" y="148"/>
                  <a:pt x="954" y="148"/>
                </a:cubicBezTo>
                <a:cubicBezTo>
                  <a:pt x="953" y="151"/>
                  <a:pt x="954" y="150"/>
                  <a:pt x="955" y="151"/>
                </a:cubicBezTo>
                <a:cubicBezTo>
                  <a:pt x="956" y="152"/>
                  <a:pt x="956" y="152"/>
                  <a:pt x="955" y="154"/>
                </a:cubicBezTo>
                <a:cubicBezTo>
                  <a:pt x="954" y="154"/>
                  <a:pt x="952" y="154"/>
                  <a:pt x="952" y="154"/>
                </a:cubicBezTo>
                <a:cubicBezTo>
                  <a:pt x="950" y="153"/>
                  <a:pt x="950" y="153"/>
                  <a:pt x="950" y="153"/>
                </a:cubicBezTo>
                <a:cubicBezTo>
                  <a:pt x="948" y="152"/>
                  <a:pt x="949" y="152"/>
                  <a:pt x="947" y="151"/>
                </a:cubicBezTo>
                <a:cubicBezTo>
                  <a:pt x="946" y="151"/>
                  <a:pt x="946" y="151"/>
                  <a:pt x="946" y="151"/>
                </a:cubicBezTo>
                <a:cubicBezTo>
                  <a:pt x="947" y="151"/>
                  <a:pt x="947" y="152"/>
                  <a:pt x="948" y="153"/>
                </a:cubicBezTo>
                <a:cubicBezTo>
                  <a:pt x="948" y="153"/>
                  <a:pt x="948" y="154"/>
                  <a:pt x="948" y="154"/>
                </a:cubicBezTo>
                <a:cubicBezTo>
                  <a:pt x="948" y="157"/>
                  <a:pt x="950" y="155"/>
                  <a:pt x="951" y="155"/>
                </a:cubicBezTo>
                <a:cubicBezTo>
                  <a:pt x="953" y="155"/>
                  <a:pt x="953" y="155"/>
                  <a:pt x="953" y="158"/>
                </a:cubicBezTo>
                <a:cubicBezTo>
                  <a:pt x="954" y="159"/>
                  <a:pt x="952" y="159"/>
                  <a:pt x="951" y="160"/>
                </a:cubicBezTo>
                <a:cubicBezTo>
                  <a:pt x="953" y="161"/>
                  <a:pt x="954" y="161"/>
                  <a:pt x="953" y="163"/>
                </a:cubicBezTo>
                <a:cubicBezTo>
                  <a:pt x="953" y="163"/>
                  <a:pt x="953" y="163"/>
                  <a:pt x="953" y="163"/>
                </a:cubicBezTo>
                <a:cubicBezTo>
                  <a:pt x="955" y="163"/>
                  <a:pt x="956" y="163"/>
                  <a:pt x="956" y="165"/>
                </a:cubicBezTo>
                <a:cubicBezTo>
                  <a:pt x="957" y="165"/>
                  <a:pt x="958" y="165"/>
                  <a:pt x="958" y="164"/>
                </a:cubicBezTo>
                <a:cubicBezTo>
                  <a:pt x="958" y="163"/>
                  <a:pt x="960" y="164"/>
                  <a:pt x="960" y="164"/>
                </a:cubicBezTo>
                <a:cubicBezTo>
                  <a:pt x="961" y="165"/>
                  <a:pt x="961" y="165"/>
                  <a:pt x="960" y="166"/>
                </a:cubicBezTo>
                <a:cubicBezTo>
                  <a:pt x="959" y="167"/>
                  <a:pt x="958" y="167"/>
                  <a:pt x="958" y="167"/>
                </a:cubicBezTo>
                <a:cubicBezTo>
                  <a:pt x="958" y="169"/>
                  <a:pt x="960" y="167"/>
                  <a:pt x="961" y="167"/>
                </a:cubicBezTo>
                <a:cubicBezTo>
                  <a:pt x="963" y="167"/>
                  <a:pt x="962" y="169"/>
                  <a:pt x="959" y="170"/>
                </a:cubicBezTo>
                <a:cubicBezTo>
                  <a:pt x="959" y="171"/>
                  <a:pt x="959" y="171"/>
                  <a:pt x="959" y="171"/>
                </a:cubicBezTo>
                <a:cubicBezTo>
                  <a:pt x="959" y="171"/>
                  <a:pt x="960" y="171"/>
                  <a:pt x="960" y="171"/>
                </a:cubicBezTo>
                <a:cubicBezTo>
                  <a:pt x="960" y="171"/>
                  <a:pt x="961" y="171"/>
                  <a:pt x="961" y="171"/>
                </a:cubicBezTo>
                <a:cubicBezTo>
                  <a:pt x="963" y="173"/>
                  <a:pt x="964" y="173"/>
                  <a:pt x="961" y="174"/>
                </a:cubicBezTo>
                <a:cubicBezTo>
                  <a:pt x="961" y="175"/>
                  <a:pt x="961" y="175"/>
                  <a:pt x="961" y="175"/>
                </a:cubicBezTo>
                <a:cubicBezTo>
                  <a:pt x="961" y="175"/>
                  <a:pt x="962" y="176"/>
                  <a:pt x="962" y="176"/>
                </a:cubicBezTo>
                <a:cubicBezTo>
                  <a:pt x="963" y="177"/>
                  <a:pt x="960" y="181"/>
                  <a:pt x="958" y="181"/>
                </a:cubicBezTo>
                <a:cubicBezTo>
                  <a:pt x="957" y="181"/>
                  <a:pt x="958" y="179"/>
                  <a:pt x="958" y="177"/>
                </a:cubicBezTo>
                <a:cubicBezTo>
                  <a:pt x="958" y="179"/>
                  <a:pt x="957" y="180"/>
                  <a:pt x="956" y="181"/>
                </a:cubicBezTo>
                <a:cubicBezTo>
                  <a:pt x="957" y="185"/>
                  <a:pt x="957" y="185"/>
                  <a:pt x="957" y="185"/>
                </a:cubicBezTo>
                <a:cubicBezTo>
                  <a:pt x="957" y="186"/>
                  <a:pt x="955" y="185"/>
                  <a:pt x="954" y="185"/>
                </a:cubicBezTo>
                <a:cubicBezTo>
                  <a:pt x="952" y="184"/>
                  <a:pt x="952" y="184"/>
                  <a:pt x="950" y="185"/>
                </a:cubicBezTo>
                <a:cubicBezTo>
                  <a:pt x="952" y="184"/>
                  <a:pt x="952" y="184"/>
                  <a:pt x="953" y="186"/>
                </a:cubicBezTo>
                <a:cubicBezTo>
                  <a:pt x="954" y="186"/>
                  <a:pt x="950" y="188"/>
                  <a:pt x="949" y="188"/>
                </a:cubicBezTo>
                <a:cubicBezTo>
                  <a:pt x="948" y="186"/>
                  <a:pt x="948" y="187"/>
                  <a:pt x="950" y="186"/>
                </a:cubicBezTo>
                <a:cubicBezTo>
                  <a:pt x="949" y="186"/>
                  <a:pt x="948" y="184"/>
                  <a:pt x="948" y="183"/>
                </a:cubicBezTo>
                <a:cubicBezTo>
                  <a:pt x="947" y="183"/>
                  <a:pt x="947" y="183"/>
                  <a:pt x="947" y="183"/>
                </a:cubicBezTo>
                <a:cubicBezTo>
                  <a:pt x="946" y="184"/>
                  <a:pt x="945" y="185"/>
                  <a:pt x="944" y="183"/>
                </a:cubicBezTo>
                <a:cubicBezTo>
                  <a:pt x="943" y="182"/>
                  <a:pt x="943" y="183"/>
                  <a:pt x="942" y="182"/>
                </a:cubicBezTo>
                <a:cubicBezTo>
                  <a:pt x="941" y="182"/>
                  <a:pt x="941" y="181"/>
                  <a:pt x="941" y="180"/>
                </a:cubicBezTo>
                <a:cubicBezTo>
                  <a:pt x="938" y="180"/>
                  <a:pt x="938" y="177"/>
                  <a:pt x="936" y="176"/>
                </a:cubicBezTo>
                <a:cubicBezTo>
                  <a:pt x="936" y="177"/>
                  <a:pt x="937" y="179"/>
                  <a:pt x="936" y="179"/>
                </a:cubicBezTo>
                <a:cubicBezTo>
                  <a:pt x="932" y="178"/>
                  <a:pt x="932" y="175"/>
                  <a:pt x="930" y="175"/>
                </a:cubicBezTo>
                <a:cubicBezTo>
                  <a:pt x="930" y="175"/>
                  <a:pt x="929" y="176"/>
                  <a:pt x="929" y="176"/>
                </a:cubicBezTo>
                <a:cubicBezTo>
                  <a:pt x="929" y="178"/>
                  <a:pt x="929" y="178"/>
                  <a:pt x="930" y="180"/>
                </a:cubicBezTo>
                <a:cubicBezTo>
                  <a:pt x="931" y="180"/>
                  <a:pt x="935" y="183"/>
                  <a:pt x="936" y="184"/>
                </a:cubicBezTo>
                <a:cubicBezTo>
                  <a:pt x="941" y="188"/>
                  <a:pt x="938" y="187"/>
                  <a:pt x="942" y="190"/>
                </a:cubicBezTo>
                <a:cubicBezTo>
                  <a:pt x="944" y="191"/>
                  <a:pt x="941" y="192"/>
                  <a:pt x="940" y="193"/>
                </a:cubicBezTo>
                <a:cubicBezTo>
                  <a:pt x="940" y="193"/>
                  <a:pt x="941" y="195"/>
                  <a:pt x="940" y="195"/>
                </a:cubicBezTo>
                <a:cubicBezTo>
                  <a:pt x="936" y="195"/>
                  <a:pt x="936" y="196"/>
                  <a:pt x="934" y="194"/>
                </a:cubicBezTo>
                <a:cubicBezTo>
                  <a:pt x="932" y="193"/>
                  <a:pt x="932" y="193"/>
                  <a:pt x="930" y="192"/>
                </a:cubicBezTo>
                <a:cubicBezTo>
                  <a:pt x="927" y="191"/>
                  <a:pt x="927" y="191"/>
                  <a:pt x="927" y="191"/>
                </a:cubicBezTo>
                <a:cubicBezTo>
                  <a:pt x="927" y="191"/>
                  <a:pt x="924" y="191"/>
                  <a:pt x="923" y="191"/>
                </a:cubicBezTo>
                <a:cubicBezTo>
                  <a:pt x="923" y="191"/>
                  <a:pt x="920" y="190"/>
                  <a:pt x="920" y="189"/>
                </a:cubicBezTo>
                <a:cubicBezTo>
                  <a:pt x="918" y="189"/>
                  <a:pt x="917" y="188"/>
                  <a:pt x="917" y="186"/>
                </a:cubicBezTo>
                <a:cubicBezTo>
                  <a:pt x="912" y="185"/>
                  <a:pt x="915" y="186"/>
                  <a:pt x="912" y="186"/>
                </a:cubicBezTo>
                <a:cubicBezTo>
                  <a:pt x="911" y="186"/>
                  <a:pt x="909" y="184"/>
                  <a:pt x="908" y="184"/>
                </a:cubicBezTo>
                <a:cubicBezTo>
                  <a:pt x="908" y="185"/>
                  <a:pt x="908" y="185"/>
                  <a:pt x="908" y="185"/>
                </a:cubicBezTo>
                <a:cubicBezTo>
                  <a:pt x="909" y="185"/>
                  <a:pt x="910" y="185"/>
                  <a:pt x="911" y="186"/>
                </a:cubicBezTo>
                <a:cubicBezTo>
                  <a:pt x="911" y="187"/>
                  <a:pt x="912" y="188"/>
                  <a:pt x="911" y="189"/>
                </a:cubicBezTo>
                <a:cubicBezTo>
                  <a:pt x="910" y="189"/>
                  <a:pt x="910" y="189"/>
                  <a:pt x="909" y="188"/>
                </a:cubicBezTo>
                <a:cubicBezTo>
                  <a:pt x="907" y="188"/>
                  <a:pt x="906" y="187"/>
                  <a:pt x="906" y="185"/>
                </a:cubicBezTo>
                <a:cubicBezTo>
                  <a:pt x="905" y="186"/>
                  <a:pt x="904" y="186"/>
                  <a:pt x="904" y="184"/>
                </a:cubicBezTo>
                <a:cubicBezTo>
                  <a:pt x="904" y="183"/>
                  <a:pt x="907" y="183"/>
                  <a:pt x="907" y="183"/>
                </a:cubicBezTo>
                <a:cubicBezTo>
                  <a:pt x="908" y="182"/>
                  <a:pt x="908" y="182"/>
                  <a:pt x="908" y="182"/>
                </a:cubicBezTo>
                <a:cubicBezTo>
                  <a:pt x="903" y="182"/>
                  <a:pt x="904" y="183"/>
                  <a:pt x="903" y="180"/>
                </a:cubicBezTo>
                <a:cubicBezTo>
                  <a:pt x="901" y="180"/>
                  <a:pt x="901" y="180"/>
                  <a:pt x="901" y="180"/>
                </a:cubicBezTo>
                <a:cubicBezTo>
                  <a:pt x="901" y="179"/>
                  <a:pt x="901" y="178"/>
                  <a:pt x="901" y="178"/>
                </a:cubicBezTo>
                <a:cubicBezTo>
                  <a:pt x="905" y="178"/>
                  <a:pt x="904" y="179"/>
                  <a:pt x="908" y="177"/>
                </a:cubicBezTo>
                <a:cubicBezTo>
                  <a:pt x="908" y="176"/>
                  <a:pt x="908" y="176"/>
                  <a:pt x="908" y="176"/>
                </a:cubicBezTo>
                <a:cubicBezTo>
                  <a:pt x="904" y="176"/>
                  <a:pt x="906" y="178"/>
                  <a:pt x="904" y="175"/>
                </a:cubicBezTo>
                <a:cubicBezTo>
                  <a:pt x="902" y="176"/>
                  <a:pt x="902" y="176"/>
                  <a:pt x="902" y="176"/>
                </a:cubicBezTo>
                <a:cubicBezTo>
                  <a:pt x="901" y="176"/>
                  <a:pt x="900" y="174"/>
                  <a:pt x="900" y="173"/>
                </a:cubicBezTo>
                <a:cubicBezTo>
                  <a:pt x="900" y="172"/>
                  <a:pt x="898" y="170"/>
                  <a:pt x="897" y="170"/>
                </a:cubicBezTo>
                <a:cubicBezTo>
                  <a:pt x="897" y="169"/>
                  <a:pt x="899" y="167"/>
                  <a:pt x="899" y="167"/>
                </a:cubicBezTo>
                <a:cubicBezTo>
                  <a:pt x="898" y="167"/>
                  <a:pt x="898" y="167"/>
                  <a:pt x="897" y="166"/>
                </a:cubicBezTo>
                <a:cubicBezTo>
                  <a:pt x="895" y="167"/>
                  <a:pt x="895" y="167"/>
                  <a:pt x="895" y="167"/>
                </a:cubicBezTo>
                <a:cubicBezTo>
                  <a:pt x="895" y="167"/>
                  <a:pt x="892" y="170"/>
                  <a:pt x="892" y="168"/>
                </a:cubicBezTo>
                <a:cubicBezTo>
                  <a:pt x="892" y="167"/>
                  <a:pt x="893" y="167"/>
                  <a:pt x="893" y="166"/>
                </a:cubicBezTo>
                <a:cubicBezTo>
                  <a:pt x="892" y="167"/>
                  <a:pt x="889" y="167"/>
                  <a:pt x="890" y="164"/>
                </a:cubicBezTo>
                <a:cubicBezTo>
                  <a:pt x="889" y="165"/>
                  <a:pt x="889" y="165"/>
                  <a:pt x="889" y="165"/>
                </a:cubicBezTo>
                <a:cubicBezTo>
                  <a:pt x="889" y="166"/>
                  <a:pt x="889" y="168"/>
                  <a:pt x="889" y="169"/>
                </a:cubicBezTo>
                <a:cubicBezTo>
                  <a:pt x="888" y="171"/>
                  <a:pt x="882" y="167"/>
                  <a:pt x="881" y="166"/>
                </a:cubicBezTo>
                <a:cubicBezTo>
                  <a:pt x="880" y="167"/>
                  <a:pt x="879" y="169"/>
                  <a:pt x="877" y="169"/>
                </a:cubicBezTo>
                <a:cubicBezTo>
                  <a:pt x="876" y="169"/>
                  <a:pt x="874" y="170"/>
                  <a:pt x="873" y="170"/>
                </a:cubicBezTo>
                <a:cubicBezTo>
                  <a:pt x="871" y="170"/>
                  <a:pt x="872" y="172"/>
                  <a:pt x="865" y="170"/>
                </a:cubicBezTo>
                <a:cubicBezTo>
                  <a:pt x="865" y="170"/>
                  <a:pt x="862" y="168"/>
                  <a:pt x="862" y="167"/>
                </a:cubicBezTo>
                <a:cubicBezTo>
                  <a:pt x="862" y="167"/>
                  <a:pt x="862" y="167"/>
                  <a:pt x="865" y="163"/>
                </a:cubicBezTo>
                <a:cubicBezTo>
                  <a:pt x="869" y="159"/>
                  <a:pt x="869" y="161"/>
                  <a:pt x="872" y="160"/>
                </a:cubicBezTo>
                <a:cubicBezTo>
                  <a:pt x="872" y="159"/>
                  <a:pt x="872" y="159"/>
                  <a:pt x="872" y="159"/>
                </a:cubicBezTo>
                <a:cubicBezTo>
                  <a:pt x="872" y="159"/>
                  <a:pt x="874" y="157"/>
                  <a:pt x="875" y="157"/>
                </a:cubicBezTo>
                <a:cubicBezTo>
                  <a:pt x="878" y="158"/>
                  <a:pt x="881" y="159"/>
                  <a:pt x="885" y="160"/>
                </a:cubicBezTo>
                <a:cubicBezTo>
                  <a:pt x="887" y="158"/>
                  <a:pt x="886" y="159"/>
                  <a:pt x="888" y="160"/>
                </a:cubicBezTo>
                <a:cubicBezTo>
                  <a:pt x="888" y="160"/>
                  <a:pt x="893" y="158"/>
                  <a:pt x="894" y="158"/>
                </a:cubicBezTo>
                <a:cubicBezTo>
                  <a:pt x="894" y="158"/>
                  <a:pt x="894" y="158"/>
                  <a:pt x="895" y="158"/>
                </a:cubicBezTo>
                <a:cubicBezTo>
                  <a:pt x="897" y="158"/>
                  <a:pt x="898" y="157"/>
                  <a:pt x="900" y="157"/>
                </a:cubicBezTo>
                <a:cubicBezTo>
                  <a:pt x="900" y="156"/>
                  <a:pt x="902" y="157"/>
                  <a:pt x="902" y="157"/>
                </a:cubicBezTo>
                <a:cubicBezTo>
                  <a:pt x="903" y="157"/>
                  <a:pt x="903" y="156"/>
                  <a:pt x="904" y="155"/>
                </a:cubicBezTo>
                <a:cubicBezTo>
                  <a:pt x="899" y="150"/>
                  <a:pt x="900" y="152"/>
                  <a:pt x="903" y="149"/>
                </a:cubicBezTo>
                <a:cubicBezTo>
                  <a:pt x="904" y="149"/>
                  <a:pt x="907" y="148"/>
                  <a:pt x="908" y="148"/>
                </a:cubicBezTo>
                <a:cubicBezTo>
                  <a:pt x="911" y="146"/>
                  <a:pt x="911" y="146"/>
                  <a:pt x="911" y="146"/>
                </a:cubicBezTo>
                <a:cubicBezTo>
                  <a:pt x="916" y="144"/>
                  <a:pt x="916" y="144"/>
                  <a:pt x="916" y="144"/>
                </a:cubicBezTo>
                <a:cubicBezTo>
                  <a:pt x="923" y="141"/>
                  <a:pt x="923" y="141"/>
                  <a:pt x="923" y="141"/>
                </a:cubicBezTo>
                <a:cubicBezTo>
                  <a:pt x="925" y="139"/>
                  <a:pt x="925" y="139"/>
                  <a:pt x="925" y="139"/>
                </a:cubicBezTo>
                <a:cubicBezTo>
                  <a:pt x="925" y="134"/>
                  <a:pt x="924" y="136"/>
                  <a:pt x="926" y="132"/>
                </a:cubicBezTo>
                <a:cubicBezTo>
                  <a:pt x="925" y="131"/>
                  <a:pt x="925" y="131"/>
                  <a:pt x="925" y="131"/>
                </a:cubicBezTo>
                <a:cubicBezTo>
                  <a:pt x="923" y="132"/>
                  <a:pt x="923" y="131"/>
                  <a:pt x="921" y="130"/>
                </a:cubicBezTo>
                <a:cubicBezTo>
                  <a:pt x="920" y="129"/>
                  <a:pt x="923" y="127"/>
                  <a:pt x="924" y="127"/>
                </a:cubicBezTo>
                <a:cubicBezTo>
                  <a:pt x="924" y="126"/>
                  <a:pt x="923" y="126"/>
                  <a:pt x="923" y="126"/>
                </a:cubicBezTo>
                <a:cubicBezTo>
                  <a:pt x="922" y="126"/>
                  <a:pt x="922" y="126"/>
                  <a:pt x="922" y="126"/>
                </a:cubicBezTo>
                <a:cubicBezTo>
                  <a:pt x="922" y="128"/>
                  <a:pt x="922" y="128"/>
                  <a:pt x="922" y="128"/>
                </a:cubicBezTo>
                <a:cubicBezTo>
                  <a:pt x="921" y="130"/>
                  <a:pt x="921" y="129"/>
                  <a:pt x="919" y="128"/>
                </a:cubicBezTo>
                <a:cubicBezTo>
                  <a:pt x="918" y="127"/>
                  <a:pt x="918" y="124"/>
                  <a:pt x="918" y="123"/>
                </a:cubicBezTo>
                <a:cubicBezTo>
                  <a:pt x="915" y="125"/>
                  <a:pt x="915" y="125"/>
                  <a:pt x="914" y="124"/>
                </a:cubicBezTo>
                <a:cubicBezTo>
                  <a:pt x="914" y="125"/>
                  <a:pt x="914" y="125"/>
                  <a:pt x="910" y="125"/>
                </a:cubicBezTo>
                <a:cubicBezTo>
                  <a:pt x="905" y="125"/>
                  <a:pt x="906" y="126"/>
                  <a:pt x="906" y="126"/>
                </a:cubicBezTo>
                <a:cubicBezTo>
                  <a:pt x="905" y="127"/>
                  <a:pt x="901" y="126"/>
                  <a:pt x="904" y="124"/>
                </a:cubicBezTo>
                <a:cubicBezTo>
                  <a:pt x="907" y="122"/>
                  <a:pt x="904" y="122"/>
                  <a:pt x="910" y="122"/>
                </a:cubicBezTo>
                <a:cubicBezTo>
                  <a:pt x="911" y="122"/>
                  <a:pt x="914" y="121"/>
                  <a:pt x="914" y="120"/>
                </a:cubicBezTo>
                <a:cubicBezTo>
                  <a:pt x="913" y="119"/>
                  <a:pt x="913" y="120"/>
                  <a:pt x="910" y="119"/>
                </a:cubicBezTo>
                <a:cubicBezTo>
                  <a:pt x="909" y="119"/>
                  <a:pt x="910" y="118"/>
                  <a:pt x="910" y="118"/>
                </a:cubicBezTo>
                <a:cubicBezTo>
                  <a:pt x="910" y="118"/>
                  <a:pt x="907" y="118"/>
                  <a:pt x="906" y="118"/>
                </a:cubicBezTo>
                <a:cubicBezTo>
                  <a:pt x="904" y="118"/>
                  <a:pt x="905" y="117"/>
                  <a:pt x="906" y="116"/>
                </a:cubicBezTo>
                <a:cubicBezTo>
                  <a:pt x="907" y="116"/>
                  <a:pt x="908" y="116"/>
                  <a:pt x="908" y="115"/>
                </a:cubicBezTo>
                <a:cubicBezTo>
                  <a:pt x="906" y="115"/>
                  <a:pt x="906" y="115"/>
                  <a:pt x="906" y="115"/>
                </a:cubicBezTo>
                <a:cubicBezTo>
                  <a:pt x="905" y="115"/>
                  <a:pt x="903" y="115"/>
                  <a:pt x="903" y="114"/>
                </a:cubicBezTo>
                <a:cubicBezTo>
                  <a:pt x="905" y="113"/>
                  <a:pt x="905" y="113"/>
                  <a:pt x="905" y="111"/>
                </a:cubicBezTo>
                <a:cubicBezTo>
                  <a:pt x="900" y="110"/>
                  <a:pt x="899" y="111"/>
                  <a:pt x="900" y="108"/>
                </a:cubicBezTo>
                <a:cubicBezTo>
                  <a:pt x="899" y="108"/>
                  <a:pt x="897" y="108"/>
                  <a:pt x="895" y="108"/>
                </a:cubicBezTo>
                <a:cubicBezTo>
                  <a:pt x="895" y="108"/>
                  <a:pt x="895" y="110"/>
                  <a:pt x="895" y="110"/>
                </a:cubicBezTo>
                <a:cubicBezTo>
                  <a:pt x="896" y="111"/>
                  <a:pt x="898" y="110"/>
                  <a:pt x="898" y="113"/>
                </a:cubicBezTo>
                <a:cubicBezTo>
                  <a:pt x="898" y="113"/>
                  <a:pt x="896" y="114"/>
                  <a:pt x="896" y="114"/>
                </a:cubicBezTo>
                <a:cubicBezTo>
                  <a:pt x="895" y="115"/>
                  <a:pt x="894" y="114"/>
                  <a:pt x="893" y="114"/>
                </a:cubicBezTo>
                <a:cubicBezTo>
                  <a:pt x="892" y="114"/>
                  <a:pt x="891" y="116"/>
                  <a:pt x="890" y="117"/>
                </a:cubicBezTo>
                <a:cubicBezTo>
                  <a:pt x="890" y="117"/>
                  <a:pt x="886" y="116"/>
                  <a:pt x="886" y="117"/>
                </a:cubicBezTo>
                <a:cubicBezTo>
                  <a:pt x="884" y="119"/>
                  <a:pt x="882" y="118"/>
                  <a:pt x="882" y="117"/>
                </a:cubicBezTo>
                <a:cubicBezTo>
                  <a:pt x="882" y="115"/>
                  <a:pt x="887" y="116"/>
                  <a:pt x="888" y="115"/>
                </a:cubicBezTo>
                <a:cubicBezTo>
                  <a:pt x="888" y="115"/>
                  <a:pt x="889" y="114"/>
                  <a:pt x="888" y="114"/>
                </a:cubicBezTo>
                <a:cubicBezTo>
                  <a:pt x="881" y="112"/>
                  <a:pt x="881" y="112"/>
                  <a:pt x="881" y="112"/>
                </a:cubicBezTo>
                <a:cubicBezTo>
                  <a:pt x="880" y="113"/>
                  <a:pt x="880" y="113"/>
                  <a:pt x="880" y="113"/>
                </a:cubicBezTo>
                <a:cubicBezTo>
                  <a:pt x="880" y="114"/>
                  <a:pt x="881" y="115"/>
                  <a:pt x="881" y="115"/>
                </a:cubicBezTo>
                <a:cubicBezTo>
                  <a:pt x="881" y="115"/>
                  <a:pt x="881" y="115"/>
                  <a:pt x="881" y="115"/>
                </a:cubicBezTo>
                <a:cubicBezTo>
                  <a:pt x="881" y="115"/>
                  <a:pt x="881" y="115"/>
                  <a:pt x="881" y="115"/>
                </a:cubicBezTo>
                <a:cubicBezTo>
                  <a:pt x="882" y="115"/>
                  <a:pt x="882" y="115"/>
                  <a:pt x="881" y="116"/>
                </a:cubicBezTo>
                <a:cubicBezTo>
                  <a:pt x="881" y="116"/>
                  <a:pt x="881" y="116"/>
                  <a:pt x="881" y="116"/>
                </a:cubicBezTo>
                <a:cubicBezTo>
                  <a:pt x="881" y="116"/>
                  <a:pt x="881" y="116"/>
                  <a:pt x="881" y="116"/>
                </a:cubicBezTo>
                <a:cubicBezTo>
                  <a:pt x="878" y="116"/>
                  <a:pt x="878" y="115"/>
                  <a:pt x="876" y="114"/>
                </a:cubicBezTo>
                <a:cubicBezTo>
                  <a:pt x="873" y="114"/>
                  <a:pt x="873" y="114"/>
                  <a:pt x="873" y="114"/>
                </a:cubicBezTo>
                <a:cubicBezTo>
                  <a:pt x="869" y="114"/>
                  <a:pt x="869" y="114"/>
                  <a:pt x="869" y="114"/>
                </a:cubicBezTo>
                <a:cubicBezTo>
                  <a:pt x="866" y="113"/>
                  <a:pt x="866" y="113"/>
                  <a:pt x="866" y="113"/>
                </a:cubicBezTo>
                <a:cubicBezTo>
                  <a:pt x="865" y="113"/>
                  <a:pt x="859" y="114"/>
                  <a:pt x="858" y="114"/>
                </a:cubicBezTo>
                <a:cubicBezTo>
                  <a:pt x="857" y="114"/>
                  <a:pt x="855" y="113"/>
                  <a:pt x="855" y="113"/>
                </a:cubicBezTo>
                <a:cubicBezTo>
                  <a:pt x="853" y="112"/>
                  <a:pt x="850" y="112"/>
                  <a:pt x="849" y="112"/>
                </a:cubicBezTo>
                <a:cubicBezTo>
                  <a:pt x="849" y="112"/>
                  <a:pt x="846" y="113"/>
                  <a:pt x="845" y="113"/>
                </a:cubicBezTo>
                <a:cubicBezTo>
                  <a:pt x="843" y="112"/>
                  <a:pt x="843" y="112"/>
                  <a:pt x="843" y="112"/>
                </a:cubicBezTo>
                <a:cubicBezTo>
                  <a:pt x="841" y="111"/>
                  <a:pt x="841" y="109"/>
                  <a:pt x="840" y="109"/>
                </a:cubicBezTo>
                <a:cubicBezTo>
                  <a:pt x="839" y="109"/>
                  <a:pt x="840" y="110"/>
                  <a:pt x="837" y="110"/>
                </a:cubicBezTo>
                <a:cubicBezTo>
                  <a:pt x="836" y="111"/>
                  <a:pt x="836" y="111"/>
                  <a:pt x="833" y="111"/>
                </a:cubicBezTo>
                <a:cubicBezTo>
                  <a:pt x="832" y="110"/>
                  <a:pt x="827" y="110"/>
                  <a:pt x="829" y="108"/>
                </a:cubicBezTo>
                <a:cubicBezTo>
                  <a:pt x="826" y="105"/>
                  <a:pt x="826" y="105"/>
                  <a:pt x="826" y="105"/>
                </a:cubicBezTo>
                <a:cubicBezTo>
                  <a:pt x="826" y="105"/>
                  <a:pt x="827" y="103"/>
                  <a:pt x="828" y="103"/>
                </a:cubicBezTo>
                <a:cubicBezTo>
                  <a:pt x="828" y="101"/>
                  <a:pt x="829" y="103"/>
                  <a:pt x="830" y="102"/>
                </a:cubicBezTo>
                <a:cubicBezTo>
                  <a:pt x="831" y="102"/>
                  <a:pt x="833" y="103"/>
                  <a:pt x="833" y="103"/>
                </a:cubicBezTo>
                <a:cubicBezTo>
                  <a:pt x="836" y="103"/>
                  <a:pt x="836" y="103"/>
                  <a:pt x="836" y="103"/>
                </a:cubicBezTo>
                <a:cubicBezTo>
                  <a:pt x="837" y="103"/>
                  <a:pt x="837" y="103"/>
                  <a:pt x="837" y="103"/>
                </a:cubicBezTo>
                <a:cubicBezTo>
                  <a:pt x="842" y="103"/>
                  <a:pt x="842" y="103"/>
                  <a:pt x="842" y="103"/>
                </a:cubicBezTo>
                <a:cubicBezTo>
                  <a:pt x="842" y="103"/>
                  <a:pt x="842" y="103"/>
                  <a:pt x="839" y="100"/>
                </a:cubicBezTo>
                <a:cubicBezTo>
                  <a:pt x="838" y="100"/>
                  <a:pt x="837" y="101"/>
                  <a:pt x="835" y="100"/>
                </a:cubicBezTo>
                <a:cubicBezTo>
                  <a:pt x="831" y="99"/>
                  <a:pt x="831" y="100"/>
                  <a:pt x="829" y="100"/>
                </a:cubicBezTo>
                <a:cubicBezTo>
                  <a:pt x="825" y="100"/>
                  <a:pt x="829" y="97"/>
                  <a:pt x="831" y="96"/>
                </a:cubicBezTo>
                <a:cubicBezTo>
                  <a:pt x="832" y="96"/>
                  <a:pt x="830" y="93"/>
                  <a:pt x="835" y="92"/>
                </a:cubicBezTo>
                <a:cubicBezTo>
                  <a:pt x="835" y="89"/>
                  <a:pt x="836" y="90"/>
                  <a:pt x="838" y="89"/>
                </a:cubicBezTo>
                <a:cubicBezTo>
                  <a:pt x="842" y="86"/>
                  <a:pt x="840" y="86"/>
                  <a:pt x="845" y="85"/>
                </a:cubicBezTo>
                <a:cubicBezTo>
                  <a:pt x="850" y="83"/>
                  <a:pt x="854" y="80"/>
                  <a:pt x="855" y="80"/>
                </a:cubicBezTo>
                <a:cubicBezTo>
                  <a:pt x="860" y="80"/>
                  <a:pt x="861" y="78"/>
                  <a:pt x="866" y="77"/>
                </a:cubicBezTo>
                <a:cubicBezTo>
                  <a:pt x="872" y="76"/>
                  <a:pt x="877" y="76"/>
                  <a:pt x="884" y="77"/>
                </a:cubicBezTo>
                <a:cubicBezTo>
                  <a:pt x="885" y="77"/>
                  <a:pt x="885" y="80"/>
                  <a:pt x="877" y="80"/>
                </a:cubicBezTo>
                <a:cubicBezTo>
                  <a:pt x="870" y="80"/>
                  <a:pt x="873" y="82"/>
                  <a:pt x="870" y="83"/>
                </a:cubicBezTo>
                <a:cubicBezTo>
                  <a:pt x="869" y="83"/>
                  <a:pt x="869" y="84"/>
                  <a:pt x="868" y="84"/>
                </a:cubicBezTo>
                <a:cubicBezTo>
                  <a:pt x="864" y="85"/>
                  <a:pt x="865" y="85"/>
                  <a:pt x="863" y="87"/>
                </a:cubicBezTo>
                <a:cubicBezTo>
                  <a:pt x="861" y="87"/>
                  <a:pt x="863" y="89"/>
                  <a:pt x="863" y="89"/>
                </a:cubicBezTo>
                <a:cubicBezTo>
                  <a:pt x="863" y="90"/>
                  <a:pt x="860" y="90"/>
                  <a:pt x="860" y="91"/>
                </a:cubicBezTo>
                <a:cubicBezTo>
                  <a:pt x="859" y="95"/>
                  <a:pt x="858" y="94"/>
                  <a:pt x="861" y="97"/>
                </a:cubicBezTo>
                <a:cubicBezTo>
                  <a:pt x="861" y="98"/>
                  <a:pt x="864" y="99"/>
                  <a:pt x="864" y="99"/>
                </a:cubicBezTo>
                <a:cubicBezTo>
                  <a:pt x="866" y="99"/>
                  <a:pt x="865" y="100"/>
                  <a:pt x="867" y="98"/>
                </a:cubicBezTo>
                <a:cubicBezTo>
                  <a:pt x="865" y="97"/>
                  <a:pt x="864" y="98"/>
                  <a:pt x="864" y="98"/>
                </a:cubicBezTo>
                <a:cubicBezTo>
                  <a:pt x="861" y="96"/>
                  <a:pt x="861" y="96"/>
                  <a:pt x="862" y="95"/>
                </a:cubicBezTo>
                <a:cubicBezTo>
                  <a:pt x="862" y="95"/>
                  <a:pt x="860" y="94"/>
                  <a:pt x="860" y="94"/>
                </a:cubicBezTo>
                <a:cubicBezTo>
                  <a:pt x="861" y="93"/>
                  <a:pt x="864" y="94"/>
                  <a:pt x="865" y="93"/>
                </a:cubicBezTo>
                <a:cubicBezTo>
                  <a:pt x="865" y="93"/>
                  <a:pt x="866" y="91"/>
                  <a:pt x="867" y="91"/>
                </a:cubicBezTo>
                <a:cubicBezTo>
                  <a:pt x="870" y="91"/>
                  <a:pt x="869" y="91"/>
                  <a:pt x="871" y="91"/>
                </a:cubicBezTo>
                <a:cubicBezTo>
                  <a:pt x="871" y="91"/>
                  <a:pt x="871" y="91"/>
                  <a:pt x="871" y="91"/>
                </a:cubicBezTo>
                <a:cubicBezTo>
                  <a:pt x="870" y="90"/>
                  <a:pt x="869" y="90"/>
                  <a:pt x="868" y="90"/>
                </a:cubicBezTo>
                <a:cubicBezTo>
                  <a:pt x="868" y="89"/>
                  <a:pt x="869" y="87"/>
                  <a:pt x="870" y="87"/>
                </a:cubicBezTo>
                <a:cubicBezTo>
                  <a:pt x="873" y="85"/>
                  <a:pt x="871" y="85"/>
                  <a:pt x="875" y="85"/>
                </a:cubicBezTo>
                <a:cubicBezTo>
                  <a:pt x="875" y="85"/>
                  <a:pt x="875" y="84"/>
                  <a:pt x="875" y="84"/>
                </a:cubicBezTo>
                <a:cubicBezTo>
                  <a:pt x="877" y="84"/>
                  <a:pt x="877" y="83"/>
                  <a:pt x="878" y="83"/>
                </a:cubicBezTo>
                <a:cubicBezTo>
                  <a:pt x="877" y="81"/>
                  <a:pt x="880" y="82"/>
                  <a:pt x="883" y="81"/>
                </a:cubicBezTo>
                <a:cubicBezTo>
                  <a:pt x="885" y="80"/>
                  <a:pt x="886" y="80"/>
                  <a:pt x="889" y="81"/>
                </a:cubicBezTo>
                <a:cubicBezTo>
                  <a:pt x="889" y="80"/>
                  <a:pt x="888" y="79"/>
                  <a:pt x="889" y="79"/>
                </a:cubicBezTo>
                <a:cubicBezTo>
                  <a:pt x="907" y="78"/>
                  <a:pt x="907" y="78"/>
                  <a:pt x="907" y="78"/>
                </a:cubicBezTo>
                <a:cubicBezTo>
                  <a:pt x="908" y="78"/>
                  <a:pt x="907" y="79"/>
                  <a:pt x="907" y="82"/>
                </a:cubicBezTo>
                <a:cubicBezTo>
                  <a:pt x="908" y="84"/>
                  <a:pt x="910" y="85"/>
                  <a:pt x="907" y="86"/>
                </a:cubicBezTo>
                <a:cubicBezTo>
                  <a:pt x="907" y="87"/>
                  <a:pt x="908" y="88"/>
                  <a:pt x="906" y="88"/>
                </a:cubicBezTo>
                <a:cubicBezTo>
                  <a:pt x="906" y="90"/>
                  <a:pt x="907" y="90"/>
                  <a:pt x="903" y="90"/>
                </a:cubicBezTo>
                <a:cubicBezTo>
                  <a:pt x="902" y="90"/>
                  <a:pt x="904" y="91"/>
                  <a:pt x="900" y="91"/>
                </a:cubicBezTo>
                <a:cubicBezTo>
                  <a:pt x="899" y="93"/>
                  <a:pt x="899" y="93"/>
                  <a:pt x="899" y="93"/>
                </a:cubicBezTo>
                <a:cubicBezTo>
                  <a:pt x="901" y="93"/>
                  <a:pt x="901" y="93"/>
                  <a:pt x="901" y="93"/>
                </a:cubicBezTo>
                <a:cubicBezTo>
                  <a:pt x="901" y="93"/>
                  <a:pt x="906" y="90"/>
                  <a:pt x="906" y="90"/>
                </a:cubicBezTo>
                <a:cubicBezTo>
                  <a:pt x="909" y="90"/>
                  <a:pt x="909" y="89"/>
                  <a:pt x="909" y="91"/>
                </a:cubicBezTo>
                <a:cubicBezTo>
                  <a:pt x="910" y="91"/>
                  <a:pt x="910" y="90"/>
                  <a:pt x="911" y="90"/>
                </a:cubicBezTo>
                <a:cubicBezTo>
                  <a:pt x="913" y="91"/>
                  <a:pt x="913" y="91"/>
                  <a:pt x="912" y="93"/>
                </a:cubicBezTo>
                <a:cubicBezTo>
                  <a:pt x="913" y="92"/>
                  <a:pt x="913" y="92"/>
                  <a:pt x="913" y="92"/>
                </a:cubicBezTo>
                <a:cubicBezTo>
                  <a:pt x="913" y="92"/>
                  <a:pt x="913" y="91"/>
                  <a:pt x="913" y="91"/>
                </a:cubicBezTo>
                <a:cubicBezTo>
                  <a:pt x="913" y="90"/>
                  <a:pt x="915" y="91"/>
                  <a:pt x="915" y="91"/>
                </a:cubicBezTo>
                <a:cubicBezTo>
                  <a:pt x="917" y="91"/>
                  <a:pt x="918" y="89"/>
                  <a:pt x="919" y="89"/>
                </a:cubicBezTo>
                <a:cubicBezTo>
                  <a:pt x="931" y="87"/>
                  <a:pt x="931" y="87"/>
                  <a:pt x="931" y="87"/>
                </a:cubicBezTo>
                <a:cubicBezTo>
                  <a:pt x="934" y="87"/>
                  <a:pt x="934" y="87"/>
                  <a:pt x="934" y="87"/>
                </a:cubicBezTo>
                <a:cubicBezTo>
                  <a:pt x="936" y="89"/>
                  <a:pt x="936" y="89"/>
                  <a:pt x="936" y="89"/>
                </a:cubicBezTo>
                <a:cubicBezTo>
                  <a:pt x="939" y="88"/>
                  <a:pt x="938" y="87"/>
                  <a:pt x="941" y="89"/>
                </a:cubicBezTo>
                <a:cubicBezTo>
                  <a:pt x="942" y="90"/>
                  <a:pt x="942" y="92"/>
                  <a:pt x="942" y="93"/>
                </a:cubicBezTo>
                <a:cubicBezTo>
                  <a:pt x="943" y="92"/>
                  <a:pt x="943" y="93"/>
                  <a:pt x="945" y="93"/>
                </a:cubicBezTo>
                <a:cubicBezTo>
                  <a:pt x="945" y="93"/>
                  <a:pt x="946" y="96"/>
                  <a:pt x="945" y="96"/>
                </a:cubicBezTo>
                <a:cubicBezTo>
                  <a:pt x="945" y="96"/>
                  <a:pt x="948" y="96"/>
                  <a:pt x="948" y="96"/>
                </a:cubicBezTo>
                <a:cubicBezTo>
                  <a:pt x="947" y="98"/>
                  <a:pt x="947" y="98"/>
                  <a:pt x="945" y="99"/>
                </a:cubicBezTo>
                <a:cubicBezTo>
                  <a:pt x="946" y="100"/>
                  <a:pt x="946" y="100"/>
                  <a:pt x="945" y="100"/>
                </a:cubicBezTo>
                <a:cubicBezTo>
                  <a:pt x="946" y="100"/>
                  <a:pt x="946" y="100"/>
                  <a:pt x="946" y="100"/>
                </a:cubicBezTo>
                <a:cubicBezTo>
                  <a:pt x="947" y="100"/>
                  <a:pt x="946" y="101"/>
                  <a:pt x="946" y="102"/>
                </a:cubicBezTo>
                <a:cubicBezTo>
                  <a:pt x="947" y="101"/>
                  <a:pt x="948" y="101"/>
                  <a:pt x="949" y="100"/>
                </a:cubicBezTo>
                <a:cubicBezTo>
                  <a:pt x="949" y="100"/>
                  <a:pt x="950" y="100"/>
                  <a:pt x="951" y="100"/>
                </a:cubicBezTo>
                <a:cubicBezTo>
                  <a:pt x="952" y="99"/>
                  <a:pt x="954" y="96"/>
                  <a:pt x="955" y="97"/>
                </a:cubicBezTo>
                <a:cubicBezTo>
                  <a:pt x="960" y="99"/>
                  <a:pt x="960" y="99"/>
                  <a:pt x="960" y="99"/>
                </a:cubicBezTo>
                <a:cubicBezTo>
                  <a:pt x="960" y="99"/>
                  <a:pt x="962" y="101"/>
                  <a:pt x="962" y="101"/>
                </a:cubicBezTo>
                <a:cubicBezTo>
                  <a:pt x="958" y="104"/>
                  <a:pt x="958" y="104"/>
                  <a:pt x="958" y="104"/>
                </a:cubicBezTo>
                <a:cubicBezTo>
                  <a:pt x="957" y="105"/>
                  <a:pt x="956" y="103"/>
                  <a:pt x="950" y="106"/>
                </a:cubicBezTo>
                <a:cubicBezTo>
                  <a:pt x="950" y="107"/>
                  <a:pt x="950" y="107"/>
                  <a:pt x="950" y="107"/>
                </a:cubicBezTo>
                <a:cubicBezTo>
                  <a:pt x="953" y="106"/>
                  <a:pt x="952" y="104"/>
                  <a:pt x="955" y="105"/>
                </a:cubicBezTo>
                <a:cubicBezTo>
                  <a:pt x="959" y="106"/>
                  <a:pt x="958" y="104"/>
                  <a:pt x="960" y="103"/>
                </a:cubicBezTo>
                <a:cubicBezTo>
                  <a:pt x="961" y="103"/>
                  <a:pt x="963" y="102"/>
                  <a:pt x="963" y="103"/>
                </a:cubicBezTo>
                <a:cubicBezTo>
                  <a:pt x="965" y="105"/>
                  <a:pt x="966" y="104"/>
                  <a:pt x="962" y="106"/>
                </a:cubicBezTo>
                <a:cubicBezTo>
                  <a:pt x="963" y="106"/>
                  <a:pt x="962" y="106"/>
                  <a:pt x="964" y="106"/>
                </a:cubicBezTo>
                <a:cubicBezTo>
                  <a:pt x="967" y="105"/>
                  <a:pt x="967" y="105"/>
                  <a:pt x="967" y="105"/>
                </a:cubicBezTo>
                <a:cubicBezTo>
                  <a:pt x="967" y="105"/>
                  <a:pt x="970" y="106"/>
                  <a:pt x="967" y="107"/>
                </a:cubicBezTo>
                <a:cubicBezTo>
                  <a:pt x="968" y="107"/>
                  <a:pt x="968" y="107"/>
                  <a:pt x="968" y="107"/>
                </a:cubicBezTo>
                <a:cubicBezTo>
                  <a:pt x="968" y="107"/>
                  <a:pt x="970" y="105"/>
                  <a:pt x="970" y="106"/>
                </a:cubicBezTo>
                <a:cubicBezTo>
                  <a:pt x="977" y="109"/>
                  <a:pt x="977" y="109"/>
                  <a:pt x="977" y="109"/>
                </a:cubicBezTo>
                <a:cubicBezTo>
                  <a:pt x="978" y="109"/>
                  <a:pt x="974" y="110"/>
                  <a:pt x="974" y="111"/>
                </a:cubicBezTo>
                <a:cubicBezTo>
                  <a:pt x="974" y="111"/>
                  <a:pt x="973" y="111"/>
                  <a:pt x="971" y="111"/>
                </a:cubicBezTo>
                <a:cubicBezTo>
                  <a:pt x="971" y="111"/>
                  <a:pt x="971" y="111"/>
                  <a:pt x="971" y="111"/>
                </a:cubicBezTo>
                <a:cubicBezTo>
                  <a:pt x="971" y="113"/>
                  <a:pt x="972" y="112"/>
                  <a:pt x="970" y="114"/>
                </a:cubicBezTo>
                <a:cubicBezTo>
                  <a:pt x="969" y="114"/>
                  <a:pt x="968" y="114"/>
                  <a:pt x="968" y="114"/>
                </a:cubicBezTo>
                <a:cubicBezTo>
                  <a:pt x="968" y="114"/>
                  <a:pt x="969" y="114"/>
                  <a:pt x="969" y="114"/>
                </a:cubicBezTo>
                <a:cubicBezTo>
                  <a:pt x="973" y="113"/>
                  <a:pt x="973" y="113"/>
                  <a:pt x="973" y="113"/>
                </a:cubicBezTo>
                <a:cubicBezTo>
                  <a:pt x="974" y="113"/>
                  <a:pt x="976" y="110"/>
                  <a:pt x="978" y="110"/>
                </a:cubicBezTo>
                <a:cubicBezTo>
                  <a:pt x="978" y="110"/>
                  <a:pt x="981" y="113"/>
                  <a:pt x="981" y="114"/>
                </a:cubicBezTo>
                <a:cubicBezTo>
                  <a:pt x="981" y="116"/>
                  <a:pt x="982" y="117"/>
                  <a:pt x="978" y="117"/>
                </a:cubicBezTo>
                <a:cubicBezTo>
                  <a:pt x="978" y="117"/>
                  <a:pt x="978" y="117"/>
                  <a:pt x="978" y="117"/>
                </a:cubicBezTo>
                <a:cubicBezTo>
                  <a:pt x="976" y="116"/>
                  <a:pt x="975" y="116"/>
                  <a:pt x="973" y="116"/>
                </a:cubicBezTo>
                <a:cubicBezTo>
                  <a:pt x="972" y="117"/>
                  <a:pt x="972" y="117"/>
                  <a:pt x="970" y="118"/>
                </a:cubicBezTo>
                <a:cubicBezTo>
                  <a:pt x="971" y="118"/>
                  <a:pt x="972" y="118"/>
                  <a:pt x="972" y="118"/>
                </a:cubicBezTo>
                <a:cubicBezTo>
                  <a:pt x="973" y="118"/>
                  <a:pt x="974" y="119"/>
                  <a:pt x="975" y="119"/>
                </a:cubicBezTo>
                <a:cubicBezTo>
                  <a:pt x="978" y="119"/>
                  <a:pt x="978" y="119"/>
                  <a:pt x="978" y="119"/>
                </a:cubicBezTo>
                <a:cubicBezTo>
                  <a:pt x="979" y="119"/>
                  <a:pt x="983" y="121"/>
                  <a:pt x="982" y="122"/>
                </a:cubicBezTo>
                <a:cubicBezTo>
                  <a:pt x="980" y="124"/>
                  <a:pt x="980" y="123"/>
                  <a:pt x="975" y="122"/>
                </a:cubicBezTo>
                <a:cubicBezTo>
                  <a:pt x="973" y="122"/>
                  <a:pt x="973" y="122"/>
                  <a:pt x="972" y="122"/>
                </a:cubicBezTo>
                <a:cubicBezTo>
                  <a:pt x="970" y="122"/>
                  <a:pt x="969" y="120"/>
                  <a:pt x="968" y="121"/>
                </a:cubicBezTo>
                <a:cubicBezTo>
                  <a:pt x="968" y="121"/>
                  <a:pt x="968" y="121"/>
                  <a:pt x="967" y="121"/>
                </a:cubicBezTo>
                <a:cubicBezTo>
                  <a:pt x="968" y="121"/>
                  <a:pt x="968" y="121"/>
                  <a:pt x="968" y="121"/>
                </a:cubicBezTo>
                <a:cubicBezTo>
                  <a:pt x="970" y="122"/>
                  <a:pt x="970" y="122"/>
                  <a:pt x="970" y="122"/>
                </a:cubicBezTo>
                <a:cubicBezTo>
                  <a:pt x="970" y="122"/>
                  <a:pt x="971" y="123"/>
                  <a:pt x="971" y="123"/>
                </a:cubicBezTo>
                <a:cubicBezTo>
                  <a:pt x="970" y="124"/>
                  <a:pt x="970" y="124"/>
                  <a:pt x="968" y="124"/>
                </a:cubicBezTo>
                <a:cubicBezTo>
                  <a:pt x="969" y="126"/>
                  <a:pt x="968" y="126"/>
                  <a:pt x="968" y="126"/>
                </a:cubicBezTo>
                <a:cubicBezTo>
                  <a:pt x="966" y="125"/>
                  <a:pt x="966" y="125"/>
                  <a:pt x="964" y="125"/>
                </a:cubicBezTo>
                <a:cubicBezTo>
                  <a:pt x="964" y="126"/>
                  <a:pt x="964" y="126"/>
                  <a:pt x="964" y="126"/>
                </a:cubicBezTo>
                <a:cubicBezTo>
                  <a:pt x="966" y="126"/>
                  <a:pt x="965" y="125"/>
                  <a:pt x="966" y="127"/>
                </a:cubicBezTo>
                <a:cubicBezTo>
                  <a:pt x="970" y="128"/>
                  <a:pt x="969" y="127"/>
                  <a:pt x="970" y="129"/>
                </a:cubicBezTo>
                <a:cubicBezTo>
                  <a:pt x="974" y="128"/>
                  <a:pt x="974" y="128"/>
                  <a:pt x="974" y="128"/>
                </a:cubicBezTo>
                <a:cubicBezTo>
                  <a:pt x="974" y="128"/>
                  <a:pt x="976" y="130"/>
                  <a:pt x="974" y="130"/>
                </a:cubicBezTo>
                <a:cubicBezTo>
                  <a:pt x="973" y="130"/>
                  <a:pt x="973" y="130"/>
                  <a:pt x="972" y="131"/>
                </a:cubicBezTo>
                <a:cubicBezTo>
                  <a:pt x="973" y="131"/>
                  <a:pt x="973" y="131"/>
                  <a:pt x="972" y="132"/>
                </a:cubicBezTo>
                <a:cubicBezTo>
                  <a:pt x="973" y="132"/>
                  <a:pt x="973" y="132"/>
                  <a:pt x="973" y="132"/>
                </a:cubicBezTo>
                <a:cubicBezTo>
                  <a:pt x="973" y="132"/>
                  <a:pt x="974" y="131"/>
                  <a:pt x="974" y="131"/>
                </a:cubicBezTo>
                <a:cubicBezTo>
                  <a:pt x="976" y="131"/>
                  <a:pt x="976" y="131"/>
                  <a:pt x="975" y="133"/>
                </a:cubicBezTo>
                <a:cubicBezTo>
                  <a:pt x="976" y="132"/>
                  <a:pt x="975" y="133"/>
                  <a:pt x="977" y="132"/>
                </a:cubicBezTo>
                <a:cubicBezTo>
                  <a:pt x="978" y="132"/>
                  <a:pt x="979" y="133"/>
                  <a:pt x="978" y="133"/>
                </a:cubicBezTo>
                <a:cubicBezTo>
                  <a:pt x="980" y="132"/>
                  <a:pt x="980" y="132"/>
                  <a:pt x="980" y="132"/>
                </a:cubicBezTo>
                <a:cubicBezTo>
                  <a:pt x="980" y="132"/>
                  <a:pt x="981" y="133"/>
                  <a:pt x="980" y="134"/>
                </a:cubicBezTo>
                <a:cubicBezTo>
                  <a:pt x="982" y="133"/>
                  <a:pt x="984" y="132"/>
                  <a:pt x="985" y="132"/>
                </a:cubicBezTo>
                <a:cubicBezTo>
                  <a:pt x="986" y="132"/>
                  <a:pt x="986" y="132"/>
                  <a:pt x="987" y="134"/>
                </a:cubicBezTo>
                <a:cubicBezTo>
                  <a:pt x="987" y="134"/>
                  <a:pt x="986" y="134"/>
                  <a:pt x="984" y="135"/>
                </a:cubicBezTo>
                <a:cubicBezTo>
                  <a:pt x="985" y="135"/>
                  <a:pt x="986" y="135"/>
                  <a:pt x="987" y="134"/>
                </a:cubicBezTo>
                <a:cubicBezTo>
                  <a:pt x="987" y="134"/>
                  <a:pt x="989" y="136"/>
                  <a:pt x="989" y="136"/>
                </a:cubicBezTo>
                <a:cubicBezTo>
                  <a:pt x="989" y="139"/>
                  <a:pt x="989" y="139"/>
                  <a:pt x="988" y="139"/>
                </a:cubicBezTo>
                <a:cubicBezTo>
                  <a:pt x="986" y="140"/>
                  <a:pt x="984" y="140"/>
                  <a:pt x="984" y="141"/>
                </a:cubicBezTo>
                <a:cubicBezTo>
                  <a:pt x="985" y="140"/>
                  <a:pt x="987" y="141"/>
                  <a:pt x="988" y="141"/>
                </a:cubicBezTo>
                <a:cubicBezTo>
                  <a:pt x="990" y="140"/>
                  <a:pt x="990" y="141"/>
                  <a:pt x="991" y="140"/>
                </a:cubicBezTo>
                <a:cubicBezTo>
                  <a:pt x="993" y="140"/>
                  <a:pt x="992" y="140"/>
                  <a:pt x="994" y="139"/>
                </a:cubicBezTo>
                <a:cubicBezTo>
                  <a:pt x="995" y="139"/>
                  <a:pt x="995" y="140"/>
                  <a:pt x="995" y="141"/>
                </a:cubicBezTo>
                <a:cubicBezTo>
                  <a:pt x="996" y="141"/>
                  <a:pt x="993" y="143"/>
                  <a:pt x="992" y="143"/>
                </a:cubicBezTo>
                <a:cubicBezTo>
                  <a:pt x="992" y="143"/>
                  <a:pt x="992" y="143"/>
                  <a:pt x="992" y="143"/>
                </a:cubicBezTo>
                <a:cubicBezTo>
                  <a:pt x="994" y="143"/>
                  <a:pt x="995" y="143"/>
                  <a:pt x="995" y="144"/>
                </a:cubicBezTo>
                <a:cubicBezTo>
                  <a:pt x="996" y="143"/>
                  <a:pt x="996" y="143"/>
                  <a:pt x="997" y="144"/>
                </a:cubicBezTo>
                <a:cubicBezTo>
                  <a:pt x="1000" y="142"/>
                  <a:pt x="1000" y="142"/>
                  <a:pt x="1000" y="142"/>
                </a:cubicBezTo>
                <a:cubicBezTo>
                  <a:pt x="1001" y="142"/>
                  <a:pt x="1004" y="144"/>
                  <a:pt x="1005" y="145"/>
                </a:cubicBezTo>
                <a:cubicBezTo>
                  <a:pt x="1005" y="146"/>
                  <a:pt x="1004" y="148"/>
                  <a:pt x="1003" y="148"/>
                </a:cubicBezTo>
                <a:close/>
                <a:moveTo>
                  <a:pt x="967" y="121"/>
                </a:moveTo>
                <a:cubicBezTo>
                  <a:pt x="966" y="121"/>
                  <a:pt x="966" y="120"/>
                  <a:pt x="966" y="120"/>
                </a:cubicBezTo>
                <a:cubicBezTo>
                  <a:pt x="966" y="121"/>
                  <a:pt x="966" y="121"/>
                  <a:pt x="967" y="121"/>
                </a:cubicBezTo>
                <a:close/>
                <a:moveTo>
                  <a:pt x="968" y="118"/>
                </a:moveTo>
                <a:cubicBezTo>
                  <a:pt x="967" y="118"/>
                  <a:pt x="967" y="118"/>
                  <a:pt x="967" y="118"/>
                </a:cubicBezTo>
                <a:cubicBezTo>
                  <a:pt x="968" y="118"/>
                  <a:pt x="968" y="118"/>
                  <a:pt x="968" y="118"/>
                </a:cubicBezTo>
                <a:cubicBezTo>
                  <a:pt x="968" y="118"/>
                  <a:pt x="968" y="118"/>
                  <a:pt x="968" y="118"/>
                </a:cubicBezTo>
                <a:close/>
                <a:moveTo>
                  <a:pt x="965" y="115"/>
                </a:moveTo>
                <a:cubicBezTo>
                  <a:pt x="964" y="115"/>
                  <a:pt x="964" y="115"/>
                  <a:pt x="964" y="115"/>
                </a:cubicBezTo>
                <a:cubicBezTo>
                  <a:pt x="964" y="115"/>
                  <a:pt x="965" y="115"/>
                  <a:pt x="965" y="115"/>
                </a:cubicBezTo>
                <a:close/>
                <a:moveTo>
                  <a:pt x="937" y="98"/>
                </a:moveTo>
                <a:cubicBezTo>
                  <a:pt x="937" y="98"/>
                  <a:pt x="936" y="99"/>
                  <a:pt x="936" y="99"/>
                </a:cubicBezTo>
                <a:cubicBezTo>
                  <a:pt x="936" y="99"/>
                  <a:pt x="937" y="99"/>
                  <a:pt x="936" y="100"/>
                </a:cubicBezTo>
                <a:cubicBezTo>
                  <a:pt x="939" y="98"/>
                  <a:pt x="939" y="98"/>
                  <a:pt x="939" y="98"/>
                </a:cubicBezTo>
                <a:cubicBezTo>
                  <a:pt x="937" y="98"/>
                  <a:pt x="937" y="98"/>
                  <a:pt x="937" y="98"/>
                </a:cubicBezTo>
                <a:close/>
                <a:moveTo>
                  <a:pt x="942" y="150"/>
                </a:moveTo>
                <a:cubicBezTo>
                  <a:pt x="942" y="150"/>
                  <a:pt x="943" y="148"/>
                  <a:pt x="943" y="148"/>
                </a:cubicBezTo>
                <a:cubicBezTo>
                  <a:pt x="942" y="148"/>
                  <a:pt x="941" y="147"/>
                  <a:pt x="940" y="145"/>
                </a:cubicBezTo>
                <a:cubicBezTo>
                  <a:pt x="937" y="145"/>
                  <a:pt x="934" y="146"/>
                  <a:pt x="934" y="143"/>
                </a:cubicBezTo>
                <a:cubicBezTo>
                  <a:pt x="932" y="143"/>
                  <a:pt x="932" y="142"/>
                  <a:pt x="932" y="144"/>
                </a:cubicBezTo>
                <a:cubicBezTo>
                  <a:pt x="931" y="146"/>
                  <a:pt x="930" y="146"/>
                  <a:pt x="928" y="146"/>
                </a:cubicBezTo>
                <a:cubicBezTo>
                  <a:pt x="927" y="154"/>
                  <a:pt x="925" y="151"/>
                  <a:pt x="924" y="153"/>
                </a:cubicBezTo>
                <a:cubicBezTo>
                  <a:pt x="926" y="152"/>
                  <a:pt x="928" y="151"/>
                  <a:pt x="929" y="151"/>
                </a:cubicBezTo>
                <a:cubicBezTo>
                  <a:pt x="929" y="151"/>
                  <a:pt x="930" y="150"/>
                  <a:pt x="931" y="149"/>
                </a:cubicBezTo>
                <a:cubicBezTo>
                  <a:pt x="931" y="149"/>
                  <a:pt x="934" y="150"/>
                  <a:pt x="934" y="150"/>
                </a:cubicBezTo>
                <a:cubicBezTo>
                  <a:pt x="935" y="150"/>
                  <a:pt x="941" y="150"/>
                  <a:pt x="942" y="150"/>
                </a:cubicBezTo>
                <a:close/>
                <a:moveTo>
                  <a:pt x="945" y="96"/>
                </a:moveTo>
                <a:cubicBezTo>
                  <a:pt x="945" y="96"/>
                  <a:pt x="945" y="96"/>
                  <a:pt x="945" y="96"/>
                </a:cubicBezTo>
                <a:cubicBezTo>
                  <a:pt x="942" y="97"/>
                  <a:pt x="942" y="97"/>
                  <a:pt x="942" y="97"/>
                </a:cubicBezTo>
                <a:cubicBezTo>
                  <a:pt x="941" y="97"/>
                  <a:pt x="941" y="96"/>
                  <a:pt x="940" y="97"/>
                </a:cubicBezTo>
                <a:cubicBezTo>
                  <a:pt x="944" y="97"/>
                  <a:pt x="942" y="98"/>
                  <a:pt x="945" y="96"/>
                </a:cubicBezTo>
                <a:close/>
                <a:moveTo>
                  <a:pt x="954" y="110"/>
                </a:moveTo>
                <a:cubicBezTo>
                  <a:pt x="954" y="110"/>
                  <a:pt x="954" y="110"/>
                  <a:pt x="955" y="110"/>
                </a:cubicBezTo>
                <a:cubicBezTo>
                  <a:pt x="954" y="110"/>
                  <a:pt x="954" y="110"/>
                  <a:pt x="954" y="110"/>
                </a:cubicBezTo>
                <a:cubicBezTo>
                  <a:pt x="954" y="110"/>
                  <a:pt x="954" y="110"/>
                  <a:pt x="954" y="110"/>
                </a:cubicBezTo>
                <a:close/>
                <a:moveTo>
                  <a:pt x="959" y="108"/>
                </a:moveTo>
                <a:cubicBezTo>
                  <a:pt x="959" y="107"/>
                  <a:pt x="959" y="107"/>
                  <a:pt x="959" y="107"/>
                </a:cubicBezTo>
                <a:cubicBezTo>
                  <a:pt x="957" y="108"/>
                  <a:pt x="957" y="108"/>
                  <a:pt x="957" y="108"/>
                </a:cubicBezTo>
                <a:cubicBezTo>
                  <a:pt x="958" y="108"/>
                  <a:pt x="958" y="108"/>
                  <a:pt x="959" y="108"/>
                </a:cubicBezTo>
                <a:close/>
                <a:moveTo>
                  <a:pt x="962" y="108"/>
                </a:moveTo>
                <a:cubicBezTo>
                  <a:pt x="962" y="108"/>
                  <a:pt x="963" y="108"/>
                  <a:pt x="963" y="108"/>
                </a:cubicBezTo>
                <a:cubicBezTo>
                  <a:pt x="962" y="108"/>
                  <a:pt x="962" y="108"/>
                  <a:pt x="962" y="108"/>
                </a:cubicBezTo>
                <a:cubicBezTo>
                  <a:pt x="962" y="108"/>
                  <a:pt x="962" y="108"/>
                  <a:pt x="962" y="108"/>
                </a:cubicBezTo>
                <a:close/>
                <a:moveTo>
                  <a:pt x="977" y="134"/>
                </a:moveTo>
                <a:cubicBezTo>
                  <a:pt x="978" y="134"/>
                  <a:pt x="978" y="134"/>
                  <a:pt x="978" y="134"/>
                </a:cubicBezTo>
                <a:cubicBezTo>
                  <a:pt x="977" y="134"/>
                  <a:pt x="977" y="134"/>
                  <a:pt x="977" y="134"/>
                </a:cubicBezTo>
                <a:cubicBezTo>
                  <a:pt x="977" y="134"/>
                  <a:pt x="977" y="134"/>
                  <a:pt x="977" y="134"/>
                </a:cubicBezTo>
                <a:close/>
                <a:moveTo>
                  <a:pt x="857" y="178"/>
                </a:moveTo>
                <a:cubicBezTo>
                  <a:pt x="853" y="177"/>
                  <a:pt x="854" y="177"/>
                  <a:pt x="850" y="178"/>
                </a:cubicBezTo>
                <a:cubicBezTo>
                  <a:pt x="849" y="178"/>
                  <a:pt x="853" y="183"/>
                  <a:pt x="853" y="183"/>
                </a:cubicBezTo>
                <a:cubicBezTo>
                  <a:pt x="856" y="182"/>
                  <a:pt x="857" y="182"/>
                  <a:pt x="858" y="179"/>
                </a:cubicBezTo>
                <a:cubicBezTo>
                  <a:pt x="858" y="179"/>
                  <a:pt x="857" y="178"/>
                  <a:pt x="857" y="178"/>
                </a:cubicBezTo>
                <a:close/>
                <a:moveTo>
                  <a:pt x="954" y="187"/>
                </a:moveTo>
                <a:cubicBezTo>
                  <a:pt x="954" y="187"/>
                  <a:pt x="951" y="189"/>
                  <a:pt x="951" y="189"/>
                </a:cubicBezTo>
                <a:cubicBezTo>
                  <a:pt x="951" y="189"/>
                  <a:pt x="954" y="190"/>
                  <a:pt x="954" y="190"/>
                </a:cubicBezTo>
                <a:cubicBezTo>
                  <a:pt x="957" y="188"/>
                  <a:pt x="959" y="187"/>
                  <a:pt x="954" y="187"/>
                </a:cubicBezTo>
                <a:close/>
                <a:moveTo>
                  <a:pt x="861" y="174"/>
                </a:moveTo>
                <a:cubicBezTo>
                  <a:pt x="861" y="174"/>
                  <a:pt x="861" y="174"/>
                  <a:pt x="861" y="174"/>
                </a:cubicBezTo>
                <a:cubicBezTo>
                  <a:pt x="863" y="173"/>
                  <a:pt x="864" y="173"/>
                  <a:pt x="862" y="171"/>
                </a:cubicBezTo>
                <a:cubicBezTo>
                  <a:pt x="862" y="171"/>
                  <a:pt x="859" y="172"/>
                  <a:pt x="859" y="173"/>
                </a:cubicBezTo>
                <a:cubicBezTo>
                  <a:pt x="858" y="173"/>
                  <a:pt x="861" y="174"/>
                  <a:pt x="861" y="174"/>
                </a:cubicBezTo>
                <a:close/>
                <a:moveTo>
                  <a:pt x="948" y="194"/>
                </a:moveTo>
                <a:cubicBezTo>
                  <a:pt x="947" y="193"/>
                  <a:pt x="947" y="193"/>
                  <a:pt x="946" y="193"/>
                </a:cubicBezTo>
                <a:cubicBezTo>
                  <a:pt x="945" y="193"/>
                  <a:pt x="945" y="194"/>
                  <a:pt x="945" y="196"/>
                </a:cubicBezTo>
                <a:cubicBezTo>
                  <a:pt x="944" y="195"/>
                  <a:pt x="944" y="195"/>
                  <a:pt x="942" y="197"/>
                </a:cubicBezTo>
                <a:cubicBezTo>
                  <a:pt x="942" y="197"/>
                  <a:pt x="944" y="201"/>
                  <a:pt x="945" y="201"/>
                </a:cubicBezTo>
                <a:cubicBezTo>
                  <a:pt x="946" y="201"/>
                  <a:pt x="948" y="199"/>
                  <a:pt x="948" y="198"/>
                </a:cubicBezTo>
                <a:cubicBezTo>
                  <a:pt x="948" y="198"/>
                  <a:pt x="948" y="194"/>
                  <a:pt x="948" y="194"/>
                </a:cubicBezTo>
                <a:close/>
                <a:moveTo>
                  <a:pt x="916" y="207"/>
                </a:moveTo>
                <a:cubicBezTo>
                  <a:pt x="915" y="207"/>
                  <a:pt x="912" y="209"/>
                  <a:pt x="912" y="209"/>
                </a:cubicBezTo>
                <a:cubicBezTo>
                  <a:pt x="910" y="209"/>
                  <a:pt x="911" y="214"/>
                  <a:pt x="913" y="212"/>
                </a:cubicBezTo>
                <a:cubicBezTo>
                  <a:pt x="914" y="211"/>
                  <a:pt x="917" y="210"/>
                  <a:pt x="918" y="208"/>
                </a:cubicBezTo>
                <a:cubicBezTo>
                  <a:pt x="918" y="207"/>
                  <a:pt x="917" y="207"/>
                  <a:pt x="916" y="207"/>
                </a:cubicBezTo>
                <a:close/>
                <a:moveTo>
                  <a:pt x="863" y="178"/>
                </a:moveTo>
                <a:cubicBezTo>
                  <a:pt x="864" y="179"/>
                  <a:pt x="866" y="179"/>
                  <a:pt x="866" y="179"/>
                </a:cubicBezTo>
                <a:cubicBezTo>
                  <a:pt x="866" y="179"/>
                  <a:pt x="867" y="178"/>
                  <a:pt x="867" y="177"/>
                </a:cubicBezTo>
                <a:cubicBezTo>
                  <a:pt x="865" y="175"/>
                  <a:pt x="865" y="175"/>
                  <a:pt x="864" y="175"/>
                </a:cubicBezTo>
                <a:cubicBezTo>
                  <a:pt x="862" y="175"/>
                  <a:pt x="863" y="175"/>
                  <a:pt x="861" y="176"/>
                </a:cubicBezTo>
                <a:cubicBezTo>
                  <a:pt x="860" y="176"/>
                  <a:pt x="863" y="178"/>
                  <a:pt x="863" y="178"/>
                </a:cubicBezTo>
                <a:close/>
                <a:moveTo>
                  <a:pt x="739" y="84"/>
                </a:moveTo>
                <a:cubicBezTo>
                  <a:pt x="741" y="83"/>
                  <a:pt x="741" y="82"/>
                  <a:pt x="742" y="82"/>
                </a:cubicBezTo>
                <a:cubicBezTo>
                  <a:pt x="744" y="82"/>
                  <a:pt x="745" y="80"/>
                  <a:pt x="745" y="79"/>
                </a:cubicBezTo>
                <a:cubicBezTo>
                  <a:pt x="740" y="75"/>
                  <a:pt x="739" y="79"/>
                  <a:pt x="732" y="78"/>
                </a:cubicBezTo>
                <a:cubicBezTo>
                  <a:pt x="729" y="77"/>
                  <a:pt x="729" y="77"/>
                  <a:pt x="727" y="77"/>
                </a:cubicBezTo>
                <a:cubicBezTo>
                  <a:pt x="726" y="77"/>
                  <a:pt x="725" y="78"/>
                  <a:pt x="726" y="79"/>
                </a:cubicBezTo>
                <a:cubicBezTo>
                  <a:pt x="727" y="80"/>
                  <a:pt x="729" y="81"/>
                  <a:pt x="730" y="81"/>
                </a:cubicBezTo>
                <a:cubicBezTo>
                  <a:pt x="731" y="82"/>
                  <a:pt x="733" y="87"/>
                  <a:pt x="735" y="87"/>
                </a:cubicBezTo>
                <a:cubicBezTo>
                  <a:pt x="736" y="86"/>
                  <a:pt x="738" y="84"/>
                  <a:pt x="739" y="84"/>
                </a:cubicBezTo>
                <a:close/>
                <a:moveTo>
                  <a:pt x="734" y="113"/>
                </a:moveTo>
                <a:cubicBezTo>
                  <a:pt x="733" y="114"/>
                  <a:pt x="730" y="116"/>
                  <a:pt x="729" y="115"/>
                </a:cubicBezTo>
                <a:cubicBezTo>
                  <a:pt x="726" y="114"/>
                  <a:pt x="725" y="116"/>
                  <a:pt x="724" y="115"/>
                </a:cubicBezTo>
                <a:cubicBezTo>
                  <a:pt x="724" y="114"/>
                  <a:pt x="724" y="114"/>
                  <a:pt x="722" y="115"/>
                </a:cubicBezTo>
                <a:cubicBezTo>
                  <a:pt x="721" y="115"/>
                  <a:pt x="719" y="117"/>
                  <a:pt x="718" y="117"/>
                </a:cubicBezTo>
                <a:cubicBezTo>
                  <a:pt x="717" y="117"/>
                  <a:pt x="715" y="115"/>
                  <a:pt x="714" y="115"/>
                </a:cubicBezTo>
                <a:cubicBezTo>
                  <a:pt x="714" y="116"/>
                  <a:pt x="713" y="116"/>
                  <a:pt x="713" y="116"/>
                </a:cubicBezTo>
                <a:cubicBezTo>
                  <a:pt x="714" y="117"/>
                  <a:pt x="714" y="118"/>
                  <a:pt x="714" y="118"/>
                </a:cubicBezTo>
                <a:cubicBezTo>
                  <a:pt x="716" y="116"/>
                  <a:pt x="716" y="117"/>
                  <a:pt x="719" y="117"/>
                </a:cubicBezTo>
                <a:cubicBezTo>
                  <a:pt x="720" y="117"/>
                  <a:pt x="722" y="116"/>
                  <a:pt x="722" y="119"/>
                </a:cubicBezTo>
                <a:cubicBezTo>
                  <a:pt x="722" y="121"/>
                  <a:pt x="719" y="122"/>
                  <a:pt x="716" y="122"/>
                </a:cubicBezTo>
                <a:cubicBezTo>
                  <a:pt x="716" y="122"/>
                  <a:pt x="716" y="122"/>
                  <a:pt x="716" y="122"/>
                </a:cubicBezTo>
                <a:cubicBezTo>
                  <a:pt x="719" y="122"/>
                  <a:pt x="719" y="123"/>
                  <a:pt x="718" y="124"/>
                </a:cubicBezTo>
                <a:cubicBezTo>
                  <a:pt x="717" y="125"/>
                  <a:pt x="715" y="126"/>
                  <a:pt x="714" y="126"/>
                </a:cubicBezTo>
                <a:cubicBezTo>
                  <a:pt x="713" y="126"/>
                  <a:pt x="712" y="125"/>
                  <a:pt x="712" y="124"/>
                </a:cubicBezTo>
                <a:cubicBezTo>
                  <a:pt x="716" y="122"/>
                  <a:pt x="716" y="122"/>
                  <a:pt x="716" y="122"/>
                </a:cubicBezTo>
                <a:cubicBezTo>
                  <a:pt x="713" y="123"/>
                  <a:pt x="713" y="123"/>
                  <a:pt x="713" y="123"/>
                </a:cubicBezTo>
                <a:cubicBezTo>
                  <a:pt x="709" y="123"/>
                  <a:pt x="707" y="124"/>
                  <a:pt x="704" y="124"/>
                </a:cubicBezTo>
                <a:cubicBezTo>
                  <a:pt x="701" y="124"/>
                  <a:pt x="701" y="122"/>
                  <a:pt x="699" y="123"/>
                </a:cubicBezTo>
                <a:cubicBezTo>
                  <a:pt x="695" y="123"/>
                  <a:pt x="697" y="123"/>
                  <a:pt x="692" y="122"/>
                </a:cubicBezTo>
                <a:cubicBezTo>
                  <a:pt x="691" y="122"/>
                  <a:pt x="694" y="121"/>
                  <a:pt x="694" y="121"/>
                </a:cubicBezTo>
                <a:cubicBezTo>
                  <a:pt x="691" y="120"/>
                  <a:pt x="691" y="120"/>
                  <a:pt x="691" y="120"/>
                </a:cubicBezTo>
                <a:cubicBezTo>
                  <a:pt x="689" y="120"/>
                  <a:pt x="684" y="122"/>
                  <a:pt x="688" y="118"/>
                </a:cubicBezTo>
                <a:cubicBezTo>
                  <a:pt x="687" y="118"/>
                  <a:pt x="685" y="120"/>
                  <a:pt x="683" y="121"/>
                </a:cubicBezTo>
                <a:cubicBezTo>
                  <a:pt x="681" y="122"/>
                  <a:pt x="673" y="123"/>
                  <a:pt x="670" y="123"/>
                </a:cubicBezTo>
                <a:cubicBezTo>
                  <a:pt x="669" y="123"/>
                  <a:pt x="669" y="123"/>
                  <a:pt x="668" y="123"/>
                </a:cubicBezTo>
                <a:cubicBezTo>
                  <a:pt x="668" y="125"/>
                  <a:pt x="646" y="127"/>
                  <a:pt x="646" y="127"/>
                </a:cubicBezTo>
                <a:cubicBezTo>
                  <a:pt x="639" y="127"/>
                  <a:pt x="639" y="127"/>
                  <a:pt x="639" y="127"/>
                </a:cubicBezTo>
                <a:cubicBezTo>
                  <a:pt x="637" y="127"/>
                  <a:pt x="634" y="127"/>
                  <a:pt x="631" y="127"/>
                </a:cubicBezTo>
                <a:cubicBezTo>
                  <a:pt x="630" y="127"/>
                  <a:pt x="628" y="126"/>
                  <a:pt x="628" y="125"/>
                </a:cubicBezTo>
                <a:cubicBezTo>
                  <a:pt x="628" y="124"/>
                  <a:pt x="629" y="124"/>
                  <a:pt x="630" y="123"/>
                </a:cubicBezTo>
                <a:cubicBezTo>
                  <a:pt x="634" y="120"/>
                  <a:pt x="634" y="120"/>
                  <a:pt x="634" y="120"/>
                </a:cubicBezTo>
                <a:cubicBezTo>
                  <a:pt x="634" y="120"/>
                  <a:pt x="634" y="120"/>
                  <a:pt x="632" y="120"/>
                </a:cubicBezTo>
                <a:cubicBezTo>
                  <a:pt x="627" y="120"/>
                  <a:pt x="631" y="121"/>
                  <a:pt x="626" y="120"/>
                </a:cubicBezTo>
                <a:cubicBezTo>
                  <a:pt x="622" y="119"/>
                  <a:pt x="616" y="120"/>
                  <a:pt x="616" y="120"/>
                </a:cubicBezTo>
                <a:cubicBezTo>
                  <a:pt x="612" y="119"/>
                  <a:pt x="614" y="115"/>
                  <a:pt x="614" y="112"/>
                </a:cubicBezTo>
                <a:cubicBezTo>
                  <a:pt x="614" y="110"/>
                  <a:pt x="633" y="110"/>
                  <a:pt x="634" y="110"/>
                </a:cubicBezTo>
                <a:cubicBezTo>
                  <a:pt x="637" y="110"/>
                  <a:pt x="641" y="109"/>
                  <a:pt x="641" y="109"/>
                </a:cubicBezTo>
                <a:cubicBezTo>
                  <a:pt x="652" y="110"/>
                  <a:pt x="652" y="110"/>
                  <a:pt x="652" y="110"/>
                </a:cubicBezTo>
                <a:cubicBezTo>
                  <a:pt x="653" y="110"/>
                  <a:pt x="657" y="109"/>
                  <a:pt x="658" y="109"/>
                </a:cubicBezTo>
                <a:cubicBezTo>
                  <a:pt x="658" y="106"/>
                  <a:pt x="656" y="107"/>
                  <a:pt x="653" y="107"/>
                </a:cubicBezTo>
                <a:cubicBezTo>
                  <a:pt x="648" y="105"/>
                  <a:pt x="646" y="107"/>
                  <a:pt x="643" y="107"/>
                </a:cubicBezTo>
                <a:cubicBezTo>
                  <a:pt x="630" y="106"/>
                  <a:pt x="630" y="106"/>
                  <a:pt x="630" y="106"/>
                </a:cubicBezTo>
                <a:cubicBezTo>
                  <a:pt x="629" y="106"/>
                  <a:pt x="622" y="108"/>
                  <a:pt x="620" y="108"/>
                </a:cubicBezTo>
                <a:cubicBezTo>
                  <a:pt x="619" y="108"/>
                  <a:pt x="617" y="105"/>
                  <a:pt x="617" y="104"/>
                </a:cubicBezTo>
                <a:cubicBezTo>
                  <a:pt x="617" y="103"/>
                  <a:pt x="621" y="101"/>
                  <a:pt x="623" y="101"/>
                </a:cubicBezTo>
                <a:cubicBezTo>
                  <a:pt x="625" y="101"/>
                  <a:pt x="625" y="100"/>
                  <a:pt x="628" y="101"/>
                </a:cubicBezTo>
                <a:cubicBezTo>
                  <a:pt x="632" y="101"/>
                  <a:pt x="634" y="100"/>
                  <a:pt x="638" y="99"/>
                </a:cubicBezTo>
                <a:cubicBezTo>
                  <a:pt x="632" y="100"/>
                  <a:pt x="631" y="100"/>
                  <a:pt x="625" y="99"/>
                </a:cubicBezTo>
                <a:cubicBezTo>
                  <a:pt x="624" y="99"/>
                  <a:pt x="624" y="97"/>
                  <a:pt x="624" y="97"/>
                </a:cubicBezTo>
                <a:cubicBezTo>
                  <a:pt x="618" y="97"/>
                  <a:pt x="620" y="93"/>
                  <a:pt x="623" y="93"/>
                </a:cubicBezTo>
                <a:cubicBezTo>
                  <a:pt x="627" y="93"/>
                  <a:pt x="631" y="92"/>
                  <a:pt x="633" y="92"/>
                </a:cubicBezTo>
                <a:cubicBezTo>
                  <a:pt x="639" y="90"/>
                  <a:pt x="631" y="88"/>
                  <a:pt x="642" y="87"/>
                </a:cubicBezTo>
                <a:cubicBezTo>
                  <a:pt x="646" y="86"/>
                  <a:pt x="651" y="85"/>
                  <a:pt x="655" y="84"/>
                </a:cubicBezTo>
                <a:cubicBezTo>
                  <a:pt x="662" y="82"/>
                  <a:pt x="662" y="82"/>
                  <a:pt x="662" y="82"/>
                </a:cubicBezTo>
                <a:cubicBezTo>
                  <a:pt x="663" y="81"/>
                  <a:pt x="669" y="81"/>
                  <a:pt x="670" y="81"/>
                </a:cubicBezTo>
                <a:cubicBezTo>
                  <a:pt x="675" y="81"/>
                  <a:pt x="675" y="81"/>
                  <a:pt x="675" y="81"/>
                </a:cubicBezTo>
                <a:cubicBezTo>
                  <a:pt x="676" y="81"/>
                  <a:pt x="676" y="81"/>
                  <a:pt x="676" y="81"/>
                </a:cubicBezTo>
                <a:cubicBezTo>
                  <a:pt x="675" y="83"/>
                  <a:pt x="675" y="84"/>
                  <a:pt x="673" y="84"/>
                </a:cubicBezTo>
                <a:cubicBezTo>
                  <a:pt x="670" y="85"/>
                  <a:pt x="669" y="86"/>
                  <a:pt x="667" y="87"/>
                </a:cubicBezTo>
                <a:cubicBezTo>
                  <a:pt x="668" y="87"/>
                  <a:pt x="669" y="87"/>
                  <a:pt x="670" y="87"/>
                </a:cubicBezTo>
                <a:cubicBezTo>
                  <a:pt x="671" y="87"/>
                  <a:pt x="673" y="86"/>
                  <a:pt x="673" y="86"/>
                </a:cubicBezTo>
                <a:cubicBezTo>
                  <a:pt x="674" y="86"/>
                  <a:pt x="676" y="84"/>
                  <a:pt x="677" y="84"/>
                </a:cubicBezTo>
                <a:cubicBezTo>
                  <a:pt x="679" y="84"/>
                  <a:pt x="683" y="84"/>
                  <a:pt x="685" y="85"/>
                </a:cubicBezTo>
                <a:cubicBezTo>
                  <a:pt x="686" y="85"/>
                  <a:pt x="688" y="85"/>
                  <a:pt x="688" y="85"/>
                </a:cubicBezTo>
                <a:cubicBezTo>
                  <a:pt x="690" y="86"/>
                  <a:pt x="690" y="87"/>
                  <a:pt x="688" y="88"/>
                </a:cubicBezTo>
                <a:cubicBezTo>
                  <a:pt x="685" y="89"/>
                  <a:pt x="684" y="90"/>
                  <a:pt x="681" y="90"/>
                </a:cubicBezTo>
                <a:cubicBezTo>
                  <a:pt x="686" y="90"/>
                  <a:pt x="685" y="89"/>
                  <a:pt x="687" y="88"/>
                </a:cubicBezTo>
                <a:cubicBezTo>
                  <a:pt x="690" y="87"/>
                  <a:pt x="693" y="88"/>
                  <a:pt x="697" y="89"/>
                </a:cubicBezTo>
                <a:cubicBezTo>
                  <a:pt x="697" y="88"/>
                  <a:pt x="697" y="87"/>
                  <a:pt x="697" y="87"/>
                </a:cubicBezTo>
                <a:cubicBezTo>
                  <a:pt x="697" y="87"/>
                  <a:pt x="697" y="86"/>
                  <a:pt x="697" y="86"/>
                </a:cubicBezTo>
                <a:cubicBezTo>
                  <a:pt x="695" y="86"/>
                  <a:pt x="692" y="84"/>
                  <a:pt x="695" y="83"/>
                </a:cubicBezTo>
                <a:cubicBezTo>
                  <a:pt x="697" y="83"/>
                  <a:pt x="698" y="83"/>
                  <a:pt x="699" y="83"/>
                </a:cubicBezTo>
                <a:cubicBezTo>
                  <a:pt x="704" y="83"/>
                  <a:pt x="703" y="82"/>
                  <a:pt x="704" y="86"/>
                </a:cubicBezTo>
                <a:cubicBezTo>
                  <a:pt x="705" y="93"/>
                  <a:pt x="703" y="91"/>
                  <a:pt x="702" y="93"/>
                </a:cubicBezTo>
                <a:cubicBezTo>
                  <a:pt x="701" y="96"/>
                  <a:pt x="701" y="96"/>
                  <a:pt x="701" y="96"/>
                </a:cubicBezTo>
                <a:cubicBezTo>
                  <a:pt x="702" y="96"/>
                  <a:pt x="703" y="96"/>
                  <a:pt x="704" y="95"/>
                </a:cubicBezTo>
                <a:cubicBezTo>
                  <a:pt x="705" y="95"/>
                  <a:pt x="707" y="95"/>
                  <a:pt x="706" y="93"/>
                </a:cubicBezTo>
                <a:cubicBezTo>
                  <a:pt x="706" y="91"/>
                  <a:pt x="709" y="90"/>
                  <a:pt x="711" y="86"/>
                </a:cubicBezTo>
                <a:cubicBezTo>
                  <a:pt x="712" y="85"/>
                  <a:pt x="713" y="84"/>
                  <a:pt x="714" y="83"/>
                </a:cubicBezTo>
                <a:cubicBezTo>
                  <a:pt x="714" y="83"/>
                  <a:pt x="719" y="81"/>
                  <a:pt x="720" y="81"/>
                </a:cubicBezTo>
                <a:cubicBezTo>
                  <a:pt x="723" y="82"/>
                  <a:pt x="723" y="82"/>
                  <a:pt x="723" y="82"/>
                </a:cubicBezTo>
                <a:cubicBezTo>
                  <a:pt x="724" y="82"/>
                  <a:pt x="725" y="81"/>
                  <a:pt x="725" y="81"/>
                </a:cubicBezTo>
                <a:cubicBezTo>
                  <a:pt x="727" y="81"/>
                  <a:pt x="729" y="83"/>
                  <a:pt x="730" y="84"/>
                </a:cubicBezTo>
                <a:cubicBezTo>
                  <a:pt x="730" y="84"/>
                  <a:pt x="733" y="87"/>
                  <a:pt x="730" y="88"/>
                </a:cubicBezTo>
                <a:cubicBezTo>
                  <a:pt x="727" y="91"/>
                  <a:pt x="728" y="92"/>
                  <a:pt x="727" y="95"/>
                </a:cubicBezTo>
                <a:cubicBezTo>
                  <a:pt x="726" y="96"/>
                  <a:pt x="728" y="97"/>
                  <a:pt x="726" y="98"/>
                </a:cubicBezTo>
                <a:cubicBezTo>
                  <a:pt x="724" y="99"/>
                  <a:pt x="723" y="100"/>
                  <a:pt x="721" y="101"/>
                </a:cubicBezTo>
                <a:cubicBezTo>
                  <a:pt x="720" y="101"/>
                  <a:pt x="720" y="101"/>
                  <a:pt x="720" y="102"/>
                </a:cubicBezTo>
                <a:cubicBezTo>
                  <a:pt x="723" y="105"/>
                  <a:pt x="721" y="104"/>
                  <a:pt x="721" y="105"/>
                </a:cubicBezTo>
                <a:cubicBezTo>
                  <a:pt x="721" y="105"/>
                  <a:pt x="721" y="105"/>
                  <a:pt x="721" y="105"/>
                </a:cubicBezTo>
                <a:cubicBezTo>
                  <a:pt x="728" y="106"/>
                  <a:pt x="726" y="107"/>
                  <a:pt x="726" y="107"/>
                </a:cubicBezTo>
                <a:cubicBezTo>
                  <a:pt x="726" y="108"/>
                  <a:pt x="731" y="110"/>
                  <a:pt x="732" y="110"/>
                </a:cubicBezTo>
                <a:cubicBezTo>
                  <a:pt x="736" y="110"/>
                  <a:pt x="736" y="111"/>
                  <a:pt x="736" y="111"/>
                </a:cubicBezTo>
                <a:cubicBezTo>
                  <a:pt x="736" y="112"/>
                  <a:pt x="735" y="113"/>
                  <a:pt x="734" y="113"/>
                </a:cubicBezTo>
                <a:close/>
                <a:moveTo>
                  <a:pt x="796" y="83"/>
                </a:moveTo>
                <a:cubicBezTo>
                  <a:pt x="793" y="82"/>
                  <a:pt x="791" y="85"/>
                  <a:pt x="791" y="85"/>
                </a:cubicBezTo>
                <a:cubicBezTo>
                  <a:pt x="791" y="86"/>
                  <a:pt x="793" y="86"/>
                  <a:pt x="794" y="86"/>
                </a:cubicBezTo>
                <a:cubicBezTo>
                  <a:pt x="796" y="86"/>
                  <a:pt x="798" y="84"/>
                  <a:pt x="797" y="84"/>
                </a:cubicBezTo>
                <a:cubicBezTo>
                  <a:pt x="797" y="83"/>
                  <a:pt x="797" y="83"/>
                  <a:pt x="796" y="83"/>
                </a:cubicBezTo>
                <a:close/>
                <a:moveTo>
                  <a:pt x="859" y="43"/>
                </a:moveTo>
                <a:cubicBezTo>
                  <a:pt x="854" y="44"/>
                  <a:pt x="854" y="42"/>
                  <a:pt x="849" y="44"/>
                </a:cubicBezTo>
                <a:cubicBezTo>
                  <a:pt x="847" y="45"/>
                  <a:pt x="847" y="44"/>
                  <a:pt x="846" y="46"/>
                </a:cubicBezTo>
                <a:cubicBezTo>
                  <a:pt x="845" y="47"/>
                  <a:pt x="849" y="46"/>
                  <a:pt x="849" y="46"/>
                </a:cubicBezTo>
                <a:cubicBezTo>
                  <a:pt x="849" y="46"/>
                  <a:pt x="853" y="45"/>
                  <a:pt x="854" y="45"/>
                </a:cubicBezTo>
                <a:cubicBezTo>
                  <a:pt x="856" y="45"/>
                  <a:pt x="859" y="47"/>
                  <a:pt x="861" y="46"/>
                </a:cubicBezTo>
                <a:cubicBezTo>
                  <a:pt x="862" y="46"/>
                  <a:pt x="869" y="44"/>
                  <a:pt x="868" y="44"/>
                </a:cubicBezTo>
                <a:cubicBezTo>
                  <a:pt x="867" y="43"/>
                  <a:pt x="866" y="42"/>
                  <a:pt x="864" y="42"/>
                </a:cubicBezTo>
                <a:cubicBezTo>
                  <a:pt x="863" y="42"/>
                  <a:pt x="860" y="43"/>
                  <a:pt x="859" y="43"/>
                </a:cubicBezTo>
                <a:close/>
                <a:moveTo>
                  <a:pt x="768" y="120"/>
                </a:moveTo>
                <a:cubicBezTo>
                  <a:pt x="769" y="119"/>
                  <a:pt x="772" y="118"/>
                  <a:pt x="772" y="117"/>
                </a:cubicBezTo>
                <a:cubicBezTo>
                  <a:pt x="772" y="117"/>
                  <a:pt x="771" y="115"/>
                  <a:pt x="770" y="115"/>
                </a:cubicBezTo>
                <a:cubicBezTo>
                  <a:pt x="770" y="115"/>
                  <a:pt x="765" y="117"/>
                  <a:pt x="765" y="117"/>
                </a:cubicBezTo>
                <a:cubicBezTo>
                  <a:pt x="765" y="120"/>
                  <a:pt x="766" y="120"/>
                  <a:pt x="768" y="120"/>
                </a:cubicBezTo>
                <a:close/>
                <a:moveTo>
                  <a:pt x="741" y="124"/>
                </a:moveTo>
                <a:cubicBezTo>
                  <a:pt x="740" y="124"/>
                  <a:pt x="736" y="123"/>
                  <a:pt x="736" y="122"/>
                </a:cubicBezTo>
                <a:cubicBezTo>
                  <a:pt x="736" y="119"/>
                  <a:pt x="736" y="121"/>
                  <a:pt x="740" y="120"/>
                </a:cubicBezTo>
                <a:cubicBezTo>
                  <a:pt x="741" y="120"/>
                  <a:pt x="745" y="120"/>
                  <a:pt x="746" y="119"/>
                </a:cubicBezTo>
                <a:cubicBezTo>
                  <a:pt x="746" y="118"/>
                  <a:pt x="748" y="116"/>
                  <a:pt x="749" y="116"/>
                </a:cubicBezTo>
                <a:cubicBezTo>
                  <a:pt x="749" y="114"/>
                  <a:pt x="750" y="114"/>
                  <a:pt x="752" y="114"/>
                </a:cubicBezTo>
                <a:cubicBezTo>
                  <a:pt x="754" y="114"/>
                  <a:pt x="756" y="113"/>
                  <a:pt x="757" y="113"/>
                </a:cubicBezTo>
                <a:cubicBezTo>
                  <a:pt x="758" y="114"/>
                  <a:pt x="760" y="117"/>
                  <a:pt x="762" y="117"/>
                </a:cubicBezTo>
                <a:cubicBezTo>
                  <a:pt x="763" y="117"/>
                  <a:pt x="763" y="119"/>
                  <a:pt x="763" y="120"/>
                </a:cubicBezTo>
                <a:cubicBezTo>
                  <a:pt x="763" y="122"/>
                  <a:pt x="761" y="123"/>
                  <a:pt x="764" y="124"/>
                </a:cubicBezTo>
                <a:cubicBezTo>
                  <a:pt x="765" y="124"/>
                  <a:pt x="766" y="124"/>
                  <a:pt x="765" y="125"/>
                </a:cubicBezTo>
                <a:cubicBezTo>
                  <a:pt x="765" y="125"/>
                  <a:pt x="765" y="126"/>
                  <a:pt x="763" y="126"/>
                </a:cubicBezTo>
                <a:cubicBezTo>
                  <a:pt x="761" y="126"/>
                  <a:pt x="762" y="125"/>
                  <a:pt x="759" y="126"/>
                </a:cubicBezTo>
                <a:cubicBezTo>
                  <a:pt x="755" y="127"/>
                  <a:pt x="753" y="128"/>
                  <a:pt x="749" y="127"/>
                </a:cubicBezTo>
                <a:cubicBezTo>
                  <a:pt x="747" y="126"/>
                  <a:pt x="744" y="126"/>
                  <a:pt x="744" y="124"/>
                </a:cubicBezTo>
                <a:cubicBezTo>
                  <a:pt x="741" y="124"/>
                  <a:pt x="741" y="124"/>
                  <a:pt x="741" y="124"/>
                </a:cubicBezTo>
                <a:close/>
                <a:moveTo>
                  <a:pt x="770" y="79"/>
                </a:moveTo>
                <a:cubicBezTo>
                  <a:pt x="772" y="79"/>
                  <a:pt x="771" y="77"/>
                  <a:pt x="774" y="77"/>
                </a:cubicBezTo>
                <a:cubicBezTo>
                  <a:pt x="775" y="77"/>
                  <a:pt x="780" y="77"/>
                  <a:pt x="780" y="75"/>
                </a:cubicBezTo>
                <a:cubicBezTo>
                  <a:pt x="780" y="73"/>
                  <a:pt x="785" y="78"/>
                  <a:pt x="786" y="78"/>
                </a:cubicBezTo>
                <a:cubicBezTo>
                  <a:pt x="786" y="75"/>
                  <a:pt x="786" y="76"/>
                  <a:pt x="788" y="75"/>
                </a:cubicBezTo>
                <a:cubicBezTo>
                  <a:pt x="789" y="75"/>
                  <a:pt x="792" y="75"/>
                  <a:pt x="794" y="75"/>
                </a:cubicBezTo>
                <a:cubicBezTo>
                  <a:pt x="796" y="74"/>
                  <a:pt x="799" y="74"/>
                  <a:pt x="797" y="75"/>
                </a:cubicBezTo>
                <a:cubicBezTo>
                  <a:pt x="795" y="77"/>
                  <a:pt x="800" y="76"/>
                  <a:pt x="800" y="77"/>
                </a:cubicBezTo>
                <a:cubicBezTo>
                  <a:pt x="798" y="81"/>
                  <a:pt x="796" y="80"/>
                  <a:pt x="793" y="81"/>
                </a:cubicBezTo>
                <a:cubicBezTo>
                  <a:pt x="794" y="84"/>
                  <a:pt x="787" y="83"/>
                  <a:pt x="785" y="84"/>
                </a:cubicBezTo>
                <a:cubicBezTo>
                  <a:pt x="785" y="84"/>
                  <a:pt x="784" y="84"/>
                  <a:pt x="784" y="84"/>
                </a:cubicBezTo>
                <a:cubicBezTo>
                  <a:pt x="788" y="84"/>
                  <a:pt x="789" y="83"/>
                  <a:pt x="789" y="85"/>
                </a:cubicBezTo>
                <a:cubicBezTo>
                  <a:pt x="788" y="87"/>
                  <a:pt x="791" y="86"/>
                  <a:pt x="792" y="87"/>
                </a:cubicBezTo>
                <a:cubicBezTo>
                  <a:pt x="793" y="88"/>
                  <a:pt x="794" y="90"/>
                  <a:pt x="792" y="90"/>
                </a:cubicBezTo>
                <a:cubicBezTo>
                  <a:pt x="790" y="91"/>
                  <a:pt x="787" y="91"/>
                  <a:pt x="786" y="92"/>
                </a:cubicBezTo>
                <a:cubicBezTo>
                  <a:pt x="789" y="95"/>
                  <a:pt x="783" y="94"/>
                  <a:pt x="782" y="95"/>
                </a:cubicBezTo>
                <a:cubicBezTo>
                  <a:pt x="782" y="95"/>
                  <a:pt x="780" y="97"/>
                  <a:pt x="777" y="97"/>
                </a:cubicBezTo>
                <a:cubicBezTo>
                  <a:pt x="773" y="97"/>
                  <a:pt x="776" y="99"/>
                  <a:pt x="770" y="96"/>
                </a:cubicBezTo>
                <a:cubicBezTo>
                  <a:pt x="769" y="98"/>
                  <a:pt x="769" y="97"/>
                  <a:pt x="769" y="98"/>
                </a:cubicBezTo>
                <a:cubicBezTo>
                  <a:pt x="769" y="100"/>
                  <a:pt x="767" y="100"/>
                  <a:pt x="766" y="100"/>
                </a:cubicBezTo>
                <a:cubicBezTo>
                  <a:pt x="764" y="101"/>
                  <a:pt x="763" y="100"/>
                  <a:pt x="761" y="100"/>
                </a:cubicBezTo>
                <a:cubicBezTo>
                  <a:pt x="760" y="100"/>
                  <a:pt x="759" y="96"/>
                  <a:pt x="758" y="95"/>
                </a:cubicBezTo>
                <a:cubicBezTo>
                  <a:pt x="756" y="92"/>
                  <a:pt x="751" y="92"/>
                  <a:pt x="749" y="89"/>
                </a:cubicBezTo>
                <a:cubicBezTo>
                  <a:pt x="748" y="87"/>
                  <a:pt x="749" y="86"/>
                  <a:pt x="751" y="85"/>
                </a:cubicBezTo>
                <a:cubicBezTo>
                  <a:pt x="755" y="83"/>
                  <a:pt x="754" y="83"/>
                  <a:pt x="758" y="84"/>
                </a:cubicBezTo>
                <a:cubicBezTo>
                  <a:pt x="759" y="84"/>
                  <a:pt x="758" y="87"/>
                  <a:pt x="759" y="87"/>
                </a:cubicBezTo>
                <a:cubicBezTo>
                  <a:pt x="760" y="87"/>
                  <a:pt x="760" y="87"/>
                  <a:pt x="761" y="87"/>
                </a:cubicBezTo>
                <a:cubicBezTo>
                  <a:pt x="763" y="85"/>
                  <a:pt x="767" y="87"/>
                  <a:pt x="767" y="86"/>
                </a:cubicBezTo>
                <a:cubicBezTo>
                  <a:pt x="768" y="84"/>
                  <a:pt x="769" y="83"/>
                  <a:pt x="769" y="83"/>
                </a:cubicBezTo>
                <a:cubicBezTo>
                  <a:pt x="769" y="82"/>
                  <a:pt x="766" y="82"/>
                  <a:pt x="766" y="82"/>
                </a:cubicBezTo>
                <a:cubicBezTo>
                  <a:pt x="764" y="78"/>
                  <a:pt x="766" y="79"/>
                  <a:pt x="770" y="79"/>
                </a:cubicBezTo>
                <a:close/>
                <a:moveTo>
                  <a:pt x="742" y="107"/>
                </a:moveTo>
                <a:cubicBezTo>
                  <a:pt x="741" y="108"/>
                  <a:pt x="745" y="109"/>
                  <a:pt x="746" y="107"/>
                </a:cubicBezTo>
                <a:cubicBezTo>
                  <a:pt x="746" y="106"/>
                  <a:pt x="744" y="105"/>
                  <a:pt x="744" y="105"/>
                </a:cubicBezTo>
                <a:cubicBezTo>
                  <a:pt x="744" y="105"/>
                  <a:pt x="743" y="105"/>
                  <a:pt x="742" y="107"/>
                </a:cubicBezTo>
                <a:close/>
                <a:moveTo>
                  <a:pt x="691" y="125"/>
                </a:moveTo>
                <a:cubicBezTo>
                  <a:pt x="690" y="125"/>
                  <a:pt x="691" y="128"/>
                  <a:pt x="691" y="128"/>
                </a:cubicBezTo>
                <a:cubicBezTo>
                  <a:pt x="691" y="129"/>
                  <a:pt x="695" y="128"/>
                  <a:pt x="694" y="126"/>
                </a:cubicBezTo>
                <a:cubicBezTo>
                  <a:pt x="694" y="125"/>
                  <a:pt x="692" y="125"/>
                  <a:pt x="691" y="125"/>
                </a:cubicBezTo>
                <a:close/>
                <a:moveTo>
                  <a:pt x="731" y="120"/>
                </a:moveTo>
                <a:cubicBezTo>
                  <a:pt x="730" y="120"/>
                  <a:pt x="727" y="121"/>
                  <a:pt x="727" y="121"/>
                </a:cubicBezTo>
                <a:cubicBezTo>
                  <a:pt x="725" y="125"/>
                  <a:pt x="728" y="125"/>
                  <a:pt x="731" y="124"/>
                </a:cubicBezTo>
                <a:cubicBezTo>
                  <a:pt x="734" y="124"/>
                  <a:pt x="732" y="121"/>
                  <a:pt x="732" y="120"/>
                </a:cubicBezTo>
                <a:cubicBezTo>
                  <a:pt x="732" y="120"/>
                  <a:pt x="732" y="120"/>
                  <a:pt x="731" y="120"/>
                </a:cubicBezTo>
                <a:close/>
                <a:moveTo>
                  <a:pt x="834" y="51"/>
                </a:moveTo>
                <a:cubicBezTo>
                  <a:pt x="834" y="50"/>
                  <a:pt x="837" y="49"/>
                  <a:pt x="839" y="49"/>
                </a:cubicBezTo>
                <a:cubicBezTo>
                  <a:pt x="841" y="49"/>
                  <a:pt x="843" y="49"/>
                  <a:pt x="845" y="49"/>
                </a:cubicBezTo>
                <a:cubicBezTo>
                  <a:pt x="846" y="49"/>
                  <a:pt x="852" y="49"/>
                  <a:pt x="854" y="50"/>
                </a:cubicBezTo>
                <a:cubicBezTo>
                  <a:pt x="856" y="50"/>
                  <a:pt x="858" y="49"/>
                  <a:pt x="858" y="50"/>
                </a:cubicBezTo>
                <a:cubicBezTo>
                  <a:pt x="858" y="52"/>
                  <a:pt x="856" y="53"/>
                  <a:pt x="855" y="54"/>
                </a:cubicBezTo>
                <a:cubicBezTo>
                  <a:pt x="852" y="55"/>
                  <a:pt x="852" y="55"/>
                  <a:pt x="852" y="55"/>
                </a:cubicBezTo>
                <a:cubicBezTo>
                  <a:pt x="845" y="57"/>
                  <a:pt x="846" y="56"/>
                  <a:pt x="841" y="56"/>
                </a:cubicBezTo>
                <a:cubicBezTo>
                  <a:pt x="839" y="56"/>
                  <a:pt x="840" y="58"/>
                  <a:pt x="836" y="55"/>
                </a:cubicBezTo>
                <a:cubicBezTo>
                  <a:pt x="833" y="53"/>
                  <a:pt x="833" y="53"/>
                  <a:pt x="834" y="51"/>
                </a:cubicBezTo>
                <a:close/>
                <a:moveTo>
                  <a:pt x="841" y="39"/>
                </a:moveTo>
                <a:cubicBezTo>
                  <a:pt x="841" y="39"/>
                  <a:pt x="841" y="36"/>
                  <a:pt x="843" y="36"/>
                </a:cubicBezTo>
                <a:cubicBezTo>
                  <a:pt x="845" y="36"/>
                  <a:pt x="847" y="36"/>
                  <a:pt x="846" y="35"/>
                </a:cubicBezTo>
                <a:cubicBezTo>
                  <a:pt x="843" y="32"/>
                  <a:pt x="852" y="34"/>
                  <a:pt x="854" y="34"/>
                </a:cubicBezTo>
                <a:cubicBezTo>
                  <a:pt x="856" y="34"/>
                  <a:pt x="862" y="36"/>
                  <a:pt x="861" y="37"/>
                </a:cubicBezTo>
                <a:cubicBezTo>
                  <a:pt x="860" y="39"/>
                  <a:pt x="860" y="39"/>
                  <a:pt x="859" y="39"/>
                </a:cubicBezTo>
                <a:cubicBezTo>
                  <a:pt x="859" y="41"/>
                  <a:pt x="851" y="41"/>
                  <a:pt x="850" y="41"/>
                </a:cubicBezTo>
                <a:cubicBezTo>
                  <a:pt x="848" y="41"/>
                  <a:pt x="848" y="42"/>
                  <a:pt x="847" y="42"/>
                </a:cubicBezTo>
                <a:cubicBezTo>
                  <a:pt x="842" y="42"/>
                  <a:pt x="841" y="43"/>
                  <a:pt x="845" y="40"/>
                </a:cubicBezTo>
                <a:cubicBezTo>
                  <a:pt x="841" y="39"/>
                  <a:pt x="841" y="39"/>
                  <a:pt x="841" y="39"/>
                </a:cubicBezTo>
                <a:close/>
                <a:moveTo>
                  <a:pt x="839" y="62"/>
                </a:moveTo>
                <a:cubicBezTo>
                  <a:pt x="839" y="62"/>
                  <a:pt x="834" y="61"/>
                  <a:pt x="833" y="61"/>
                </a:cubicBezTo>
                <a:cubicBezTo>
                  <a:pt x="827" y="62"/>
                  <a:pt x="828" y="61"/>
                  <a:pt x="824" y="63"/>
                </a:cubicBezTo>
                <a:cubicBezTo>
                  <a:pt x="821" y="64"/>
                  <a:pt x="820" y="63"/>
                  <a:pt x="818" y="65"/>
                </a:cubicBezTo>
                <a:cubicBezTo>
                  <a:pt x="816" y="67"/>
                  <a:pt x="818" y="67"/>
                  <a:pt x="819" y="67"/>
                </a:cubicBezTo>
                <a:cubicBezTo>
                  <a:pt x="820" y="68"/>
                  <a:pt x="821" y="69"/>
                  <a:pt x="822" y="69"/>
                </a:cubicBezTo>
                <a:cubicBezTo>
                  <a:pt x="824" y="69"/>
                  <a:pt x="826" y="70"/>
                  <a:pt x="827" y="70"/>
                </a:cubicBezTo>
                <a:cubicBezTo>
                  <a:pt x="834" y="70"/>
                  <a:pt x="834" y="70"/>
                  <a:pt x="834" y="70"/>
                </a:cubicBezTo>
                <a:cubicBezTo>
                  <a:pt x="837" y="70"/>
                  <a:pt x="837" y="67"/>
                  <a:pt x="839" y="64"/>
                </a:cubicBezTo>
                <a:cubicBezTo>
                  <a:pt x="841" y="63"/>
                  <a:pt x="841" y="61"/>
                  <a:pt x="839" y="62"/>
                </a:cubicBezTo>
                <a:close/>
                <a:moveTo>
                  <a:pt x="774" y="57"/>
                </a:moveTo>
                <a:cubicBezTo>
                  <a:pt x="781" y="57"/>
                  <a:pt x="781" y="57"/>
                  <a:pt x="781" y="57"/>
                </a:cubicBezTo>
                <a:cubicBezTo>
                  <a:pt x="784" y="57"/>
                  <a:pt x="786" y="58"/>
                  <a:pt x="788" y="56"/>
                </a:cubicBezTo>
                <a:cubicBezTo>
                  <a:pt x="788" y="56"/>
                  <a:pt x="788" y="54"/>
                  <a:pt x="788" y="54"/>
                </a:cubicBezTo>
                <a:cubicBezTo>
                  <a:pt x="784" y="53"/>
                  <a:pt x="783" y="53"/>
                  <a:pt x="780" y="53"/>
                </a:cubicBezTo>
                <a:cubicBezTo>
                  <a:pt x="777" y="52"/>
                  <a:pt x="778" y="54"/>
                  <a:pt x="777" y="54"/>
                </a:cubicBezTo>
                <a:cubicBezTo>
                  <a:pt x="777" y="55"/>
                  <a:pt x="773" y="57"/>
                  <a:pt x="774" y="57"/>
                </a:cubicBezTo>
                <a:close/>
                <a:moveTo>
                  <a:pt x="849" y="26"/>
                </a:moveTo>
                <a:cubicBezTo>
                  <a:pt x="849" y="26"/>
                  <a:pt x="851" y="26"/>
                  <a:pt x="852" y="26"/>
                </a:cubicBezTo>
                <a:cubicBezTo>
                  <a:pt x="853" y="29"/>
                  <a:pt x="855" y="28"/>
                  <a:pt x="856" y="27"/>
                </a:cubicBezTo>
                <a:cubicBezTo>
                  <a:pt x="858" y="25"/>
                  <a:pt x="863" y="23"/>
                  <a:pt x="849" y="23"/>
                </a:cubicBezTo>
                <a:cubicBezTo>
                  <a:pt x="849" y="23"/>
                  <a:pt x="848" y="26"/>
                  <a:pt x="849" y="26"/>
                </a:cubicBezTo>
                <a:close/>
                <a:moveTo>
                  <a:pt x="783" y="49"/>
                </a:moveTo>
                <a:cubicBezTo>
                  <a:pt x="783" y="49"/>
                  <a:pt x="786" y="49"/>
                  <a:pt x="786" y="49"/>
                </a:cubicBezTo>
                <a:cubicBezTo>
                  <a:pt x="787" y="49"/>
                  <a:pt x="788" y="47"/>
                  <a:pt x="788" y="46"/>
                </a:cubicBezTo>
                <a:cubicBezTo>
                  <a:pt x="788" y="45"/>
                  <a:pt x="789" y="43"/>
                  <a:pt x="787" y="43"/>
                </a:cubicBezTo>
                <a:cubicBezTo>
                  <a:pt x="784" y="43"/>
                  <a:pt x="780" y="46"/>
                  <a:pt x="782" y="48"/>
                </a:cubicBezTo>
                <a:cubicBezTo>
                  <a:pt x="783" y="48"/>
                  <a:pt x="783" y="49"/>
                  <a:pt x="783" y="49"/>
                </a:cubicBezTo>
                <a:close/>
                <a:moveTo>
                  <a:pt x="811" y="41"/>
                </a:moveTo>
                <a:cubicBezTo>
                  <a:pt x="810" y="41"/>
                  <a:pt x="805" y="45"/>
                  <a:pt x="809" y="44"/>
                </a:cubicBezTo>
                <a:cubicBezTo>
                  <a:pt x="813" y="43"/>
                  <a:pt x="819" y="45"/>
                  <a:pt x="819" y="42"/>
                </a:cubicBezTo>
                <a:cubicBezTo>
                  <a:pt x="819" y="41"/>
                  <a:pt x="819" y="41"/>
                  <a:pt x="811" y="41"/>
                </a:cubicBezTo>
                <a:close/>
                <a:moveTo>
                  <a:pt x="791" y="58"/>
                </a:moveTo>
                <a:cubicBezTo>
                  <a:pt x="791" y="58"/>
                  <a:pt x="791" y="57"/>
                  <a:pt x="791" y="56"/>
                </a:cubicBezTo>
                <a:cubicBezTo>
                  <a:pt x="790" y="56"/>
                  <a:pt x="797" y="52"/>
                  <a:pt x="798" y="55"/>
                </a:cubicBezTo>
                <a:cubicBezTo>
                  <a:pt x="799" y="55"/>
                  <a:pt x="800" y="56"/>
                  <a:pt x="801" y="56"/>
                </a:cubicBezTo>
                <a:cubicBezTo>
                  <a:pt x="802" y="56"/>
                  <a:pt x="804" y="55"/>
                  <a:pt x="804" y="55"/>
                </a:cubicBezTo>
                <a:cubicBezTo>
                  <a:pt x="803" y="54"/>
                  <a:pt x="801" y="53"/>
                  <a:pt x="800" y="52"/>
                </a:cubicBezTo>
                <a:cubicBezTo>
                  <a:pt x="800" y="52"/>
                  <a:pt x="800" y="51"/>
                  <a:pt x="800" y="51"/>
                </a:cubicBezTo>
                <a:cubicBezTo>
                  <a:pt x="807" y="51"/>
                  <a:pt x="807" y="51"/>
                  <a:pt x="807" y="51"/>
                </a:cubicBezTo>
                <a:cubicBezTo>
                  <a:pt x="809" y="51"/>
                  <a:pt x="810" y="53"/>
                  <a:pt x="814" y="53"/>
                </a:cubicBezTo>
                <a:cubicBezTo>
                  <a:pt x="814" y="53"/>
                  <a:pt x="816" y="54"/>
                  <a:pt x="816" y="54"/>
                </a:cubicBezTo>
                <a:cubicBezTo>
                  <a:pt x="817" y="54"/>
                  <a:pt x="819" y="51"/>
                  <a:pt x="819" y="51"/>
                </a:cubicBezTo>
                <a:cubicBezTo>
                  <a:pt x="822" y="52"/>
                  <a:pt x="824" y="52"/>
                  <a:pt x="824" y="55"/>
                </a:cubicBezTo>
                <a:cubicBezTo>
                  <a:pt x="824" y="57"/>
                  <a:pt x="821" y="57"/>
                  <a:pt x="821" y="60"/>
                </a:cubicBezTo>
                <a:cubicBezTo>
                  <a:pt x="821" y="62"/>
                  <a:pt x="815" y="63"/>
                  <a:pt x="815" y="63"/>
                </a:cubicBezTo>
                <a:cubicBezTo>
                  <a:pt x="814" y="63"/>
                  <a:pt x="813" y="64"/>
                  <a:pt x="812" y="64"/>
                </a:cubicBezTo>
                <a:cubicBezTo>
                  <a:pt x="809" y="66"/>
                  <a:pt x="802" y="68"/>
                  <a:pt x="796" y="68"/>
                </a:cubicBezTo>
                <a:cubicBezTo>
                  <a:pt x="795" y="68"/>
                  <a:pt x="791" y="67"/>
                  <a:pt x="790" y="67"/>
                </a:cubicBezTo>
                <a:cubicBezTo>
                  <a:pt x="790" y="66"/>
                  <a:pt x="791" y="64"/>
                  <a:pt x="792" y="63"/>
                </a:cubicBezTo>
                <a:cubicBezTo>
                  <a:pt x="792" y="63"/>
                  <a:pt x="796" y="61"/>
                  <a:pt x="797" y="61"/>
                </a:cubicBezTo>
                <a:cubicBezTo>
                  <a:pt x="797" y="61"/>
                  <a:pt x="797" y="61"/>
                  <a:pt x="797" y="60"/>
                </a:cubicBezTo>
                <a:cubicBezTo>
                  <a:pt x="795" y="61"/>
                  <a:pt x="795" y="61"/>
                  <a:pt x="795" y="61"/>
                </a:cubicBezTo>
                <a:cubicBezTo>
                  <a:pt x="790" y="62"/>
                  <a:pt x="793" y="61"/>
                  <a:pt x="789" y="61"/>
                </a:cubicBezTo>
                <a:cubicBezTo>
                  <a:pt x="788" y="61"/>
                  <a:pt x="776" y="64"/>
                  <a:pt x="778" y="60"/>
                </a:cubicBezTo>
                <a:cubicBezTo>
                  <a:pt x="779" y="58"/>
                  <a:pt x="781" y="59"/>
                  <a:pt x="783" y="58"/>
                </a:cubicBezTo>
                <a:cubicBezTo>
                  <a:pt x="784" y="57"/>
                  <a:pt x="785" y="58"/>
                  <a:pt x="786" y="58"/>
                </a:cubicBezTo>
                <a:cubicBezTo>
                  <a:pt x="787" y="59"/>
                  <a:pt x="790" y="59"/>
                  <a:pt x="791" y="58"/>
                </a:cubicBezTo>
                <a:close/>
                <a:moveTo>
                  <a:pt x="802" y="38"/>
                </a:moveTo>
                <a:cubicBezTo>
                  <a:pt x="802" y="38"/>
                  <a:pt x="799" y="37"/>
                  <a:pt x="800" y="36"/>
                </a:cubicBezTo>
                <a:cubicBezTo>
                  <a:pt x="803" y="35"/>
                  <a:pt x="802" y="35"/>
                  <a:pt x="804" y="35"/>
                </a:cubicBezTo>
                <a:cubicBezTo>
                  <a:pt x="809" y="37"/>
                  <a:pt x="807" y="36"/>
                  <a:pt x="810" y="36"/>
                </a:cubicBezTo>
                <a:cubicBezTo>
                  <a:pt x="809" y="36"/>
                  <a:pt x="811" y="35"/>
                  <a:pt x="812" y="35"/>
                </a:cubicBezTo>
                <a:cubicBezTo>
                  <a:pt x="812" y="35"/>
                  <a:pt x="813" y="34"/>
                  <a:pt x="813" y="33"/>
                </a:cubicBezTo>
                <a:cubicBezTo>
                  <a:pt x="812" y="33"/>
                  <a:pt x="808" y="33"/>
                  <a:pt x="806" y="33"/>
                </a:cubicBezTo>
                <a:cubicBezTo>
                  <a:pt x="800" y="33"/>
                  <a:pt x="804" y="29"/>
                  <a:pt x="809" y="29"/>
                </a:cubicBezTo>
                <a:cubicBezTo>
                  <a:pt x="813" y="29"/>
                  <a:pt x="817" y="30"/>
                  <a:pt x="820" y="30"/>
                </a:cubicBezTo>
                <a:cubicBezTo>
                  <a:pt x="821" y="30"/>
                  <a:pt x="823" y="29"/>
                  <a:pt x="823" y="32"/>
                </a:cubicBezTo>
                <a:cubicBezTo>
                  <a:pt x="823" y="33"/>
                  <a:pt x="822" y="33"/>
                  <a:pt x="825" y="33"/>
                </a:cubicBezTo>
                <a:cubicBezTo>
                  <a:pt x="828" y="32"/>
                  <a:pt x="828" y="32"/>
                  <a:pt x="829" y="32"/>
                </a:cubicBezTo>
                <a:cubicBezTo>
                  <a:pt x="831" y="32"/>
                  <a:pt x="831" y="35"/>
                  <a:pt x="832" y="34"/>
                </a:cubicBezTo>
                <a:cubicBezTo>
                  <a:pt x="833" y="34"/>
                  <a:pt x="835" y="34"/>
                  <a:pt x="835" y="37"/>
                </a:cubicBezTo>
                <a:cubicBezTo>
                  <a:pt x="835" y="38"/>
                  <a:pt x="834" y="38"/>
                  <a:pt x="833" y="39"/>
                </a:cubicBezTo>
                <a:cubicBezTo>
                  <a:pt x="833" y="43"/>
                  <a:pt x="832" y="42"/>
                  <a:pt x="831" y="43"/>
                </a:cubicBezTo>
                <a:cubicBezTo>
                  <a:pt x="831" y="44"/>
                  <a:pt x="824" y="43"/>
                  <a:pt x="822" y="43"/>
                </a:cubicBezTo>
                <a:cubicBezTo>
                  <a:pt x="819" y="42"/>
                  <a:pt x="822" y="40"/>
                  <a:pt x="819" y="39"/>
                </a:cubicBezTo>
                <a:cubicBezTo>
                  <a:pt x="813" y="38"/>
                  <a:pt x="811" y="38"/>
                  <a:pt x="806" y="38"/>
                </a:cubicBezTo>
                <a:cubicBezTo>
                  <a:pt x="804" y="38"/>
                  <a:pt x="802" y="39"/>
                  <a:pt x="802" y="38"/>
                </a:cubicBezTo>
                <a:close/>
                <a:moveTo>
                  <a:pt x="910" y="86"/>
                </a:moveTo>
                <a:cubicBezTo>
                  <a:pt x="910" y="88"/>
                  <a:pt x="912" y="87"/>
                  <a:pt x="914" y="88"/>
                </a:cubicBezTo>
                <a:cubicBezTo>
                  <a:pt x="915" y="89"/>
                  <a:pt x="916" y="89"/>
                  <a:pt x="916" y="88"/>
                </a:cubicBezTo>
                <a:cubicBezTo>
                  <a:pt x="917" y="88"/>
                  <a:pt x="920" y="87"/>
                  <a:pt x="922" y="87"/>
                </a:cubicBezTo>
                <a:cubicBezTo>
                  <a:pt x="926" y="87"/>
                  <a:pt x="925" y="87"/>
                  <a:pt x="930" y="87"/>
                </a:cubicBezTo>
                <a:cubicBezTo>
                  <a:pt x="932" y="87"/>
                  <a:pt x="936" y="87"/>
                  <a:pt x="937" y="88"/>
                </a:cubicBezTo>
                <a:cubicBezTo>
                  <a:pt x="938" y="88"/>
                  <a:pt x="938" y="88"/>
                  <a:pt x="938" y="87"/>
                </a:cubicBezTo>
                <a:cubicBezTo>
                  <a:pt x="941" y="82"/>
                  <a:pt x="935" y="82"/>
                  <a:pt x="935" y="81"/>
                </a:cubicBezTo>
                <a:cubicBezTo>
                  <a:pt x="934" y="76"/>
                  <a:pt x="923" y="80"/>
                  <a:pt x="915" y="78"/>
                </a:cubicBezTo>
                <a:cubicBezTo>
                  <a:pt x="915" y="77"/>
                  <a:pt x="912" y="78"/>
                  <a:pt x="911" y="78"/>
                </a:cubicBezTo>
                <a:cubicBezTo>
                  <a:pt x="910" y="79"/>
                  <a:pt x="908" y="82"/>
                  <a:pt x="908" y="82"/>
                </a:cubicBezTo>
                <a:cubicBezTo>
                  <a:pt x="908" y="84"/>
                  <a:pt x="911" y="83"/>
                  <a:pt x="911" y="84"/>
                </a:cubicBezTo>
                <a:cubicBezTo>
                  <a:pt x="911" y="85"/>
                  <a:pt x="910" y="85"/>
                  <a:pt x="910" y="86"/>
                </a:cubicBezTo>
                <a:close/>
                <a:moveTo>
                  <a:pt x="839" y="174"/>
                </a:moveTo>
                <a:cubicBezTo>
                  <a:pt x="840" y="173"/>
                  <a:pt x="841" y="172"/>
                  <a:pt x="838" y="171"/>
                </a:cubicBezTo>
                <a:cubicBezTo>
                  <a:pt x="838" y="171"/>
                  <a:pt x="837" y="170"/>
                  <a:pt x="837" y="171"/>
                </a:cubicBezTo>
                <a:cubicBezTo>
                  <a:pt x="835" y="172"/>
                  <a:pt x="832" y="170"/>
                  <a:pt x="831" y="172"/>
                </a:cubicBezTo>
                <a:cubicBezTo>
                  <a:pt x="830" y="172"/>
                  <a:pt x="830" y="172"/>
                  <a:pt x="829" y="171"/>
                </a:cubicBezTo>
                <a:cubicBezTo>
                  <a:pt x="830" y="171"/>
                  <a:pt x="831" y="171"/>
                  <a:pt x="831" y="170"/>
                </a:cubicBezTo>
                <a:cubicBezTo>
                  <a:pt x="832" y="170"/>
                  <a:pt x="833" y="168"/>
                  <a:pt x="833" y="166"/>
                </a:cubicBezTo>
                <a:cubicBezTo>
                  <a:pt x="833" y="164"/>
                  <a:pt x="830" y="165"/>
                  <a:pt x="829" y="164"/>
                </a:cubicBezTo>
                <a:cubicBezTo>
                  <a:pt x="829" y="164"/>
                  <a:pt x="827" y="163"/>
                  <a:pt x="826" y="163"/>
                </a:cubicBezTo>
                <a:cubicBezTo>
                  <a:pt x="826" y="163"/>
                  <a:pt x="826" y="161"/>
                  <a:pt x="825" y="161"/>
                </a:cubicBezTo>
                <a:cubicBezTo>
                  <a:pt x="824" y="160"/>
                  <a:pt x="823" y="160"/>
                  <a:pt x="822" y="160"/>
                </a:cubicBezTo>
                <a:cubicBezTo>
                  <a:pt x="821" y="160"/>
                  <a:pt x="821" y="160"/>
                  <a:pt x="821" y="160"/>
                </a:cubicBezTo>
                <a:cubicBezTo>
                  <a:pt x="821" y="159"/>
                  <a:pt x="822" y="159"/>
                  <a:pt x="821" y="159"/>
                </a:cubicBezTo>
                <a:cubicBezTo>
                  <a:pt x="819" y="154"/>
                  <a:pt x="817" y="159"/>
                  <a:pt x="815" y="159"/>
                </a:cubicBezTo>
                <a:cubicBezTo>
                  <a:pt x="815" y="159"/>
                  <a:pt x="815" y="159"/>
                  <a:pt x="814" y="160"/>
                </a:cubicBezTo>
                <a:cubicBezTo>
                  <a:pt x="815" y="159"/>
                  <a:pt x="816" y="158"/>
                  <a:pt x="815" y="157"/>
                </a:cubicBezTo>
                <a:cubicBezTo>
                  <a:pt x="815" y="157"/>
                  <a:pt x="814" y="156"/>
                  <a:pt x="814" y="156"/>
                </a:cubicBezTo>
                <a:cubicBezTo>
                  <a:pt x="816" y="156"/>
                  <a:pt x="816" y="157"/>
                  <a:pt x="816" y="155"/>
                </a:cubicBezTo>
                <a:cubicBezTo>
                  <a:pt x="817" y="154"/>
                  <a:pt x="817" y="156"/>
                  <a:pt x="819" y="156"/>
                </a:cubicBezTo>
                <a:cubicBezTo>
                  <a:pt x="821" y="156"/>
                  <a:pt x="822" y="151"/>
                  <a:pt x="820" y="151"/>
                </a:cubicBezTo>
                <a:cubicBezTo>
                  <a:pt x="817" y="151"/>
                  <a:pt x="817" y="154"/>
                  <a:pt x="815" y="153"/>
                </a:cubicBezTo>
                <a:cubicBezTo>
                  <a:pt x="813" y="152"/>
                  <a:pt x="811" y="153"/>
                  <a:pt x="809" y="155"/>
                </a:cubicBezTo>
                <a:cubicBezTo>
                  <a:pt x="807" y="156"/>
                  <a:pt x="805" y="157"/>
                  <a:pt x="804" y="159"/>
                </a:cubicBezTo>
                <a:cubicBezTo>
                  <a:pt x="803" y="160"/>
                  <a:pt x="803" y="162"/>
                  <a:pt x="802" y="162"/>
                </a:cubicBezTo>
                <a:cubicBezTo>
                  <a:pt x="799" y="165"/>
                  <a:pt x="798" y="164"/>
                  <a:pt x="796" y="169"/>
                </a:cubicBezTo>
                <a:cubicBezTo>
                  <a:pt x="796" y="170"/>
                  <a:pt x="795" y="170"/>
                  <a:pt x="795" y="171"/>
                </a:cubicBezTo>
                <a:cubicBezTo>
                  <a:pt x="792" y="172"/>
                  <a:pt x="786" y="172"/>
                  <a:pt x="784" y="175"/>
                </a:cubicBezTo>
                <a:cubicBezTo>
                  <a:pt x="783" y="177"/>
                  <a:pt x="785" y="177"/>
                  <a:pt x="786" y="176"/>
                </a:cubicBezTo>
                <a:cubicBezTo>
                  <a:pt x="790" y="175"/>
                  <a:pt x="789" y="175"/>
                  <a:pt x="794" y="175"/>
                </a:cubicBezTo>
                <a:cubicBezTo>
                  <a:pt x="795" y="175"/>
                  <a:pt x="796" y="175"/>
                  <a:pt x="796" y="176"/>
                </a:cubicBezTo>
                <a:cubicBezTo>
                  <a:pt x="795" y="177"/>
                  <a:pt x="793" y="177"/>
                  <a:pt x="793" y="180"/>
                </a:cubicBezTo>
                <a:cubicBezTo>
                  <a:pt x="793" y="182"/>
                  <a:pt x="795" y="180"/>
                  <a:pt x="796" y="180"/>
                </a:cubicBezTo>
                <a:cubicBezTo>
                  <a:pt x="797" y="179"/>
                  <a:pt x="804" y="179"/>
                  <a:pt x="805" y="178"/>
                </a:cubicBezTo>
                <a:cubicBezTo>
                  <a:pt x="808" y="174"/>
                  <a:pt x="806" y="176"/>
                  <a:pt x="811" y="175"/>
                </a:cubicBezTo>
                <a:cubicBezTo>
                  <a:pt x="814" y="175"/>
                  <a:pt x="814" y="172"/>
                  <a:pt x="816" y="171"/>
                </a:cubicBezTo>
                <a:cubicBezTo>
                  <a:pt x="817" y="171"/>
                  <a:pt x="819" y="170"/>
                  <a:pt x="821" y="171"/>
                </a:cubicBezTo>
                <a:cubicBezTo>
                  <a:pt x="820" y="171"/>
                  <a:pt x="818" y="171"/>
                  <a:pt x="818" y="172"/>
                </a:cubicBezTo>
                <a:cubicBezTo>
                  <a:pt x="818" y="173"/>
                  <a:pt x="821" y="172"/>
                  <a:pt x="823" y="172"/>
                </a:cubicBezTo>
                <a:cubicBezTo>
                  <a:pt x="824" y="173"/>
                  <a:pt x="824" y="173"/>
                  <a:pt x="824" y="173"/>
                </a:cubicBezTo>
                <a:cubicBezTo>
                  <a:pt x="822" y="174"/>
                  <a:pt x="821" y="174"/>
                  <a:pt x="821" y="176"/>
                </a:cubicBezTo>
                <a:cubicBezTo>
                  <a:pt x="821" y="177"/>
                  <a:pt x="824" y="175"/>
                  <a:pt x="826" y="177"/>
                </a:cubicBezTo>
                <a:cubicBezTo>
                  <a:pt x="827" y="177"/>
                  <a:pt x="829" y="178"/>
                  <a:pt x="831" y="178"/>
                </a:cubicBezTo>
                <a:cubicBezTo>
                  <a:pt x="832" y="178"/>
                  <a:pt x="833" y="177"/>
                  <a:pt x="834" y="177"/>
                </a:cubicBezTo>
                <a:cubicBezTo>
                  <a:pt x="834" y="176"/>
                  <a:pt x="839" y="176"/>
                  <a:pt x="839" y="174"/>
                </a:cubicBezTo>
                <a:close/>
                <a:moveTo>
                  <a:pt x="904" y="332"/>
                </a:moveTo>
                <a:cubicBezTo>
                  <a:pt x="904" y="332"/>
                  <a:pt x="908" y="333"/>
                  <a:pt x="909" y="333"/>
                </a:cubicBezTo>
                <a:cubicBezTo>
                  <a:pt x="914" y="331"/>
                  <a:pt x="906" y="329"/>
                  <a:pt x="903" y="326"/>
                </a:cubicBezTo>
                <a:cubicBezTo>
                  <a:pt x="901" y="324"/>
                  <a:pt x="901" y="324"/>
                  <a:pt x="898" y="324"/>
                </a:cubicBezTo>
                <a:cubicBezTo>
                  <a:pt x="894" y="322"/>
                  <a:pt x="894" y="323"/>
                  <a:pt x="890" y="322"/>
                </a:cubicBezTo>
                <a:cubicBezTo>
                  <a:pt x="890" y="322"/>
                  <a:pt x="888" y="323"/>
                  <a:pt x="889" y="324"/>
                </a:cubicBezTo>
                <a:cubicBezTo>
                  <a:pt x="892" y="326"/>
                  <a:pt x="892" y="326"/>
                  <a:pt x="892" y="326"/>
                </a:cubicBezTo>
                <a:cubicBezTo>
                  <a:pt x="893" y="326"/>
                  <a:pt x="894" y="329"/>
                  <a:pt x="895" y="329"/>
                </a:cubicBezTo>
                <a:cubicBezTo>
                  <a:pt x="898" y="332"/>
                  <a:pt x="900" y="331"/>
                  <a:pt x="904" y="332"/>
                </a:cubicBezTo>
                <a:close/>
                <a:moveTo>
                  <a:pt x="766" y="298"/>
                </a:moveTo>
                <a:cubicBezTo>
                  <a:pt x="766" y="298"/>
                  <a:pt x="765" y="301"/>
                  <a:pt x="766" y="301"/>
                </a:cubicBezTo>
                <a:cubicBezTo>
                  <a:pt x="770" y="300"/>
                  <a:pt x="769" y="301"/>
                  <a:pt x="771" y="297"/>
                </a:cubicBezTo>
                <a:cubicBezTo>
                  <a:pt x="771" y="296"/>
                  <a:pt x="768" y="297"/>
                  <a:pt x="766" y="298"/>
                </a:cubicBezTo>
                <a:close/>
                <a:moveTo>
                  <a:pt x="896" y="362"/>
                </a:moveTo>
                <a:cubicBezTo>
                  <a:pt x="896" y="362"/>
                  <a:pt x="896" y="361"/>
                  <a:pt x="896" y="361"/>
                </a:cubicBezTo>
                <a:cubicBezTo>
                  <a:pt x="891" y="361"/>
                  <a:pt x="891" y="361"/>
                  <a:pt x="891" y="361"/>
                </a:cubicBezTo>
                <a:cubicBezTo>
                  <a:pt x="888" y="362"/>
                  <a:pt x="888" y="362"/>
                  <a:pt x="888" y="362"/>
                </a:cubicBezTo>
                <a:cubicBezTo>
                  <a:pt x="885" y="361"/>
                  <a:pt x="885" y="361"/>
                  <a:pt x="885" y="361"/>
                </a:cubicBezTo>
                <a:cubicBezTo>
                  <a:pt x="884" y="361"/>
                  <a:pt x="882" y="359"/>
                  <a:pt x="882" y="359"/>
                </a:cubicBezTo>
                <a:cubicBezTo>
                  <a:pt x="881" y="359"/>
                  <a:pt x="881" y="360"/>
                  <a:pt x="881" y="361"/>
                </a:cubicBezTo>
                <a:cubicBezTo>
                  <a:pt x="880" y="360"/>
                  <a:pt x="881" y="360"/>
                  <a:pt x="881" y="359"/>
                </a:cubicBezTo>
                <a:cubicBezTo>
                  <a:pt x="881" y="359"/>
                  <a:pt x="881" y="359"/>
                  <a:pt x="880" y="359"/>
                </a:cubicBezTo>
                <a:cubicBezTo>
                  <a:pt x="881" y="357"/>
                  <a:pt x="882" y="357"/>
                  <a:pt x="881" y="355"/>
                </a:cubicBezTo>
                <a:cubicBezTo>
                  <a:pt x="880" y="354"/>
                  <a:pt x="879" y="355"/>
                  <a:pt x="877" y="357"/>
                </a:cubicBezTo>
                <a:cubicBezTo>
                  <a:pt x="875" y="358"/>
                  <a:pt x="875" y="358"/>
                  <a:pt x="875" y="359"/>
                </a:cubicBezTo>
                <a:cubicBezTo>
                  <a:pt x="875" y="360"/>
                  <a:pt x="876" y="360"/>
                  <a:pt x="877" y="360"/>
                </a:cubicBezTo>
                <a:cubicBezTo>
                  <a:pt x="876" y="362"/>
                  <a:pt x="876" y="362"/>
                  <a:pt x="878" y="362"/>
                </a:cubicBezTo>
                <a:cubicBezTo>
                  <a:pt x="878" y="363"/>
                  <a:pt x="879" y="362"/>
                  <a:pt x="879" y="362"/>
                </a:cubicBezTo>
                <a:cubicBezTo>
                  <a:pt x="880" y="365"/>
                  <a:pt x="886" y="368"/>
                  <a:pt x="885" y="365"/>
                </a:cubicBezTo>
                <a:cubicBezTo>
                  <a:pt x="886" y="365"/>
                  <a:pt x="886" y="365"/>
                  <a:pt x="886" y="365"/>
                </a:cubicBezTo>
                <a:cubicBezTo>
                  <a:pt x="885" y="367"/>
                  <a:pt x="886" y="368"/>
                  <a:pt x="888" y="368"/>
                </a:cubicBezTo>
                <a:cubicBezTo>
                  <a:pt x="889" y="368"/>
                  <a:pt x="891" y="367"/>
                  <a:pt x="891" y="366"/>
                </a:cubicBezTo>
                <a:cubicBezTo>
                  <a:pt x="893" y="363"/>
                  <a:pt x="892" y="364"/>
                  <a:pt x="896" y="362"/>
                </a:cubicBezTo>
                <a:close/>
                <a:moveTo>
                  <a:pt x="762" y="287"/>
                </a:moveTo>
                <a:cubicBezTo>
                  <a:pt x="760" y="285"/>
                  <a:pt x="760" y="285"/>
                  <a:pt x="760" y="285"/>
                </a:cubicBezTo>
                <a:cubicBezTo>
                  <a:pt x="753" y="285"/>
                  <a:pt x="754" y="285"/>
                  <a:pt x="753" y="288"/>
                </a:cubicBezTo>
                <a:cubicBezTo>
                  <a:pt x="753" y="289"/>
                  <a:pt x="754" y="289"/>
                  <a:pt x="754" y="289"/>
                </a:cubicBezTo>
                <a:cubicBezTo>
                  <a:pt x="754" y="290"/>
                  <a:pt x="758" y="291"/>
                  <a:pt x="760" y="292"/>
                </a:cubicBezTo>
                <a:cubicBezTo>
                  <a:pt x="760" y="292"/>
                  <a:pt x="763" y="291"/>
                  <a:pt x="763" y="291"/>
                </a:cubicBezTo>
                <a:cubicBezTo>
                  <a:pt x="763" y="290"/>
                  <a:pt x="763" y="287"/>
                  <a:pt x="762" y="287"/>
                </a:cubicBezTo>
                <a:close/>
                <a:moveTo>
                  <a:pt x="835" y="188"/>
                </a:moveTo>
                <a:cubicBezTo>
                  <a:pt x="828" y="186"/>
                  <a:pt x="829" y="193"/>
                  <a:pt x="825" y="194"/>
                </a:cubicBezTo>
                <a:cubicBezTo>
                  <a:pt x="823" y="194"/>
                  <a:pt x="827" y="198"/>
                  <a:pt x="827" y="198"/>
                </a:cubicBezTo>
                <a:cubicBezTo>
                  <a:pt x="828" y="198"/>
                  <a:pt x="829" y="197"/>
                  <a:pt x="830" y="196"/>
                </a:cubicBezTo>
                <a:cubicBezTo>
                  <a:pt x="834" y="193"/>
                  <a:pt x="834" y="193"/>
                  <a:pt x="834" y="193"/>
                </a:cubicBezTo>
                <a:cubicBezTo>
                  <a:pt x="837" y="191"/>
                  <a:pt x="840" y="189"/>
                  <a:pt x="835" y="188"/>
                </a:cubicBezTo>
                <a:close/>
                <a:moveTo>
                  <a:pt x="825" y="195"/>
                </a:moveTo>
                <a:cubicBezTo>
                  <a:pt x="825" y="195"/>
                  <a:pt x="825" y="195"/>
                  <a:pt x="825" y="195"/>
                </a:cubicBezTo>
                <a:cubicBezTo>
                  <a:pt x="825" y="195"/>
                  <a:pt x="825" y="195"/>
                  <a:pt x="825" y="195"/>
                </a:cubicBezTo>
                <a:cubicBezTo>
                  <a:pt x="825" y="195"/>
                  <a:pt x="825" y="195"/>
                  <a:pt x="825" y="195"/>
                </a:cubicBezTo>
                <a:close/>
                <a:moveTo>
                  <a:pt x="825" y="154"/>
                </a:moveTo>
                <a:cubicBezTo>
                  <a:pt x="826" y="156"/>
                  <a:pt x="826" y="155"/>
                  <a:pt x="829" y="156"/>
                </a:cubicBezTo>
                <a:cubicBezTo>
                  <a:pt x="830" y="156"/>
                  <a:pt x="831" y="156"/>
                  <a:pt x="831" y="156"/>
                </a:cubicBezTo>
                <a:cubicBezTo>
                  <a:pt x="831" y="155"/>
                  <a:pt x="829" y="150"/>
                  <a:pt x="826" y="150"/>
                </a:cubicBezTo>
                <a:cubicBezTo>
                  <a:pt x="824" y="151"/>
                  <a:pt x="824" y="151"/>
                  <a:pt x="825" y="153"/>
                </a:cubicBezTo>
                <a:cubicBezTo>
                  <a:pt x="825" y="153"/>
                  <a:pt x="825" y="153"/>
                  <a:pt x="825" y="154"/>
                </a:cubicBezTo>
                <a:close/>
                <a:moveTo>
                  <a:pt x="804" y="190"/>
                </a:moveTo>
                <a:cubicBezTo>
                  <a:pt x="801" y="192"/>
                  <a:pt x="800" y="192"/>
                  <a:pt x="800" y="188"/>
                </a:cubicBezTo>
                <a:cubicBezTo>
                  <a:pt x="800" y="187"/>
                  <a:pt x="805" y="185"/>
                  <a:pt x="806" y="184"/>
                </a:cubicBezTo>
                <a:cubicBezTo>
                  <a:pt x="809" y="182"/>
                  <a:pt x="809" y="182"/>
                  <a:pt x="809" y="182"/>
                </a:cubicBezTo>
                <a:cubicBezTo>
                  <a:pt x="810" y="182"/>
                  <a:pt x="811" y="183"/>
                  <a:pt x="811" y="183"/>
                </a:cubicBezTo>
                <a:cubicBezTo>
                  <a:pt x="814" y="183"/>
                  <a:pt x="817" y="181"/>
                  <a:pt x="818" y="182"/>
                </a:cubicBezTo>
                <a:cubicBezTo>
                  <a:pt x="820" y="182"/>
                  <a:pt x="821" y="182"/>
                  <a:pt x="819" y="185"/>
                </a:cubicBezTo>
                <a:cubicBezTo>
                  <a:pt x="818" y="185"/>
                  <a:pt x="816" y="186"/>
                  <a:pt x="815" y="186"/>
                </a:cubicBezTo>
                <a:cubicBezTo>
                  <a:pt x="815" y="186"/>
                  <a:pt x="811" y="190"/>
                  <a:pt x="810" y="191"/>
                </a:cubicBezTo>
                <a:cubicBezTo>
                  <a:pt x="810" y="191"/>
                  <a:pt x="809" y="191"/>
                  <a:pt x="809" y="191"/>
                </a:cubicBezTo>
                <a:cubicBezTo>
                  <a:pt x="806" y="191"/>
                  <a:pt x="807" y="190"/>
                  <a:pt x="804" y="190"/>
                </a:cubicBezTo>
                <a:close/>
                <a:moveTo>
                  <a:pt x="791" y="257"/>
                </a:moveTo>
                <a:cubicBezTo>
                  <a:pt x="792" y="258"/>
                  <a:pt x="796" y="257"/>
                  <a:pt x="796" y="256"/>
                </a:cubicBezTo>
                <a:cubicBezTo>
                  <a:pt x="796" y="256"/>
                  <a:pt x="797" y="255"/>
                  <a:pt x="797" y="254"/>
                </a:cubicBezTo>
                <a:cubicBezTo>
                  <a:pt x="798" y="254"/>
                  <a:pt x="802" y="256"/>
                  <a:pt x="802" y="253"/>
                </a:cubicBezTo>
                <a:cubicBezTo>
                  <a:pt x="802" y="250"/>
                  <a:pt x="800" y="251"/>
                  <a:pt x="798" y="251"/>
                </a:cubicBezTo>
                <a:cubicBezTo>
                  <a:pt x="798" y="251"/>
                  <a:pt x="799" y="249"/>
                  <a:pt x="798" y="249"/>
                </a:cubicBezTo>
                <a:cubicBezTo>
                  <a:pt x="797" y="249"/>
                  <a:pt x="796" y="250"/>
                  <a:pt x="795" y="250"/>
                </a:cubicBezTo>
                <a:cubicBezTo>
                  <a:pt x="794" y="249"/>
                  <a:pt x="783" y="255"/>
                  <a:pt x="790" y="253"/>
                </a:cubicBezTo>
                <a:cubicBezTo>
                  <a:pt x="791" y="253"/>
                  <a:pt x="791" y="253"/>
                  <a:pt x="792" y="253"/>
                </a:cubicBezTo>
                <a:cubicBezTo>
                  <a:pt x="784" y="256"/>
                  <a:pt x="786" y="258"/>
                  <a:pt x="788" y="258"/>
                </a:cubicBezTo>
                <a:cubicBezTo>
                  <a:pt x="790" y="258"/>
                  <a:pt x="790" y="257"/>
                  <a:pt x="791" y="256"/>
                </a:cubicBezTo>
                <a:cubicBezTo>
                  <a:pt x="791" y="257"/>
                  <a:pt x="791" y="257"/>
                  <a:pt x="791" y="257"/>
                </a:cubicBezTo>
                <a:close/>
                <a:moveTo>
                  <a:pt x="301" y="501"/>
                </a:moveTo>
                <a:cubicBezTo>
                  <a:pt x="301" y="501"/>
                  <a:pt x="297" y="501"/>
                  <a:pt x="297" y="502"/>
                </a:cubicBezTo>
                <a:cubicBezTo>
                  <a:pt x="297" y="504"/>
                  <a:pt x="297" y="504"/>
                  <a:pt x="300" y="503"/>
                </a:cubicBezTo>
                <a:cubicBezTo>
                  <a:pt x="301" y="503"/>
                  <a:pt x="302" y="501"/>
                  <a:pt x="301" y="501"/>
                </a:cubicBezTo>
                <a:close/>
                <a:moveTo>
                  <a:pt x="298" y="510"/>
                </a:moveTo>
                <a:cubicBezTo>
                  <a:pt x="296" y="510"/>
                  <a:pt x="296" y="510"/>
                  <a:pt x="297" y="512"/>
                </a:cubicBezTo>
                <a:cubicBezTo>
                  <a:pt x="297" y="512"/>
                  <a:pt x="299" y="512"/>
                  <a:pt x="299" y="512"/>
                </a:cubicBezTo>
                <a:cubicBezTo>
                  <a:pt x="299" y="511"/>
                  <a:pt x="299" y="509"/>
                  <a:pt x="298" y="510"/>
                </a:cubicBezTo>
                <a:close/>
                <a:moveTo>
                  <a:pt x="295" y="501"/>
                </a:moveTo>
                <a:cubicBezTo>
                  <a:pt x="297" y="501"/>
                  <a:pt x="297" y="502"/>
                  <a:pt x="295" y="504"/>
                </a:cubicBezTo>
                <a:cubicBezTo>
                  <a:pt x="295" y="504"/>
                  <a:pt x="294" y="503"/>
                  <a:pt x="293" y="502"/>
                </a:cubicBezTo>
                <a:cubicBezTo>
                  <a:pt x="292" y="502"/>
                  <a:pt x="295" y="501"/>
                  <a:pt x="295" y="501"/>
                </a:cubicBezTo>
                <a:close/>
                <a:moveTo>
                  <a:pt x="307" y="515"/>
                </a:moveTo>
                <a:cubicBezTo>
                  <a:pt x="307" y="514"/>
                  <a:pt x="305" y="512"/>
                  <a:pt x="305" y="513"/>
                </a:cubicBezTo>
                <a:cubicBezTo>
                  <a:pt x="304" y="516"/>
                  <a:pt x="304" y="517"/>
                  <a:pt x="307" y="517"/>
                </a:cubicBezTo>
                <a:cubicBezTo>
                  <a:pt x="308" y="516"/>
                  <a:pt x="307" y="515"/>
                  <a:pt x="307" y="515"/>
                </a:cubicBezTo>
                <a:close/>
                <a:moveTo>
                  <a:pt x="311" y="508"/>
                </a:moveTo>
                <a:cubicBezTo>
                  <a:pt x="310" y="508"/>
                  <a:pt x="307" y="507"/>
                  <a:pt x="307" y="508"/>
                </a:cubicBezTo>
                <a:cubicBezTo>
                  <a:pt x="307" y="510"/>
                  <a:pt x="310" y="511"/>
                  <a:pt x="311" y="510"/>
                </a:cubicBezTo>
                <a:cubicBezTo>
                  <a:pt x="311" y="510"/>
                  <a:pt x="311" y="508"/>
                  <a:pt x="311" y="508"/>
                </a:cubicBezTo>
                <a:close/>
                <a:moveTo>
                  <a:pt x="320" y="566"/>
                </a:moveTo>
                <a:cubicBezTo>
                  <a:pt x="319" y="566"/>
                  <a:pt x="316" y="570"/>
                  <a:pt x="316" y="571"/>
                </a:cubicBezTo>
                <a:cubicBezTo>
                  <a:pt x="315" y="571"/>
                  <a:pt x="318" y="571"/>
                  <a:pt x="318" y="571"/>
                </a:cubicBezTo>
                <a:cubicBezTo>
                  <a:pt x="318" y="571"/>
                  <a:pt x="321" y="566"/>
                  <a:pt x="320" y="566"/>
                </a:cubicBezTo>
                <a:close/>
                <a:moveTo>
                  <a:pt x="339" y="553"/>
                </a:moveTo>
                <a:cubicBezTo>
                  <a:pt x="338" y="553"/>
                  <a:pt x="338" y="554"/>
                  <a:pt x="338" y="554"/>
                </a:cubicBezTo>
                <a:cubicBezTo>
                  <a:pt x="340" y="559"/>
                  <a:pt x="339" y="558"/>
                  <a:pt x="342" y="559"/>
                </a:cubicBezTo>
                <a:cubicBezTo>
                  <a:pt x="342" y="560"/>
                  <a:pt x="344" y="556"/>
                  <a:pt x="344" y="555"/>
                </a:cubicBezTo>
                <a:cubicBezTo>
                  <a:pt x="344" y="555"/>
                  <a:pt x="344" y="555"/>
                  <a:pt x="344" y="555"/>
                </a:cubicBezTo>
                <a:cubicBezTo>
                  <a:pt x="339" y="553"/>
                  <a:pt x="339" y="553"/>
                  <a:pt x="339" y="553"/>
                </a:cubicBezTo>
                <a:close/>
                <a:moveTo>
                  <a:pt x="390" y="623"/>
                </a:moveTo>
                <a:cubicBezTo>
                  <a:pt x="390" y="623"/>
                  <a:pt x="388" y="620"/>
                  <a:pt x="388" y="619"/>
                </a:cubicBezTo>
                <a:cubicBezTo>
                  <a:pt x="388" y="617"/>
                  <a:pt x="383" y="614"/>
                  <a:pt x="381" y="613"/>
                </a:cubicBezTo>
                <a:cubicBezTo>
                  <a:pt x="379" y="610"/>
                  <a:pt x="379" y="610"/>
                  <a:pt x="379" y="610"/>
                </a:cubicBezTo>
                <a:cubicBezTo>
                  <a:pt x="378" y="610"/>
                  <a:pt x="380" y="606"/>
                  <a:pt x="380" y="606"/>
                </a:cubicBezTo>
                <a:cubicBezTo>
                  <a:pt x="380" y="606"/>
                  <a:pt x="379" y="605"/>
                  <a:pt x="379" y="604"/>
                </a:cubicBezTo>
                <a:cubicBezTo>
                  <a:pt x="376" y="603"/>
                  <a:pt x="376" y="603"/>
                  <a:pt x="376" y="603"/>
                </a:cubicBezTo>
                <a:cubicBezTo>
                  <a:pt x="373" y="600"/>
                  <a:pt x="373" y="600"/>
                  <a:pt x="373" y="600"/>
                </a:cubicBezTo>
                <a:cubicBezTo>
                  <a:pt x="370" y="599"/>
                  <a:pt x="370" y="599"/>
                  <a:pt x="370" y="599"/>
                </a:cubicBezTo>
                <a:cubicBezTo>
                  <a:pt x="368" y="597"/>
                  <a:pt x="369" y="597"/>
                  <a:pt x="370" y="595"/>
                </a:cubicBezTo>
                <a:cubicBezTo>
                  <a:pt x="370" y="593"/>
                  <a:pt x="370" y="593"/>
                  <a:pt x="370" y="593"/>
                </a:cubicBezTo>
                <a:cubicBezTo>
                  <a:pt x="371" y="590"/>
                  <a:pt x="371" y="590"/>
                  <a:pt x="371" y="590"/>
                </a:cubicBezTo>
                <a:cubicBezTo>
                  <a:pt x="371" y="587"/>
                  <a:pt x="371" y="587"/>
                  <a:pt x="371" y="587"/>
                </a:cubicBezTo>
                <a:cubicBezTo>
                  <a:pt x="370" y="586"/>
                  <a:pt x="368" y="586"/>
                  <a:pt x="367" y="586"/>
                </a:cubicBezTo>
                <a:cubicBezTo>
                  <a:pt x="366" y="586"/>
                  <a:pt x="367" y="583"/>
                  <a:pt x="367" y="583"/>
                </a:cubicBezTo>
                <a:cubicBezTo>
                  <a:pt x="366" y="582"/>
                  <a:pt x="363" y="582"/>
                  <a:pt x="363" y="581"/>
                </a:cubicBezTo>
                <a:cubicBezTo>
                  <a:pt x="361" y="579"/>
                  <a:pt x="362" y="580"/>
                  <a:pt x="362" y="576"/>
                </a:cubicBezTo>
                <a:cubicBezTo>
                  <a:pt x="362" y="575"/>
                  <a:pt x="363" y="573"/>
                  <a:pt x="363" y="573"/>
                </a:cubicBezTo>
                <a:cubicBezTo>
                  <a:pt x="359" y="572"/>
                  <a:pt x="359" y="572"/>
                  <a:pt x="359" y="572"/>
                </a:cubicBezTo>
                <a:cubicBezTo>
                  <a:pt x="358" y="572"/>
                  <a:pt x="357" y="571"/>
                  <a:pt x="357" y="570"/>
                </a:cubicBezTo>
                <a:cubicBezTo>
                  <a:pt x="357" y="567"/>
                  <a:pt x="357" y="568"/>
                  <a:pt x="355" y="565"/>
                </a:cubicBezTo>
                <a:cubicBezTo>
                  <a:pt x="354" y="565"/>
                  <a:pt x="355" y="564"/>
                  <a:pt x="355" y="564"/>
                </a:cubicBezTo>
                <a:cubicBezTo>
                  <a:pt x="353" y="561"/>
                  <a:pt x="353" y="561"/>
                  <a:pt x="353" y="561"/>
                </a:cubicBezTo>
                <a:cubicBezTo>
                  <a:pt x="351" y="560"/>
                  <a:pt x="351" y="561"/>
                  <a:pt x="351" y="559"/>
                </a:cubicBezTo>
                <a:cubicBezTo>
                  <a:pt x="351" y="560"/>
                  <a:pt x="351" y="561"/>
                  <a:pt x="351" y="561"/>
                </a:cubicBezTo>
                <a:cubicBezTo>
                  <a:pt x="351" y="562"/>
                  <a:pt x="350" y="564"/>
                  <a:pt x="350" y="564"/>
                </a:cubicBezTo>
                <a:cubicBezTo>
                  <a:pt x="346" y="561"/>
                  <a:pt x="347" y="562"/>
                  <a:pt x="348" y="558"/>
                </a:cubicBezTo>
                <a:cubicBezTo>
                  <a:pt x="348" y="558"/>
                  <a:pt x="350" y="557"/>
                  <a:pt x="351" y="557"/>
                </a:cubicBezTo>
                <a:cubicBezTo>
                  <a:pt x="350" y="555"/>
                  <a:pt x="351" y="555"/>
                  <a:pt x="350" y="553"/>
                </a:cubicBezTo>
                <a:cubicBezTo>
                  <a:pt x="350" y="553"/>
                  <a:pt x="348" y="549"/>
                  <a:pt x="349" y="548"/>
                </a:cubicBezTo>
                <a:cubicBezTo>
                  <a:pt x="350" y="546"/>
                  <a:pt x="349" y="546"/>
                  <a:pt x="349" y="544"/>
                </a:cubicBezTo>
                <a:cubicBezTo>
                  <a:pt x="349" y="540"/>
                  <a:pt x="349" y="541"/>
                  <a:pt x="349" y="537"/>
                </a:cubicBezTo>
                <a:cubicBezTo>
                  <a:pt x="350" y="535"/>
                  <a:pt x="350" y="535"/>
                  <a:pt x="350" y="535"/>
                </a:cubicBezTo>
                <a:cubicBezTo>
                  <a:pt x="349" y="534"/>
                  <a:pt x="349" y="534"/>
                  <a:pt x="349" y="534"/>
                </a:cubicBezTo>
                <a:cubicBezTo>
                  <a:pt x="349" y="534"/>
                  <a:pt x="347" y="535"/>
                  <a:pt x="346" y="534"/>
                </a:cubicBezTo>
                <a:cubicBezTo>
                  <a:pt x="346" y="532"/>
                  <a:pt x="347" y="532"/>
                  <a:pt x="345" y="530"/>
                </a:cubicBezTo>
                <a:cubicBezTo>
                  <a:pt x="345" y="531"/>
                  <a:pt x="344" y="532"/>
                  <a:pt x="344" y="532"/>
                </a:cubicBezTo>
                <a:cubicBezTo>
                  <a:pt x="341" y="531"/>
                  <a:pt x="341" y="532"/>
                  <a:pt x="340" y="530"/>
                </a:cubicBezTo>
                <a:cubicBezTo>
                  <a:pt x="338" y="530"/>
                  <a:pt x="338" y="530"/>
                  <a:pt x="338" y="530"/>
                </a:cubicBezTo>
                <a:cubicBezTo>
                  <a:pt x="334" y="535"/>
                  <a:pt x="334" y="535"/>
                  <a:pt x="334" y="535"/>
                </a:cubicBezTo>
                <a:cubicBezTo>
                  <a:pt x="334" y="535"/>
                  <a:pt x="334" y="540"/>
                  <a:pt x="334" y="541"/>
                </a:cubicBezTo>
                <a:cubicBezTo>
                  <a:pt x="332" y="544"/>
                  <a:pt x="332" y="544"/>
                  <a:pt x="332" y="544"/>
                </a:cubicBezTo>
                <a:cubicBezTo>
                  <a:pt x="333" y="548"/>
                  <a:pt x="333" y="548"/>
                  <a:pt x="333" y="548"/>
                </a:cubicBezTo>
                <a:cubicBezTo>
                  <a:pt x="338" y="554"/>
                  <a:pt x="338" y="554"/>
                  <a:pt x="338" y="554"/>
                </a:cubicBezTo>
                <a:cubicBezTo>
                  <a:pt x="338" y="555"/>
                  <a:pt x="339" y="562"/>
                  <a:pt x="340" y="563"/>
                </a:cubicBezTo>
                <a:cubicBezTo>
                  <a:pt x="341" y="564"/>
                  <a:pt x="343" y="565"/>
                  <a:pt x="343" y="566"/>
                </a:cubicBezTo>
                <a:cubicBezTo>
                  <a:pt x="343" y="566"/>
                  <a:pt x="342" y="572"/>
                  <a:pt x="342" y="572"/>
                </a:cubicBezTo>
                <a:cubicBezTo>
                  <a:pt x="342" y="573"/>
                  <a:pt x="344" y="575"/>
                  <a:pt x="345" y="577"/>
                </a:cubicBezTo>
                <a:cubicBezTo>
                  <a:pt x="345" y="577"/>
                  <a:pt x="345" y="578"/>
                  <a:pt x="346" y="580"/>
                </a:cubicBezTo>
                <a:cubicBezTo>
                  <a:pt x="348" y="583"/>
                  <a:pt x="348" y="580"/>
                  <a:pt x="347" y="586"/>
                </a:cubicBezTo>
                <a:cubicBezTo>
                  <a:pt x="350" y="583"/>
                  <a:pt x="349" y="585"/>
                  <a:pt x="351" y="589"/>
                </a:cubicBezTo>
                <a:cubicBezTo>
                  <a:pt x="351" y="590"/>
                  <a:pt x="351" y="591"/>
                  <a:pt x="350" y="592"/>
                </a:cubicBezTo>
                <a:cubicBezTo>
                  <a:pt x="351" y="595"/>
                  <a:pt x="351" y="595"/>
                  <a:pt x="351" y="595"/>
                </a:cubicBezTo>
                <a:cubicBezTo>
                  <a:pt x="352" y="594"/>
                  <a:pt x="352" y="594"/>
                  <a:pt x="353" y="593"/>
                </a:cubicBezTo>
                <a:cubicBezTo>
                  <a:pt x="354" y="593"/>
                  <a:pt x="355" y="597"/>
                  <a:pt x="354" y="597"/>
                </a:cubicBezTo>
                <a:cubicBezTo>
                  <a:pt x="351" y="598"/>
                  <a:pt x="351" y="598"/>
                  <a:pt x="351" y="598"/>
                </a:cubicBezTo>
                <a:cubicBezTo>
                  <a:pt x="351" y="599"/>
                  <a:pt x="352" y="601"/>
                  <a:pt x="353" y="605"/>
                </a:cubicBezTo>
                <a:cubicBezTo>
                  <a:pt x="353" y="604"/>
                  <a:pt x="355" y="604"/>
                  <a:pt x="355" y="604"/>
                </a:cubicBezTo>
                <a:cubicBezTo>
                  <a:pt x="356" y="607"/>
                  <a:pt x="357" y="607"/>
                  <a:pt x="354" y="607"/>
                </a:cubicBezTo>
                <a:cubicBezTo>
                  <a:pt x="354" y="609"/>
                  <a:pt x="353" y="609"/>
                  <a:pt x="353" y="610"/>
                </a:cubicBezTo>
                <a:cubicBezTo>
                  <a:pt x="353" y="613"/>
                  <a:pt x="353" y="613"/>
                  <a:pt x="353" y="613"/>
                </a:cubicBezTo>
                <a:cubicBezTo>
                  <a:pt x="355" y="615"/>
                  <a:pt x="355" y="615"/>
                  <a:pt x="355" y="615"/>
                </a:cubicBezTo>
                <a:cubicBezTo>
                  <a:pt x="356" y="614"/>
                  <a:pt x="356" y="613"/>
                  <a:pt x="357" y="613"/>
                </a:cubicBezTo>
                <a:cubicBezTo>
                  <a:pt x="358" y="612"/>
                  <a:pt x="358" y="616"/>
                  <a:pt x="360" y="616"/>
                </a:cubicBezTo>
                <a:cubicBezTo>
                  <a:pt x="360" y="616"/>
                  <a:pt x="360" y="618"/>
                  <a:pt x="360" y="619"/>
                </a:cubicBezTo>
                <a:cubicBezTo>
                  <a:pt x="361" y="621"/>
                  <a:pt x="364" y="624"/>
                  <a:pt x="363" y="624"/>
                </a:cubicBezTo>
                <a:cubicBezTo>
                  <a:pt x="363" y="627"/>
                  <a:pt x="363" y="627"/>
                  <a:pt x="361" y="627"/>
                </a:cubicBezTo>
                <a:cubicBezTo>
                  <a:pt x="359" y="629"/>
                  <a:pt x="360" y="629"/>
                  <a:pt x="356" y="630"/>
                </a:cubicBezTo>
                <a:cubicBezTo>
                  <a:pt x="356" y="631"/>
                  <a:pt x="355" y="629"/>
                  <a:pt x="355" y="629"/>
                </a:cubicBezTo>
                <a:cubicBezTo>
                  <a:pt x="354" y="628"/>
                  <a:pt x="355" y="626"/>
                  <a:pt x="355" y="625"/>
                </a:cubicBezTo>
                <a:cubicBezTo>
                  <a:pt x="354" y="621"/>
                  <a:pt x="354" y="623"/>
                  <a:pt x="351" y="620"/>
                </a:cubicBezTo>
                <a:cubicBezTo>
                  <a:pt x="348" y="617"/>
                  <a:pt x="348" y="617"/>
                  <a:pt x="348" y="617"/>
                </a:cubicBezTo>
                <a:cubicBezTo>
                  <a:pt x="347" y="616"/>
                  <a:pt x="346" y="616"/>
                  <a:pt x="346" y="616"/>
                </a:cubicBezTo>
                <a:cubicBezTo>
                  <a:pt x="345" y="616"/>
                  <a:pt x="343" y="612"/>
                  <a:pt x="342" y="611"/>
                </a:cubicBezTo>
                <a:cubicBezTo>
                  <a:pt x="341" y="610"/>
                  <a:pt x="339" y="609"/>
                  <a:pt x="339" y="608"/>
                </a:cubicBezTo>
                <a:cubicBezTo>
                  <a:pt x="338" y="608"/>
                  <a:pt x="339" y="609"/>
                  <a:pt x="335" y="608"/>
                </a:cubicBezTo>
                <a:cubicBezTo>
                  <a:pt x="333" y="608"/>
                  <a:pt x="340" y="604"/>
                  <a:pt x="340" y="601"/>
                </a:cubicBezTo>
                <a:cubicBezTo>
                  <a:pt x="341" y="599"/>
                  <a:pt x="341" y="596"/>
                  <a:pt x="341" y="593"/>
                </a:cubicBezTo>
                <a:cubicBezTo>
                  <a:pt x="340" y="593"/>
                  <a:pt x="339" y="591"/>
                  <a:pt x="338" y="591"/>
                </a:cubicBezTo>
                <a:cubicBezTo>
                  <a:pt x="337" y="591"/>
                  <a:pt x="337" y="590"/>
                  <a:pt x="337" y="589"/>
                </a:cubicBezTo>
                <a:cubicBezTo>
                  <a:pt x="333" y="587"/>
                  <a:pt x="333" y="588"/>
                  <a:pt x="334" y="585"/>
                </a:cubicBezTo>
                <a:cubicBezTo>
                  <a:pt x="333" y="585"/>
                  <a:pt x="331" y="586"/>
                  <a:pt x="331" y="586"/>
                </a:cubicBezTo>
                <a:cubicBezTo>
                  <a:pt x="329" y="585"/>
                  <a:pt x="329" y="586"/>
                  <a:pt x="329" y="584"/>
                </a:cubicBezTo>
                <a:cubicBezTo>
                  <a:pt x="326" y="583"/>
                  <a:pt x="326" y="584"/>
                  <a:pt x="326" y="581"/>
                </a:cubicBezTo>
                <a:cubicBezTo>
                  <a:pt x="324" y="581"/>
                  <a:pt x="324" y="581"/>
                  <a:pt x="322" y="580"/>
                </a:cubicBezTo>
                <a:cubicBezTo>
                  <a:pt x="322" y="579"/>
                  <a:pt x="322" y="578"/>
                  <a:pt x="322" y="578"/>
                </a:cubicBezTo>
                <a:cubicBezTo>
                  <a:pt x="321" y="577"/>
                  <a:pt x="321" y="578"/>
                  <a:pt x="319" y="575"/>
                </a:cubicBezTo>
                <a:cubicBezTo>
                  <a:pt x="319" y="575"/>
                  <a:pt x="319" y="574"/>
                  <a:pt x="320" y="573"/>
                </a:cubicBezTo>
                <a:cubicBezTo>
                  <a:pt x="325" y="573"/>
                  <a:pt x="325" y="573"/>
                  <a:pt x="325" y="573"/>
                </a:cubicBezTo>
                <a:cubicBezTo>
                  <a:pt x="327" y="574"/>
                  <a:pt x="328" y="575"/>
                  <a:pt x="329" y="574"/>
                </a:cubicBezTo>
                <a:cubicBezTo>
                  <a:pt x="329" y="572"/>
                  <a:pt x="327" y="573"/>
                  <a:pt x="327" y="572"/>
                </a:cubicBezTo>
                <a:cubicBezTo>
                  <a:pt x="327" y="572"/>
                  <a:pt x="328" y="569"/>
                  <a:pt x="329" y="569"/>
                </a:cubicBezTo>
                <a:cubicBezTo>
                  <a:pt x="330" y="567"/>
                  <a:pt x="330" y="569"/>
                  <a:pt x="330" y="566"/>
                </a:cubicBezTo>
                <a:cubicBezTo>
                  <a:pt x="330" y="565"/>
                  <a:pt x="329" y="564"/>
                  <a:pt x="329" y="564"/>
                </a:cubicBezTo>
                <a:cubicBezTo>
                  <a:pt x="328" y="561"/>
                  <a:pt x="326" y="558"/>
                  <a:pt x="326" y="555"/>
                </a:cubicBezTo>
                <a:cubicBezTo>
                  <a:pt x="323" y="554"/>
                  <a:pt x="323" y="554"/>
                  <a:pt x="323" y="554"/>
                </a:cubicBezTo>
                <a:cubicBezTo>
                  <a:pt x="320" y="551"/>
                  <a:pt x="320" y="551"/>
                  <a:pt x="320" y="551"/>
                </a:cubicBezTo>
                <a:cubicBezTo>
                  <a:pt x="319" y="548"/>
                  <a:pt x="319" y="549"/>
                  <a:pt x="320" y="546"/>
                </a:cubicBezTo>
                <a:cubicBezTo>
                  <a:pt x="318" y="543"/>
                  <a:pt x="319" y="540"/>
                  <a:pt x="319" y="538"/>
                </a:cubicBezTo>
                <a:cubicBezTo>
                  <a:pt x="319" y="538"/>
                  <a:pt x="318" y="536"/>
                  <a:pt x="318" y="536"/>
                </a:cubicBezTo>
                <a:cubicBezTo>
                  <a:pt x="319" y="532"/>
                  <a:pt x="319" y="533"/>
                  <a:pt x="318" y="529"/>
                </a:cubicBezTo>
                <a:cubicBezTo>
                  <a:pt x="317" y="529"/>
                  <a:pt x="318" y="528"/>
                  <a:pt x="319" y="528"/>
                </a:cubicBezTo>
                <a:cubicBezTo>
                  <a:pt x="318" y="524"/>
                  <a:pt x="317" y="525"/>
                  <a:pt x="319" y="524"/>
                </a:cubicBezTo>
                <a:cubicBezTo>
                  <a:pt x="317" y="522"/>
                  <a:pt x="317" y="522"/>
                  <a:pt x="317" y="522"/>
                </a:cubicBezTo>
                <a:cubicBezTo>
                  <a:pt x="317" y="522"/>
                  <a:pt x="317" y="517"/>
                  <a:pt x="317" y="517"/>
                </a:cubicBezTo>
                <a:cubicBezTo>
                  <a:pt x="317" y="517"/>
                  <a:pt x="317" y="517"/>
                  <a:pt x="317" y="517"/>
                </a:cubicBezTo>
                <a:cubicBezTo>
                  <a:pt x="317" y="515"/>
                  <a:pt x="318" y="512"/>
                  <a:pt x="318" y="511"/>
                </a:cubicBezTo>
                <a:cubicBezTo>
                  <a:pt x="317" y="510"/>
                  <a:pt x="314" y="506"/>
                  <a:pt x="313" y="505"/>
                </a:cubicBezTo>
                <a:cubicBezTo>
                  <a:pt x="312" y="505"/>
                  <a:pt x="312" y="505"/>
                  <a:pt x="312" y="505"/>
                </a:cubicBezTo>
                <a:cubicBezTo>
                  <a:pt x="312" y="506"/>
                  <a:pt x="311" y="506"/>
                  <a:pt x="311" y="506"/>
                </a:cubicBezTo>
                <a:cubicBezTo>
                  <a:pt x="310" y="504"/>
                  <a:pt x="310" y="505"/>
                  <a:pt x="311" y="503"/>
                </a:cubicBezTo>
                <a:cubicBezTo>
                  <a:pt x="310" y="502"/>
                  <a:pt x="310" y="502"/>
                  <a:pt x="310" y="502"/>
                </a:cubicBezTo>
                <a:cubicBezTo>
                  <a:pt x="306" y="502"/>
                  <a:pt x="306" y="502"/>
                  <a:pt x="306" y="502"/>
                </a:cubicBezTo>
                <a:cubicBezTo>
                  <a:pt x="305" y="502"/>
                  <a:pt x="304" y="499"/>
                  <a:pt x="304" y="499"/>
                </a:cubicBezTo>
                <a:cubicBezTo>
                  <a:pt x="302" y="497"/>
                  <a:pt x="301" y="498"/>
                  <a:pt x="301" y="498"/>
                </a:cubicBezTo>
                <a:cubicBezTo>
                  <a:pt x="300" y="498"/>
                  <a:pt x="296" y="497"/>
                  <a:pt x="296" y="497"/>
                </a:cubicBezTo>
                <a:cubicBezTo>
                  <a:pt x="294" y="497"/>
                  <a:pt x="295" y="498"/>
                  <a:pt x="293" y="496"/>
                </a:cubicBezTo>
                <a:cubicBezTo>
                  <a:pt x="293" y="495"/>
                  <a:pt x="294" y="494"/>
                  <a:pt x="294" y="494"/>
                </a:cubicBezTo>
                <a:cubicBezTo>
                  <a:pt x="294" y="493"/>
                  <a:pt x="293" y="492"/>
                  <a:pt x="296" y="490"/>
                </a:cubicBezTo>
                <a:cubicBezTo>
                  <a:pt x="296" y="489"/>
                  <a:pt x="296" y="489"/>
                  <a:pt x="296" y="489"/>
                </a:cubicBezTo>
                <a:cubicBezTo>
                  <a:pt x="293" y="488"/>
                  <a:pt x="293" y="488"/>
                  <a:pt x="294" y="487"/>
                </a:cubicBezTo>
                <a:cubicBezTo>
                  <a:pt x="294" y="485"/>
                  <a:pt x="294" y="486"/>
                  <a:pt x="293" y="485"/>
                </a:cubicBezTo>
                <a:cubicBezTo>
                  <a:pt x="292" y="482"/>
                  <a:pt x="292" y="481"/>
                  <a:pt x="292" y="480"/>
                </a:cubicBezTo>
                <a:cubicBezTo>
                  <a:pt x="290" y="476"/>
                  <a:pt x="287" y="476"/>
                  <a:pt x="291" y="472"/>
                </a:cubicBezTo>
                <a:cubicBezTo>
                  <a:pt x="293" y="470"/>
                  <a:pt x="292" y="472"/>
                  <a:pt x="294" y="469"/>
                </a:cubicBezTo>
                <a:cubicBezTo>
                  <a:pt x="293" y="468"/>
                  <a:pt x="293" y="468"/>
                  <a:pt x="292" y="468"/>
                </a:cubicBezTo>
                <a:cubicBezTo>
                  <a:pt x="292" y="468"/>
                  <a:pt x="290" y="467"/>
                  <a:pt x="290" y="467"/>
                </a:cubicBezTo>
                <a:cubicBezTo>
                  <a:pt x="290" y="463"/>
                  <a:pt x="290" y="465"/>
                  <a:pt x="290" y="461"/>
                </a:cubicBezTo>
                <a:cubicBezTo>
                  <a:pt x="290" y="461"/>
                  <a:pt x="291" y="460"/>
                  <a:pt x="291" y="460"/>
                </a:cubicBezTo>
                <a:cubicBezTo>
                  <a:pt x="295" y="460"/>
                  <a:pt x="293" y="461"/>
                  <a:pt x="294" y="461"/>
                </a:cubicBezTo>
                <a:cubicBezTo>
                  <a:pt x="295" y="460"/>
                  <a:pt x="295" y="460"/>
                  <a:pt x="295" y="460"/>
                </a:cubicBezTo>
                <a:cubicBezTo>
                  <a:pt x="295" y="459"/>
                  <a:pt x="293" y="457"/>
                  <a:pt x="297" y="456"/>
                </a:cubicBezTo>
                <a:cubicBezTo>
                  <a:pt x="296" y="456"/>
                  <a:pt x="296" y="455"/>
                  <a:pt x="296" y="455"/>
                </a:cubicBezTo>
                <a:cubicBezTo>
                  <a:pt x="295" y="456"/>
                  <a:pt x="295" y="456"/>
                  <a:pt x="295" y="456"/>
                </a:cubicBezTo>
                <a:cubicBezTo>
                  <a:pt x="294" y="457"/>
                  <a:pt x="294" y="458"/>
                  <a:pt x="294" y="459"/>
                </a:cubicBezTo>
                <a:cubicBezTo>
                  <a:pt x="294" y="460"/>
                  <a:pt x="292" y="460"/>
                  <a:pt x="292" y="460"/>
                </a:cubicBezTo>
                <a:cubicBezTo>
                  <a:pt x="291" y="458"/>
                  <a:pt x="291" y="458"/>
                  <a:pt x="291" y="456"/>
                </a:cubicBezTo>
                <a:cubicBezTo>
                  <a:pt x="289" y="455"/>
                  <a:pt x="290" y="456"/>
                  <a:pt x="290" y="454"/>
                </a:cubicBezTo>
                <a:cubicBezTo>
                  <a:pt x="290" y="451"/>
                  <a:pt x="290" y="451"/>
                  <a:pt x="289" y="449"/>
                </a:cubicBezTo>
                <a:cubicBezTo>
                  <a:pt x="288" y="447"/>
                  <a:pt x="288" y="447"/>
                  <a:pt x="288" y="447"/>
                </a:cubicBezTo>
                <a:cubicBezTo>
                  <a:pt x="288" y="446"/>
                  <a:pt x="288" y="447"/>
                  <a:pt x="288" y="445"/>
                </a:cubicBezTo>
                <a:cubicBezTo>
                  <a:pt x="288" y="445"/>
                  <a:pt x="288" y="444"/>
                  <a:pt x="289" y="444"/>
                </a:cubicBezTo>
                <a:cubicBezTo>
                  <a:pt x="289" y="442"/>
                  <a:pt x="288" y="443"/>
                  <a:pt x="290" y="440"/>
                </a:cubicBezTo>
                <a:cubicBezTo>
                  <a:pt x="290" y="438"/>
                  <a:pt x="291" y="438"/>
                  <a:pt x="292" y="436"/>
                </a:cubicBezTo>
                <a:cubicBezTo>
                  <a:pt x="291" y="432"/>
                  <a:pt x="291" y="432"/>
                  <a:pt x="291" y="432"/>
                </a:cubicBezTo>
                <a:cubicBezTo>
                  <a:pt x="290" y="430"/>
                  <a:pt x="290" y="430"/>
                  <a:pt x="290" y="430"/>
                </a:cubicBezTo>
                <a:cubicBezTo>
                  <a:pt x="290" y="430"/>
                  <a:pt x="290" y="428"/>
                  <a:pt x="290" y="428"/>
                </a:cubicBezTo>
                <a:cubicBezTo>
                  <a:pt x="296" y="423"/>
                  <a:pt x="292" y="428"/>
                  <a:pt x="297" y="420"/>
                </a:cubicBezTo>
                <a:cubicBezTo>
                  <a:pt x="301" y="416"/>
                  <a:pt x="301" y="418"/>
                  <a:pt x="301" y="413"/>
                </a:cubicBezTo>
                <a:cubicBezTo>
                  <a:pt x="303" y="411"/>
                  <a:pt x="303" y="411"/>
                  <a:pt x="303" y="411"/>
                </a:cubicBezTo>
                <a:cubicBezTo>
                  <a:pt x="301" y="409"/>
                  <a:pt x="301" y="409"/>
                  <a:pt x="302" y="407"/>
                </a:cubicBezTo>
                <a:cubicBezTo>
                  <a:pt x="303" y="407"/>
                  <a:pt x="304" y="405"/>
                  <a:pt x="305" y="404"/>
                </a:cubicBezTo>
                <a:cubicBezTo>
                  <a:pt x="305" y="402"/>
                  <a:pt x="305" y="402"/>
                  <a:pt x="305" y="402"/>
                </a:cubicBezTo>
                <a:cubicBezTo>
                  <a:pt x="305" y="400"/>
                  <a:pt x="312" y="394"/>
                  <a:pt x="313" y="393"/>
                </a:cubicBezTo>
                <a:cubicBezTo>
                  <a:pt x="318" y="388"/>
                  <a:pt x="317" y="388"/>
                  <a:pt x="320" y="383"/>
                </a:cubicBezTo>
                <a:cubicBezTo>
                  <a:pt x="327" y="374"/>
                  <a:pt x="327" y="374"/>
                  <a:pt x="327" y="374"/>
                </a:cubicBezTo>
                <a:cubicBezTo>
                  <a:pt x="331" y="369"/>
                  <a:pt x="331" y="369"/>
                  <a:pt x="331" y="369"/>
                </a:cubicBezTo>
                <a:cubicBezTo>
                  <a:pt x="333" y="367"/>
                  <a:pt x="333" y="365"/>
                  <a:pt x="335" y="363"/>
                </a:cubicBezTo>
                <a:cubicBezTo>
                  <a:pt x="334" y="363"/>
                  <a:pt x="335" y="361"/>
                  <a:pt x="335" y="361"/>
                </a:cubicBezTo>
                <a:cubicBezTo>
                  <a:pt x="340" y="358"/>
                  <a:pt x="337" y="358"/>
                  <a:pt x="339" y="357"/>
                </a:cubicBezTo>
                <a:cubicBezTo>
                  <a:pt x="340" y="357"/>
                  <a:pt x="340" y="357"/>
                  <a:pt x="340" y="357"/>
                </a:cubicBezTo>
                <a:cubicBezTo>
                  <a:pt x="339" y="357"/>
                  <a:pt x="338" y="356"/>
                  <a:pt x="338" y="356"/>
                </a:cubicBezTo>
                <a:cubicBezTo>
                  <a:pt x="339" y="355"/>
                  <a:pt x="340" y="355"/>
                  <a:pt x="341" y="355"/>
                </a:cubicBezTo>
                <a:cubicBezTo>
                  <a:pt x="341" y="354"/>
                  <a:pt x="340" y="354"/>
                  <a:pt x="340" y="354"/>
                </a:cubicBezTo>
                <a:cubicBezTo>
                  <a:pt x="339" y="354"/>
                  <a:pt x="340" y="352"/>
                  <a:pt x="340" y="352"/>
                </a:cubicBezTo>
                <a:cubicBezTo>
                  <a:pt x="341" y="350"/>
                  <a:pt x="341" y="350"/>
                  <a:pt x="341" y="348"/>
                </a:cubicBezTo>
                <a:cubicBezTo>
                  <a:pt x="341" y="347"/>
                  <a:pt x="342" y="347"/>
                  <a:pt x="342" y="347"/>
                </a:cubicBezTo>
                <a:cubicBezTo>
                  <a:pt x="342" y="347"/>
                  <a:pt x="342" y="344"/>
                  <a:pt x="342" y="344"/>
                </a:cubicBezTo>
                <a:cubicBezTo>
                  <a:pt x="343" y="341"/>
                  <a:pt x="343" y="341"/>
                  <a:pt x="345" y="338"/>
                </a:cubicBezTo>
                <a:cubicBezTo>
                  <a:pt x="345" y="338"/>
                  <a:pt x="347" y="338"/>
                  <a:pt x="348" y="338"/>
                </a:cubicBezTo>
                <a:cubicBezTo>
                  <a:pt x="348" y="338"/>
                  <a:pt x="349" y="339"/>
                  <a:pt x="350" y="340"/>
                </a:cubicBezTo>
                <a:cubicBezTo>
                  <a:pt x="354" y="341"/>
                  <a:pt x="354" y="341"/>
                  <a:pt x="354" y="341"/>
                </a:cubicBezTo>
                <a:cubicBezTo>
                  <a:pt x="354" y="341"/>
                  <a:pt x="357" y="340"/>
                  <a:pt x="357" y="340"/>
                </a:cubicBezTo>
                <a:cubicBezTo>
                  <a:pt x="360" y="344"/>
                  <a:pt x="361" y="344"/>
                  <a:pt x="357" y="346"/>
                </a:cubicBezTo>
                <a:cubicBezTo>
                  <a:pt x="358" y="348"/>
                  <a:pt x="358" y="348"/>
                  <a:pt x="357" y="350"/>
                </a:cubicBezTo>
                <a:cubicBezTo>
                  <a:pt x="359" y="349"/>
                  <a:pt x="359" y="349"/>
                  <a:pt x="359" y="349"/>
                </a:cubicBezTo>
                <a:cubicBezTo>
                  <a:pt x="360" y="346"/>
                  <a:pt x="360" y="346"/>
                  <a:pt x="360" y="346"/>
                </a:cubicBezTo>
                <a:cubicBezTo>
                  <a:pt x="363" y="344"/>
                  <a:pt x="363" y="344"/>
                  <a:pt x="365" y="341"/>
                </a:cubicBezTo>
                <a:cubicBezTo>
                  <a:pt x="364" y="339"/>
                  <a:pt x="364" y="339"/>
                  <a:pt x="364" y="339"/>
                </a:cubicBezTo>
                <a:cubicBezTo>
                  <a:pt x="364" y="340"/>
                  <a:pt x="363" y="340"/>
                  <a:pt x="363" y="341"/>
                </a:cubicBezTo>
                <a:cubicBezTo>
                  <a:pt x="364" y="343"/>
                  <a:pt x="363" y="342"/>
                  <a:pt x="363" y="343"/>
                </a:cubicBezTo>
                <a:cubicBezTo>
                  <a:pt x="363" y="345"/>
                  <a:pt x="361" y="342"/>
                  <a:pt x="361" y="342"/>
                </a:cubicBezTo>
                <a:cubicBezTo>
                  <a:pt x="360" y="341"/>
                  <a:pt x="361" y="341"/>
                  <a:pt x="362" y="339"/>
                </a:cubicBezTo>
                <a:cubicBezTo>
                  <a:pt x="362" y="339"/>
                  <a:pt x="362" y="338"/>
                  <a:pt x="363" y="338"/>
                </a:cubicBezTo>
                <a:cubicBezTo>
                  <a:pt x="364" y="337"/>
                  <a:pt x="365" y="337"/>
                  <a:pt x="364" y="338"/>
                </a:cubicBezTo>
                <a:cubicBezTo>
                  <a:pt x="366" y="336"/>
                  <a:pt x="366" y="337"/>
                  <a:pt x="366" y="332"/>
                </a:cubicBezTo>
                <a:cubicBezTo>
                  <a:pt x="366" y="331"/>
                  <a:pt x="364" y="330"/>
                  <a:pt x="365" y="329"/>
                </a:cubicBezTo>
                <a:cubicBezTo>
                  <a:pt x="368" y="327"/>
                  <a:pt x="366" y="328"/>
                  <a:pt x="369" y="327"/>
                </a:cubicBezTo>
                <a:cubicBezTo>
                  <a:pt x="368" y="325"/>
                  <a:pt x="368" y="325"/>
                  <a:pt x="368" y="325"/>
                </a:cubicBezTo>
                <a:cubicBezTo>
                  <a:pt x="368" y="325"/>
                  <a:pt x="367" y="326"/>
                  <a:pt x="367" y="326"/>
                </a:cubicBezTo>
                <a:cubicBezTo>
                  <a:pt x="365" y="327"/>
                  <a:pt x="365" y="327"/>
                  <a:pt x="364" y="328"/>
                </a:cubicBezTo>
                <a:cubicBezTo>
                  <a:pt x="363" y="328"/>
                  <a:pt x="361" y="327"/>
                  <a:pt x="362" y="326"/>
                </a:cubicBezTo>
                <a:cubicBezTo>
                  <a:pt x="361" y="327"/>
                  <a:pt x="361" y="326"/>
                  <a:pt x="360" y="326"/>
                </a:cubicBezTo>
                <a:cubicBezTo>
                  <a:pt x="360" y="325"/>
                  <a:pt x="362" y="323"/>
                  <a:pt x="362" y="323"/>
                </a:cubicBezTo>
                <a:cubicBezTo>
                  <a:pt x="363" y="323"/>
                  <a:pt x="363" y="323"/>
                  <a:pt x="363" y="322"/>
                </a:cubicBezTo>
                <a:cubicBezTo>
                  <a:pt x="363" y="323"/>
                  <a:pt x="362" y="323"/>
                  <a:pt x="361" y="323"/>
                </a:cubicBezTo>
                <a:cubicBezTo>
                  <a:pt x="358" y="323"/>
                  <a:pt x="359" y="323"/>
                  <a:pt x="357" y="321"/>
                </a:cubicBezTo>
                <a:cubicBezTo>
                  <a:pt x="357" y="321"/>
                  <a:pt x="358" y="319"/>
                  <a:pt x="358" y="319"/>
                </a:cubicBezTo>
                <a:cubicBezTo>
                  <a:pt x="360" y="318"/>
                  <a:pt x="360" y="318"/>
                  <a:pt x="361" y="316"/>
                </a:cubicBezTo>
                <a:cubicBezTo>
                  <a:pt x="361" y="316"/>
                  <a:pt x="362" y="316"/>
                  <a:pt x="363" y="316"/>
                </a:cubicBezTo>
                <a:cubicBezTo>
                  <a:pt x="362" y="316"/>
                  <a:pt x="362" y="316"/>
                  <a:pt x="362" y="316"/>
                </a:cubicBezTo>
                <a:cubicBezTo>
                  <a:pt x="358" y="318"/>
                  <a:pt x="358" y="318"/>
                  <a:pt x="358" y="318"/>
                </a:cubicBezTo>
                <a:cubicBezTo>
                  <a:pt x="357" y="319"/>
                  <a:pt x="357" y="317"/>
                  <a:pt x="357" y="317"/>
                </a:cubicBezTo>
                <a:cubicBezTo>
                  <a:pt x="356" y="316"/>
                  <a:pt x="355" y="315"/>
                  <a:pt x="355" y="314"/>
                </a:cubicBezTo>
                <a:cubicBezTo>
                  <a:pt x="355" y="315"/>
                  <a:pt x="353" y="315"/>
                  <a:pt x="353" y="314"/>
                </a:cubicBezTo>
                <a:cubicBezTo>
                  <a:pt x="353" y="315"/>
                  <a:pt x="353" y="315"/>
                  <a:pt x="352" y="315"/>
                </a:cubicBezTo>
                <a:cubicBezTo>
                  <a:pt x="350" y="315"/>
                  <a:pt x="351" y="316"/>
                  <a:pt x="349" y="314"/>
                </a:cubicBezTo>
                <a:cubicBezTo>
                  <a:pt x="348" y="313"/>
                  <a:pt x="352" y="313"/>
                  <a:pt x="352" y="313"/>
                </a:cubicBezTo>
                <a:cubicBezTo>
                  <a:pt x="352" y="311"/>
                  <a:pt x="352" y="312"/>
                  <a:pt x="351" y="309"/>
                </a:cubicBezTo>
                <a:cubicBezTo>
                  <a:pt x="349" y="311"/>
                  <a:pt x="349" y="311"/>
                  <a:pt x="349" y="311"/>
                </a:cubicBezTo>
                <a:cubicBezTo>
                  <a:pt x="349" y="311"/>
                  <a:pt x="348" y="310"/>
                  <a:pt x="347" y="311"/>
                </a:cubicBezTo>
                <a:cubicBezTo>
                  <a:pt x="347" y="311"/>
                  <a:pt x="346" y="311"/>
                  <a:pt x="345" y="311"/>
                </a:cubicBezTo>
                <a:cubicBezTo>
                  <a:pt x="343" y="310"/>
                  <a:pt x="342" y="311"/>
                  <a:pt x="343" y="309"/>
                </a:cubicBezTo>
                <a:cubicBezTo>
                  <a:pt x="342" y="309"/>
                  <a:pt x="342" y="308"/>
                  <a:pt x="341" y="308"/>
                </a:cubicBezTo>
                <a:cubicBezTo>
                  <a:pt x="341" y="308"/>
                  <a:pt x="342" y="306"/>
                  <a:pt x="344" y="306"/>
                </a:cubicBezTo>
                <a:cubicBezTo>
                  <a:pt x="344" y="306"/>
                  <a:pt x="344" y="306"/>
                  <a:pt x="344" y="306"/>
                </a:cubicBezTo>
                <a:cubicBezTo>
                  <a:pt x="343" y="304"/>
                  <a:pt x="344" y="304"/>
                  <a:pt x="345" y="303"/>
                </a:cubicBezTo>
                <a:cubicBezTo>
                  <a:pt x="345" y="303"/>
                  <a:pt x="344" y="303"/>
                  <a:pt x="344" y="302"/>
                </a:cubicBezTo>
                <a:cubicBezTo>
                  <a:pt x="343" y="304"/>
                  <a:pt x="343" y="305"/>
                  <a:pt x="341" y="304"/>
                </a:cubicBezTo>
                <a:cubicBezTo>
                  <a:pt x="341" y="303"/>
                  <a:pt x="344" y="298"/>
                  <a:pt x="344" y="297"/>
                </a:cubicBezTo>
                <a:cubicBezTo>
                  <a:pt x="347" y="295"/>
                  <a:pt x="348" y="298"/>
                  <a:pt x="346" y="299"/>
                </a:cubicBezTo>
                <a:cubicBezTo>
                  <a:pt x="345" y="300"/>
                  <a:pt x="346" y="300"/>
                  <a:pt x="345" y="300"/>
                </a:cubicBezTo>
                <a:cubicBezTo>
                  <a:pt x="347" y="299"/>
                  <a:pt x="347" y="299"/>
                  <a:pt x="347" y="297"/>
                </a:cubicBezTo>
                <a:cubicBezTo>
                  <a:pt x="348" y="297"/>
                  <a:pt x="349" y="297"/>
                  <a:pt x="350" y="297"/>
                </a:cubicBezTo>
                <a:cubicBezTo>
                  <a:pt x="351" y="297"/>
                  <a:pt x="352" y="296"/>
                  <a:pt x="353" y="295"/>
                </a:cubicBezTo>
                <a:cubicBezTo>
                  <a:pt x="352" y="295"/>
                  <a:pt x="351" y="293"/>
                  <a:pt x="351" y="292"/>
                </a:cubicBezTo>
                <a:cubicBezTo>
                  <a:pt x="351" y="292"/>
                  <a:pt x="351" y="292"/>
                  <a:pt x="351" y="292"/>
                </a:cubicBezTo>
                <a:cubicBezTo>
                  <a:pt x="350" y="294"/>
                  <a:pt x="350" y="293"/>
                  <a:pt x="348" y="293"/>
                </a:cubicBezTo>
                <a:cubicBezTo>
                  <a:pt x="347" y="293"/>
                  <a:pt x="348" y="291"/>
                  <a:pt x="348" y="291"/>
                </a:cubicBezTo>
                <a:cubicBezTo>
                  <a:pt x="350" y="289"/>
                  <a:pt x="350" y="290"/>
                  <a:pt x="350" y="287"/>
                </a:cubicBezTo>
                <a:cubicBezTo>
                  <a:pt x="349" y="287"/>
                  <a:pt x="349" y="287"/>
                  <a:pt x="349" y="287"/>
                </a:cubicBezTo>
                <a:cubicBezTo>
                  <a:pt x="349" y="288"/>
                  <a:pt x="348" y="289"/>
                  <a:pt x="347" y="289"/>
                </a:cubicBezTo>
                <a:cubicBezTo>
                  <a:pt x="347" y="290"/>
                  <a:pt x="346" y="292"/>
                  <a:pt x="345" y="291"/>
                </a:cubicBezTo>
                <a:cubicBezTo>
                  <a:pt x="344" y="290"/>
                  <a:pt x="344" y="288"/>
                  <a:pt x="345" y="288"/>
                </a:cubicBezTo>
                <a:cubicBezTo>
                  <a:pt x="348" y="287"/>
                  <a:pt x="347" y="285"/>
                  <a:pt x="349" y="286"/>
                </a:cubicBezTo>
                <a:cubicBezTo>
                  <a:pt x="349" y="286"/>
                  <a:pt x="349" y="284"/>
                  <a:pt x="349" y="284"/>
                </a:cubicBezTo>
                <a:cubicBezTo>
                  <a:pt x="351" y="283"/>
                  <a:pt x="350" y="283"/>
                  <a:pt x="352" y="283"/>
                </a:cubicBezTo>
                <a:cubicBezTo>
                  <a:pt x="353" y="282"/>
                  <a:pt x="353" y="282"/>
                  <a:pt x="354" y="281"/>
                </a:cubicBezTo>
                <a:cubicBezTo>
                  <a:pt x="353" y="281"/>
                  <a:pt x="353" y="281"/>
                  <a:pt x="353" y="281"/>
                </a:cubicBezTo>
                <a:cubicBezTo>
                  <a:pt x="353" y="281"/>
                  <a:pt x="354" y="280"/>
                  <a:pt x="354" y="279"/>
                </a:cubicBezTo>
                <a:cubicBezTo>
                  <a:pt x="352" y="280"/>
                  <a:pt x="352" y="280"/>
                  <a:pt x="351" y="282"/>
                </a:cubicBezTo>
                <a:cubicBezTo>
                  <a:pt x="351" y="282"/>
                  <a:pt x="348" y="283"/>
                  <a:pt x="348" y="283"/>
                </a:cubicBezTo>
                <a:cubicBezTo>
                  <a:pt x="347" y="283"/>
                  <a:pt x="344" y="286"/>
                  <a:pt x="344" y="285"/>
                </a:cubicBezTo>
                <a:cubicBezTo>
                  <a:pt x="344" y="283"/>
                  <a:pt x="344" y="283"/>
                  <a:pt x="345" y="281"/>
                </a:cubicBezTo>
                <a:cubicBezTo>
                  <a:pt x="345" y="279"/>
                  <a:pt x="344" y="280"/>
                  <a:pt x="344" y="278"/>
                </a:cubicBezTo>
                <a:cubicBezTo>
                  <a:pt x="343" y="280"/>
                  <a:pt x="344" y="281"/>
                  <a:pt x="342" y="281"/>
                </a:cubicBezTo>
                <a:cubicBezTo>
                  <a:pt x="342" y="281"/>
                  <a:pt x="342" y="282"/>
                  <a:pt x="342" y="282"/>
                </a:cubicBezTo>
                <a:cubicBezTo>
                  <a:pt x="343" y="282"/>
                  <a:pt x="343" y="282"/>
                  <a:pt x="343" y="282"/>
                </a:cubicBezTo>
                <a:cubicBezTo>
                  <a:pt x="345" y="282"/>
                  <a:pt x="343" y="288"/>
                  <a:pt x="341" y="285"/>
                </a:cubicBezTo>
                <a:cubicBezTo>
                  <a:pt x="340" y="284"/>
                  <a:pt x="338" y="282"/>
                  <a:pt x="339" y="281"/>
                </a:cubicBezTo>
                <a:cubicBezTo>
                  <a:pt x="341" y="280"/>
                  <a:pt x="342" y="280"/>
                  <a:pt x="342" y="278"/>
                </a:cubicBezTo>
                <a:cubicBezTo>
                  <a:pt x="342" y="278"/>
                  <a:pt x="342" y="278"/>
                  <a:pt x="342" y="278"/>
                </a:cubicBezTo>
                <a:cubicBezTo>
                  <a:pt x="341" y="278"/>
                  <a:pt x="341" y="279"/>
                  <a:pt x="341" y="279"/>
                </a:cubicBezTo>
                <a:cubicBezTo>
                  <a:pt x="339" y="278"/>
                  <a:pt x="341" y="276"/>
                  <a:pt x="342" y="276"/>
                </a:cubicBezTo>
                <a:cubicBezTo>
                  <a:pt x="342" y="276"/>
                  <a:pt x="345" y="275"/>
                  <a:pt x="345" y="275"/>
                </a:cubicBezTo>
                <a:cubicBezTo>
                  <a:pt x="346" y="276"/>
                  <a:pt x="346" y="276"/>
                  <a:pt x="344" y="277"/>
                </a:cubicBezTo>
                <a:cubicBezTo>
                  <a:pt x="344" y="278"/>
                  <a:pt x="344" y="278"/>
                  <a:pt x="344" y="278"/>
                </a:cubicBezTo>
                <a:cubicBezTo>
                  <a:pt x="345" y="277"/>
                  <a:pt x="346" y="276"/>
                  <a:pt x="346" y="276"/>
                </a:cubicBezTo>
                <a:cubicBezTo>
                  <a:pt x="348" y="276"/>
                  <a:pt x="347" y="277"/>
                  <a:pt x="348" y="274"/>
                </a:cubicBezTo>
                <a:cubicBezTo>
                  <a:pt x="348" y="274"/>
                  <a:pt x="349" y="274"/>
                  <a:pt x="349" y="274"/>
                </a:cubicBezTo>
                <a:cubicBezTo>
                  <a:pt x="348" y="273"/>
                  <a:pt x="348" y="273"/>
                  <a:pt x="348" y="271"/>
                </a:cubicBezTo>
                <a:cubicBezTo>
                  <a:pt x="348" y="271"/>
                  <a:pt x="350" y="270"/>
                  <a:pt x="350" y="269"/>
                </a:cubicBezTo>
                <a:cubicBezTo>
                  <a:pt x="353" y="268"/>
                  <a:pt x="351" y="269"/>
                  <a:pt x="354" y="266"/>
                </a:cubicBezTo>
                <a:cubicBezTo>
                  <a:pt x="352" y="267"/>
                  <a:pt x="352" y="267"/>
                  <a:pt x="352" y="267"/>
                </a:cubicBezTo>
                <a:cubicBezTo>
                  <a:pt x="352" y="267"/>
                  <a:pt x="349" y="268"/>
                  <a:pt x="349" y="267"/>
                </a:cubicBezTo>
                <a:cubicBezTo>
                  <a:pt x="348" y="268"/>
                  <a:pt x="348" y="268"/>
                  <a:pt x="348" y="267"/>
                </a:cubicBezTo>
                <a:cubicBezTo>
                  <a:pt x="348" y="265"/>
                  <a:pt x="349" y="265"/>
                  <a:pt x="350" y="264"/>
                </a:cubicBezTo>
                <a:cubicBezTo>
                  <a:pt x="349" y="264"/>
                  <a:pt x="349" y="264"/>
                  <a:pt x="350" y="263"/>
                </a:cubicBezTo>
                <a:cubicBezTo>
                  <a:pt x="349" y="264"/>
                  <a:pt x="349" y="263"/>
                  <a:pt x="349" y="262"/>
                </a:cubicBezTo>
                <a:cubicBezTo>
                  <a:pt x="349" y="262"/>
                  <a:pt x="349" y="262"/>
                  <a:pt x="349" y="262"/>
                </a:cubicBezTo>
                <a:cubicBezTo>
                  <a:pt x="350" y="263"/>
                  <a:pt x="343" y="268"/>
                  <a:pt x="346" y="263"/>
                </a:cubicBezTo>
                <a:cubicBezTo>
                  <a:pt x="345" y="264"/>
                  <a:pt x="344" y="263"/>
                  <a:pt x="344" y="262"/>
                </a:cubicBezTo>
                <a:cubicBezTo>
                  <a:pt x="344" y="261"/>
                  <a:pt x="346" y="261"/>
                  <a:pt x="346" y="261"/>
                </a:cubicBezTo>
                <a:cubicBezTo>
                  <a:pt x="346" y="260"/>
                  <a:pt x="347" y="259"/>
                  <a:pt x="348" y="259"/>
                </a:cubicBezTo>
                <a:cubicBezTo>
                  <a:pt x="348" y="259"/>
                  <a:pt x="345" y="261"/>
                  <a:pt x="344" y="260"/>
                </a:cubicBezTo>
                <a:cubicBezTo>
                  <a:pt x="344" y="258"/>
                  <a:pt x="344" y="258"/>
                  <a:pt x="346" y="257"/>
                </a:cubicBezTo>
                <a:cubicBezTo>
                  <a:pt x="348" y="255"/>
                  <a:pt x="348" y="256"/>
                  <a:pt x="350" y="255"/>
                </a:cubicBezTo>
                <a:cubicBezTo>
                  <a:pt x="352" y="253"/>
                  <a:pt x="352" y="253"/>
                  <a:pt x="352" y="253"/>
                </a:cubicBezTo>
                <a:cubicBezTo>
                  <a:pt x="351" y="253"/>
                  <a:pt x="350" y="252"/>
                  <a:pt x="350" y="252"/>
                </a:cubicBezTo>
                <a:cubicBezTo>
                  <a:pt x="350" y="252"/>
                  <a:pt x="350" y="252"/>
                  <a:pt x="350" y="252"/>
                </a:cubicBezTo>
                <a:cubicBezTo>
                  <a:pt x="352" y="254"/>
                  <a:pt x="348" y="255"/>
                  <a:pt x="347" y="254"/>
                </a:cubicBezTo>
                <a:cubicBezTo>
                  <a:pt x="347" y="253"/>
                  <a:pt x="346" y="253"/>
                  <a:pt x="347" y="252"/>
                </a:cubicBezTo>
                <a:cubicBezTo>
                  <a:pt x="348" y="251"/>
                  <a:pt x="350" y="249"/>
                  <a:pt x="350" y="251"/>
                </a:cubicBezTo>
                <a:cubicBezTo>
                  <a:pt x="350" y="250"/>
                  <a:pt x="352" y="249"/>
                  <a:pt x="353" y="249"/>
                </a:cubicBezTo>
                <a:cubicBezTo>
                  <a:pt x="355" y="249"/>
                  <a:pt x="353" y="248"/>
                  <a:pt x="354" y="247"/>
                </a:cubicBezTo>
                <a:cubicBezTo>
                  <a:pt x="354" y="247"/>
                  <a:pt x="354" y="247"/>
                  <a:pt x="354" y="247"/>
                </a:cubicBezTo>
                <a:cubicBezTo>
                  <a:pt x="353" y="245"/>
                  <a:pt x="353" y="245"/>
                  <a:pt x="353" y="243"/>
                </a:cubicBezTo>
                <a:cubicBezTo>
                  <a:pt x="353" y="243"/>
                  <a:pt x="353" y="243"/>
                  <a:pt x="353" y="243"/>
                </a:cubicBezTo>
                <a:cubicBezTo>
                  <a:pt x="353" y="244"/>
                  <a:pt x="352" y="245"/>
                  <a:pt x="352" y="245"/>
                </a:cubicBezTo>
                <a:cubicBezTo>
                  <a:pt x="352" y="245"/>
                  <a:pt x="353" y="246"/>
                  <a:pt x="353" y="247"/>
                </a:cubicBezTo>
                <a:cubicBezTo>
                  <a:pt x="353" y="249"/>
                  <a:pt x="349" y="250"/>
                  <a:pt x="349" y="249"/>
                </a:cubicBezTo>
                <a:cubicBezTo>
                  <a:pt x="349" y="246"/>
                  <a:pt x="350" y="247"/>
                  <a:pt x="351" y="246"/>
                </a:cubicBezTo>
                <a:cubicBezTo>
                  <a:pt x="350" y="247"/>
                  <a:pt x="349" y="247"/>
                  <a:pt x="348" y="247"/>
                </a:cubicBezTo>
                <a:cubicBezTo>
                  <a:pt x="347" y="247"/>
                  <a:pt x="346" y="250"/>
                  <a:pt x="345" y="250"/>
                </a:cubicBezTo>
                <a:cubicBezTo>
                  <a:pt x="344" y="250"/>
                  <a:pt x="342" y="250"/>
                  <a:pt x="342" y="250"/>
                </a:cubicBezTo>
                <a:cubicBezTo>
                  <a:pt x="341" y="248"/>
                  <a:pt x="343" y="247"/>
                  <a:pt x="344" y="245"/>
                </a:cubicBezTo>
                <a:cubicBezTo>
                  <a:pt x="344" y="243"/>
                  <a:pt x="344" y="243"/>
                  <a:pt x="345" y="242"/>
                </a:cubicBezTo>
                <a:cubicBezTo>
                  <a:pt x="344" y="242"/>
                  <a:pt x="342" y="243"/>
                  <a:pt x="341" y="243"/>
                </a:cubicBezTo>
                <a:cubicBezTo>
                  <a:pt x="339" y="243"/>
                  <a:pt x="340" y="241"/>
                  <a:pt x="342" y="240"/>
                </a:cubicBezTo>
                <a:cubicBezTo>
                  <a:pt x="346" y="238"/>
                  <a:pt x="349" y="232"/>
                  <a:pt x="350" y="231"/>
                </a:cubicBezTo>
                <a:cubicBezTo>
                  <a:pt x="351" y="231"/>
                  <a:pt x="353" y="230"/>
                  <a:pt x="354" y="231"/>
                </a:cubicBezTo>
                <a:cubicBezTo>
                  <a:pt x="355" y="228"/>
                  <a:pt x="351" y="228"/>
                  <a:pt x="356" y="224"/>
                </a:cubicBezTo>
                <a:cubicBezTo>
                  <a:pt x="355" y="222"/>
                  <a:pt x="355" y="223"/>
                  <a:pt x="357" y="220"/>
                </a:cubicBezTo>
                <a:cubicBezTo>
                  <a:pt x="357" y="221"/>
                  <a:pt x="356" y="221"/>
                  <a:pt x="356" y="221"/>
                </a:cubicBezTo>
                <a:cubicBezTo>
                  <a:pt x="353" y="226"/>
                  <a:pt x="353" y="226"/>
                  <a:pt x="353" y="226"/>
                </a:cubicBezTo>
                <a:cubicBezTo>
                  <a:pt x="351" y="228"/>
                  <a:pt x="351" y="227"/>
                  <a:pt x="350" y="229"/>
                </a:cubicBezTo>
                <a:cubicBezTo>
                  <a:pt x="348" y="231"/>
                  <a:pt x="348" y="230"/>
                  <a:pt x="347" y="229"/>
                </a:cubicBezTo>
                <a:cubicBezTo>
                  <a:pt x="344" y="228"/>
                  <a:pt x="344" y="228"/>
                  <a:pt x="344" y="228"/>
                </a:cubicBezTo>
                <a:cubicBezTo>
                  <a:pt x="344" y="228"/>
                  <a:pt x="345" y="226"/>
                  <a:pt x="345" y="226"/>
                </a:cubicBezTo>
                <a:cubicBezTo>
                  <a:pt x="346" y="225"/>
                  <a:pt x="347" y="225"/>
                  <a:pt x="348" y="223"/>
                </a:cubicBezTo>
                <a:cubicBezTo>
                  <a:pt x="348" y="223"/>
                  <a:pt x="348" y="223"/>
                  <a:pt x="348" y="223"/>
                </a:cubicBezTo>
                <a:cubicBezTo>
                  <a:pt x="348" y="223"/>
                  <a:pt x="347" y="224"/>
                  <a:pt x="346" y="225"/>
                </a:cubicBezTo>
                <a:cubicBezTo>
                  <a:pt x="346" y="225"/>
                  <a:pt x="344" y="225"/>
                  <a:pt x="344" y="225"/>
                </a:cubicBezTo>
                <a:cubicBezTo>
                  <a:pt x="343" y="223"/>
                  <a:pt x="343" y="223"/>
                  <a:pt x="342" y="222"/>
                </a:cubicBezTo>
                <a:cubicBezTo>
                  <a:pt x="342" y="222"/>
                  <a:pt x="342" y="223"/>
                  <a:pt x="341" y="223"/>
                </a:cubicBezTo>
                <a:cubicBezTo>
                  <a:pt x="342" y="223"/>
                  <a:pt x="342" y="224"/>
                  <a:pt x="342" y="224"/>
                </a:cubicBezTo>
                <a:cubicBezTo>
                  <a:pt x="342" y="224"/>
                  <a:pt x="342" y="224"/>
                  <a:pt x="342" y="224"/>
                </a:cubicBezTo>
                <a:cubicBezTo>
                  <a:pt x="343" y="224"/>
                  <a:pt x="344" y="224"/>
                  <a:pt x="344" y="225"/>
                </a:cubicBezTo>
                <a:cubicBezTo>
                  <a:pt x="344" y="228"/>
                  <a:pt x="344" y="228"/>
                  <a:pt x="341" y="229"/>
                </a:cubicBezTo>
                <a:cubicBezTo>
                  <a:pt x="340" y="229"/>
                  <a:pt x="340" y="228"/>
                  <a:pt x="340" y="228"/>
                </a:cubicBezTo>
                <a:cubicBezTo>
                  <a:pt x="339" y="229"/>
                  <a:pt x="338" y="230"/>
                  <a:pt x="337" y="230"/>
                </a:cubicBezTo>
                <a:cubicBezTo>
                  <a:pt x="334" y="230"/>
                  <a:pt x="335" y="228"/>
                  <a:pt x="333" y="227"/>
                </a:cubicBezTo>
                <a:cubicBezTo>
                  <a:pt x="332" y="227"/>
                  <a:pt x="331" y="227"/>
                  <a:pt x="332" y="225"/>
                </a:cubicBezTo>
                <a:cubicBezTo>
                  <a:pt x="333" y="224"/>
                  <a:pt x="331" y="221"/>
                  <a:pt x="330" y="221"/>
                </a:cubicBezTo>
                <a:cubicBezTo>
                  <a:pt x="330" y="221"/>
                  <a:pt x="330" y="220"/>
                  <a:pt x="327" y="219"/>
                </a:cubicBezTo>
                <a:cubicBezTo>
                  <a:pt x="324" y="217"/>
                  <a:pt x="324" y="216"/>
                  <a:pt x="326" y="215"/>
                </a:cubicBezTo>
                <a:cubicBezTo>
                  <a:pt x="328" y="214"/>
                  <a:pt x="328" y="214"/>
                  <a:pt x="330" y="214"/>
                </a:cubicBezTo>
                <a:cubicBezTo>
                  <a:pt x="331" y="212"/>
                  <a:pt x="332" y="211"/>
                  <a:pt x="334" y="212"/>
                </a:cubicBezTo>
                <a:cubicBezTo>
                  <a:pt x="334" y="212"/>
                  <a:pt x="334" y="212"/>
                  <a:pt x="334" y="212"/>
                </a:cubicBezTo>
                <a:cubicBezTo>
                  <a:pt x="330" y="211"/>
                  <a:pt x="333" y="211"/>
                  <a:pt x="330" y="213"/>
                </a:cubicBezTo>
                <a:cubicBezTo>
                  <a:pt x="327" y="214"/>
                  <a:pt x="327" y="214"/>
                  <a:pt x="327" y="214"/>
                </a:cubicBezTo>
                <a:cubicBezTo>
                  <a:pt x="326" y="214"/>
                  <a:pt x="325" y="215"/>
                  <a:pt x="324" y="215"/>
                </a:cubicBezTo>
                <a:cubicBezTo>
                  <a:pt x="323" y="214"/>
                  <a:pt x="320" y="214"/>
                  <a:pt x="320" y="214"/>
                </a:cubicBezTo>
                <a:cubicBezTo>
                  <a:pt x="320" y="214"/>
                  <a:pt x="318" y="215"/>
                  <a:pt x="317" y="214"/>
                </a:cubicBezTo>
                <a:cubicBezTo>
                  <a:pt x="314" y="213"/>
                  <a:pt x="314" y="213"/>
                  <a:pt x="315" y="212"/>
                </a:cubicBezTo>
                <a:cubicBezTo>
                  <a:pt x="312" y="212"/>
                  <a:pt x="312" y="212"/>
                  <a:pt x="312" y="212"/>
                </a:cubicBezTo>
                <a:cubicBezTo>
                  <a:pt x="311" y="212"/>
                  <a:pt x="308" y="210"/>
                  <a:pt x="307" y="210"/>
                </a:cubicBezTo>
                <a:cubicBezTo>
                  <a:pt x="306" y="210"/>
                  <a:pt x="304" y="210"/>
                  <a:pt x="304" y="210"/>
                </a:cubicBezTo>
                <a:cubicBezTo>
                  <a:pt x="299" y="210"/>
                  <a:pt x="299" y="210"/>
                  <a:pt x="299" y="210"/>
                </a:cubicBezTo>
                <a:cubicBezTo>
                  <a:pt x="298" y="210"/>
                  <a:pt x="296" y="211"/>
                  <a:pt x="296" y="211"/>
                </a:cubicBezTo>
                <a:cubicBezTo>
                  <a:pt x="293" y="209"/>
                  <a:pt x="292" y="209"/>
                  <a:pt x="293" y="207"/>
                </a:cubicBezTo>
                <a:cubicBezTo>
                  <a:pt x="293" y="207"/>
                  <a:pt x="289" y="208"/>
                  <a:pt x="289" y="207"/>
                </a:cubicBezTo>
                <a:cubicBezTo>
                  <a:pt x="288" y="205"/>
                  <a:pt x="288" y="206"/>
                  <a:pt x="289" y="204"/>
                </a:cubicBezTo>
                <a:cubicBezTo>
                  <a:pt x="288" y="204"/>
                  <a:pt x="288" y="203"/>
                  <a:pt x="288" y="203"/>
                </a:cubicBezTo>
                <a:cubicBezTo>
                  <a:pt x="287" y="203"/>
                  <a:pt x="287" y="203"/>
                  <a:pt x="287" y="203"/>
                </a:cubicBezTo>
                <a:cubicBezTo>
                  <a:pt x="287" y="203"/>
                  <a:pt x="286" y="203"/>
                  <a:pt x="285" y="203"/>
                </a:cubicBezTo>
                <a:cubicBezTo>
                  <a:pt x="283" y="203"/>
                  <a:pt x="284" y="202"/>
                  <a:pt x="285" y="201"/>
                </a:cubicBezTo>
                <a:cubicBezTo>
                  <a:pt x="284" y="201"/>
                  <a:pt x="284" y="202"/>
                  <a:pt x="283" y="202"/>
                </a:cubicBezTo>
                <a:cubicBezTo>
                  <a:pt x="278" y="200"/>
                  <a:pt x="281" y="200"/>
                  <a:pt x="276" y="202"/>
                </a:cubicBezTo>
                <a:cubicBezTo>
                  <a:pt x="276" y="202"/>
                  <a:pt x="274" y="201"/>
                  <a:pt x="276" y="200"/>
                </a:cubicBezTo>
                <a:cubicBezTo>
                  <a:pt x="274" y="200"/>
                  <a:pt x="273" y="200"/>
                  <a:pt x="272" y="202"/>
                </a:cubicBezTo>
                <a:cubicBezTo>
                  <a:pt x="271" y="204"/>
                  <a:pt x="270" y="202"/>
                  <a:pt x="268" y="203"/>
                </a:cubicBezTo>
                <a:cubicBezTo>
                  <a:pt x="268" y="204"/>
                  <a:pt x="268" y="204"/>
                  <a:pt x="268" y="204"/>
                </a:cubicBezTo>
                <a:cubicBezTo>
                  <a:pt x="270" y="204"/>
                  <a:pt x="270" y="205"/>
                  <a:pt x="270" y="205"/>
                </a:cubicBezTo>
                <a:cubicBezTo>
                  <a:pt x="270" y="208"/>
                  <a:pt x="266" y="208"/>
                  <a:pt x="265" y="208"/>
                </a:cubicBezTo>
                <a:cubicBezTo>
                  <a:pt x="265" y="209"/>
                  <a:pt x="262" y="210"/>
                  <a:pt x="261" y="210"/>
                </a:cubicBezTo>
                <a:cubicBezTo>
                  <a:pt x="260" y="211"/>
                  <a:pt x="259" y="212"/>
                  <a:pt x="257" y="212"/>
                </a:cubicBezTo>
                <a:cubicBezTo>
                  <a:pt x="256" y="212"/>
                  <a:pt x="256" y="212"/>
                  <a:pt x="255" y="211"/>
                </a:cubicBezTo>
                <a:cubicBezTo>
                  <a:pt x="250" y="213"/>
                  <a:pt x="252" y="212"/>
                  <a:pt x="249" y="213"/>
                </a:cubicBezTo>
                <a:cubicBezTo>
                  <a:pt x="247" y="213"/>
                  <a:pt x="245" y="214"/>
                  <a:pt x="245" y="214"/>
                </a:cubicBezTo>
                <a:cubicBezTo>
                  <a:pt x="239" y="214"/>
                  <a:pt x="239" y="216"/>
                  <a:pt x="238" y="216"/>
                </a:cubicBezTo>
                <a:cubicBezTo>
                  <a:pt x="235" y="216"/>
                  <a:pt x="236" y="216"/>
                  <a:pt x="233" y="218"/>
                </a:cubicBezTo>
                <a:cubicBezTo>
                  <a:pt x="232" y="218"/>
                  <a:pt x="231" y="218"/>
                  <a:pt x="230" y="218"/>
                </a:cubicBezTo>
                <a:cubicBezTo>
                  <a:pt x="228" y="219"/>
                  <a:pt x="228" y="219"/>
                  <a:pt x="228" y="219"/>
                </a:cubicBezTo>
                <a:cubicBezTo>
                  <a:pt x="226" y="220"/>
                  <a:pt x="224" y="219"/>
                  <a:pt x="224" y="219"/>
                </a:cubicBezTo>
                <a:cubicBezTo>
                  <a:pt x="223" y="220"/>
                  <a:pt x="221" y="219"/>
                  <a:pt x="221" y="218"/>
                </a:cubicBezTo>
                <a:cubicBezTo>
                  <a:pt x="221" y="217"/>
                  <a:pt x="224" y="216"/>
                  <a:pt x="225" y="216"/>
                </a:cubicBezTo>
                <a:cubicBezTo>
                  <a:pt x="228" y="216"/>
                  <a:pt x="228" y="216"/>
                  <a:pt x="231" y="215"/>
                </a:cubicBezTo>
                <a:cubicBezTo>
                  <a:pt x="230" y="215"/>
                  <a:pt x="230" y="215"/>
                  <a:pt x="229" y="215"/>
                </a:cubicBezTo>
                <a:cubicBezTo>
                  <a:pt x="225" y="214"/>
                  <a:pt x="229" y="212"/>
                  <a:pt x="229" y="212"/>
                </a:cubicBezTo>
                <a:cubicBezTo>
                  <a:pt x="233" y="211"/>
                  <a:pt x="233" y="212"/>
                  <a:pt x="235" y="209"/>
                </a:cubicBezTo>
                <a:cubicBezTo>
                  <a:pt x="236" y="208"/>
                  <a:pt x="238" y="208"/>
                  <a:pt x="239" y="207"/>
                </a:cubicBezTo>
                <a:cubicBezTo>
                  <a:pt x="239" y="207"/>
                  <a:pt x="241" y="206"/>
                  <a:pt x="242" y="205"/>
                </a:cubicBezTo>
                <a:cubicBezTo>
                  <a:pt x="243" y="205"/>
                  <a:pt x="244" y="203"/>
                  <a:pt x="245" y="203"/>
                </a:cubicBezTo>
                <a:cubicBezTo>
                  <a:pt x="246" y="203"/>
                  <a:pt x="249" y="202"/>
                  <a:pt x="250" y="202"/>
                </a:cubicBezTo>
                <a:cubicBezTo>
                  <a:pt x="253" y="200"/>
                  <a:pt x="253" y="200"/>
                  <a:pt x="253" y="200"/>
                </a:cubicBezTo>
                <a:cubicBezTo>
                  <a:pt x="255" y="199"/>
                  <a:pt x="259" y="201"/>
                  <a:pt x="261" y="201"/>
                </a:cubicBezTo>
                <a:cubicBezTo>
                  <a:pt x="260" y="199"/>
                  <a:pt x="260" y="200"/>
                  <a:pt x="261" y="198"/>
                </a:cubicBezTo>
                <a:cubicBezTo>
                  <a:pt x="260" y="199"/>
                  <a:pt x="260" y="198"/>
                  <a:pt x="261" y="197"/>
                </a:cubicBezTo>
                <a:cubicBezTo>
                  <a:pt x="260" y="197"/>
                  <a:pt x="260" y="198"/>
                  <a:pt x="259" y="198"/>
                </a:cubicBezTo>
                <a:cubicBezTo>
                  <a:pt x="256" y="198"/>
                  <a:pt x="256" y="198"/>
                  <a:pt x="256" y="198"/>
                </a:cubicBezTo>
                <a:cubicBezTo>
                  <a:pt x="255" y="198"/>
                  <a:pt x="254" y="199"/>
                  <a:pt x="253" y="199"/>
                </a:cubicBezTo>
                <a:cubicBezTo>
                  <a:pt x="251" y="199"/>
                  <a:pt x="251" y="199"/>
                  <a:pt x="251" y="199"/>
                </a:cubicBezTo>
                <a:cubicBezTo>
                  <a:pt x="251" y="200"/>
                  <a:pt x="250" y="200"/>
                  <a:pt x="247" y="201"/>
                </a:cubicBezTo>
                <a:cubicBezTo>
                  <a:pt x="246" y="201"/>
                  <a:pt x="244" y="202"/>
                  <a:pt x="244" y="202"/>
                </a:cubicBezTo>
                <a:cubicBezTo>
                  <a:pt x="244" y="202"/>
                  <a:pt x="243" y="202"/>
                  <a:pt x="243" y="203"/>
                </a:cubicBezTo>
                <a:cubicBezTo>
                  <a:pt x="240" y="205"/>
                  <a:pt x="239" y="203"/>
                  <a:pt x="236" y="205"/>
                </a:cubicBezTo>
                <a:cubicBezTo>
                  <a:pt x="234" y="207"/>
                  <a:pt x="229" y="209"/>
                  <a:pt x="227" y="208"/>
                </a:cubicBezTo>
                <a:cubicBezTo>
                  <a:pt x="228" y="211"/>
                  <a:pt x="221" y="211"/>
                  <a:pt x="219" y="212"/>
                </a:cubicBezTo>
                <a:cubicBezTo>
                  <a:pt x="219" y="213"/>
                  <a:pt x="219" y="213"/>
                  <a:pt x="219" y="213"/>
                </a:cubicBezTo>
                <a:cubicBezTo>
                  <a:pt x="219" y="213"/>
                  <a:pt x="217" y="214"/>
                  <a:pt x="216" y="214"/>
                </a:cubicBezTo>
                <a:cubicBezTo>
                  <a:pt x="214" y="214"/>
                  <a:pt x="214" y="214"/>
                  <a:pt x="213" y="215"/>
                </a:cubicBezTo>
                <a:cubicBezTo>
                  <a:pt x="212" y="215"/>
                  <a:pt x="211" y="216"/>
                  <a:pt x="210" y="216"/>
                </a:cubicBezTo>
                <a:cubicBezTo>
                  <a:pt x="208" y="217"/>
                  <a:pt x="208" y="217"/>
                  <a:pt x="208" y="217"/>
                </a:cubicBezTo>
                <a:cubicBezTo>
                  <a:pt x="205" y="218"/>
                  <a:pt x="205" y="218"/>
                  <a:pt x="205" y="218"/>
                </a:cubicBezTo>
                <a:cubicBezTo>
                  <a:pt x="204" y="218"/>
                  <a:pt x="203" y="219"/>
                  <a:pt x="202" y="220"/>
                </a:cubicBezTo>
                <a:cubicBezTo>
                  <a:pt x="203" y="220"/>
                  <a:pt x="203" y="220"/>
                  <a:pt x="204" y="220"/>
                </a:cubicBezTo>
                <a:cubicBezTo>
                  <a:pt x="205" y="220"/>
                  <a:pt x="206" y="219"/>
                  <a:pt x="206" y="222"/>
                </a:cubicBezTo>
                <a:cubicBezTo>
                  <a:pt x="206" y="223"/>
                  <a:pt x="204" y="225"/>
                  <a:pt x="203" y="225"/>
                </a:cubicBezTo>
                <a:cubicBezTo>
                  <a:pt x="198" y="225"/>
                  <a:pt x="198" y="225"/>
                  <a:pt x="198" y="225"/>
                </a:cubicBezTo>
                <a:cubicBezTo>
                  <a:pt x="197" y="225"/>
                  <a:pt x="197" y="226"/>
                  <a:pt x="196" y="227"/>
                </a:cubicBezTo>
                <a:cubicBezTo>
                  <a:pt x="196" y="227"/>
                  <a:pt x="192" y="229"/>
                  <a:pt x="191" y="230"/>
                </a:cubicBezTo>
                <a:cubicBezTo>
                  <a:pt x="188" y="231"/>
                  <a:pt x="184" y="231"/>
                  <a:pt x="182" y="232"/>
                </a:cubicBezTo>
                <a:cubicBezTo>
                  <a:pt x="176" y="233"/>
                  <a:pt x="178" y="233"/>
                  <a:pt x="175" y="235"/>
                </a:cubicBezTo>
                <a:cubicBezTo>
                  <a:pt x="175" y="235"/>
                  <a:pt x="174" y="234"/>
                  <a:pt x="174" y="234"/>
                </a:cubicBezTo>
                <a:cubicBezTo>
                  <a:pt x="171" y="236"/>
                  <a:pt x="169" y="236"/>
                  <a:pt x="166" y="236"/>
                </a:cubicBezTo>
                <a:cubicBezTo>
                  <a:pt x="166" y="239"/>
                  <a:pt x="164" y="239"/>
                  <a:pt x="161" y="239"/>
                </a:cubicBezTo>
                <a:cubicBezTo>
                  <a:pt x="161" y="240"/>
                  <a:pt x="160" y="241"/>
                  <a:pt x="160" y="241"/>
                </a:cubicBezTo>
                <a:cubicBezTo>
                  <a:pt x="151" y="244"/>
                  <a:pt x="151" y="244"/>
                  <a:pt x="151" y="244"/>
                </a:cubicBezTo>
                <a:cubicBezTo>
                  <a:pt x="149" y="245"/>
                  <a:pt x="149" y="245"/>
                  <a:pt x="147" y="244"/>
                </a:cubicBezTo>
                <a:cubicBezTo>
                  <a:pt x="147" y="245"/>
                  <a:pt x="146" y="245"/>
                  <a:pt x="146" y="246"/>
                </a:cubicBezTo>
                <a:cubicBezTo>
                  <a:pt x="142" y="248"/>
                  <a:pt x="145" y="246"/>
                  <a:pt x="140" y="246"/>
                </a:cubicBezTo>
                <a:cubicBezTo>
                  <a:pt x="140" y="247"/>
                  <a:pt x="139" y="248"/>
                  <a:pt x="138" y="248"/>
                </a:cubicBezTo>
                <a:cubicBezTo>
                  <a:pt x="137" y="249"/>
                  <a:pt x="136" y="247"/>
                  <a:pt x="134" y="249"/>
                </a:cubicBezTo>
                <a:cubicBezTo>
                  <a:pt x="134" y="250"/>
                  <a:pt x="134" y="250"/>
                  <a:pt x="134" y="250"/>
                </a:cubicBezTo>
                <a:cubicBezTo>
                  <a:pt x="133" y="252"/>
                  <a:pt x="130" y="250"/>
                  <a:pt x="129" y="252"/>
                </a:cubicBezTo>
                <a:cubicBezTo>
                  <a:pt x="127" y="254"/>
                  <a:pt x="128" y="255"/>
                  <a:pt x="126" y="254"/>
                </a:cubicBezTo>
                <a:cubicBezTo>
                  <a:pt x="124" y="254"/>
                  <a:pt x="122" y="254"/>
                  <a:pt x="121" y="254"/>
                </a:cubicBezTo>
                <a:cubicBezTo>
                  <a:pt x="118" y="255"/>
                  <a:pt x="118" y="255"/>
                  <a:pt x="118" y="255"/>
                </a:cubicBezTo>
                <a:cubicBezTo>
                  <a:pt x="114" y="258"/>
                  <a:pt x="116" y="258"/>
                  <a:pt x="113" y="258"/>
                </a:cubicBezTo>
                <a:cubicBezTo>
                  <a:pt x="112" y="258"/>
                  <a:pt x="112" y="258"/>
                  <a:pt x="113" y="257"/>
                </a:cubicBezTo>
                <a:cubicBezTo>
                  <a:pt x="115" y="255"/>
                  <a:pt x="115" y="257"/>
                  <a:pt x="116" y="255"/>
                </a:cubicBezTo>
                <a:cubicBezTo>
                  <a:pt x="114" y="254"/>
                  <a:pt x="112" y="257"/>
                  <a:pt x="110" y="256"/>
                </a:cubicBezTo>
                <a:cubicBezTo>
                  <a:pt x="110" y="257"/>
                  <a:pt x="110" y="258"/>
                  <a:pt x="109" y="258"/>
                </a:cubicBezTo>
                <a:cubicBezTo>
                  <a:pt x="108" y="258"/>
                  <a:pt x="107" y="259"/>
                  <a:pt x="105" y="259"/>
                </a:cubicBezTo>
                <a:cubicBezTo>
                  <a:pt x="101" y="259"/>
                  <a:pt x="103" y="260"/>
                  <a:pt x="100" y="262"/>
                </a:cubicBezTo>
                <a:cubicBezTo>
                  <a:pt x="101" y="262"/>
                  <a:pt x="101" y="262"/>
                  <a:pt x="101" y="262"/>
                </a:cubicBezTo>
                <a:cubicBezTo>
                  <a:pt x="101" y="263"/>
                  <a:pt x="98" y="263"/>
                  <a:pt x="98" y="263"/>
                </a:cubicBezTo>
                <a:cubicBezTo>
                  <a:pt x="98" y="263"/>
                  <a:pt x="97" y="262"/>
                  <a:pt x="97" y="262"/>
                </a:cubicBezTo>
                <a:cubicBezTo>
                  <a:pt x="99" y="260"/>
                  <a:pt x="99" y="260"/>
                  <a:pt x="100" y="261"/>
                </a:cubicBezTo>
                <a:cubicBezTo>
                  <a:pt x="99" y="259"/>
                  <a:pt x="99" y="258"/>
                  <a:pt x="98" y="258"/>
                </a:cubicBezTo>
                <a:cubicBezTo>
                  <a:pt x="93" y="258"/>
                  <a:pt x="94" y="260"/>
                  <a:pt x="90" y="261"/>
                </a:cubicBezTo>
                <a:cubicBezTo>
                  <a:pt x="88" y="262"/>
                  <a:pt x="88" y="263"/>
                  <a:pt x="84" y="263"/>
                </a:cubicBezTo>
                <a:cubicBezTo>
                  <a:pt x="82" y="263"/>
                  <a:pt x="85" y="260"/>
                  <a:pt x="85" y="260"/>
                </a:cubicBezTo>
                <a:cubicBezTo>
                  <a:pt x="90" y="258"/>
                  <a:pt x="90" y="258"/>
                  <a:pt x="90" y="258"/>
                </a:cubicBezTo>
                <a:cubicBezTo>
                  <a:pt x="92" y="257"/>
                  <a:pt x="93" y="257"/>
                  <a:pt x="94" y="256"/>
                </a:cubicBezTo>
                <a:cubicBezTo>
                  <a:pt x="100" y="254"/>
                  <a:pt x="98" y="252"/>
                  <a:pt x="102" y="252"/>
                </a:cubicBezTo>
                <a:cubicBezTo>
                  <a:pt x="106" y="252"/>
                  <a:pt x="106" y="255"/>
                  <a:pt x="107" y="255"/>
                </a:cubicBezTo>
                <a:cubicBezTo>
                  <a:pt x="108" y="255"/>
                  <a:pt x="110" y="254"/>
                  <a:pt x="111" y="255"/>
                </a:cubicBezTo>
                <a:cubicBezTo>
                  <a:pt x="111" y="255"/>
                  <a:pt x="111" y="255"/>
                  <a:pt x="111" y="255"/>
                </a:cubicBezTo>
                <a:cubicBezTo>
                  <a:pt x="104" y="253"/>
                  <a:pt x="118" y="250"/>
                  <a:pt x="118" y="250"/>
                </a:cubicBezTo>
                <a:cubicBezTo>
                  <a:pt x="120" y="249"/>
                  <a:pt x="118" y="249"/>
                  <a:pt x="124" y="247"/>
                </a:cubicBezTo>
                <a:cubicBezTo>
                  <a:pt x="131" y="245"/>
                  <a:pt x="131" y="245"/>
                  <a:pt x="131" y="245"/>
                </a:cubicBezTo>
                <a:cubicBezTo>
                  <a:pt x="134" y="243"/>
                  <a:pt x="134" y="243"/>
                  <a:pt x="134" y="243"/>
                </a:cubicBezTo>
                <a:cubicBezTo>
                  <a:pt x="134" y="242"/>
                  <a:pt x="136" y="243"/>
                  <a:pt x="136" y="244"/>
                </a:cubicBezTo>
                <a:cubicBezTo>
                  <a:pt x="139" y="242"/>
                  <a:pt x="138" y="242"/>
                  <a:pt x="140" y="241"/>
                </a:cubicBezTo>
                <a:cubicBezTo>
                  <a:pt x="151" y="237"/>
                  <a:pt x="151" y="237"/>
                  <a:pt x="151" y="237"/>
                </a:cubicBezTo>
                <a:cubicBezTo>
                  <a:pt x="152" y="236"/>
                  <a:pt x="154" y="237"/>
                  <a:pt x="155" y="237"/>
                </a:cubicBezTo>
                <a:cubicBezTo>
                  <a:pt x="154" y="233"/>
                  <a:pt x="155" y="235"/>
                  <a:pt x="157" y="233"/>
                </a:cubicBezTo>
                <a:cubicBezTo>
                  <a:pt x="159" y="231"/>
                  <a:pt x="162" y="231"/>
                  <a:pt x="164" y="229"/>
                </a:cubicBezTo>
                <a:cubicBezTo>
                  <a:pt x="162" y="228"/>
                  <a:pt x="166" y="227"/>
                  <a:pt x="167" y="226"/>
                </a:cubicBezTo>
                <a:cubicBezTo>
                  <a:pt x="168" y="225"/>
                  <a:pt x="171" y="225"/>
                  <a:pt x="174" y="223"/>
                </a:cubicBezTo>
                <a:cubicBezTo>
                  <a:pt x="171" y="224"/>
                  <a:pt x="172" y="224"/>
                  <a:pt x="170" y="224"/>
                </a:cubicBezTo>
                <a:cubicBezTo>
                  <a:pt x="169" y="224"/>
                  <a:pt x="163" y="226"/>
                  <a:pt x="163" y="225"/>
                </a:cubicBezTo>
                <a:cubicBezTo>
                  <a:pt x="162" y="224"/>
                  <a:pt x="162" y="224"/>
                  <a:pt x="163" y="223"/>
                </a:cubicBezTo>
                <a:cubicBezTo>
                  <a:pt x="162" y="223"/>
                  <a:pt x="161" y="223"/>
                  <a:pt x="160" y="223"/>
                </a:cubicBezTo>
                <a:cubicBezTo>
                  <a:pt x="160" y="223"/>
                  <a:pt x="156" y="228"/>
                  <a:pt x="155" y="228"/>
                </a:cubicBezTo>
                <a:cubicBezTo>
                  <a:pt x="154" y="228"/>
                  <a:pt x="154" y="229"/>
                  <a:pt x="153" y="228"/>
                </a:cubicBezTo>
                <a:cubicBezTo>
                  <a:pt x="152" y="227"/>
                  <a:pt x="154" y="224"/>
                  <a:pt x="154" y="223"/>
                </a:cubicBezTo>
                <a:cubicBezTo>
                  <a:pt x="152" y="223"/>
                  <a:pt x="150" y="225"/>
                  <a:pt x="149" y="221"/>
                </a:cubicBezTo>
                <a:cubicBezTo>
                  <a:pt x="146" y="222"/>
                  <a:pt x="146" y="222"/>
                  <a:pt x="146" y="222"/>
                </a:cubicBezTo>
                <a:cubicBezTo>
                  <a:pt x="144" y="223"/>
                  <a:pt x="143" y="225"/>
                  <a:pt x="142" y="225"/>
                </a:cubicBezTo>
                <a:cubicBezTo>
                  <a:pt x="139" y="226"/>
                  <a:pt x="138" y="226"/>
                  <a:pt x="139" y="224"/>
                </a:cubicBezTo>
                <a:cubicBezTo>
                  <a:pt x="137" y="225"/>
                  <a:pt x="137" y="225"/>
                  <a:pt x="137" y="225"/>
                </a:cubicBezTo>
                <a:cubicBezTo>
                  <a:pt x="135" y="225"/>
                  <a:pt x="135" y="225"/>
                  <a:pt x="135" y="225"/>
                </a:cubicBezTo>
                <a:cubicBezTo>
                  <a:pt x="134" y="225"/>
                  <a:pt x="131" y="225"/>
                  <a:pt x="131" y="224"/>
                </a:cubicBezTo>
                <a:cubicBezTo>
                  <a:pt x="131" y="224"/>
                  <a:pt x="132" y="223"/>
                  <a:pt x="134" y="223"/>
                </a:cubicBezTo>
                <a:cubicBezTo>
                  <a:pt x="134" y="222"/>
                  <a:pt x="136" y="223"/>
                  <a:pt x="136" y="222"/>
                </a:cubicBezTo>
                <a:cubicBezTo>
                  <a:pt x="137" y="221"/>
                  <a:pt x="137" y="221"/>
                  <a:pt x="138" y="220"/>
                </a:cubicBezTo>
                <a:cubicBezTo>
                  <a:pt x="138" y="219"/>
                  <a:pt x="139" y="219"/>
                  <a:pt x="139" y="218"/>
                </a:cubicBezTo>
                <a:cubicBezTo>
                  <a:pt x="141" y="216"/>
                  <a:pt x="143" y="217"/>
                  <a:pt x="145" y="215"/>
                </a:cubicBezTo>
                <a:cubicBezTo>
                  <a:pt x="148" y="213"/>
                  <a:pt x="145" y="212"/>
                  <a:pt x="150" y="208"/>
                </a:cubicBezTo>
                <a:cubicBezTo>
                  <a:pt x="148" y="210"/>
                  <a:pt x="148" y="210"/>
                  <a:pt x="146" y="210"/>
                </a:cubicBezTo>
                <a:cubicBezTo>
                  <a:pt x="141" y="210"/>
                  <a:pt x="142" y="211"/>
                  <a:pt x="139" y="212"/>
                </a:cubicBezTo>
                <a:cubicBezTo>
                  <a:pt x="138" y="212"/>
                  <a:pt x="135" y="213"/>
                  <a:pt x="135" y="213"/>
                </a:cubicBezTo>
                <a:cubicBezTo>
                  <a:pt x="132" y="212"/>
                  <a:pt x="132" y="212"/>
                  <a:pt x="132" y="212"/>
                </a:cubicBezTo>
                <a:cubicBezTo>
                  <a:pt x="132" y="212"/>
                  <a:pt x="131" y="212"/>
                  <a:pt x="131" y="212"/>
                </a:cubicBezTo>
                <a:cubicBezTo>
                  <a:pt x="128" y="212"/>
                  <a:pt x="130" y="211"/>
                  <a:pt x="131" y="210"/>
                </a:cubicBezTo>
                <a:cubicBezTo>
                  <a:pt x="131" y="208"/>
                  <a:pt x="131" y="208"/>
                  <a:pt x="131" y="208"/>
                </a:cubicBezTo>
                <a:cubicBezTo>
                  <a:pt x="130" y="207"/>
                  <a:pt x="130" y="207"/>
                  <a:pt x="130" y="206"/>
                </a:cubicBezTo>
                <a:cubicBezTo>
                  <a:pt x="130" y="203"/>
                  <a:pt x="138" y="200"/>
                  <a:pt x="139" y="201"/>
                </a:cubicBezTo>
                <a:cubicBezTo>
                  <a:pt x="138" y="200"/>
                  <a:pt x="139" y="199"/>
                  <a:pt x="140" y="198"/>
                </a:cubicBezTo>
                <a:cubicBezTo>
                  <a:pt x="137" y="199"/>
                  <a:pt x="138" y="199"/>
                  <a:pt x="135" y="199"/>
                </a:cubicBezTo>
                <a:cubicBezTo>
                  <a:pt x="133" y="198"/>
                  <a:pt x="138" y="195"/>
                  <a:pt x="138" y="194"/>
                </a:cubicBezTo>
                <a:cubicBezTo>
                  <a:pt x="138" y="194"/>
                  <a:pt x="137" y="193"/>
                  <a:pt x="137" y="193"/>
                </a:cubicBezTo>
                <a:cubicBezTo>
                  <a:pt x="139" y="191"/>
                  <a:pt x="138" y="192"/>
                  <a:pt x="141" y="192"/>
                </a:cubicBezTo>
                <a:cubicBezTo>
                  <a:pt x="142" y="191"/>
                  <a:pt x="142" y="191"/>
                  <a:pt x="144" y="191"/>
                </a:cubicBezTo>
                <a:cubicBezTo>
                  <a:pt x="145" y="191"/>
                  <a:pt x="147" y="190"/>
                  <a:pt x="147" y="189"/>
                </a:cubicBezTo>
                <a:cubicBezTo>
                  <a:pt x="148" y="189"/>
                  <a:pt x="148" y="188"/>
                  <a:pt x="150" y="187"/>
                </a:cubicBezTo>
                <a:cubicBezTo>
                  <a:pt x="157" y="184"/>
                  <a:pt x="157" y="184"/>
                  <a:pt x="157" y="184"/>
                </a:cubicBezTo>
                <a:cubicBezTo>
                  <a:pt x="161" y="184"/>
                  <a:pt x="161" y="184"/>
                  <a:pt x="161" y="184"/>
                </a:cubicBezTo>
                <a:cubicBezTo>
                  <a:pt x="161" y="184"/>
                  <a:pt x="161" y="184"/>
                  <a:pt x="161" y="184"/>
                </a:cubicBezTo>
                <a:cubicBezTo>
                  <a:pt x="161" y="184"/>
                  <a:pt x="162" y="184"/>
                  <a:pt x="162" y="184"/>
                </a:cubicBezTo>
                <a:cubicBezTo>
                  <a:pt x="162" y="183"/>
                  <a:pt x="163" y="183"/>
                  <a:pt x="163" y="182"/>
                </a:cubicBezTo>
                <a:cubicBezTo>
                  <a:pt x="165" y="180"/>
                  <a:pt x="167" y="179"/>
                  <a:pt x="169" y="178"/>
                </a:cubicBezTo>
                <a:cubicBezTo>
                  <a:pt x="171" y="177"/>
                  <a:pt x="171" y="179"/>
                  <a:pt x="172" y="177"/>
                </a:cubicBezTo>
                <a:cubicBezTo>
                  <a:pt x="172" y="177"/>
                  <a:pt x="175" y="176"/>
                  <a:pt x="175" y="176"/>
                </a:cubicBezTo>
                <a:cubicBezTo>
                  <a:pt x="178" y="176"/>
                  <a:pt x="178" y="175"/>
                  <a:pt x="179" y="178"/>
                </a:cubicBezTo>
                <a:cubicBezTo>
                  <a:pt x="179" y="178"/>
                  <a:pt x="179" y="178"/>
                  <a:pt x="180" y="178"/>
                </a:cubicBezTo>
                <a:cubicBezTo>
                  <a:pt x="181" y="178"/>
                  <a:pt x="183" y="179"/>
                  <a:pt x="184" y="178"/>
                </a:cubicBezTo>
                <a:cubicBezTo>
                  <a:pt x="187" y="175"/>
                  <a:pt x="196" y="174"/>
                  <a:pt x="196" y="174"/>
                </a:cubicBezTo>
                <a:cubicBezTo>
                  <a:pt x="199" y="174"/>
                  <a:pt x="199" y="174"/>
                  <a:pt x="199" y="174"/>
                </a:cubicBezTo>
                <a:cubicBezTo>
                  <a:pt x="200" y="174"/>
                  <a:pt x="203" y="174"/>
                  <a:pt x="203" y="174"/>
                </a:cubicBezTo>
                <a:cubicBezTo>
                  <a:pt x="203" y="174"/>
                  <a:pt x="204" y="173"/>
                  <a:pt x="204" y="173"/>
                </a:cubicBezTo>
                <a:cubicBezTo>
                  <a:pt x="206" y="172"/>
                  <a:pt x="207" y="172"/>
                  <a:pt x="208" y="172"/>
                </a:cubicBezTo>
                <a:cubicBezTo>
                  <a:pt x="212" y="168"/>
                  <a:pt x="212" y="168"/>
                  <a:pt x="212" y="168"/>
                </a:cubicBezTo>
                <a:cubicBezTo>
                  <a:pt x="213" y="168"/>
                  <a:pt x="216" y="166"/>
                  <a:pt x="215" y="165"/>
                </a:cubicBezTo>
                <a:cubicBezTo>
                  <a:pt x="215" y="165"/>
                  <a:pt x="212" y="166"/>
                  <a:pt x="212" y="165"/>
                </a:cubicBezTo>
                <a:cubicBezTo>
                  <a:pt x="212" y="162"/>
                  <a:pt x="215" y="163"/>
                  <a:pt x="216" y="163"/>
                </a:cubicBezTo>
                <a:cubicBezTo>
                  <a:pt x="217" y="163"/>
                  <a:pt x="220" y="163"/>
                  <a:pt x="221" y="163"/>
                </a:cubicBezTo>
                <a:cubicBezTo>
                  <a:pt x="221" y="162"/>
                  <a:pt x="222" y="161"/>
                  <a:pt x="223" y="161"/>
                </a:cubicBezTo>
                <a:cubicBezTo>
                  <a:pt x="223" y="160"/>
                  <a:pt x="223" y="160"/>
                  <a:pt x="223" y="160"/>
                </a:cubicBezTo>
                <a:cubicBezTo>
                  <a:pt x="215" y="163"/>
                  <a:pt x="217" y="160"/>
                  <a:pt x="215" y="162"/>
                </a:cubicBezTo>
                <a:cubicBezTo>
                  <a:pt x="212" y="163"/>
                  <a:pt x="210" y="162"/>
                  <a:pt x="209" y="163"/>
                </a:cubicBezTo>
                <a:cubicBezTo>
                  <a:pt x="207" y="163"/>
                  <a:pt x="207" y="164"/>
                  <a:pt x="202" y="165"/>
                </a:cubicBezTo>
                <a:cubicBezTo>
                  <a:pt x="201" y="166"/>
                  <a:pt x="203" y="164"/>
                  <a:pt x="203" y="163"/>
                </a:cubicBezTo>
                <a:cubicBezTo>
                  <a:pt x="203" y="163"/>
                  <a:pt x="202" y="162"/>
                  <a:pt x="201" y="164"/>
                </a:cubicBezTo>
                <a:cubicBezTo>
                  <a:pt x="201" y="164"/>
                  <a:pt x="200" y="166"/>
                  <a:pt x="199" y="165"/>
                </a:cubicBezTo>
                <a:cubicBezTo>
                  <a:pt x="199" y="163"/>
                  <a:pt x="199" y="163"/>
                  <a:pt x="194" y="164"/>
                </a:cubicBezTo>
                <a:cubicBezTo>
                  <a:pt x="190" y="164"/>
                  <a:pt x="192" y="164"/>
                  <a:pt x="188" y="165"/>
                </a:cubicBezTo>
                <a:cubicBezTo>
                  <a:pt x="187" y="165"/>
                  <a:pt x="184" y="164"/>
                  <a:pt x="183" y="164"/>
                </a:cubicBezTo>
                <a:cubicBezTo>
                  <a:pt x="182" y="164"/>
                  <a:pt x="178" y="164"/>
                  <a:pt x="178" y="163"/>
                </a:cubicBezTo>
                <a:cubicBezTo>
                  <a:pt x="178" y="161"/>
                  <a:pt x="179" y="161"/>
                  <a:pt x="181" y="160"/>
                </a:cubicBezTo>
                <a:cubicBezTo>
                  <a:pt x="181" y="160"/>
                  <a:pt x="181" y="159"/>
                  <a:pt x="181" y="158"/>
                </a:cubicBezTo>
                <a:cubicBezTo>
                  <a:pt x="182" y="156"/>
                  <a:pt x="183" y="156"/>
                  <a:pt x="184" y="157"/>
                </a:cubicBezTo>
                <a:cubicBezTo>
                  <a:pt x="184" y="157"/>
                  <a:pt x="183" y="157"/>
                  <a:pt x="183" y="158"/>
                </a:cubicBezTo>
                <a:cubicBezTo>
                  <a:pt x="184" y="158"/>
                  <a:pt x="184" y="158"/>
                  <a:pt x="184" y="157"/>
                </a:cubicBezTo>
                <a:cubicBezTo>
                  <a:pt x="185" y="156"/>
                  <a:pt x="187" y="157"/>
                  <a:pt x="188" y="156"/>
                </a:cubicBezTo>
                <a:cubicBezTo>
                  <a:pt x="186" y="156"/>
                  <a:pt x="183" y="156"/>
                  <a:pt x="182" y="155"/>
                </a:cubicBezTo>
                <a:cubicBezTo>
                  <a:pt x="178" y="154"/>
                  <a:pt x="179" y="154"/>
                  <a:pt x="182" y="151"/>
                </a:cubicBezTo>
                <a:cubicBezTo>
                  <a:pt x="182" y="151"/>
                  <a:pt x="182" y="151"/>
                  <a:pt x="183" y="151"/>
                </a:cubicBezTo>
                <a:cubicBezTo>
                  <a:pt x="188" y="151"/>
                  <a:pt x="187" y="150"/>
                  <a:pt x="188" y="150"/>
                </a:cubicBezTo>
                <a:cubicBezTo>
                  <a:pt x="188" y="150"/>
                  <a:pt x="189" y="149"/>
                  <a:pt x="190" y="149"/>
                </a:cubicBezTo>
                <a:cubicBezTo>
                  <a:pt x="193" y="149"/>
                  <a:pt x="196" y="147"/>
                  <a:pt x="196" y="147"/>
                </a:cubicBezTo>
                <a:cubicBezTo>
                  <a:pt x="197" y="147"/>
                  <a:pt x="204" y="147"/>
                  <a:pt x="204" y="147"/>
                </a:cubicBezTo>
                <a:cubicBezTo>
                  <a:pt x="205" y="147"/>
                  <a:pt x="206" y="146"/>
                  <a:pt x="206" y="146"/>
                </a:cubicBezTo>
                <a:cubicBezTo>
                  <a:pt x="206" y="144"/>
                  <a:pt x="208" y="145"/>
                  <a:pt x="209" y="144"/>
                </a:cubicBezTo>
                <a:cubicBezTo>
                  <a:pt x="210" y="144"/>
                  <a:pt x="211" y="144"/>
                  <a:pt x="212" y="144"/>
                </a:cubicBezTo>
                <a:cubicBezTo>
                  <a:pt x="216" y="144"/>
                  <a:pt x="216" y="142"/>
                  <a:pt x="218" y="143"/>
                </a:cubicBezTo>
                <a:cubicBezTo>
                  <a:pt x="222" y="144"/>
                  <a:pt x="232" y="142"/>
                  <a:pt x="219" y="148"/>
                </a:cubicBezTo>
                <a:cubicBezTo>
                  <a:pt x="220" y="148"/>
                  <a:pt x="222" y="148"/>
                  <a:pt x="222" y="148"/>
                </a:cubicBezTo>
                <a:cubicBezTo>
                  <a:pt x="225" y="147"/>
                  <a:pt x="230" y="148"/>
                  <a:pt x="231" y="148"/>
                </a:cubicBezTo>
                <a:cubicBezTo>
                  <a:pt x="231" y="148"/>
                  <a:pt x="233" y="148"/>
                  <a:pt x="236" y="147"/>
                </a:cubicBezTo>
                <a:cubicBezTo>
                  <a:pt x="238" y="144"/>
                  <a:pt x="238" y="144"/>
                  <a:pt x="238" y="144"/>
                </a:cubicBezTo>
                <a:cubicBezTo>
                  <a:pt x="238" y="144"/>
                  <a:pt x="238" y="143"/>
                  <a:pt x="239" y="144"/>
                </a:cubicBezTo>
                <a:cubicBezTo>
                  <a:pt x="240" y="144"/>
                  <a:pt x="241" y="143"/>
                  <a:pt x="241" y="146"/>
                </a:cubicBezTo>
                <a:cubicBezTo>
                  <a:pt x="242" y="146"/>
                  <a:pt x="242" y="146"/>
                  <a:pt x="242" y="146"/>
                </a:cubicBezTo>
                <a:cubicBezTo>
                  <a:pt x="241" y="145"/>
                  <a:pt x="241" y="145"/>
                  <a:pt x="241" y="145"/>
                </a:cubicBezTo>
                <a:cubicBezTo>
                  <a:pt x="241" y="144"/>
                  <a:pt x="242" y="143"/>
                  <a:pt x="243" y="144"/>
                </a:cubicBezTo>
                <a:cubicBezTo>
                  <a:pt x="243" y="143"/>
                  <a:pt x="243" y="143"/>
                  <a:pt x="243" y="143"/>
                </a:cubicBezTo>
                <a:cubicBezTo>
                  <a:pt x="242" y="140"/>
                  <a:pt x="245" y="140"/>
                  <a:pt x="247" y="140"/>
                </a:cubicBezTo>
                <a:cubicBezTo>
                  <a:pt x="246" y="139"/>
                  <a:pt x="244" y="139"/>
                  <a:pt x="243" y="139"/>
                </a:cubicBezTo>
                <a:cubicBezTo>
                  <a:pt x="244" y="139"/>
                  <a:pt x="243" y="140"/>
                  <a:pt x="242" y="141"/>
                </a:cubicBezTo>
                <a:cubicBezTo>
                  <a:pt x="240" y="142"/>
                  <a:pt x="240" y="143"/>
                  <a:pt x="238" y="142"/>
                </a:cubicBezTo>
                <a:cubicBezTo>
                  <a:pt x="238" y="141"/>
                  <a:pt x="239" y="140"/>
                  <a:pt x="240" y="139"/>
                </a:cubicBezTo>
                <a:cubicBezTo>
                  <a:pt x="238" y="140"/>
                  <a:pt x="234" y="139"/>
                  <a:pt x="234" y="139"/>
                </a:cubicBezTo>
                <a:cubicBezTo>
                  <a:pt x="233" y="135"/>
                  <a:pt x="237" y="136"/>
                  <a:pt x="237" y="135"/>
                </a:cubicBezTo>
                <a:cubicBezTo>
                  <a:pt x="237" y="135"/>
                  <a:pt x="237" y="132"/>
                  <a:pt x="237" y="132"/>
                </a:cubicBezTo>
                <a:cubicBezTo>
                  <a:pt x="236" y="132"/>
                  <a:pt x="235" y="130"/>
                  <a:pt x="235" y="129"/>
                </a:cubicBezTo>
                <a:cubicBezTo>
                  <a:pt x="232" y="128"/>
                  <a:pt x="232" y="128"/>
                  <a:pt x="232" y="128"/>
                </a:cubicBezTo>
                <a:cubicBezTo>
                  <a:pt x="229" y="125"/>
                  <a:pt x="231" y="125"/>
                  <a:pt x="234" y="124"/>
                </a:cubicBezTo>
                <a:cubicBezTo>
                  <a:pt x="236" y="123"/>
                  <a:pt x="240" y="120"/>
                  <a:pt x="241" y="119"/>
                </a:cubicBezTo>
                <a:cubicBezTo>
                  <a:pt x="242" y="119"/>
                  <a:pt x="247" y="120"/>
                  <a:pt x="249" y="120"/>
                </a:cubicBezTo>
                <a:cubicBezTo>
                  <a:pt x="265" y="118"/>
                  <a:pt x="265" y="118"/>
                  <a:pt x="265" y="118"/>
                </a:cubicBezTo>
                <a:cubicBezTo>
                  <a:pt x="280" y="111"/>
                  <a:pt x="280" y="111"/>
                  <a:pt x="280" y="111"/>
                </a:cubicBezTo>
                <a:cubicBezTo>
                  <a:pt x="293" y="107"/>
                  <a:pt x="293" y="107"/>
                  <a:pt x="293" y="107"/>
                </a:cubicBezTo>
                <a:cubicBezTo>
                  <a:pt x="295" y="106"/>
                  <a:pt x="301" y="107"/>
                  <a:pt x="306" y="106"/>
                </a:cubicBezTo>
                <a:cubicBezTo>
                  <a:pt x="308" y="106"/>
                  <a:pt x="311" y="102"/>
                  <a:pt x="311" y="104"/>
                </a:cubicBezTo>
                <a:cubicBezTo>
                  <a:pt x="312" y="105"/>
                  <a:pt x="311" y="105"/>
                  <a:pt x="310" y="106"/>
                </a:cubicBezTo>
                <a:cubicBezTo>
                  <a:pt x="312" y="106"/>
                  <a:pt x="311" y="105"/>
                  <a:pt x="314" y="104"/>
                </a:cubicBezTo>
                <a:cubicBezTo>
                  <a:pt x="312" y="102"/>
                  <a:pt x="315" y="102"/>
                  <a:pt x="318" y="102"/>
                </a:cubicBezTo>
                <a:cubicBezTo>
                  <a:pt x="319" y="102"/>
                  <a:pt x="329" y="102"/>
                  <a:pt x="334" y="101"/>
                </a:cubicBezTo>
                <a:cubicBezTo>
                  <a:pt x="337" y="101"/>
                  <a:pt x="338" y="98"/>
                  <a:pt x="346" y="98"/>
                </a:cubicBezTo>
                <a:cubicBezTo>
                  <a:pt x="347" y="97"/>
                  <a:pt x="348" y="98"/>
                  <a:pt x="350" y="98"/>
                </a:cubicBezTo>
                <a:cubicBezTo>
                  <a:pt x="353" y="98"/>
                  <a:pt x="353" y="100"/>
                  <a:pt x="350" y="101"/>
                </a:cubicBezTo>
                <a:cubicBezTo>
                  <a:pt x="348" y="101"/>
                  <a:pt x="346" y="101"/>
                  <a:pt x="346" y="102"/>
                </a:cubicBezTo>
                <a:cubicBezTo>
                  <a:pt x="347" y="102"/>
                  <a:pt x="348" y="101"/>
                  <a:pt x="349" y="101"/>
                </a:cubicBezTo>
                <a:cubicBezTo>
                  <a:pt x="351" y="102"/>
                  <a:pt x="352" y="100"/>
                  <a:pt x="353" y="100"/>
                </a:cubicBezTo>
                <a:cubicBezTo>
                  <a:pt x="354" y="100"/>
                  <a:pt x="357" y="99"/>
                  <a:pt x="357" y="99"/>
                </a:cubicBezTo>
                <a:cubicBezTo>
                  <a:pt x="359" y="101"/>
                  <a:pt x="357" y="101"/>
                  <a:pt x="356" y="102"/>
                </a:cubicBezTo>
                <a:cubicBezTo>
                  <a:pt x="357" y="102"/>
                  <a:pt x="358" y="103"/>
                  <a:pt x="358" y="103"/>
                </a:cubicBezTo>
                <a:cubicBezTo>
                  <a:pt x="359" y="103"/>
                  <a:pt x="360" y="102"/>
                  <a:pt x="361" y="102"/>
                </a:cubicBezTo>
                <a:cubicBezTo>
                  <a:pt x="363" y="101"/>
                  <a:pt x="372" y="101"/>
                  <a:pt x="373" y="102"/>
                </a:cubicBezTo>
                <a:cubicBezTo>
                  <a:pt x="373" y="103"/>
                  <a:pt x="369" y="104"/>
                  <a:pt x="368" y="105"/>
                </a:cubicBezTo>
                <a:cubicBezTo>
                  <a:pt x="368" y="105"/>
                  <a:pt x="369" y="105"/>
                  <a:pt x="369" y="105"/>
                </a:cubicBezTo>
                <a:cubicBezTo>
                  <a:pt x="370" y="104"/>
                  <a:pt x="371" y="106"/>
                  <a:pt x="371" y="106"/>
                </a:cubicBezTo>
                <a:cubicBezTo>
                  <a:pt x="378" y="106"/>
                  <a:pt x="378" y="106"/>
                  <a:pt x="378" y="106"/>
                </a:cubicBezTo>
                <a:cubicBezTo>
                  <a:pt x="378" y="106"/>
                  <a:pt x="381" y="106"/>
                  <a:pt x="381" y="106"/>
                </a:cubicBezTo>
                <a:cubicBezTo>
                  <a:pt x="381" y="106"/>
                  <a:pt x="381" y="106"/>
                  <a:pt x="382" y="106"/>
                </a:cubicBezTo>
                <a:cubicBezTo>
                  <a:pt x="383" y="106"/>
                  <a:pt x="388" y="106"/>
                  <a:pt x="388" y="106"/>
                </a:cubicBezTo>
                <a:cubicBezTo>
                  <a:pt x="391" y="106"/>
                  <a:pt x="391" y="106"/>
                  <a:pt x="391" y="106"/>
                </a:cubicBezTo>
                <a:cubicBezTo>
                  <a:pt x="392" y="106"/>
                  <a:pt x="392" y="107"/>
                  <a:pt x="393" y="107"/>
                </a:cubicBezTo>
                <a:cubicBezTo>
                  <a:pt x="396" y="107"/>
                  <a:pt x="396" y="107"/>
                  <a:pt x="396" y="107"/>
                </a:cubicBezTo>
                <a:cubicBezTo>
                  <a:pt x="398" y="107"/>
                  <a:pt x="396" y="109"/>
                  <a:pt x="398" y="109"/>
                </a:cubicBezTo>
                <a:cubicBezTo>
                  <a:pt x="409" y="110"/>
                  <a:pt x="409" y="110"/>
                  <a:pt x="409" y="110"/>
                </a:cubicBezTo>
                <a:cubicBezTo>
                  <a:pt x="412" y="111"/>
                  <a:pt x="412" y="111"/>
                  <a:pt x="412" y="111"/>
                </a:cubicBezTo>
                <a:cubicBezTo>
                  <a:pt x="412" y="112"/>
                  <a:pt x="417" y="111"/>
                  <a:pt x="418" y="111"/>
                </a:cubicBezTo>
                <a:cubicBezTo>
                  <a:pt x="418" y="111"/>
                  <a:pt x="421" y="111"/>
                  <a:pt x="422" y="110"/>
                </a:cubicBezTo>
                <a:cubicBezTo>
                  <a:pt x="429" y="110"/>
                  <a:pt x="429" y="110"/>
                  <a:pt x="429" y="110"/>
                </a:cubicBezTo>
                <a:cubicBezTo>
                  <a:pt x="430" y="110"/>
                  <a:pt x="431" y="111"/>
                  <a:pt x="432" y="112"/>
                </a:cubicBezTo>
                <a:cubicBezTo>
                  <a:pt x="432" y="112"/>
                  <a:pt x="433" y="112"/>
                  <a:pt x="438" y="115"/>
                </a:cubicBezTo>
                <a:cubicBezTo>
                  <a:pt x="442" y="115"/>
                  <a:pt x="442" y="115"/>
                  <a:pt x="442" y="115"/>
                </a:cubicBezTo>
                <a:cubicBezTo>
                  <a:pt x="444" y="115"/>
                  <a:pt x="447" y="116"/>
                  <a:pt x="450" y="115"/>
                </a:cubicBezTo>
                <a:cubicBezTo>
                  <a:pt x="453" y="114"/>
                  <a:pt x="454" y="116"/>
                  <a:pt x="453" y="116"/>
                </a:cubicBezTo>
                <a:cubicBezTo>
                  <a:pt x="451" y="116"/>
                  <a:pt x="451" y="115"/>
                  <a:pt x="450" y="116"/>
                </a:cubicBezTo>
                <a:cubicBezTo>
                  <a:pt x="450" y="118"/>
                  <a:pt x="450" y="118"/>
                  <a:pt x="450" y="118"/>
                </a:cubicBezTo>
                <a:cubicBezTo>
                  <a:pt x="452" y="118"/>
                  <a:pt x="453" y="118"/>
                  <a:pt x="453" y="119"/>
                </a:cubicBezTo>
                <a:cubicBezTo>
                  <a:pt x="455" y="120"/>
                  <a:pt x="455" y="120"/>
                  <a:pt x="455" y="120"/>
                </a:cubicBezTo>
                <a:cubicBezTo>
                  <a:pt x="457" y="122"/>
                  <a:pt x="457" y="122"/>
                  <a:pt x="457" y="122"/>
                </a:cubicBezTo>
                <a:cubicBezTo>
                  <a:pt x="460" y="122"/>
                  <a:pt x="460" y="122"/>
                  <a:pt x="460" y="122"/>
                </a:cubicBezTo>
                <a:cubicBezTo>
                  <a:pt x="464" y="122"/>
                  <a:pt x="462" y="123"/>
                  <a:pt x="466" y="122"/>
                </a:cubicBezTo>
                <a:cubicBezTo>
                  <a:pt x="467" y="122"/>
                  <a:pt x="467" y="123"/>
                  <a:pt x="468" y="123"/>
                </a:cubicBezTo>
                <a:cubicBezTo>
                  <a:pt x="469" y="122"/>
                  <a:pt x="469" y="122"/>
                  <a:pt x="469" y="122"/>
                </a:cubicBezTo>
                <a:cubicBezTo>
                  <a:pt x="468" y="121"/>
                  <a:pt x="468" y="121"/>
                  <a:pt x="468" y="121"/>
                </a:cubicBezTo>
                <a:cubicBezTo>
                  <a:pt x="467" y="121"/>
                  <a:pt x="468" y="119"/>
                  <a:pt x="469" y="119"/>
                </a:cubicBezTo>
                <a:cubicBezTo>
                  <a:pt x="470" y="119"/>
                  <a:pt x="471" y="118"/>
                  <a:pt x="472" y="118"/>
                </a:cubicBezTo>
                <a:cubicBezTo>
                  <a:pt x="479" y="118"/>
                  <a:pt x="474" y="119"/>
                  <a:pt x="478" y="117"/>
                </a:cubicBezTo>
                <a:cubicBezTo>
                  <a:pt x="479" y="116"/>
                  <a:pt x="482" y="118"/>
                  <a:pt x="485" y="116"/>
                </a:cubicBezTo>
                <a:cubicBezTo>
                  <a:pt x="487" y="114"/>
                  <a:pt x="487" y="113"/>
                  <a:pt x="489" y="117"/>
                </a:cubicBezTo>
                <a:cubicBezTo>
                  <a:pt x="490" y="117"/>
                  <a:pt x="488" y="118"/>
                  <a:pt x="488" y="118"/>
                </a:cubicBezTo>
                <a:cubicBezTo>
                  <a:pt x="488" y="118"/>
                  <a:pt x="491" y="117"/>
                  <a:pt x="492" y="117"/>
                </a:cubicBezTo>
                <a:cubicBezTo>
                  <a:pt x="497" y="117"/>
                  <a:pt x="495" y="116"/>
                  <a:pt x="496" y="115"/>
                </a:cubicBezTo>
                <a:cubicBezTo>
                  <a:pt x="500" y="114"/>
                  <a:pt x="499" y="115"/>
                  <a:pt x="503" y="115"/>
                </a:cubicBezTo>
                <a:cubicBezTo>
                  <a:pt x="510" y="114"/>
                  <a:pt x="510" y="114"/>
                  <a:pt x="510" y="114"/>
                </a:cubicBezTo>
                <a:cubicBezTo>
                  <a:pt x="510" y="114"/>
                  <a:pt x="511" y="112"/>
                  <a:pt x="512" y="112"/>
                </a:cubicBezTo>
                <a:cubicBezTo>
                  <a:pt x="515" y="112"/>
                  <a:pt x="513" y="112"/>
                  <a:pt x="515" y="111"/>
                </a:cubicBezTo>
                <a:cubicBezTo>
                  <a:pt x="518" y="110"/>
                  <a:pt x="522" y="111"/>
                  <a:pt x="523" y="111"/>
                </a:cubicBezTo>
                <a:cubicBezTo>
                  <a:pt x="524" y="111"/>
                  <a:pt x="525" y="110"/>
                  <a:pt x="526" y="109"/>
                </a:cubicBezTo>
                <a:cubicBezTo>
                  <a:pt x="526" y="109"/>
                  <a:pt x="529" y="108"/>
                  <a:pt x="529" y="109"/>
                </a:cubicBezTo>
                <a:cubicBezTo>
                  <a:pt x="529" y="109"/>
                  <a:pt x="529" y="112"/>
                  <a:pt x="528" y="112"/>
                </a:cubicBezTo>
                <a:cubicBezTo>
                  <a:pt x="528" y="112"/>
                  <a:pt x="527" y="113"/>
                  <a:pt x="525" y="113"/>
                </a:cubicBezTo>
                <a:cubicBezTo>
                  <a:pt x="523" y="113"/>
                  <a:pt x="521" y="113"/>
                  <a:pt x="519" y="113"/>
                </a:cubicBezTo>
                <a:cubicBezTo>
                  <a:pt x="514" y="115"/>
                  <a:pt x="514" y="115"/>
                  <a:pt x="514" y="115"/>
                </a:cubicBezTo>
                <a:cubicBezTo>
                  <a:pt x="511" y="116"/>
                  <a:pt x="511" y="116"/>
                  <a:pt x="511" y="116"/>
                </a:cubicBezTo>
                <a:cubicBezTo>
                  <a:pt x="511" y="116"/>
                  <a:pt x="508" y="116"/>
                  <a:pt x="507" y="116"/>
                </a:cubicBezTo>
                <a:cubicBezTo>
                  <a:pt x="504" y="117"/>
                  <a:pt x="504" y="117"/>
                  <a:pt x="504" y="117"/>
                </a:cubicBezTo>
                <a:cubicBezTo>
                  <a:pt x="505" y="117"/>
                  <a:pt x="505" y="117"/>
                  <a:pt x="505" y="117"/>
                </a:cubicBezTo>
                <a:cubicBezTo>
                  <a:pt x="506" y="117"/>
                  <a:pt x="507" y="119"/>
                  <a:pt x="507" y="119"/>
                </a:cubicBezTo>
                <a:cubicBezTo>
                  <a:pt x="509" y="118"/>
                  <a:pt x="509" y="118"/>
                  <a:pt x="509" y="118"/>
                </a:cubicBezTo>
                <a:cubicBezTo>
                  <a:pt x="512" y="116"/>
                  <a:pt x="518" y="115"/>
                  <a:pt x="521" y="115"/>
                </a:cubicBezTo>
                <a:cubicBezTo>
                  <a:pt x="522" y="114"/>
                  <a:pt x="525" y="115"/>
                  <a:pt x="525" y="115"/>
                </a:cubicBezTo>
                <a:cubicBezTo>
                  <a:pt x="528" y="114"/>
                  <a:pt x="528" y="114"/>
                  <a:pt x="528" y="114"/>
                </a:cubicBezTo>
                <a:cubicBezTo>
                  <a:pt x="529" y="114"/>
                  <a:pt x="533" y="113"/>
                  <a:pt x="535" y="112"/>
                </a:cubicBezTo>
                <a:cubicBezTo>
                  <a:pt x="537" y="111"/>
                  <a:pt x="536" y="110"/>
                  <a:pt x="540" y="110"/>
                </a:cubicBezTo>
                <a:cubicBezTo>
                  <a:pt x="540" y="109"/>
                  <a:pt x="541" y="109"/>
                  <a:pt x="541" y="108"/>
                </a:cubicBezTo>
                <a:cubicBezTo>
                  <a:pt x="541" y="108"/>
                  <a:pt x="544" y="106"/>
                  <a:pt x="544" y="107"/>
                </a:cubicBezTo>
                <a:cubicBezTo>
                  <a:pt x="546" y="108"/>
                  <a:pt x="546" y="108"/>
                  <a:pt x="547" y="110"/>
                </a:cubicBezTo>
                <a:cubicBezTo>
                  <a:pt x="547" y="110"/>
                  <a:pt x="546" y="113"/>
                  <a:pt x="545" y="113"/>
                </a:cubicBezTo>
                <a:cubicBezTo>
                  <a:pt x="544" y="115"/>
                  <a:pt x="544" y="114"/>
                  <a:pt x="545" y="116"/>
                </a:cubicBezTo>
                <a:cubicBezTo>
                  <a:pt x="547" y="118"/>
                  <a:pt x="547" y="118"/>
                  <a:pt x="547" y="118"/>
                </a:cubicBezTo>
                <a:cubicBezTo>
                  <a:pt x="550" y="117"/>
                  <a:pt x="550" y="117"/>
                  <a:pt x="550" y="117"/>
                </a:cubicBezTo>
                <a:cubicBezTo>
                  <a:pt x="552" y="116"/>
                  <a:pt x="551" y="117"/>
                  <a:pt x="553" y="115"/>
                </a:cubicBezTo>
                <a:cubicBezTo>
                  <a:pt x="553" y="115"/>
                  <a:pt x="554" y="115"/>
                  <a:pt x="554" y="115"/>
                </a:cubicBezTo>
                <a:cubicBezTo>
                  <a:pt x="555" y="114"/>
                  <a:pt x="555" y="114"/>
                  <a:pt x="557" y="114"/>
                </a:cubicBezTo>
                <a:cubicBezTo>
                  <a:pt x="558" y="112"/>
                  <a:pt x="558" y="112"/>
                  <a:pt x="558" y="112"/>
                </a:cubicBezTo>
                <a:cubicBezTo>
                  <a:pt x="559" y="111"/>
                  <a:pt x="562" y="111"/>
                  <a:pt x="562" y="111"/>
                </a:cubicBezTo>
                <a:cubicBezTo>
                  <a:pt x="563" y="111"/>
                  <a:pt x="564" y="110"/>
                  <a:pt x="564" y="110"/>
                </a:cubicBezTo>
                <a:cubicBezTo>
                  <a:pt x="565" y="110"/>
                  <a:pt x="566" y="112"/>
                  <a:pt x="565" y="112"/>
                </a:cubicBezTo>
                <a:cubicBezTo>
                  <a:pt x="561" y="114"/>
                  <a:pt x="561" y="117"/>
                  <a:pt x="557" y="118"/>
                </a:cubicBezTo>
                <a:cubicBezTo>
                  <a:pt x="560" y="119"/>
                  <a:pt x="565" y="118"/>
                  <a:pt x="568" y="117"/>
                </a:cubicBezTo>
                <a:cubicBezTo>
                  <a:pt x="569" y="116"/>
                  <a:pt x="570" y="114"/>
                  <a:pt x="571" y="114"/>
                </a:cubicBezTo>
                <a:cubicBezTo>
                  <a:pt x="583" y="114"/>
                  <a:pt x="583" y="114"/>
                  <a:pt x="583" y="114"/>
                </a:cubicBezTo>
                <a:cubicBezTo>
                  <a:pt x="584" y="114"/>
                  <a:pt x="586" y="117"/>
                  <a:pt x="589" y="118"/>
                </a:cubicBezTo>
                <a:cubicBezTo>
                  <a:pt x="591" y="119"/>
                  <a:pt x="593" y="119"/>
                  <a:pt x="595" y="119"/>
                </a:cubicBezTo>
                <a:cubicBezTo>
                  <a:pt x="595" y="119"/>
                  <a:pt x="599" y="122"/>
                  <a:pt x="601" y="122"/>
                </a:cubicBezTo>
                <a:cubicBezTo>
                  <a:pt x="608" y="123"/>
                  <a:pt x="608" y="123"/>
                  <a:pt x="608" y="123"/>
                </a:cubicBezTo>
                <a:cubicBezTo>
                  <a:pt x="611" y="123"/>
                  <a:pt x="610" y="123"/>
                  <a:pt x="612" y="122"/>
                </a:cubicBezTo>
                <a:cubicBezTo>
                  <a:pt x="612" y="122"/>
                  <a:pt x="617" y="121"/>
                  <a:pt x="617" y="122"/>
                </a:cubicBezTo>
                <a:cubicBezTo>
                  <a:pt x="618" y="122"/>
                  <a:pt x="621" y="123"/>
                  <a:pt x="621" y="124"/>
                </a:cubicBezTo>
                <a:cubicBezTo>
                  <a:pt x="623" y="126"/>
                  <a:pt x="623" y="126"/>
                  <a:pt x="623" y="126"/>
                </a:cubicBezTo>
                <a:cubicBezTo>
                  <a:pt x="623" y="127"/>
                  <a:pt x="619" y="130"/>
                  <a:pt x="617" y="129"/>
                </a:cubicBezTo>
                <a:cubicBezTo>
                  <a:pt x="615" y="129"/>
                  <a:pt x="615" y="130"/>
                  <a:pt x="613" y="131"/>
                </a:cubicBezTo>
                <a:cubicBezTo>
                  <a:pt x="612" y="131"/>
                  <a:pt x="610" y="131"/>
                  <a:pt x="610" y="131"/>
                </a:cubicBezTo>
                <a:cubicBezTo>
                  <a:pt x="610" y="131"/>
                  <a:pt x="609" y="132"/>
                  <a:pt x="608" y="133"/>
                </a:cubicBezTo>
                <a:cubicBezTo>
                  <a:pt x="608" y="133"/>
                  <a:pt x="608" y="133"/>
                  <a:pt x="608" y="133"/>
                </a:cubicBezTo>
                <a:cubicBezTo>
                  <a:pt x="610" y="134"/>
                  <a:pt x="610" y="134"/>
                  <a:pt x="613" y="134"/>
                </a:cubicBezTo>
                <a:cubicBezTo>
                  <a:pt x="613" y="134"/>
                  <a:pt x="619" y="134"/>
                  <a:pt x="620" y="134"/>
                </a:cubicBezTo>
                <a:cubicBezTo>
                  <a:pt x="620" y="134"/>
                  <a:pt x="626" y="134"/>
                  <a:pt x="626" y="134"/>
                </a:cubicBezTo>
                <a:cubicBezTo>
                  <a:pt x="627" y="134"/>
                  <a:pt x="630" y="134"/>
                  <a:pt x="630" y="134"/>
                </a:cubicBezTo>
                <a:cubicBezTo>
                  <a:pt x="639" y="133"/>
                  <a:pt x="639" y="133"/>
                  <a:pt x="639" y="133"/>
                </a:cubicBezTo>
                <a:cubicBezTo>
                  <a:pt x="639" y="133"/>
                  <a:pt x="641" y="132"/>
                  <a:pt x="642" y="132"/>
                </a:cubicBezTo>
                <a:cubicBezTo>
                  <a:pt x="642" y="132"/>
                  <a:pt x="644" y="132"/>
                  <a:pt x="645" y="132"/>
                </a:cubicBezTo>
                <a:cubicBezTo>
                  <a:pt x="649" y="131"/>
                  <a:pt x="648" y="131"/>
                  <a:pt x="649" y="134"/>
                </a:cubicBezTo>
                <a:cubicBezTo>
                  <a:pt x="654" y="134"/>
                  <a:pt x="654" y="134"/>
                  <a:pt x="651" y="137"/>
                </a:cubicBezTo>
                <a:cubicBezTo>
                  <a:pt x="651" y="138"/>
                  <a:pt x="651" y="138"/>
                  <a:pt x="651" y="138"/>
                </a:cubicBezTo>
                <a:cubicBezTo>
                  <a:pt x="653" y="137"/>
                  <a:pt x="652" y="136"/>
                  <a:pt x="653" y="136"/>
                </a:cubicBezTo>
                <a:cubicBezTo>
                  <a:pt x="656" y="135"/>
                  <a:pt x="656" y="135"/>
                  <a:pt x="654" y="137"/>
                </a:cubicBezTo>
                <a:cubicBezTo>
                  <a:pt x="655" y="137"/>
                  <a:pt x="656" y="137"/>
                  <a:pt x="656" y="138"/>
                </a:cubicBezTo>
                <a:cubicBezTo>
                  <a:pt x="656" y="138"/>
                  <a:pt x="657" y="139"/>
                  <a:pt x="657" y="139"/>
                </a:cubicBezTo>
                <a:cubicBezTo>
                  <a:pt x="655" y="142"/>
                  <a:pt x="655" y="141"/>
                  <a:pt x="653" y="142"/>
                </a:cubicBezTo>
                <a:cubicBezTo>
                  <a:pt x="652" y="142"/>
                  <a:pt x="652" y="141"/>
                  <a:pt x="652" y="141"/>
                </a:cubicBezTo>
                <a:cubicBezTo>
                  <a:pt x="652" y="142"/>
                  <a:pt x="651" y="143"/>
                  <a:pt x="653" y="145"/>
                </a:cubicBezTo>
                <a:cubicBezTo>
                  <a:pt x="653" y="144"/>
                  <a:pt x="653" y="143"/>
                  <a:pt x="654" y="143"/>
                </a:cubicBezTo>
                <a:cubicBezTo>
                  <a:pt x="654" y="143"/>
                  <a:pt x="655" y="142"/>
                  <a:pt x="655" y="142"/>
                </a:cubicBezTo>
                <a:cubicBezTo>
                  <a:pt x="656" y="141"/>
                  <a:pt x="657" y="142"/>
                  <a:pt x="658" y="143"/>
                </a:cubicBezTo>
                <a:cubicBezTo>
                  <a:pt x="658" y="142"/>
                  <a:pt x="658" y="140"/>
                  <a:pt x="660" y="141"/>
                </a:cubicBezTo>
                <a:cubicBezTo>
                  <a:pt x="660" y="139"/>
                  <a:pt x="659" y="139"/>
                  <a:pt x="659" y="138"/>
                </a:cubicBezTo>
                <a:cubicBezTo>
                  <a:pt x="659" y="137"/>
                  <a:pt x="661" y="137"/>
                  <a:pt x="662" y="137"/>
                </a:cubicBezTo>
                <a:cubicBezTo>
                  <a:pt x="662" y="136"/>
                  <a:pt x="660" y="135"/>
                  <a:pt x="661" y="135"/>
                </a:cubicBezTo>
                <a:cubicBezTo>
                  <a:pt x="662" y="133"/>
                  <a:pt x="663" y="133"/>
                  <a:pt x="665" y="133"/>
                </a:cubicBezTo>
                <a:cubicBezTo>
                  <a:pt x="664" y="131"/>
                  <a:pt x="664" y="131"/>
                  <a:pt x="664" y="131"/>
                </a:cubicBezTo>
                <a:cubicBezTo>
                  <a:pt x="664" y="131"/>
                  <a:pt x="662" y="131"/>
                  <a:pt x="662" y="131"/>
                </a:cubicBezTo>
                <a:cubicBezTo>
                  <a:pt x="660" y="129"/>
                  <a:pt x="660" y="129"/>
                  <a:pt x="660" y="129"/>
                </a:cubicBezTo>
                <a:cubicBezTo>
                  <a:pt x="660" y="128"/>
                  <a:pt x="665" y="126"/>
                  <a:pt x="666" y="125"/>
                </a:cubicBezTo>
                <a:cubicBezTo>
                  <a:pt x="668" y="125"/>
                  <a:pt x="672" y="125"/>
                  <a:pt x="674" y="125"/>
                </a:cubicBezTo>
                <a:cubicBezTo>
                  <a:pt x="675" y="125"/>
                  <a:pt x="676" y="125"/>
                  <a:pt x="678" y="124"/>
                </a:cubicBezTo>
                <a:cubicBezTo>
                  <a:pt x="683" y="123"/>
                  <a:pt x="681" y="124"/>
                  <a:pt x="686" y="122"/>
                </a:cubicBezTo>
                <a:cubicBezTo>
                  <a:pt x="686" y="122"/>
                  <a:pt x="688" y="122"/>
                  <a:pt x="689" y="123"/>
                </a:cubicBezTo>
                <a:cubicBezTo>
                  <a:pt x="689" y="123"/>
                  <a:pt x="689" y="124"/>
                  <a:pt x="689" y="125"/>
                </a:cubicBezTo>
                <a:cubicBezTo>
                  <a:pt x="689" y="126"/>
                  <a:pt x="687" y="127"/>
                  <a:pt x="687" y="127"/>
                </a:cubicBezTo>
                <a:cubicBezTo>
                  <a:pt x="689" y="128"/>
                  <a:pt x="688" y="128"/>
                  <a:pt x="688" y="129"/>
                </a:cubicBezTo>
                <a:cubicBezTo>
                  <a:pt x="690" y="130"/>
                  <a:pt x="690" y="130"/>
                  <a:pt x="690" y="131"/>
                </a:cubicBezTo>
                <a:cubicBezTo>
                  <a:pt x="696" y="131"/>
                  <a:pt x="696" y="131"/>
                  <a:pt x="696" y="131"/>
                </a:cubicBezTo>
                <a:cubicBezTo>
                  <a:pt x="697" y="131"/>
                  <a:pt x="698" y="130"/>
                  <a:pt x="698" y="130"/>
                </a:cubicBezTo>
                <a:cubicBezTo>
                  <a:pt x="700" y="130"/>
                  <a:pt x="699" y="131"/>
                  <a:pt x="700" y="132"/>
                </a:cubicBezTo>
                <a:cubicBezTo>
                  <a:pt x="702" y="133"/>
                  <a:pt x="702" y="133"/>
                  <a:pt x="702" y="133"/>
                </a:cubicBezTo>
                <a:cubicBezTo>
                  <a:pt x="703" y="133"/>
                  <a:pt x="706" y="133"/>
                  <a:pt x="706" y="133"/>
                </a:cubicBezTo>
                <a:cubicBezTo>
                  <a:pt x="709" y="133"/>
                  <a:pt x="710" y="134"/>
                  <a:pt x="713" y="134"/>
                </a:cubicBezTo>
                <a:cubicBezTo>
                  <a:pt x="713" y="134"/>
                  <a:pt x="716" y="133"/>
                  <a:pt x="717" y="133"/>
                </a:cubicBezTo>
                <a:cubicBezTo>
                  <a:pt x="721" y="132"/>
                  <a:pt x="727" y="134"/>
                  <a:pt x="732" y="133"/>
                </a:cubicBezTo>
                <a:cubicBezTo>
                  <a:pt x="732" y="132"/>
                  <a:pt x="732" y="132"/>
                  <a:pt x="732" y="132"/>
                </a:cubicBezTo>
                <a:cubicBezTo>
                  <a:pt x="734" y="130"/>
                  <a:pt x="734" y="130"/>
                  <a:pt x="735" y="131"/>
                </a:cubicBezTo>
                <a:cubicBezTo>
                  <a:pt x="736" y="132"/>
                  <a:pt x="735" y="136"/>
                  <a:pt x="741" y="134"/>
                </a:cubicBezTo>
                <a:cubicBezTo>
                  <a:pt x="741" y="132"/>
                  <a:pt x="741" y="132"/>
                  <a:pt x="741" y="132"/>
                </a:cubicBezTo>
                <a:cubicBezTo>
                  <a:pt x="741" y="131"/>
                  <a:pt x="738" y="132"/>
                  <a:pt x="737" y="132"/>
                </a:cubicBezTo>
                <a:cubicBezTo>
                  <a:pt x="736" y="132"/>
                  <a:pt x="735" y="131"/>
                  <a:pt x="735" y="131"/>
                </a:cubicBezTo>
                <a:cubicBezTo>
                  <a:pt x="735" y="130"/>
                  <a:pt x="735" y="130"/>
                  <a:pt x="737" y="130"/>
                </a:cubicBezTo>
                <a:cubicBezTo>
                  <a:pt x="737" y="129"/>
                  <a:pt x="736" y="128"/>
                  <a:pt x="737" y="128"/>
                </a:cubicBezTo>
                <a:cubicBezTo>
                  <a:pt x="740" y="128"/>
                  <a:pt x="740" y="129"/>
                  <a:pt x="742" y="127"/>
                </a:cubicBezTo>
                <a:cubicBezTo>
                  <a:pt x="745" y="126"/>
                  <a:pt x="746" y="127"/>
                  <a:pt x="749" y="127"/>
                </a:cubicBezTo>
                <a:cubicBezTo>
                  <a:pt x="749" y="127"/>
                  <a:pt x="749" y="128"/>
                  <a:pt x="749" y="129"/>
                </a:cubicBezTo>
                <a:cubicBezTo>
                  <a:pt x="750" y="129"/>
                  <a:pt x="753" y="129"/>
                  <a:pt x="752" y="130"/>
                </a:cubicBezTo>
                <a:cubicBezTo>
                  <a:pt x="756" y="128"/>
                  <a:pt x="756" y="128"/>
                  <a:pt x="756" y="128"/>
                </a:cubicBezTo>
                <a:cubicBezTo>
                  <a:pt x="759" y="127"/>
                  <a:pt x="754" y="132"/>
                  <a:pt x="751" y="132"/>
                </a:cubicBezTo>
                <a:cubicBezTo>
                  <a:pt x="750" y="133"/>
                  <a:pt x="750" y="133"/>
                  <a:pt x="750" y="133"/>
                </a:cubicBezTo>
                <a:cubicBezTo>
                  <a:pt x="749" y="133"/>
                  <a:pt x="748" y="136"/>
                  <a:pt x="746" y="135"/>
                </a:cubicBezTo>
                <a:cubicBezTo>
                  <a:pt x="746" y="136"/>
                  <a:pt x="746" y="136"/>
                  <a:pt x="746" y="136"/>
                </a:cubicBezTo>
                <a:cubicBezTo>
                  <a:pt x="746" y="136"/>
                  <a:pt x="746" y="136"/>
                  <a:pt x="746" y="136"/>
                </a:cubicBezTo>
                <a:cubicBezTo>
                  <a:pt x="748" y="137"/>
                  <a:pt x="748" y="136"/>
                  <a:pt x="745" y="138"/>
                </a:cubicBezTo>
                <a:cubicBezTo>
                  <a:pt x="747" y="139"/>
                  <a:pt x="746" y="137"/>
                  <a:pt x="750" y="138"/>
                </a:cubicBezTo>
                <a:cubicBezTo>
                  <a:pt x="750" y="139"/>
                  <a:pt x="750" y="139"/>
                  <a:pt x="750" y="139"/>
                </a:cubicBezTo>
                <a:cubicBezTo>
                  <a:pt x="752" y="139"/>
                  <a:pt x="752" y="139"/>
                  <a:pt x="752" y="139"/>
                </a:cubicBezTo>
                <a:cubicBezTo>
                  <a:pt x="752" y="139"/>
                  <a:pt x="753" y="137"/>
                  <a:pt x="753" y="136"/>
                </a:cubicBezTo>
                <a:cubicBezTo>
                  <a:pt x="753" y="135"/>
                  <a:pt x="753" y="133"/>
                  <a:pt x="754" y="133"/>
                </a:cubicBezTo>
                <a:cubicBezTo>
                  <a:pt x="756" y="132"/>
                  <a:pt x="757" y="131"/>
                  <a:pt x="758" y="130"/>
                </a:cubicBezTo>
                <a:cubicBezTo>
                  <a:pt x="758" y="129"/>
                  <a:pt x="763" y="131"/>
                  <a:pt x="764" y="130"/>
                </a:cubicBezTo>
                <a:cubicBezTo>
                  <a:pt x="764" y="130"/>
                  <a:pt x="769" y="128"/>
                  <a:pt x="769" y="128"/>
                </a:cubicBezTo>
                <a:cubicBezTo>
                  <a:pt x="769" y="128"/>
                  <a:pt x="770" y="127"/>
                  <a:pt x="771" y="127"/>
                </a:cubicBezTo>
                <a:cubicBezTo>
                  <a:pt x="771" y="127"/>
                  <a:pt x="773" y="127"/>
                  <a:pt x="774" y="127"/>
                </a:cubicBezTo>
                <a:cubicBezTo>
                  <a:pt x="774" y="127"/>
                  <a:pt x="775" y="126"/>
                  <a:pt x="775" y="126"/>
                </a:cubicBezTo>
                <a:cubicBezTo>
                  <a:pt x="775" y="126"/>
                  <a:pt x="776" y="126"/>
                  <a:pt x="776" y="125"/>
                </a:cubicBezTo>
                <a:cubicBezTo>
                  <a:pt x="777" y="123"/>
                  <a:pt x="776" y="124"/>
                  <a:pt x="778" y="123"/>
                </a:cubicBezTo>
                <a:cubicBezTo>
                  <a:pt x="778" y="123"/>
                  <a:pt x="778" y="123"/>
                  <a:pt x="778" y="123"/>
                </a:cubicBezTo>
                <a:cubicBezTo>
                  <a:pt x="776" y="124"/>
                  <a:pt x="776" y="124"/>
                  <a:pt x="776" y="124"/>
                </a:cubicBezTo>
                <a:cubicBezTo>
                  <a:pt x="773" y="125"/>
                  <a:pt x="775" y="126"/>
                  <a:pt x="772" y="126"/>
                </a:cubicBezTo>
                <a:cubicBezTo>
                  <a:pt x="771" y="126"/>
                  <a:pt x="769" y="126"/>
                  <a:pt x="769" y="125"/>
                </a:cubicBezTo>
                <a:cubicBezTo>
                  <a:pt x="769" y="124"/>
                  <a:pt x="774" y="122"/>
                  <a:pt x="775" y="122"/>
                </a:cubicBezTo>
                <a:cubicBezTo>
                  <a:pt x="775" y="122"/>
                  <a:pt x="776" y="118"/>
                  <a:pt x="777" y="118"/>
                </a:cubicBezTo>
                <a:cubicBezTo>
                  <a:pt x="779" y="118"/>
                  <a:pt x="779" y="118"/>
                  <a:pt x="780" y="120"/>
                </a:cubicBezTo>
                <a:cubicBezTo>
                  <a:pt x="781" y="119"/>
                  <a:pt x="781" y="119"/>
                  <a:pt x="781" y="119"/>
                </a:cubicBezTo>
                <a:cubicBezTo>
                  <a:pt x="782" y="118"/>
                  <a:pt x="783" y="119"/>
                  <a:pt x="783" y="118"/>
                </a:cubicBezTo>
                <a:cubicBezTo>
                  <a:pt x="783" y="118"/>
                  <a:pt x="782" y="118"/>
                  <a:pt x="782" y="118"/>
                </a:cubicBezTo>
                <a:cubicBezTo>
                  <a:pt x="778" y="118"/>
                  <a:pt x="778" y="119"/>
                  <a:pt x="778" y="117"/>
                </a:cubicBezTo>
                <a:cubicBezTo>
                  <a:pt x="777" y="116"/>
                  <a:pt x="777" y="116"/>
                  <a:pt x="777" y="116"/>
                </a:cubicBezTo>
                <a:cubicBezTo>
                  <a:pt x="777" y="117"/>
                  <a:pt x="776" y="117"/>
                  <a:pt x="776" y="117"/>
                </a:cubicBezTo>
                <a:cubicBezTo>
                  <a:pt x="772" y="117"/>
                  <a:pt x="773" y="115"/>
                  <a:pt x="771" y="115"/>
                </a:cubicBezTo>
                <a:cubicBezTo>
                  <a:pt x="771" y="115"/>
                  <a:pt x="769" y="115"/>
                  <a:pt x="769" y="114"/>
                </a:cubicBezTo>
                <a:cubicBezTo>
                  <a:pt x="768" y="112"/>
                  <a:pt x="768" y="113"/>
                  <a:pt x="768" y="111"/>
                </a:cubicBezTo>
                <a:cubicBezTo>
                  <a:pt x="768" y="110"/>
                  <a:pt x="771" y="109"/>
                  <a:pt x="771" y="108"/>
                </a:cubicBezTo>
                <a:cubicBezTo>
                  <a:pt x="773" y="107"/>
                  <a:pt x="775" y="107"/>
                  <a:pt x="777" y="107"/>
                </a:cubicBezTo>
                <a:cubicBezTo>
                  <a:pt x="776" y="106"/>
                  <a:pt x="776" y="106"/>
                  <a:pt x="776" y="106"/>
                </a:cubicBezTo>
                <a:cubicBezTo>
                  <a:pt x="774" y="106"/>
                  <a:pt x="773" y="106"/>
                  <a:pt x="774" y="103"/>
                </a:cubicBezTo>
                <a:cubicBezTo>
                  <a:pt x="778" y="101"/>
                  <a:pt x="778" y="101"/>
                  <a:pt x="778" y="101"/>
                </a:cubicBezTo>
                <a:cubicBezTo>
                  <a:pt x="783" y="98"/>
                  <a:pt x="782" y="99"/>
                  <a:pt x="785" y="100"/>
                </a:cubicBezTo>
                <a:cubicBezTo>
                  <a:pt x="788" y="100"/>
                  <a:pt x="788" y="99"/>
                  <a:pt x="787" y="99"/>
                </a:cubicBezTo>
                <a:cubicBezTo>
                  <a:pt x="785" y="99"/>
                  <a:pt x="784" y="97"/>
                  <a:pt x="787" y="97"/>
                </a:cubicBezTo>
                <a:cubicBezTo>
                  <a:pt x="789" y="97"/>
                  <a:pt x="790" y="96"/>
                  <a:pt x="792" y="96"/>
                </a:cubicBezTo>
                <a:cubicBezTo>
                  <a:pt x="796" y="96"/>
                  <a:pt x="792" y="95"/>
                  <a:pt x="796" y="93"/>
                </a:cubicBezTo>
                <a:cubicBezTo>
                  <a:pt x="798" y="92"/>
                  <a:pt x="797" y="91"/>
                  <a:pt x="800" y="89"/>
                </a:cubicBezTo>
                <a:cubicBezTo>
                  <a:pt x="800" y="89"/>
                  <a:pt x="800" y="89"/>
                  <a:pt x="800" y="89"/>
                </a:cubicBezTo>
                <a:cubicBezTo>
                  <a:pt x="799" y="88"/>
                  <a:pt x="798" y="87"/>
                  <a:pt x="799" y="87"/>
                </a:cubicBezTo>
                <a:cubicBezTo>
                  <a:pt x="806" y="81"/>
                  <a:pt x="806" y="81"/>
                  <a:pt x="806" y="81"/>
                </a:cubicBezTo>
                <a:cubicBezTo>
                  <a:pt x="807" y="80"/>
                  <a:pt x="808" y="77"/>
                  <a:pt x="809" y="77"/>
                </a:cubicBezTo>
                <a:cubicBezTo>
                  <a:pt x="812" y="77"/>
                  <a:pt x="811" y="76"/>
                  <a:pt x="813" y="78"/>
                </a:cubicBezTo>
                <a:cubicBezTo>
                  <a:pt x="814" y="78"/>
                  <a:pt x="814" y="78"/>
                  <a:pt x="814" y="78"/>
                </a:cubicBezTo>
                <a:cubicBezTo>
                  <a:pt x="813" y="77"/>
                  <a:pt x="813" y="77"/>
                  <a:pt x="814" y="75"/>
                </a:cubicBezTo>
                <a:cubicBezTo>
                  <a:pt x="814" y="75"/>
                  <a:pt x="821" y="74"/>
                  <a:pt x="823" y="74"/>
                </a:cubicBezTo>
                <a:cubicBezTo>
                  <a:pt x="828" y="74"/>
                  <a:pt x="828" y="74"/>
                  <a:pt x="828" y="74"/>
                </a:cubicBezTo>
                <a:cubicBezTo>
                  <a:pt x="828" y="74"/>
                  <a:pt x="832" y="74"/>
                  <a:pt x="832" y="74"/>
                </a:cubicBezTo>
                <a:cubicBezTo>
                  <a:pt x="834" y="74"/>
                  <a:pt x="835" y="76"/>
                  <a:pt x="836" y="76"/>
                </a:cubicBezTo>
                <a:cubicBezTo>
                  <a:pt x="841" y="76"/>
                  <a:pt x="841" y="76"/>
                  <a:pt x="841" y="76"/>
                </a:cubicBezTo>
                <a:cubicBezTo>
                  <a:pt x="842" y="76"/>
                  <a:pt x="848" y="76"/>
                  <a:pt x="848" y="76"/>
                </a:cubicBezTo>
                <a:cubicBezTo>
                  <a:pt x="848" y="77"/>
                  <a:pt x="845" y="79"/>
                  <a:pt x="844" y="79"/>
                </a:cubicBezTo>
                <a:cubicBezTo>
                  <a:pt x="838" y="80"/>
                  <a:pt x="830" y="85"/>
                  <a:pt x="827" y="87"/>
                </a:cubicBezTo>
                <a:cubicBezTo>
                  <a:pt x="825" y="87"/>
                  <a:pt x="821" y="88"/>
                  <a:pt x="819" y="88"/>
                </a:cubicBezTo>
                <a:cubicBezTo>
                  <a:pt x="817" y="87"/>
                  <a:pt x="817" y="86"/>
                  <a:pt x="812" y="87"/>
                </a:cubicBezTo>
                <a:cubicBezTo>
                  <a:pt x="813" y="87"/>
                  <a:pt x="813" y="87"/>
                  <a:pt x="813" y="87"/>
                </a:cubicBezTo>
                <a:cubicBezTo>
                  <a:pt x="813" y="87"/>
                  <a:pt x="813" y="89"/>
                  <a:pt x="812" y="89"/>
                </a:cubicBezTo>
                <a:cubicBezTo>
                  <a:pt x="812" y="90"/>
                  <a:pt x="810" y="91"/>
                  <a:pt x="809" y="91"/>
                </a:cubicBezTo>
                <a:cubicBezTo>
                  <a:pt x="807" y="92"/>
                  <a:pt x="806" y="92"/>
                  <a:pt x="804" y="94"/>
                </a:cubicBezTo>
                <a:cubicBezTo>
                  <a:pt x="804" y="95"/>
                  <a:pt x="802" y="94"/>
                  <a:pt x="801" y="94"/>
                </a:cubicBezTo>
                <a:cubicBezTo>
                  <a:pt x="800" y="94"/>
                  <a:pt x="799" y="96"/>
                  <a:pt x="797" y="96"/>
                </a:cubicBezTo>
                <a:cubicBezTo>
                  <a:pt x="798" y="96"/>
                  <a:pt x="798" y="96"/>
                  <a:pt x="798" y="97"/>
                </a:cubicBezTo>
                <a:cubicBezTo>
                  <a:pt x="800" y="94"/>
                  <a:pt x="799" y="96"/>
                  <a:pt x="801" y="96"/>
                </a:cubicBezTo>
                <a:cubicBezTo>
                  <a:pt x="803" y="96"/>
                  <a:pt x="802" y="95"/>
                  <a:pt x="804" y="96"/>
                </a:cubicBezTo>
                <a:cubicBezTo>
                  <a:pt x="805" y="96"/>
                  <a:pt x="804" y="97"/>
                  <a:pt x="804" y="98"/>
                </a:cubicBezTo>
                <a:cubicBezTo>
                  <a:pt x="805" y="98"/>
                  <a:pt x="805" y="98"/>
                  <a:pt x="805" y="98"/>
                </a:cubicBezTo>
                <a:cubicBezTo>
                  <a:pt x="805" y="99"/>
                  <a:pt x="805" y="100"/>
                  <a:pt x="805" y="100"/>
                </a:cubicBezTo>
                <a:cubicBezTo>
                  <a:pt x="804" y="102"/>
                  <a:pt x="804" y="103"/>
                  <a:pt x="802" y="104"/>
                </a:cubicBezTo>
                <a:cubicBezTo>
                  <a:pt x="804" y="105"/>
                  <a:pt x="804" y="105"/>
                  <a:pt x="804" y="105"/>
                </a:cubicBezTo>
                <a:cubicBezTo>
                  <a:pt x="806" y="107"/>
                  <a:pt x="804" y="107"/>
                  <a:pt x="804" y="108"/>
                </a:cubicBezTo>
                <a:cubicBezTo>
                  <a:pt x="804" y="108"/>
                  <a:pt x="806" y="109"/>
                  <a:pt x="806" y="110"/>
                </a:cubicBezTo>
                <a:cubicBezTo>
                  <a:pt x="806" y="110"/>
                  <a:pt x="805" y="112"/>
                  <a:pt x="804" y="112"/>
                </a:cubicBezTo>
                <a:cubicBezTo>
                  <a:pt x="802" y="112"/>
                  <a:pt x="801" y="110"/>
                  <a:pt x="800" y="110"/>
                </a:cubicBezTo>
                <a:cubicBezTo>
                  <a:pt x="799" y="111"/>
                  <a:pt x="799" y="111"/>
                  <a:pt x="797" y="112"/>
                </a:cubicBezTo>
                <a:cubicBezTo>
                  <a:pt x="798" y="112"/>
                  <a:pt x="800" y="111"/>
                  <a:pt x="801" y="112"/>
                </a:cubicBezTo>
                <a:cubicBezTo>
                  <a:pt x="802" y="113"/>
                  <a:pt x="800" y="113"/>
                  <a:pt x="799" y="113"/>
                </a:cubicBezTo>
                <a:cubicBezTo>
                  <a:pt x="797" y="114"/>
                  <a:pt x="797" y="114"/>
                  <a:pt x="794" y="115"/>
                </a:cubicBezTo>
                <a:cubicBezTo>
                  <a:pt x="795" y="115"/>
                  <a:pt x="795" y="115"/>
                  <a:pt x="796" y="116"/>
                </a:cubicBezTo>
                <a:cubicBezTo>
                  <a:pt x="797" y="117"/>
                  <a:pt x="797" y="117"/>
                  <a:pt x="797" y="117"/>
                </a:cubicBezTo>
                <a:cubicBezTo>
                  <a:pt x="798" y="116"/>
                  <a:pt x="798" y="116"/>
                  <a:pt x="798" y="116"/>
                </a:cubicBezTo>
                <a:cubicBezTo>
                  <a:pt x="798" y="116"/>
                  <a:pt x="799" y="116"/>
                  <a:pt x="800" y="116"/>
                </a:cubicBezTo>
                <a:cubicBezTo>
                  <a:pt x="800" y="116"/>
                  <a:pt x="803" y="114"/>
                  <a:pt x="803" y="116"/>
                </a:cubicBezTo>
                <a:cubicBezTo>
                  <a:pt x="804" y="118"/>
                  <a:pt x="805" y="116"/>
                  <a:pt x="807" y="117"/>
                </a:cubicBezTo>
                <a:cubicBezTo>
                  <a:pt x="809" y="117"/>
                  <a:pt x="806" y="119"/>
                  <a:pt x="805" y="119"/>
                </a:cubicBezTo>
                <a:cubicBezTo>
                  <a:pt x="803" y="120"/>
                  <a:pt x="802" y="120"/>
                  <a:pt x="800" y="120"/>
                </a:cubicBezTo>
                <a:cubicBezTo>
                  <a:pt x="802" y="121"/>
                  <a:pt x="802" y="121"/>
                  <a:pt x="802" y="121"/>
                </a:cubicBezTo>
                <a:cubicBezTo>
                  <a:pt x="802" y="121"/>
                  <a:pt x="802" y="123"/>
                  <a:pt x="802" y="123"/>
                </a:cubicBezTo>
                <a:cubicBezTo>
                  <a:pt x="801" y="123"/>
                  <a:pt x="803" y="124"/>
                  <a:pt x="802" y="125"/>
                </a:cubicBezTo>
                <a:cubicBezTo>
                  <a:pt x="800" y="125"/>
                  <a:pt x="799" y="127"/>
                  <a:pt x="797" y="128"/>
                </a:cubicBezTo>
                <a:cubicBezTo>
                  <a:pt x="799" y="131"/>
                  <a:pt x="801" y="127"/>
                  <a:pt x="802" y="127"/>
                </a:cubicBezTo>
                <a:cubicBezTo>
                  <a:pt x="804" y="127"/>
                  <a:pt x="804" y="127"/>
                  <a:pt x="804" y="127"/>
                </a:cubicBezTo>
                <a:cubicBezTo>
                  <a:pt x="804" y="127"/>
                  <a:pt x="804" y="127"/>
                  <a:pt x="804" y="127"/>
                </a:cubicBezTo>
                <a:cubicBezTo>
                  <a:pt x="804" y="124"/>
                  <a:pt x="806" y="126"/>
                  <a:pt x="806" y="124"/>
                </a:cubicBezTo>
                <a:cubicBezTo>
                  <a:pt x="806" y="123"/>
                  <a:pt x="807" y="123"/>
                  <a:pt x="808" y="122"/>
                </a:cubicBezTo>
                <a:cubicBezTo>
                  <a:pt x="808" y="122"/>
                  <a:pt x="811" y="121"/>
                  <a:pt x="812" y="120"/>
                </a:cubicBezTo>
                <a:cubicBezTo>
                  <a:pt x="811" y="118"/>
                  <a:pt x="815" y="118"/>
                  <a:pt x="815" y="118"/>
                </a:cubicBezTo>
                <a:cubicBezTo>
                  <a:pt x="817" y="118"/>
                  <a:pt x="816" y="120"/>
                  <a:pt x="819" y="123"/>
                </a:cubicBezTo>
                <a:cubicBezTo>
                  <a:pt x="822" y="125"/>
                  <a:pt x="820" y="125"/>
                  <a:pt x="818" y="126"/>
                </a:cubicBezTo>
                <a:cubicBezTo>
                  <a:pt x="817" y="129"/>
                  <a:pt x="817" y="129"/>
                  <a:pt x="817" y="129"/>
                </a:cubicBezTo>
                <a:cubicBezTo>
                  <a:pt x="817" y="129"/>
                  <a:pt x="816" y="130"/>
                  <a:pt x="815" y="130"/>
                </a:cubicBezTo>
                <a:cubicBezTo>
                  <a:pt x="815" y="130"/>
                  <a:pt x="814" y="130"/>
                  <a:pt x="814" y="129"/>
                </a:cubicBezTo>
                <a:cubicBezTo>
                  <a:pt x="813" y="130"/>
                  <a:pt x="813" y="130"/>
                  <a:pt x="813" y="130"/>
                </a:cubicBezTo>
                <a:cubicBezTo>
                  <a:pt x="812" y="132"/>
                  <a:pt x="811" y="131"/>
                  <a:pt x="810" y="133"/>
                </a:cubicBezTo>
                <a:cubicBezTo>
                  <a:pt x="810" y="135"/>
                  <a:pt x="810" y="135"/>
                  <a:pt x="810" y="135"/>
                </a:cubicBezTo>
                <a:cubicBezTo>
                  <a:pt x="811" y="136"/>
                  <a:pt x="811" y="134"/>
                  <a:pt x="811" y="138"/>
                </a:cubicBezTo>
                <a:cubicBezTo>
                  <a:pt x="811" y="139"/>
                  <a:pt x="811" y="139"/>
                  <a:pt x="811" y="140"/>
                </a:cubicBezTo>
                <a:cubicBezTo>
                  <a:pt x="813" y="139"/>
                  <a:pt x="815" y="137"/>
                  <a:pt x="816" y="137"/>
                </a:cubicBezTo>
                <a:cubicBezTo>
                  <a:pt x="819" y="137"/>
                  <a:pt x="818" y="137"/>
                  <a:pt x="821" y="136"/>
                </a:cubicBezTo>
                <a:cubicBezTo>
                  <a:pt x="821" y="135"/>
                  <a:pt x="821" y="135"/>
                  <a:pt x="820" y="135"/>
                </a:cubicBezTo>
                <a:cubicBezTo>
                  <a:pt x="820" y="135"/>
                  <a:pt x="819" y="134"/>
                  <a:pt x="819" y="133"/>
                </a:cubicBezTo>
                <a:cubicBezTo>
                  <a:pt x="819" y="133"/>
                  <a:pt x="822" y="129"/>
                  <a:pt x="823" y="129"/>
                </a:cubicBezTo>
                <a:cubicBezTo>
                  <a:pt x="824" y="129"/>
                  <a:pt x="826" y="127"/>
                  <a:pt x="826" y="130"/>
                </a:cubicBezTo>
                <a:cubicBezTo>
                  <a:pt x="826" y="131"/>
                  <a:pt x="825" y="132"/>
                  <a:pt x="825" y="133"/>
                </a:cubicBezTo>
                <a:cubicBezTo>
                  <a:pt x="826" y="132"/>
                  <a:pt x="828" y="133"/>
                  <a:pt x="831" y="128"/>
                </a:cubicBezTo>
                <a:cubicBezTo>
                  <a:pt x="832" y="127"/>
                  <a:pt x="835" y="125"/>
                  <a:pt x="836" y="125"/>
                </a:cubicBezTo>
                <a:cubicBezTo>
                  <a:pt x="836" y="125"/>
                  <a:pt x="839" y="125"/>
                  <a:pt x="840" y="125"/>
                </a:cubicBezTo>
                <a:cubicBezTo>
                  <a:pt x="841" y="125"/>
                  <a:pt x="842" y="124"/>
                  <a:pt x="842" y="124"/>
                </a:cubicBezTo>
                <a:cubicBezTo>
                  <a:pt x="842" y="124"/>
                  <a:pt x="842" y="122"/>
                  <a:pt x="843" y="122"/>
                </a:cubicBezTo>
                <a:cubicBezTo>
                  <a:pt x="845" y="122"/>
                  <a:pt x="845" y="122"/>
                  <a:pt x="845" y="122"/>
                </a:cubicBezTo>
                <a:cubicBezTo>
                  <a:pt x="844" y="122"/>
                  <a:pt x="844" y="122"/>
                  <a:pt x="843" y="121"/>
                </a:cubicBezTo>
                <a:cubicBezTo>
                  <a:pt x="841" y="122"/>
                  <a:pt x="841" y="118"/>
                  <a:pt x="842" y="118"/>
                </a:cubicBezTo>
                <a:cubicBezTo>
                  <a:pt x="843" y="118"/>
                  <a:pt x="844" y="118"/>
                  <a:pt x="845" y="117"/>
                </a:cubicBezTo>
                <a:cubicBezTo>
                  <a:pt x="846" y="114"/>
                  <a:pt x="847" y="114"/>
                  <a:pt x="847" y="114"/>
                </a:cubicBezTo>
                <a:cubicBezTo>
                  <a:pt x="850" y="114"/>
                  <a:pt x="861" y="116"/>
                  <a:pt x="863" y="116"/>
                </a:cubicBezTo>
                <a:cubicBezTo>
                  <a:pt x="863" y="116"/>
                  <a:pt x="866" y="115"/>
                  <a:pt x="866" y="115"/>
                </a:cubicBezTo>
                <a:cubicBezTo>
                  <a:pt x="867" y="115"/>
                  <a:pt x="870" y="117"/>
                  <a:pt x="869" y="117"/>
                </a:cubicBezTo>
                <a:cubicBezTo>
                  <a:pt x="867" y="117"/>
                  <a:pt x="865" y="117"/>
                  <a:pt x="865" y="118"/>
                </a:cubicBezTo>
                <a:cubicBezTo>
                  <a:pt x="866" y="118"/>
                  <a:pt x="866" y="118"/>
                  <a:pt x="866" y="120"/>
                </a:cubicBezTo>
                <a:cubicBezTo>
                  <a:pt x="868" y="120"/>
                  <a:pt x="871" y="119"/>
                  <a:pt x="871" y="121"/>
                </a:cubicBezTo>
                <a:cubicBezTo>
                  <a:pt x="871" y="122"/>
                  <a:pt x="869" y="123"/>
                  <a:pt x="868" y="123"/>
                </a:cubicBezTo>
                <a:cubicBezTo>
                  <a:pt x="869" y="125"/>
                  <a:pt x="869" y="125"/>
                  <a:pt x="869" y="125"/>
                </a:cubicBezTo>
                <a:cubicBezTo>
                  <a:pt x="870" y="126"/>
                  <a:pt x="865" y="128"/>
                  <a:pt x="864" y="128"/>
                </a:cubicBezTo>
                <a:cubicBezTo>
                  <a:pt x="863" y="128"/>
                  <a:pt x="860" y="128"/>
                  <a:pt x="859" y="128"/>
                </a:cubicBezTo>
                <a:cubicBezTo>
                  <a:pt x="859" y="128"/>
                  <a:pt x="859" y="128"/>
                  <a:pt x="859" y="128"/>
                </a:cubicBezTo>
                <a:cubicBezTo>
                  <a:pt x="858" y="128"/>
                  <a:pt x="858" y="128"/>
                  <a:pt x="858" y="129"/>
                </a:cubicBezTo>
                <a:cubicBezTo>
                  <a:pt x="863" y="132"/>
                  <a:pt x="858" y="131"/>
                  <a:pt x="857" y="132"/>
                </a:cubicBezTo>
                <a:cubicBezTo>
                  <a:pt x="856" y="133"/>
                  <a:pt x="856" y="133"/>
                  <a:pt x="856" y="133"/>
                </a:cubicBezTo>
                <a:cubicBezTo>
                  <a:pt x="857" y="134"/>
                  <a:pt x="858" y="134"/>
                  <a:pt x="858" y="134"/>
                </a:cubicBezTo>
                <a:cubicBezTo>
                  <a:pt x="861" y="139"/>
                  <a:pt x="860" y="138"/>
                  <a:pt x="858" y="139"/>
                </a:cubicBezTo>
                <a:cubicBezTo>
                  <a:pt x="854" y="143"/>
                  <a:pt x="856" y="143"/>
                  <a:pt x="849" y="143"/>
                </a:cubicBezTo>
                <a:cubicBezTo>
                  <a:pt x="847" y="145"/>
                  <a:pt x="847" y="145"/>
                  <a:pt x="847" y="145"/>
                </a:cubicBezTo>
                <a:cubicBezTo>
                  <a:pt x="847" y="145"/>
                  <a:pt x="844" y="145"/>
                  <a:pt x="844" y="145"/>
                </a:cubicBezTo>
                <a:cubicBezTo>
                  <a:pt x="843" y="145"/>
                  <a:pt x="842" y="147"/>
                  <a:pt x="841" y="147"/>
                </a:cubicBezTo>
                <a:cubicBezTo>
                  <a:pt x="840" y="147"/>
                  <a:pt x="839" y="146"/>
                  <a:pt x="838" y="147"/>
                </a:cubicBezTo>
                <a:cubicBezTo>
                  <a:pt x="837" y="147"/>
                  <a:pt x="835" y="149"/>
                  <a:pt x="834" y="149"/>
                </a:cubicBezTo>
                <a:cubicBezTo>
                  <a:pt x="834" y="149"/>
                  <a:pt x="833" y="148"/>
                  <a:pt x="833" y="147"/>
                </a:cubicBezTo>
                <a:cubicBezTo>
                  <a:pt x="831" y="147"/>
                  <a:pt x="833" y="146"/>
                  <a:pt x="834" y="144"/>
                </a:cubicBezTo>
                <a:cubicBezTo>
                  <a:pt x="833" y="145"/>
                  <a:pt x="833" y="145"/>
                  <a:pt x="832" y="145"/>
                </a:cubicBezTo>
                <a:cubicBezTo>
                  <a:pt x="831" y="145"/>
                  <a:pt x="832" y="144"/>
                  <a:pt x="830" y="142"/>
                </a:cubicBezTo>
                <a:cubicBezTo>
                  <a:pt x="829" y="143"/>
                  <a:pt x="829" y="143"/>
                  <a:pt x="828" y="142"/>
                </a:cubicBezTo>
                <a:cubicBezTo>
                  <a:pt x="827" y="143"/>
                  <a:pt x="827" y="143"/>
                  <a:pt x="827" y="143"/>
                </a:cubicBezTo>
                <a:cubicBezTo>
                  <a:pt x="828" y="143"/>
                  <a:pt x="830" y="143"/>
                  <a:pt x="830" y="144"/>
                </a:cubicBezTo>
                <a:cubicBezTo>
                  <a:pt x="830" y="146"/>
                  <a:pt x="829" y="145"/>
                  <a:pt x="830" y="146"/>
                </a:cubicBezTo>
                <a:cubicBezTo>
                  <a:pt x="831" y="147"/>
                  <a:pt x="831" y="148"/>
                  <a:pt x="831" y="149"/>
                </a:cubicBezTo>
                <a:cubicBezTo>
                  <a:pt x="831" y="151"/>
                  <a:pt x="828" y="150"/>
                  <a:pt x="828" y="150"/>
                </a:cubicBezTo>
                <a:cubicBezTo>
                  <a:pt x="826" y="147"/>
                  <a:pt x="826" y="147"/>
                  <a:pt x="825" y="148"/>
                </a:cubicBezTo>
                <a:cubicBezTo>
                  <a:pt x="827" y="149"/>
                  <a:pt x="828" y="151"/>
                  <a:pt x="824" y="150"/>
                </a:cubicBezTo>
                <a:cubicBezTo>
                  <a:pt x="823" y="150"/>
                  <a:pt x="821" y="150"/>
                  <a:pt x="821" y="150"/>
                </a:cubicBezTo>
                <a:cubicBezTo>
                  <a:pt x="818" y="148"/>
                  <a:pt x="819" y="148"/>
                  <a:pt x="820" y="147"/>
                </a:cubicBezTo>
                <a:cubicBezTo>
                  <a:pt x="816" y="147"/>
                  <a:pt x="816" y="147"/>
                  <a:pt x="816" y="147"/>
                </a:cubicBezTo>
                <a:cubicBezTo>
                  <a:pt x="814" y="147"/>
                  <a:pt x="812" y="146"/>
                  <a:pt x="810" y="147"/>
                </a:cubicBezTo>
                <a:cubicBezTo>
                  <a:pt x="811" y="148"/>
                  <a:pt x="813" y="149"/>
                  <a:pt x="813" y="149"/>
                </a:cubicBezTo>
                <a:cubicBezTo>
                  <a:pt x="813" y="152"/>
                  <a:pt x="812" y="151"/>
                  <a:pt x="810" y="152"/>
                </a:cubicBezTo>
                <a:cubicBezTo>
                  <a:pt x="806" y="155"/>
                  <a:pt x="806" y="155"/>
                  <a:pt x="806" y="155"/>
                </a:cubicBezTo>
                <a:cubicBezTo>
                  <a:pt x="805" y="155"/>
                  <a:pt x="797" y="158"/>
                  <a:pt x="794" y="158"/>
                </a:cubicBezTo>
                <a:cubicBezTo>
                  <a:pt x="797" y="159"/>
                  <a:pt x="797" y="159"/>
                  <a:pt x="797" y="159"/>
                </a:cubicBezTo>
                <a:cubicBezTo>
                  <a:pt x="797" y="159"/>
                  <a:pt x="798" y="160"/>
                  <a:pt x="798" y="160"/>
                </a:cubicBezTo>
                <a:cubicBezTo>
                  <a:pt x="796" y="162"/>
                  <a:pt x="796" y="162"/>
                  <a:pt x="796" y="162"/>
                </a:cubicBezTo>
                <a:cubicBezTo>
                  <a:pt x="796" y="162"/>
                  <a:pt x="795" y="163"/>
                  <a:pt x="793" y="163"/>
                </a:cubicBezTo>
                <a:cubicBezTo>
                  <a:pt x="791" y="164"/>
                  <a:pt x="791" y="164"/>
                  <a:pt x="791" y="164"/>
                </a:cubicBezTo>
                <a:cubicBezTo>
                  <a:pt x="790" y="165"/>
                  <a:pt x="790" y="166"/>
                  <a:pt x="789" y="166"/>
                </a:cubicBezTo>
                <a:cubicBezTo>
                  <a:pt x="786" y="167"/>
                  <a:pt x="785" y="167"/>
                  <a:pt x="782" y="169"/>
                </a:cubicBezTo>
                <a:cubicBezTo>
                  <a:pt x="780" y="171"/>
                  <a:pt x="776" y="171"/>
                  <a:pt x="773" y="172"/>
                </a:cubicBezTo>
                <a:cubicBezTo>
                  <a:pt x="773" y="172"/>
                  <a:pt x="772" y="171"/>
                  <a:pt x="772" y="171"/>
                </a:cubicBezTo>
                <a:cubicBezTo>
                  <a:pt x="771" y="172"/>
                  <a:pt x="771" y="172"/>
                  <a:pt x="771" y="172"/>
                </a:cubicBezTo>
                <a:cubicBezTo>
                  <a:pt x="771" y="173"/>
                  <a:pt x="768" y="172"/>
                  <a:pt x="768" y="172"/>
                </a:cubicBezTo>
                <a:cubicBezTo>
                  <a:pt x="767" y="171"/>
                  <a:pt x="767" y="171"/>
                  <a:pt x="768" y="170"/>
                </a:cubicBezTo>
                <a:cubicBezTo>
                  <a:pt x="767" y="170"/>
                  <a:pt x="766" y="170"/>
                  <a:pt x="765" y="170"/>
                </a:cubicBezTo>
                <a:cubicBezTo>
                  <a:pt x="765" y="171"/>
                  <a:pt x="765" y="172"/>
                  <a:pt x="765" y="173"/>
                </a:cubicBezTo>
                <a:cubicBezTo>
                  <a:pt x="758" y="175"/>
                  <a:pt x="762" y="177"/>
                  <a:pt x="757" y="175"/>
                </a:cubicBezTo>
                <a:cubicBezTo>
                  <a:pt x="756" y="176"/>
                  <a:pt x="756" y="176"/>
                  <a:pt x="754" y="176"/>
                </a:cubicBezTo>
                <a:cubicBezTo>
                  <a:pt x="753" y="176"/>
                  <a:pt x="752" y="175"/>
                  <a:pt x="751" y="174"/>
                </a:cubicBezTo>
                <a:cubicBezTo>
                  <a:pt x="750" y="174"/>
                  <a:pt x="747" y="174"/>
                  <a:pt x="746" y="174"/>
                </a:cubicBezTo>
                <a:cubicBezTo>
                  <a:pt x="744" y="174"/>
                  <a:pt x="742" y="172"/>
                  <a:pt x="740" y="172"/>
                </a:cubicBezTo>
                <a:cubicBezTo>
                  <a:pt x="740" y="172"/>
                  <a:pt x="738" y="170"/>
                  <a:pt x="738" y="170"/>
                </a:cubicBezTo>
                <a:cubicBezTo>
                  <a:pt x="738" y="170"/>
                  <a:pt x="738" y="170"/>
                  <a:pt x="738" y="170"/>
                </a:cubicBezTo>
                <a:cubicBezTo>
                  <a:pt x="739" y="171"/>
                  <a:pt x="737" y="172"/>
                  <a:pt x="736" y="172"/>
                </a:cubicBezTo>
                <a:cubicBezTo>
                  <a:pt x="737" y="173"/>
                  <a:pt x="738" y="172"/>
                  <a:pt x="738" y="172"/>
                </a:cubicBezTo>
                <a:cubicBezTo>
                  <a:pt x="739" y="171"/>
                  <a:pt x="740" y="172"/>
                  <a:pt x="741" y="173"/>
                </a:cubicBezTo>
                <a:cubicBezTo>
                  <a:pt x="742" y="173"/>
                  <a:pt x="746" y="174"/>
                  <a:pt x="746" y="175"/>
                </a:cubicBezTo>
                <a:cubicBezTo>
                  <a:pt x="746" y="175"/>
                  <a:pt x="748" y="174"/>
                  <a:pt x="748" y="174"/>
                </a:cubicBezTo>
                <a:cubicBezTo>
                  <a:pt x="749" y="175"/>
                  <a:pt x="750" y="174"/>
                  <a:pt x="750" y="176"/>
                </a:cubicBezTo>
                <a:cubicBezTo>
                  <a:pt x="755" y="178"/>
                  <a:pt x="754" y="177"/>
                  <a:pt x="754" y="180"/>
                </a:cubicBezTo>
                <a:cubicBezTo>
                  <a:pt x="754" y="181"/>
                  <a:pt x="749" y="183"/>
                  <a:pt x="749" y="183"/>
                </a:cubicBezTo>
                <a:cubicBezTo>
                  <a:pt x="747" y="183"/>
                  <a:pt x="747" y="183"/>
                  <a:pt x="746" y="184"/>
                </a:cubicBezTo>
                <a:cubicBezTo>
                  <a:pt x="745" y="184"/>
                  <a:pt x="742" y="184"/>
                  <a:pt x="741" y="184"/>
                </a:cubicBezTo>
                <a:cubicBezTo>
                  <a:pt x="739" y="184"/>
                  <a:pt x="738" y="182"/>
                  <a:pt x="737" y="184"/>
                </a:cubicBezTo>
                <a:cubicBezTo>
                  <a:pt x="738" y="185"/>
                  <a:pt x="738" y="185"/>
                  <a:pt x="738" y="185"/>
                </a:cubicBezTo>
                <a:cubicBezTo>
                  <a:pt x="739" y="185"/>
                  <a:pt x="740" y="185"/>
                  <a:pt x="740" y="186"/>
                </a:cubicBezTo>
                <a:cubicBezTo>
                  <a:pt x="740" y="187"/>
                  <a:pt x="739" y="187"/>
                  <a:pt x="738" y="187"/>
                </a:cubicBezTo>
                <a:cubicBezTo>
                  <a:pt x="736" y="188"/>
                  <a:pt x="735" y="186"/>
                  <a:pt x="734" y="187"/>
                </a:cubicBezTo>
                <a:cubicBezTo>
                  <a:pt x="733" y="188"/>
                  <a:pt x="731" y="188"/>
                  <a:pt x="731" y="189"/>
                </a:cubicBezTo>
                <a:cubicBezTo>
                  <a:pt x="731" y="190"/>
                  <a:pt x="732" y="191"/>
                  <a:pt x="731" y="191"/>
                </a:cubicBezTo>
                <a:cubicBezTo>
                  <a:pt x="730" y="193"/>
                  <a:pt x="729" y="191"/>
                  <a:pt x="729" y="190"/>
                </a:cubicBezTo>
                <a:cubicBezTo>
                  <a:pt x="727" y="191"/>
                  <a:pt x="726" y="192"/>
                  <a:pt x="726" y="192"/>
                </a:cubicBezTo>
                <a:cubicBezTo>
                  <a:pt x="725" y="192"/>
                  <a:pt x="723" y="193"/>
                  <a:pt x="722" y="193"/>
                </a:cubicBezTo>
                <a:cubicBezTo>
                  <a:pt x="724" y="194"/>
                  <a:pt x="722" y="195"/>
                  <a:pt x="722" y="196"/>
                </a:cubicBezTo>
                <a:cubicBezTo>
                  <a:pt x="721" y="196"/>
                  <a:pt x="716" y="195"/>
                  <a:pt x="713" y="199"/>
                </a:cubicBezTo>
                <a:cubicBezTo>
                  <a:pt x="712" y="200"/>
                  <a:pt x="707" y="203"/>
                  <a:pt x="707" y="203"/>
                </a:cubicBezTo>
                <a:cubicBezTo>
                  <a:pt x="707" y="203"/>
                  <a:pt x="707" y="204"/>
                  <a:pt x="706" y="204"/>
                </a:cubicBezTo>
                <a:cubicBezTo>
                  <a:pt x="702" y="206"/>
                  <a:pt x="704" y="206"/>
                  <a:pt x="700" y="207"/>
                </a:cubicBezTo>
                <a:cubicBezTo>
                  <a:pt x="700" y="210"/>
                  <a:pt x="699" y="208"/>
                  <a:pt x="698" y="211"/>
                </a:cubicBezTo>
                <a:cubicBezTo>
                  <a:pt x="698" y="212"/>
                  <a:pt x="694" y="214"/>
                  <a:pt x="694" y="215"/>
                </a:cubicBezTo>
                <a:cubicBezTo>
                  <a:pt x="693" y="218"/>
                  <a:pt x="693" y="218"/>
                  <a:pt x="693" y="218"/>
                </a:cubicBezTo>
                <a:cubicBezTo>
                  <a:pt x="692" y="218"/>
                  <a:pt x="691" y="219"/>
                  <a:pt x="690" y="220"/>
                </a:cubicBezTo>
                <a:cubicBezTo>
                  <a:pt x="689" y="222"/>
                  <a:pt x="690" y="221"/>
                  <a:pt x="688" y="222"/>
                </a:cubicBezTo>
                <a:cubicBezTo>
                  <a:pt x="688" y="223"/>
                  <a:pt x="688" y="223"/>
                  <a:pt x="688" y="223"/>
                </a:cubicBezTo>
                <a:cubicBezTo>
                  <a:pt x="691" y="225"/>
                  <a:pt x="691" y="225"/>
                  <a:pt x="691" y="225"/>
                </a:cubicBezTo>
                <a:cubicBezTo>
                  <a:pt x="691" y="225"/>
                  <a:pt x="699" y="225"/>
                  <a:pt x="699" y="226"/>
                </a:cubicBezTo>
                <a:cubicBezTo>
                  <a:pt x="697" y="230"/>
                  <a:pt x="697" y="229"/>
                  <a:pt x="697" y="234"/>
                </a:cubicBezTo>
                <a:cubicBezTo>
                  <a:pt x="697" y="236"/>
                  <a:pt x="695" y="234"/>
                  <a:pt x="695" y="240"/>
                </a:cubicBezTo>
                <a:cubicBezTo>
                  <a:pt x="695" y="241"/>
                  <a:pt x="694" y="241"/>
                  <a:pt x="694" y="242"/>
                </a:cubicBezTo>
                <a:cubicBezTo>
                  <a:pt x="693" y="243"/>
                  <a:pt x="694" y="243"/>
                  <a:pt x="693" y="243"/>
                </a:cubicBezTo>
                <a:cubicBezTo>
                  <a:pt x="695" y="244"/>
                  <a:pt x="695" y="244"/>
                  <a:pt x="695" y="244"/>
                </a:cubicBezTo>
                <a:cubicBezTo>
                  <a:pt x="697" y="244"/>
                  <a:pt x="699" y="242"/>
                  <a:pt x="700" y="242"/>
                </a:cubicBezTo>
                <a:cubicBezTo>
                  <a:pt x="706" y="241"/>
                  <a:pt x="706" y="241"/>
                  <a:pt x="706" y="241"/>
                </a:cubicBezTo>
                <a:cubicBezTo>
                  <a:pt x="707" y="241"/>
                  <a:pt x="715" y="246"/>
                  <a:pt x="717" y="246"/>
                </a:cubicBezTo>
                <a:cubicBezTo>
                  <a:pt x="717" y="247"/>
                  <a:pt x="720" y="246"/>
                  <a:pt x="721" y="247"/>
                </a:cubicBezTo>
                <a:cubicBezTo>
                  <a:pt x="723" y="250"/>
                  <a:pt x="723" y="249"/>
                  <a:pt x="725" y="251"/>
                </a:cubicBezTo>
                <a:cubicBezTo>
                  <a:pt x="726" y="251"/>
                  <a:pt x="726" y="253"/>
                  <a:pt x="726" y="254"/>
                </a:cubicBezTo>
                <a:cubicBezTo>
                  <a:pt x="727" y="255"/>
                  <a:pt x="727" y="255"/>
                  <a:pt x="727" y="255"/>
                </a:cubicBezTo>
                <a:cubicBezTo>
                  <a:pt x="733" y="256"/>
                  <a:pt x="733" y="256"/>
                  <a:pt x="733" y="256"/>
                </a:cubicBezTo>
                <a:cubicBezTo>
                  <a:pt x="733" y="256"/>
                  <a:pt x="736" y="258"/>
                  <a:pt x="737" y="258"/>
                </a:cubicBezTo>
                <a:cubicBezTo>
                  <a:pt x="738" y="258"/>
                  <a:pt x="739" y="261"/>
                  <a:pt x="739" y="262"/>
                </a:cubicBezTo>
                <a:cubicBezTo>
                  <a:pt x="741" y="263"/>
                  <a:pt x="741" y="263"/>
                  <a:pt x="741" y="263"/>
                </a:cubicBezTo>
                <a:cubicBezTo>
                  <a:pt x="741" y="263"/>
                  <a:pt x="752" y="263"/>
                  <a:pt x="754" y="263"/>
                </a:cubicBezTo>
                <a:cubicBezTo>
                  <a:pt x="757" y="263"/>
                  <a:pt x="755" y="264"/>
                  <a:pt x="758" y="263"/>
                </a:cubicBezTo>
                <a:cubicBezTo>
                  <a:pt x="759" y="263"/>
                  <a:pt x="759" y="264"/>
                  <a:pt x="759" y="264"/>
                </a:cubicBezTo>
                <a:cubicBezTo>
                  <a:pt x="760" y="264"/>
                  <a:pt x="765" y="264"/>
                  <a:pt x="764" y="265"/>
                </a:cubicBezTo>
                <a:cubicBezTo>
                  <a:pt x="763" y="268"/>
                  <a:pt x="763" y="269"/>
                  <a:pt x="761" y="270"/>
                </a:cubicBezTo>
                <a:cubicBezTo>
                  <a:pt x="757" y="274"/>
                  <a:pt x="757" y="274"/>
                  <a:pt x="757" y="274"/>
                </a:cubicBezTo>
                <a:cubicBezTo>
                  <a:pt x="757" y="277"/>
                  <a:pt x="758" y="275"/>
                  <a:pt x="757" y="279"/>
                </a:cubicBezTo>
                <a:cubicBezTo>
                  <a:pt x="757" y="280"/>
                  <a:pt x="755" y="281"/>
                  <a:pt x="755" y="282"/>
                </a:cubicBezTo>
                <a:cubicBezTo>
                  <a:pt x="752" y="286"/>
                  <a:pt x="755" y="285"/>
                  <a:pt x="751" y="286"/>
                </a:cubicBezTo>
                <a:cubicBezTo>
                  <a:pt x="750" y="288"/>
                  <a:pt x="750" y="288"/>
                  <a:pt x="751" y="290"/>
                </a:cubicBezTo>
                <a:cubicBezTo>
                  <a:pt x="753" y="293"/>
                  <a:pt x="752" y="291"/>
                  <a:pt x="753" y="295"/>
                </a:cubicBezTo>
                <a:cubicBezTo>
                  <a:pt x="754" y="295"/>
                  <a:pt x="752" y="296"/>
                  <a:pt x="752" y="296"/>
                </a:cubicBezTo>
                <a:cubicBezTo>
                  <a:pt x="753" y="298"/>
                  <a:pt x="753" y="298"/>
                  <a:pt x="756" y="300"/>
                </a:cubicBezTo>
                <a:cubicBezTo>
                  <a:pt x="756" y="300"/>
                  <a:pt x="758" y="306"/>
                  <a:pt x="757" y="306"/>
                </a:cubicBezTo>
                <a:cubicBezTo>
                  <a:pt x="757" y="306"/>
                  <a:pt x="757" y="306"/>
                  <a:pt x="757" y="306"/>
                </a:cubicBezTo>
                <a:cubicBezTo>
                  <a:pt x="759" y="307"/>
                  <a:pt x="759" y="306"/>
                  <a:pt x="760" y="308"/>
                </a:cubicBezTo>
                <a:cubicBezTo>
                  <a:pt x="760" y="308"/>
                  <a:pt x="766" y="304"/>
                  <a:pt x="766" y="304"/>
                </a:cubicBezTo>
                <a:cubicBezTo>
                  <a:pt x="767" y="303"/>
                  <a:pt x="767" y="303"/>
                  <a:pt x="768" y="303"/>
                </a:cubicBezTo>
                <a:cubicBezTo>
                  <a:pt x="768" y="303"/>
                  <a:pt x="770" y="305"/>
                  <a:pt x="770" y="306"/>
                </a:cubicBezTo>
                <a:cubicBezTo>
                  <a:pt x="770" y="305"/>
                  <a:pt x="771" y="305"/>
                  <a:pt x="771" y="303"/>
                </a:cubicBezTo>
                <a:cubicBezTo>
                  <a:pt x="770" y="301"/>
                  <a:pt x="770" y="302"/>
                  <a:pt x="772" y="300"/>
                </a:cubicBezTo>
                <a:cubicBezTo>
                  <a:pt x="772" y="299"/>
                  <a:pt x="773" y="300"/>
                  <a:pt x="774" y="299"/>
                </a:cubicBezTo>
                <a:cubicBezTo>
                  <a:pt x="777" y="297"/>
                  <a:pt x="777" y="297"/>
                  <a:pt x="777" y="297"/>
                </a:cubicBezTo>
                <a:cubicBezTo>
                  <a:pt x="778" y="294"/>
                  <a:pt x="778" y="294"/>
                  <a:pt x="778" y="294"/>
                </a:cubicBezTo>
                <a:cubicBezTo>
                  <a:pt x="778" y="292"/>
                  <a:pt x="778" y="292"/>
                  <a:pt x="778" y="292"/>
                </a:cubicBezTo>
                <a:cubicBezTo>
                  <a:pt x="778" y="290"/>
                  <a:pt x="778" y="291"/>
                  <a:pt x="779" y="290"/>
                </a:cubicBezTo>
                <a:cubicBezTo>
                  <a:pt x="779" y="289"/>
                  <a:pt x="779" y="288"/>
                  <a:pt x="779" y="288"/>
                </a:cubicBezTo>
                <a:cubicBezTo>
                  <a:pt x="780" y="284"/>
                  <a:pt x="780" y="285"/>
                  <a:pt x="781" y="284"/>
                </a:cubicBezTo>
                <a:cubicBezTo>
                  <a:pt x="782" y="279"/>
                  <a:pt x="780" y="281"/>
                  <a:pt x="784" y="278"/>
                </a:cubicBezTo>
                <a:cubicBezTo>
                  <a:pt x="782" y="274"/>
                  <a:pt x="782" y="274"/>
                  <a:pt x="782" y="274"/>
                </a:cubicBezTo>
                <a:cubicBezTo>
                  <a:pt x="782" y="274"/>
                  <a:pt x="782" y="270"/>
                  <a:pt x="783" y="270"/>
                </a:cubicBezTo>
                <a:cubicBezTo>
                  <a:pt x="786" y="268"/>
                  <a:pt x="787" y="268"/>
                  <a:pt x="791" y="266"/>
                </a:cubicBezTo>
                <a:cubicBezTo>
                  <a:pt x="804" y="262"/>
                  <a:pt x="804" y="262"/>
                  <a:pt x="804" y="262"/>
                </a:cubicBezTo>
                <a:cubicBezTo>
                  <a:pt x="804" y="262"/>
                  <a:pt x="812" y="258"/>
                  <a:pt x="816" y="255"/>
                </a:cubicBezTo>
                <a:cubicBezTo>
                  <a:pt x="822" y="246"/>
                  <a:pt x="822" y="246"/>
                  <a:pt x="822" y="246"/>
                </a:cubicBezTo>
                <a:cubicBezTo>
                  <a:pt x="826" y="238"/>
                  <a:pt x="826" y="238"/>
                  <a:pt x="826" y="238"/>
                </a:cubicBezTo>
                <a:cubicBezTo>
                  <a:pt x="824" y="233"/>
                  <a:pt x="824" y="233"/>
                  <a:pt x="824" y="233"/>
                </a:cubicBezTo>
                <a:cubicBezTo>
                  <a:pt x="821" y="230"/>
                  <a:pt x="821" y="230"/>
                  <a:pt x="821" y="230"/>
                </a:cubicBezTo>
                <a:cubicBezTo>
                  <a:pt x="820" y="229"/>
                  <a:pt x="818" y="228"/>
                  <a:pt x="818" y="228"/>
                </a:cubicBezTo>
                <a:cubicBezTo>
                  <a:pt x="818" y="227"/>
                  <a:pt x="820" y="224"/>
                  <a:pt x="821" y="224"/>
                </a:cubicBezTo>
                <a:cubicBezTo>
                  <a:pt x="821" y="223"/>
                  <a:pt x="822" y="224"/>
                  <a:pt x="822" y="223"/>
                </a:cubicBezTo>
                <a:cubicBezTo>
                  <a:pt x="823" y="223"/>
                  <a:pt x="823" y="222"/>
                  <a:pt x="823" y="222"/>
                </a:cubicBezTo>
                <a:cubicBezTo>
                  <a:pt x="829" y="220"/>
                  <a:pt x="829" y="220"/>
                  <a:pt x="829" y="220"/>
                </a:cubicBezTo>
                <a:cubicBezTo>
                  <a:pt x="829" y="217"/>
                  <a:pt x="829" y="218"/>
                  <a:pt x="831" y="217"/>
                </a:cubicBezTo>
                <a:cubicBezTo>
                  <a:pt x="831" y="215"/>
                  <a:pt x="831" y="216"/>
                  <a:pt x="834" y="216"/>
                </a:cubicBezTo>
                <a:cubicBezTo>
                  <a:pt x="834" y="215"/>
                  <a:pt x="834" y="215"/>
                  <a:pt x="836" y="215"/>
                </a:cubicBezTo>
                <a:cubicBezTo>
                  <a:pt x="836" y="213"/>
                  <a:pt x="836" y="213"/>
                  <a:pt x="836" y="213"/>
                </a:cubicBezTo>
                <a:cubicBezTo>
                  <a:pt x="837" y="208"/>
                  <a:pt x="836" y="209"/>
                  <a:pt x="837" y="208"/>
                </a:cubicBezTo>
                <a:cubicBezTo>
                  <a:pt x="836" y="207"/>
                  <a:pt x="837" y="207"/>
                  <a:pt x="837" y="206"/>
                </a:cubicBezTo>
                <a:cubicBezTo>
                  <a:pt x="831" y="205"/>
                  <a:pt x="830" y="209"/>
                  <a:pt x="830" y="205"/>
                </a:cubicBezTo>
                <a:cubicBezTo>
                  <a:pt x="830" y="205"/>
                  <a:pt x="834" y="204"/>
                  <a:pt x="836" y="204"/>
                </a:cubicBezTo>
                <a:cubicBezTo>
                  <a:pt x="837" y="203"/>
                  <a:pt x="840" y="201"/>
                  <a:pt x="841" y="200"/>
                </a:cubicBezTo>
                <a:cubicBezTo>
                  <a:pt x="843" y="198"/>
                  <a:pt x="841" y="198"/>
                  <a:pt x="845" y="198"/>
                </a:cubicBezTo>
                <a:cubicBezTo>
                  <a:pt x="844" y="196"/>
                  <a:pt x="844" y="196"/>
                  <a:pt x="844" y="196"/>
                </a:cubicBezTo>
                <a:cubicBezTo>
                  <a:pt x="843" y="196"/>
                  <a:pt x="843" y="195"/>
                  <a:pt x="843" y="195"/>
                </a:cubicBezTo>
                <a:cubicBezTo>
                  <a:pt x="843" y="195"/>
                  <a:pt x="843" y="195"/>
                  <a:pt x="845" y="191"/>
                </a:cubicBezTo>
                <a:cubicBezTo>
                  <a:pt x="847" y="188"/>
                  <a:pt x="847" y="188"/>
                  <a:pt x="847" y="188"/>
                </a:cubicBezTo>
                <a:cubicBezTo>
                  <a:pt x="847" y="188"/>
                  <a:pt x="850" y="187"/>
                  <a:pt x="851" y="187"/>
                </a:cubicBezTo>
                <a:cubicBezTo>
                  <a:pt x="856" y="187"/>
                  <a:pt x="856" y="187"/>
                  <a:pt x="856" y="187"/>
                </a:cubicBezTo>
                <a:cubicBezTo>
                  <a:pt x="860" y="187"/>
                  <a:pt x="863" y="189"/>
                  <a:pt x="866" y="190"/>
                </a:cubicBezTo>
                <a:cubicBezTo>
                  <a:pt x="872" y="190"/>
                  <a:pt x="872" y="190"/>
                  <a:pt x="872" y="190"/>
                </a:cubicBezTo>
                <a:cubicBezTo>
                  <a:pt x="882" y="188"/>
                  <a:pt x="882" y="188"/>
                  <a:pt x="882" y="188"/>
                </a:cubicBezTo>
                <a:cubicBezTo>
                  <a:pt x="883" y="188"/>
                  <a:pt x="886" y="191"/>
                  <a:pt x="887" y="191"/>
                </a:cubicBezTo>
                <a:cubicBezTo>
                  <a:pt x="889" y="192"/>
                  <a:pt x="892" y="192"/>
                  <a:pt x="889" y="194"/>
                </a:cubicBezTo>
                <a:cubicBezTo>
                  <a:pt x="891" y="194"/>
                  <a:pt x="891" y="194"/>
                  <a:pt x="891" y="196"/>
                </a:cubicBezTo>
                <a:cubicBezTo>
                  <a:pt x="893" y="196"/>
                  <a:pt x="893" y="196"/>
                  <a:pt x="893" y="196"/>
                </a:cubicBezTo>
                <a:cubicBezTo>
                  <a:pt x="894" y="196"/>
                  <a:pt x="894" y="199"/>
                  <a:pt x="893" y="199"/>
                </a:cubicBezTo>
                <a:cubicBezTo>
                  <a:pt x="891" y="199"/>
                  <a:pt x="891" y="199"/>
                  <a:pt x="891" y="199"/>
                </a:cubicBezTo>
                <a:cubicBezTo>
                  <a:pt x="892" y="201"/>
                  <a:pt x="892" y="201"/>
                  <a:pt x="892" y="201"/>
                </a:cubicBezTo>
                <a:cubicBezTo>
                  <a:pt x="897" y="202"/>
                  <a:pt x="897" y="202"/>
                  <a:pt x="897" y="202"/>
                </a:cubicBezTo>
                <a:cubicBezTo>
                  <a:pt x="899" y="203"/>
                  <a:pt x="899" y="203"/>
                  <a:pt x="901" y="202"/>
                </a:cubicBezTo>
                <a:cubicBezTo>
                  <a:pt x="903" y="202"/>
                  <a:pt x="902" y="203"/>
                  <a:pt x="902" y="205"/>
                </a:cubicBezTo>
                <a:cubicBezTo>
                  <a:pt x="903" y="205"/>
                  <a:pt x="903" y="205"/>
                  <a:pt x="903" y="205"/>
                </a:cubicBezTo>
                <a:cubicBezTo>
                  <a:pt x="903" y="204"/>
                  <a:pt x="904" y="204"/>
                  <a:pt x="905" y="204"/>
                </a:cubicBezTo>
                <a:cubicBezTo>
                  <a:pt x="906" y="202"/>
                  <a:pt x="906" y="201"/>
                  <a:pt x="907" y="204"/>
                </a:cubicBezTo>
                <a:cubicBezTo>
                  <a:pt x="908" y="204"/>
                  <a:pt x="906" y="206"/>
                  <a:pt x="906" y="206"/>
                </a:cubicBezTo>
                <a:cubicBezTo>
                  <a:pt x="903" y="208"/>
                  <a:pt x="903" y="208"/>
                  <a:pt x="902" y="211"/>
                </a:cubicBezTo>
                <a:cubicBezTo>
                  <a:pt x="901" y="214"/>
                  <a:pt x="901" y="214"/>
                  <a:pt x="898" y="214"/>
                </a:cubicBezTo>
                <a:cubicBezTo>
                  <a:pt x="899" y="216"/>
                  <a:pt x="899" y="216"/>
                  <a:pt x="899" y="216"/>
                </a:cubicBezTo>
                <a:cubicBezTo>
                  <a:pt x="899" y="216"/>
                  <a:pt x="896" y="220"/>
                  <a:pt x="896" y="220"/>
                </a:cubicBezTo>
                <a:cubicBezTo>
                  <a:pt x="897" y="221"/>
                  <a:pt x="897" y="221"/>
                  <a:pt x="897" y="221"/>
                </a:cubicBezTo>
                <a:cubicBezTo>
                  <a:pt x="898" y="221"/>
                  <a:pt x="897" y="223"/>
                  <a:pt x="897" y="223"/>
                </a:cubicBezTo>
                <a:cubicBezTo>
                  <a:pt x="895" y="224"/>
                  <a:pt x="895" y="225"/>
                  <a:pt x="894" y="226"/>
                </a:cubicBezTo>
                <a:cubicBezTo>
                  <a:pt x="896" y="225"/>
                  <a:pt x="897" y="225"/>
                  <a:pt x="898" y="224"/>
                </a:cubicBezTo>
                <a:cubicBezTo>
                  <a:pt x="901" y="225"/>
                  <a:pt x="901" y="225"/>
                  <a:pt x="901" y="225"/>
                </a:cubicBezTo>
                <a:cubicBezTo>
                  <a:pt x="903" y="228"/>
                  <a:pt x="903" y="227"/>
                  <a:pt x="902" y="230"/>
                </a:cubicBezTo>
                <a:cubicBezTo>
                  <a:pt x="903" y="229"/>
                  <a:pt x="901" y="228"/>
                  <a:pt x="906" y="229"/>
                </a:cubicBezTo>
                <a:cubicBezTo>
                  <a:pt x="907" y="230"/>
                  <a:pt x="905" y="231"/>
                  <a:pt x="905" y="232"/>
                </a:cubicBezTo>
                <a:cubicBezTo>
                  <a:pt x="906" y="232"/>
                  <a:pt x="906" y="232"/>
                  <a:pt x="906" y="232"/>
                </a:cubicBezTo>
                <a:cubicBezTo>
                  <a:pt x="907" y="232"/>
                  <a:pt x="908" y="232"/>
                  <a:pt x="910" y="231"/>
                </a:cubicBezTo>
                <a:cubicBezTo>
                  <a:pt x="911" y="231"/>
                  <a:pt x="915" y="229"/>
                  <a:pt x="916" y="229"/>
                </a:cubicBezTo>
                <a:cubicBezTo>
                  <a:pt x="916" y="228"/>
                  <a:pt x="917" y="227"/>
                  <a:pt x="917" y="226"/>
                </a:cubicBezTo>
                <a:cubicBezTo>
                  <a:pt x="919" y="225"/>
                  <a:pt x="919" y="226"/>
                  <a:pt x="921" y="226"/>
                </a:cubicBezTo>
                <a:cubicBezTo>
                  <a:pt x="926" y="223"/>
                  <a:pt x="924" y="223"/>
                  <a:pt x="927" y="224"/>
                </a:cubicBezTo>
                <a:cubicBezTo>
                  <a:pt x="926" y="222"/>
                  <a:pt x="926" y="222"/>
                  <a:pt x="926" y="222"/>
                </a:cubicBezTo>
                <a:cubicBezTo>
                  <a:pt x="926" y="222"/>
                  <a:pt x="930" y="220"/>
                  <a:pt x="930" y="218"/>
                </a:cubicBezTo>
                <a:cubicBezTo>
                  <a:pt x="930" y="218"/>
                  <a:pt x="930" y="217"/>
                  <a:pt x="931" y="216"/>
                </a:cubicBezTo>
                <a:cubicBezTo>
                  <a:pt x="936" y="214"/>
                  <a:pt x="936" y="216"/>
                  <a:pt x="936" y="213"/>
                </a:cubicBezTo>
                <a:cubicBezTo>
                  <a:pt x="936" y="213"/>
                  <a:pt x="937" y="211"/>
                  <a:pt x="938" y="211"/>
                </a:cubicBezTo>
                <a:cubicBezTo>
                  <a:pt x="939" y="211"/>
                  <a:pt x="940" y="210"/>
                  <a:pt x="941" y="210"/>
                </a:cubicBezTo>
                <a:cubicBezTo>
                  <a:pt x="941" y="209"/>
                  <a:pt x="942" y="208"/>
                  <a:pt x="942" y="208"/>
                </a:cubicBezTo>
                <a:cubicBezTo>
                  <a:pt x="944" y="208"/>
                  <a:pt x="944" y="212"/>
                  <a:pt x="943" y="213"/>
                </a:cubicBezTo>
                <a:cubicBezTo>
                  <a:pt x="942" y="213"/>
                  <a:pt x="942" y="215"/>
                  <a:pt x="942" y="215"/>
                </a:cubicBezTo>
                <a:cubicBezTo>
                  <a:pt x="942" y="216"/>
                  <a:pt x="944" y="216"/>
                  <a:pt x="944" y="219"/>
                </a:cubicBezTo>
                <a:cubicBezTo>
                  <a:pt x="944" y="219"/>
                  <a:pt x="946" y="222"/>
                  <a:pt x="945" y="222"/>
                </a:cubicBezTo>
                <a:cubicBezTo>
                  <a:pt x="945" y="222"/>
                  <a:pt x="945" y="222"/>
                  <a:pt x="945" y="222"/>
                </a:cubicBezTo>
                <a:cubicBezTo>
                  <a:pt x="945" y="222"/>
                  <a:pt x="945" y="223"/>
                  <a:pt x="945" y="223"/>
                </a:cubicBezTo>
                <a:cubicBezTo>
                  <a:pt x="947" y="222"/>
                  <a:pt x="947" y="224"/>
                  <a:pt x="947" y="225"/>
                </a:cubicBezTo>
                <a:cubicBezTo>
                  <a:pt x="948" y="228"/>
                  <a:pt x="948" y="228"/>
                  <a:pt x="945" y="230"/>
                </a:cubicBezTo>
                <a:cubicBezTo>
                  <a:pt x="949" y="228"/>
                  <a:pt x="948" y="230"/>
                  <a:pt x="948" y="231"/>
                </a:cubicBezTo>
                <a:cubicBezTo>
                  <a:pt x="948" y="232"/>
                  <a:pt x="947" y="233"/>
                  <a:pt x="946" y="233"/>
                </a:cubicBezTo>
                <a:cubicBezTo>
                  <a:pt x="949" y="233"/>
                  <a:pt x="948" y="233"/>
                  <a:pt x="948" y="235"/>
                </a:cubicBezTo>
                <a:cubicBezTo>
                  <a:pt x="948" y="236"/>
                  <a:pt x="950" y="236"/>
                  <a:pt x="950" y="237"/>
                </a:cubicBezTo>
                <a:cubicBezTo>
                  <a:pt x="949" y="240"/>
                  <a:pt x="947" y="240"/>
                  <a:pt x="945" y="241"/>
                </a:cubicBezTo>
                <a:cubicBezTo>
                  <a:pt x="946" y="241"/>
                  <a:pt x="947" y="240"/>
                  <a:pt x="947" y="240"/>
                </a:cubicBezTo>
                <a:cubicBezTo>
                  <a:pt x="947" y="240"/>
                  <a:pt x="949" y="241"/>
                  <a:pt x="949" y="241"/>
                </a:cubicBezTo>
                <a:cubicBezTo>
                  <a:pt x="949" y="242"/>
                  <a:pt x="949" y="243"/>
                  <a:pt x="948" y="243"/>
                </a:cubicBezTo>
                <a:cubicBezTo>
                  <a:pt x="948" y="244"/>
                  <a:pt x="950" y="244"/>
                  <a:pt x="951" y="244"/>
                </a:cubicBezTo>
                <a:cubicBezTo>
                  <a:pt x="951" y="244"/>
                  <a:pt x="951" y="246"/>
                  <a:pt x="951" y="246"/>
                </a:cubicBezTo>
                <a:cubicBezTo>
                  <a:pt x="951" y="247"/>
                  <a:pt x="951" y="247"/>
                  <a:pt x="947" y="249"/>
                </a:cubicBezTo>
                <a:cubicBezTo>
                  <a:pt x="947" y="252"/>
                  <a:pt x="944" y="249"/>
                  <a:pt x="943" y="249"/>
                </a:cubicBezTo>
                <a:cubicBezTo>
                  <a:pt x="942" y="249"/>
                  <a:pt x="940" y="248"/>
                  <a:pt x="941" y="249"/>
                </a:cubicBezTo>
                <a:cubicBezTo>
                  <a:pt x="941" y="249"/>
                  <a:pt x="942" y="250"/>
                  <a:pt x="943" y="250"/>
                </a:cubicBezTo>
                <a:cubicBezTo>
                  <a:pt x="943" y="252"/>
                  <a:pt x="943" y="252"/>
                  <a:pt x="942" y="252"/>
                </a:cubicBezTo>
                <a:cubicBezTo>
                  <a:pt x="943" y="253"/>
                  <a:pt x="943" y="253"/>
                  <a:pt x="943" y="254"/>
                </a:cubicBezTo>
                <a:cubicBezTo>
                  <a:pt x="944" y="254"/>
                  <a:pt x="946" y="254"/>
                  <a:pt x="946" y="255"/>
                </a:cubicBezTo>
                <a:cubicBezTo>
                  <a:pt x="947" y="257"/>
                  <a:pt x="945" y="256"/>
                  <a:pt x="945" y="257"/>
                </a:cubicBezTo>
                <a:cubicBezTo>
                  <a:pt x="946" y="258"/>
                  <a:pt x="949" y="258"/>
                  <a:pt x="949" y="259"/>
                </a:cubicBezTo>
                <a:cubicBezTo>
                  <a:pt x="953" y="259"/>
                  <a:pt x="952" y="258"/>
                  <a:pt x="951" y="264"/>
                </a:cubicBezTo>
                <a:cubicBezTo>
                  <a:pt x="953" y="265"/>
                  <a:pt x="953" y="265"/>
                  <a:pt x="953" y="265"/>
                </a:cubicBezTo>
                <a:cubicBezTo>
                  <a:pt x="954" y="265"/>
                  <a:pt x="954" y="264"/>
                  <a:pt x="954" y="266"/>
                </a:cubicBezTo>
                <a:cubicBezTo>
                  <a:pt x="955" y="266"/>
                  <a:pt x="956" y="265"/>
                  <a:pt x="956" y="265"/>
                </a:cubicBezTo>
                <a:cubicBezTo>
                  <a:pt x="957" y="265"/>
                  <a:pt x="957" y="266"/>
                  <a:pt x="956" y="267"/>
                </a:cubicBezTo>
                <a:cubicBezTo>
                  <a:pt x="958" y="267"/>
                  <a:pt x="958" y="267"/>
                  <a:pt x="958" y="267"/>
                </a:cubicBezTo>
                <a:cubicBezTo>
                  <a:pt x="959" y="266"/>
                  <a:pt x="960" y="264"/>
                  <a:pt x="961" y="266"/>
                </a:cubicBezTo>
                <a:cubicBezTo>
                  <a:pt x="962" y="268"/>
                  <a:pt x="960" y="268"/>
                  <a:pt x="960" y="269"/>
                </a:cubicBezTo>
                <a:cubicBezTo>
                  <a:pt x="961" y="269"/>
                  <a:pt x="964" y="270"/>
                  <a:pt x="965" y="270"/>
                </a:cubicBezTo>
                <a:cubicBezTo>
                  <a:pt x="967" y="267"/>
                  <a:pt x="969" y="267"/>
                  <a:pt x="969" y="270"/>
                </a:cubicBezTo>
                <a:cubicBezTo>
                  <a:pt x="969" y="271"/>
                  <a:pt x="970" y="271"/>
                  <a:pt x="970" y="271"/>
                </a:cubicBezTo>
                <a:cubicBezTo>
                  <a:pt x="971" y="271"/>
                  <a:pt x="971" y="270"/>
                  <a:pt x="972" y="273"/>
                </a:cubicBezTo>
                <a:cubicBezTo>
                  <a:pt x="973" y="273"/>
                  <a:pt x="969" y="275"/>
                  <a:pt x="966" y="275"/>
                </a:cubicBezTo>
                <a:cubicBezTo>
                  <a:pt x="963" y="274"/>
                  <a:pt x="964" y="275"/>
                  <a:pt x="963" y="276"/>
                </a:cubicBezTo>
                <a:cubicBezTo>
                  <a:pt x="962" y="277"/>
                  <a:pt x="961" y="277"/>
                  <a:pt x="960" y="277"/>
                </a:cubicBezTo>
                <a:cubicBezTo>
                  <a:pt x="959" y="277"/>
                  <a:pt x="954" y="279"/>
                  <a:pt x="953" y="280"/>
                </a:cubicBezTo>
                <a:cubicBezTo>
                  <a:pt x="953" y="280"/>
                  <a:pt x="952" y="281"/>
                  <a:pt x="950" y="281"/>
                </a:cubicBezTo>
                <a:cubicBezTo>
                  <a:pt x="946" y="280"/>
                  <a:pt x="947" y="281"/>
                  <a:pt x="944" y="283"/>
                </a:cubicBezTo>
                <a:cubicBezTo>
                  <a:pt x="944" y="283"/>
                  <a:pt x="944" y="284"/>
                  <a:pt x="944" y="284"/>
                </a:cubicBezTo>
                <a:cubicBezTo>
                  <a:pt x="945" y="283"/>
                  <a:pt x="945" y="283"/>
                  <a:pt x="946" y="283"/>
                </a:cubicBezTo>
                <a:cubicBezTo>
                  <a:pt x="947" y="283"/>
                  <a:pt x="950" y="283"/>
                  <a:pt x="950" y="283"/>
                </a:cubicBezTo>
                <a:cubicBezTo>
                  <a:pt x="950" y="282"/>
                  <a:pt x="951" y="281"/>
                  <a:pt x="951" y="281"/>
                </a:cubicBezTo>
                <a:cubicBezTo>
                  <a:pt x="953" y="281"/>
                  <a:pt x="954" y="280"/>
                  <a:pt x="955" y="279"/>
                </a:cubicBezTo>
                <a:cubicBezTo>
                  <a:pt x="959" y="278"/>
                  <a:pt x="962" y="278"/>
                  <a:pt x="964" y="277"/>
                </a:cubicBezTo>
                <a:cubicBezTo>
                  <a:pt x="965" y="276"/>
                  <a:pt x="966" y="276"/>
                  <a:pt x="968" y="275"/>
                </a:cubicBezTo>
                <a:cubicBezTo>
                  <a:pt x="970" y="275"/>
                  <a:pt x="970" y="276"/>
                  <a:pt x="970" y="276"/>
                </a:cubicBezTo>
                <a:cubicBezTo>
                  <a:pt x="970" y="276"/>
                  <a:pt x="971" y="279"/>
                  <a:pt x="971" y="279"/>
                </a:cubicBezTo>
                <a:cubicBezTo>
                  <a:pt x="971" y="281"/>
                  <a:pt x="969" y="282"/>
                  <a:pt x="967" y="283"/>
                </a:cubicBezTo>
                <a:cubicBezTo>
                  <a:pt x="968" y="283"/>
                  <a:pt x="968" y="283"/>
                  <a:pt x="969" y="284"/>
                </a:cubicBezTo>
                <a:cubicBezTo>
                  <a:pt x="969" y="284"/>
                  <a:pt x="970" y="283"/>
                  <a:pt x="971" y="282"/>
                </a:cubicBezTo>
                <a:cubicBezTo>
                  <a:pt x="971" y="281"/>
                  <a:pt x="972" y="281"/>
                  <a:pt x="972" y="281"/>
                </a:cubicBezTo>
                <a:cubicBezTo>
                  <a:pt x="976" y="281"/>
                  <a:pt x="976" y="280"/>
                  <a:pt x="975" y="282"/>
                </a:cubicBezTo>
                <a:cubicBezTo>
                  <a:pt x="979" y="282"/>
                  <a:pt x="979" y="282"/>
                  <a:pt x="979" y="284"/>
                </a:cubicBezTo>
                <a:cubicBezTo>
                  <a:pt x="980" y="285"/>
                  <a:pt x="980" y="287"/>
                  <a:pt x="980" y="288"/>
                </a:cubicBezTo>
                <a:cubicBezTo>
                  <a:pt x="980" y="288"/>
                  <a:pt x="978" y="289"/>
                  <a:pt x="977" y="289"/>
                </a:cubicBezTo>
                <a:cubicBezTo>
                  <a:pt x="979" y="290"/>
                  <a:pt x="979" y="290"/>
                  <a:pt x="979" y="290"/>
                </a:cubicBezTo>
                <a:cubicBezTo>
                  <a:pt x="979" y="291"/>
                  <a:pt x="976" y="292"/>
                  <a:pt x="975" y="292"/>
                </a:cubicBezTo>
                <a:cubicBezTo>
                  <a:pt x="974" y="292"/>
                  <a:pt x="976" y="293"/>
                  <a:pt x="976" y="293"/>
                </a:cubicBezTo>
                <a:cubicBezTo>
                  <a:pt x="977" y="295"/>
                  <a:pt x="977" y="295"/>
                  <a:pt x="975" y="295"/>
                </a:cubicBezTo>
                <a:cubicBezTo>
                  <a:pt x="976" y="296"/>
                  <a:pt x="976" y="296"/>
                  <a:pt x="976" y="296"/>
                </a:cubicBezTo>
                <a:cubicBezTo>
                  <a:pt x="976" y="297"/>
                  <a:pt x="976" y="298"/>
                  <a:pt x="976" y="299"/>
                </a:cubicBezTo>
                <a:cubicBezTo>
                  <a:pt x="975" y="300"/>
                  <a:pt x="968" y="302"/>
                  <a:pt x="965" y="304"/>
                </a:cubicBezTo>
                <a:cubicBezTo>
                  <a:pt x="961" y="307"/>
                  <a:pt x="961" y="307"/>
                  <a:pt x="961" y="307"/>
                </a:cubicBezTo>
                <a:cubicBezTo>
                  <a:pt x="961" y="307"/>
                  <a:pt x="955" y="306"/>
                  <a:pt x="953" y="307"/>
                </a:cubicBezTo>
                <a:cubicBezTo>
                  <a:pt x="952" y="310"/>
                  <a:pt x="947" y="308"/>
                  <a:pt x="947" y="309"/>
                </a:cubicBezTo>
                <a:cubicBezTo>
                  <a:pt x="944" y="312"/>
                  <a:pt x="943" y="311"/>
                  <a:pt x="942" y="312"/>
                </a:cubicBezTo>
                <a:cubicBezTo>
                  <a:pt x="941" y="313"/>
                  <a:pt x="941" y="314"/>
                  <a:pt x="940" y="314"/>
                </a:cubicBezTo>
                <a:cubicBezTo>
                  <a:pt x="938" y="315"/>
                  <a:pt x="935" y="318"/>
                  <a:pt x="934" y="317"/>
                </a:cubicBezTo>
                <a:cubicBezTo>
                  <a:pt x="932" y="318"/>
                  <a:pt x="927" y="320"/>
                  <a:pt x="925" y="320"/>
                </a:cubicBezTo>
                <a:cubicBezTo>
                  <a:pt x="920" y="320"/>
                  <a:pt x="921" y="320"/>
                  <a:pt x="915" y="321"/>
                </a:cubicBezTo>
                <a:cubicBezTo>
                  <a:pt x="914" y="322"/>
                  <a:pt x="914" y="320"/>
                  <a:pt x="912" y="320"/>
                </a:cubicBezTo>
                <a:cubicBezTo>
                  <a:pt x="905" y="319"/>
                  <a:pt x="905" y="319"/>
                  <a:pt x="905" y="319"/>
                </a:cubicBezTo>
                <a:cubicBezTo>
                  <a:pt x="902" y="319"/>
                  <a:pt x="902" y="320"/>
                  <a:pt x="900" y="320"/>
                </a:cubicBezTo>
                <a:cubicBezTo>
                  <a:pt x="899" y="320"/>
                  <a:pt x="899" y="319"/>
                  <a:pt x="893" y="319"/>
                </a:cubicBezTo>
                <a:cubicBezTo>
                  <a:pt x="887" y="319"/>
                  <a:pt x="884" y="319"/>
                  <a:pt x="883" y="319"/>
                </a:cubicBezTo>
                <a:cubicBezTo>
                  <a:pt x="878" y="319"/>
                  <a:pt x="878" y="319"/>
                  <a:pt x="878" y="319"/>
                </a:cubicBezTo>
                <a:cubicBezTo>
                  <a:pt x="876" y="319"/>
                  <a:pt x="876" y="320"/>
                  <a:pt x="874" y="320"/>
                </a:cubicBezTo>
                <a:cubicBezTo>
                  <a:pt x="871" y="320"/>
                  <a:pt x="874" y="319"/>
                  <a:pt x="868" y="323"/>
                </a:cubicBezTo>
                <a:cubicBezTo>
                  <a:pt x="864" y="325"/>
                  <a:pt x="864" y="325"/>
                  <a:pt x="864" y="325"/>
                </a:cubicBezTo>
                <a:cubicBezTo>
                  <a:pt x="861" y="328"/>
                  <a:pt x="861" y="328"/>
                  <a:pt x="861" y="328"/>
                </a:cubicBezTo>
                <a:cubicBezTo>
                  <a:pt x="861" y="329"/>
                  <a:pt x="860" y="330"/>
                  <a:pt x="859" y="330"/>
                </a:cubicBezTo>
                <a:cubicBezTo>
                  <a:pt x="859" y="330"/>
                  <a:pt x="856" y="329"/>
                  <a:pt x="855" y="329"/>
                </a:cubicBezTo>
                <a:cubicBezTo>
                  <a:pt x="854" y="330"/>
                  <a:pt x="846" y="335"/>
                  <a:pt x="845" y="335"/>
                </a:cubicBezTo>
                <a:cubicBezTo>
                  <a:pt x="843" y="336"/>
                  <a:pt x="841" y="337"/>
                  <a:pt x="840" y="337"/>
                </a:cubicBezTo>
                <a:cubicBezTo>
                  <a:pt x="840" y="338"/>
                  <a:pt x="837" y="341"/>
                  <a:pt x="837" y="341"/>
                </a:cubicBezTo>
                <a:cubicBezTo>
                  <a:pt x="836" y="342"/>
                  <a:pt x="835" y="342"/>
                  <a:pt x="834" y="342"/>
                </a:cubicBezTo>
                <a:cubicBezTo>
                  <a:pt x="834" y="342"/>
                  <a:pt x="834" y="343"/>
                  <a:pt x="834" y="344"/>
                </a:cubicBezTo>
                <a:cubicBezTo>
                  <a:pt x="827" y="350"/>
                  <a:pt x="827" y="350"/>
                  <a:pt x="827" y="350"/>
                </a:cubicBezTo>
                <a:cubicBezTo>
                  <a:pt x="823" y="351"/>
                  <a:pt x="823" y="351"/>
                  <a:pt x="823" y="351"/>
                </a:cubicBezTo>
                <a:cubicBezTo>
                  <a:pt x="821" y="353"/>
                  <a:pt x="821" y="353"/>
                  <a:pt x="821" y="353"/>
                </a:cubicBezTo>
                <a:cubicBezTo>
                  <a:pt x="818" y="355"/>
                  <a:pt x="818" y="355"/>
                  <a:pt x="818" y="355"/>
                </a:cubicBezTo>
                <a:cubicBezTo>
                  <a:pt x="817" y="355"/>
                  <a:pt x="817" y="355"/>
                  <a:pt x="816" y="356"/>
                </a:cubicBezTo>
                <a:cubicBezTo>
                  <a:pt x="822" y="356"/>
                  <a:pt x="818" y="356"/>
                  <a:pt x="822" y="354"/>
                </a:cubicBezTo>
                <a:cubicBezTo>
                  <a:pt x="827" y="351"/>
                  <a:pt x="827" y="351"/>
                  <a:pt x="827" y="351"/>
                </a:cubicBezTo>
                <a:cubicBezTo>
                  <a:pt x="830" y="348"/>
                  <a:pt x="830" y="348"/>
                  <a:pt x="830" y="348"/>
                </a:cubicBezTo>
                <a:cubicBezTo>
                  <a:pt x="837" y="343"/>
                  <a:pt x="837" y="343"/>
                  <a:pt x="837" y="343"/>
                </a:cubicBezTo>
                <a:cubicBezTo>
                  <a:pt x="841" y="341"/>
                  <a:pt x="841" y="341"/>
                  <a:pt x="841" y="341"/>
                </a:cubicBezTo>
                <a:cubicBezTo>
                  <a:pt x="846" y="338"/>
                  <a:pt x="846" y="338"/>
                  <a:pt x="846" y="338"/>
                </a:cubicBezTo>
                <a:cubicBezTo>
                  <a:pt x="865" y="332"/>
                  <a:pt x="865" y="332"/>
                  <a:pt x="865" y="332"/>
                </a:cubicBezTo>
                <a:cubicBezTo>
                  <a:pt x="865" y="332"/>
                  <a:pt x="870" y="330"/>
                  <a:pt x="870" y="330"/>
                </a:cubicBezTo>
                <a:cubicBezTo>
                  <a:pt x="871" y="330"/>
                  <a:pt x="875" y="330"/>
                  <a:pt x="875" y="330"/>
                </a:cubicBezTo>
                <a:cubicBezTo>
                  <a:pt x="881" y="330"/>
                  <a:pt x="881" y="330"/>
                  <a:pt x="881" y="330"/>
                </a:cubicBezTo>
                <a:cubicBezTo>
                  <a:pt x="884" y="332"/>
                  <a:pt x="884" y="332"/>
                  <a:pt x="884" y="332"/>
                </a:cubicBezTo>
                <a:cubicBezTo>
                  <a:pt x="885" y="332"/>
                  <a:pt x="887" y="334"/>
                  <a:pt x="887" y="334"/>
                </a:cubicBezTo>
                <a:cubicBezTo>
                  <a:pt x="887" y="335"/>
                  <a:pt x="887" y="336"/>
                  <a:pt x="885" y="336"/>
                </a:cubicBezTo>
                <a:cubicBezTo>
                  <a:pt x="886" y="337"/>
                  <a:pt x="886" y="337"/>
                  <a:pt x="885" y="338"/>
                </a:cubicBezTo>
                <a:cubicBezTo>
                  <a:pt x="885" y="338"/>
                  <a:pt x="885" y="339"/>
                  <a:pt x="884" y="340"/>
                </a:cubicBezTo>
                <a:cubicBezTo>
                  <a:pt x="884" y="340"/>
                  <a:pt x="881" y="340"/>
                  <a:pt x="881" y="340"/>
                </a:cubicBezTo>
                <a:cubicBezTo>
                  <a:pt x="878" y="343"/>
                  <a:pt x="878" y="343"/>
                  <a:pt x="878" y="343"/>
                </a:cubicBezTo>
                <a:cubicBezTo>
                  <a:pt x="878" y="343"/>
                  <a:pt x="874" y="344"/>
                  <a:pt x="874" y="344"/>
                </a:cubicBezTo>
                <a:cubicBezTo>
                  <a:pt x="873" y="344"/>
                  <a:pt x="871" y="343"/>
                  <a:pt x="870" y="343"/>
                </a:cubicBezTo>
                <a:cubicBezTo>
                  <a:pt x="868" y="342"/>
                  <a:pt x="868" y="342"/>
                  <a:pt x="868" y="342"/>
                </a:cubicBezTo>
                <a:cubicBezTo>
                  <a:pt x="865" y="344"/>
                  <a:pt x="865" y="344"/>
                  <a:pt x="865" y="344"/>
                </a:cubicBezTo>
                <a:cubicBezTo>
                  <a:pt x="866" y="343"/>
                  <a:pt x="866" y="344"/>
                  <a:pt x="867" y="345"/>
                </a:cubicBezTo>
                <a:cubicBezTo>
                  <a:pt x="868" y="346"/>
                  <a:pt x="870" y="345"/>
                  <a:pt x="869" y="348"/>
                </a:cubicBezTo>
                <a:cubicBezTo>
                  <a:pt x="871" y="348"/>
                  <a:pt x="871" y="348"/>
                  <a:pt x="871" y="348"/>
                </a:cubicBezTo>
                <a:cubicBezTo>
                  <a:pt x="872" y="347"/>
                  <a:pt x="873" y="345"/>
                  <a:pt x="874" y="345"/>
                </a:cubicBezTo>
                <a:cubicBezTo>
                  <a:pt x="875" y="345"/>
                  <a:pt x="877" y="346"/>
                  <a:pt x="877" y="346"/>
                </a:cubicBezTo>
                <a:cubicBezTo>
                  <a:pt x="879" y="349"/>
                  <a:pt x="877" y="347"/>
                  <a:pt x="876" y="349"/>
                </a:cubicBezTo>
                <a:cubicBezTo>
                  <a:pt x="873" y="353"/>
                  <a:pt x="873" y="352"/>
                  <a:pt x="870" y="354"/>
                </a:cubicBezTo>
                <a:cubicBezTo>
                  <a:pt x="871" y="354"/>
                  <a:pt x="872" y="354"/>
                  <a:pt x="873" y="354"/>
                </a:cubicBezTo>
                <a:cubicBezTo>
                  <a:pt x="875" y="354"/>
                  <a:pt x="872" y="355"/>
                  <a:pt x="872" y="357"/>
                </a:cubicBezTo>
                <a:cubicBezTo>
                  <a:pt x="872" y="357"/>
                  <a:pt x="872" y="358"/>
                  <a:pt x="873" y="359"/>
                </a:cubicBezTo>
                <a:cubicBezTo>
                  <a:pt x="875" y="360"/>
                  <a:pt x="874" y="362"/>
                  <a:pt x="873" y="364"/>
                </a:cubicBezTo>
                <a:cubicBezTo>
                  <a:pt x="876" y="365"/>
                  <a:pt x="874" y="365"/>
                  <a:pt x="878" y="365"/>
                </a:cubicBezTo>
                <a:cubicBezTo>
                  <a:pt x="879" y="365"/>
                  <a:pt x="879" y="365"/>
                  <a:pt x="878" y="365"/>
                </a:cubicBezTo>
                <a:cubicBezTo>
                  <a:pt x="877" y="367"/>
                  <a:pt x="879" y="367"/>
                  <a:pt x="879" y="368"/>
                </a:cubicBezTo>
                <a:cubicBezTo>
                  <a:pt x="879" y="368"/>
                  <a:pt x="879" y="368"/>
                  <a:pt x="879" y="368"/>
                </a:cubicBezTo>
                <a:cubicBezTo>
                  <a:pt x="880" y="368"/>
                  <a:pt x="882" y="368"/>
                  <a:pt x="882" y="368"/>
                </a:cubicBezTo>
                <a:cubicBezTo>
                  <a:pt x="882" y="368"/>
                  <a:pt x="882" y="369"/>
                  <a:pt x="885" y="368"/>
                </a:cubicBezTo>
                <a:cubicBezTo>
                  <a:pt x="887" y="367"/>
                  <a:pt x="887" y="369"/>
                  <a:pt x="887" y="369"/>
                </a:cubicBezTo>
                <a:cubicBezTo>
                  <a:pt x="888" y="369"/>
                  <a:pt x="889" y="368"/>
                  <a:pt x="889" y="370"/>
                </a:cubicBezTo>
                <a:cubicBezTo>
                  <a:pt x="892" y="368"/>
                  <a:pt x="892" y="369"/>
                  <a:pt x="895" y="367"/>
                </a:cubicBezTo>
                <a:cubicBezTo>
                  <a:pt x="896" y="367"/>
                  <a:pt x="895" y="370"/>
                  <a:pt x="896" y="370"/>
                </a:cubicBezTo>
                <a:cubicBezTo>
                  <a:pt x="898" y="370"/>
                  <a:pt x="898" y="370"/>
                  <a:pt x="898" y="370"/>
                </a:cubicBezTo>
                <a:cubicBezTo>
                  <a:pt x="898" y="366"/>
                  <a:pt x="898" y="366"/>
                  <a:pt x="898" y="366"/>
                </a:cubicBezTo>
                <a:cubicBezTo>
                  <a:pt x="899" y="365"/>
                  <a:pt x="900" y="365"/>
                  <a:pt x="900" y="365"/>
                </a:cubicBezTo>
                <a:cubicBezTo>
                  <a:pt x="901" y="364"/>
                  <a:pt x="904" y="360"/>
                  <a:pt x="904" y="360"/>
                </a:cubicBezTo>
                <a:cubicBezTo>
                  <a:pt x="909" y="357"/>
                  <a:pt x="909" y="357"/>
                  <a:pt x="909" y="357"/>
                </a:cubicBezTo>
                <a:cubicBezTo>
                  <a:pt x="909" y="357"/>
                  <a:pt x="911" y="355"/>
                  <a:pt x="912" y="355"/>
                </a:cubicBezTo>
                <a:cubicBezTo>
                  <a:pt x="913" y="356"/>
                  <a:pt x="913" y="356"/>
                  <a:pt x="913" y="356"/>
                </a:cubicBezTo>
                <a:cubicBezTo>
                  <a:pt x="913" y="358"/>
                  <a:pt x="911" y="361"/>
                  <a:pt x="910" y="362"/>
                </a:cubicBezTo>
                <a:cubicBezTo>
                  <a:pt x="911" y="364"/>
                  <a:pt x="912" y="362"/>
                  <a:pt x="913" y="364"/>
                </a:cubicBezTo>
                <a:cubicBezTo>
                  <a:pt x="914" y="364"/>
                  <a:pt x="915" y="365"/>
                  <a:pt x="915" y="366"/>
                </a:cubicBezTo>
                <a:cubicBezTo>
                  <a:pt x="915" y="367"/>
                  <a:pt x="911" y="369"/>
                  <a:pt x="911" y="369"/>
                </a:cubicBezTo>
                <a:cubicBezTo>
                  <a:pt x="910" y="369"/>
                  <a:pt x="910" y="370"/>
                  <a:pt x="907" y="371"/>
                </a:cubicBezTo>
                <a:cubicBezTo>
                  <a:pt x="906" y="372"/>
                  <a:pt x="906" y="372"/>
                  <a:pt x="905" y="372"/>
                </a:cubicBezTo>
                <a:cubicBezTo>
                  <a:pt x="902" y="372"/>
                  <a:pt x="905" y="369"/>
                  <a:pt x="905" y="369"/>
                </a:cubicBezTo>
                <a:cubicBezTo>
                  <a:pt x="906" y="367"/>
                  <a:pt x="906" y="367"/>
                  <a:pt x="906" y="367"/>
                </a:cubicBezTo>
                <a:cubicBezTo>
                  <a:pt x="904" y="367"/>
                  <a:pt x="904" y="367"/>
                  <a:pt x="904" y="367"/>
                </a:cubicBezTo>
                <a:cubicBezTo>
                  <a:pt x="904" y="367"/>
                  <a:pt x="903" y="368"/>
                  <a:pt x="903" y="368"/>
                </a:cubicBezTo>
                <a:cubicBezTo>
                  <a:pt x="903" y="369"/>
                  <a:pt x="905" y="373"/>
                  <a:pt x="900" y="372"/>
                </a:cubicBezTo>
                <a:cubicBezTo>
                  <a:pt x="900" y="373"/>
                  <a:pt x="900" y="373"/>
                  <a:pt x="899" y="374"/>
                </a:cubicBezTo>
                <a:cubicBezTo>
                  <a:pt x="901" y="374"/>
                  <a:pt x="901" y="374"/>
                  <a:pt x="901" y="374"/>
                </a:cubicBezTo>
                <a:cubicBezTo>
                  <a:pt x="903" y="374"/>
                  <a:pt x="900" y="376"/>
                  <a:pt x="900" y="376"/>
                </a:cubicBezTo>
                <a:cubicBezTo>
                  <a:pt x="892" y="377"/>
                  <a:pt x="894" y="377"/>
                  <a:pt x="886" y="379"/>
                </a:cubicBezTo>
                <a:cubicBezTo>
                  <a:pt x="880" y="382"/>
                  <a:pt x="880" y="382"/>
                  <a:pt x="880" y="382"/>
                </a:cubicBezTo>
                <a:cubicBezTo>
                  <a:pt x="875" y="383"/>
                  <a:pt x="876" y="383"/>
                  <a:pt x="876" y="382"/>
                </a:cubicBezTo>
                <a:cubicBezTo>
                  <a:pt x="875" y="384"/>
                  <a:pt x="875" y="385"/>
                  <a:pt x="873" y="384"/>
                </a:cubicBezTo>
                <a:cubicBezTo>
                  <a:pt x="872" y="384"/>
                  <a:pt x="871" y="384"/>
                  <a:pt x="871" y="383"/>
                </a:cubicBezTo>
                <a:cubicBezTo>
                  <a:pt x="871" y="383"/>
                  <a:pt x="870" y="383"/>
                  <a:pt x="870" y="383"/>
                </a:cubicBezTo>
                <a:cubicBezTo>
                  <a:pt x="871" y="385"/>
                  <a:pt x="870" y="385"/>
                  <a:pt x="868" y="384"/>
                </a:cubicBezTo>
                <a:cubicBezTo>
                  <a:pt x="868" y="385"/>
                  <a:pt x="868" y="385"/>
                  <a:pt x="868" y="385"/>
                </a:cubicBezTo>
                <a:cubicBezTo>
                  <a:pt x="868" y="386"/>
                  <a:pt x="866" y="387"/>
                  <a:pt x="865" y="387"/>
                </a:cubicBezTo>
                <a:cubicBezTo>
                  <a:pt x="861" y="390"/>
                  <a:pt x="861" y="390"/>
                  <a:pt x="861" y="390"/>
                </a:cubicBezTo>
                <a:cubicBezTo>
                  <a:pt x="861" y="392"/>
                  <a:pt x="858" y="393"/>
                  <a:pt x="857" y="393"/>
                </a:cubicBezTo>
                <a:cubicBezTo>
                  <a:pt x="856" y="393"/>
                  <a:pt x="856" y="393"/>
                  <a:pt x="856" y="393"/>
                </a:cubicBezTo>
                <a:cubicBezTo>
                  <a:pt x="855" y="395"/>
                  <a:pt x="856" y="394"/>
                  <a:pt x="853" y="395"/>
                </a:cubicBezTo>
                <a:cubicBezTo>
                  <a:pt x="852" y="396"/>
                  <a:pt x="852" y="395"/>
                  <a:pt x="851" y="394"/>
                </a:cubicBezTo>
                <a:cubicBezTo>
                  <a:pt x="850" y="394"/>
                  <a:pt x="850" y="395"/>
                  <a:pt x="849" y="392"/>
                </a:cubicBezTo>
                <a:cubicBezTo>
                  <a:pt x="849" y="392"/>
                  <a:pt x="849" y="392"/>
                  <a:pt x="848" y="391"/>
                </a:cubicBezTo>
                <a:cubicBezTo>
                  <a:pt x="847" y="390"/>
                  <a:pt x="849" y="387"/>
                  <a:pt x="849" y="386"/>
                </a:cubicBezTo>
                <a:cubicBezTo>
                  <a:pt x="849" y="386"/>
                  <a:pt x="849" y="385"/>
                  <a:pt x="850" y="384"/>
                </a:cubicBezTo>
                <a:cubicBezTo>
                  <a:pt x="859" y="379"/>
                  <a:pt x="859" y="379"/>
                  <a:pt x="859" y="379"/>
                </a:cubicBezTo>
                <a:cubicBezTo>
                  <a:pt x="864" y="376"/>
                  <a:pt x="864" y="376"/>
                  <a:pt x="864" y="376"/>
                </a:cubicBezTo>
                <a:cubicBezTo>
                  <a:pt x="865" y="376"/>
                  <a:pt x="867" y="376"/>
                  <a:pt x="868" y="375"/>
                </a:cubicBezTo>
                <a:cubicBezTo>
                  <a:pt x="869" y="375"/>
                  <a:pt x="869" y="375"/>
                  <a:pt x="870" y="376"/>
                </a:cubicBezTo>
                <a:cubicBezTo>
                  <a:pt x="870" y="376"/>
                  <a:pt x="871" y="376"/>
                  <a:pt x="871" y="376"/>
                </a:cubicBezTo>
                <a:cubicBezTo>
                  <a:pt x="871" y="375"/>
                  <a:pt x="871" y="375"/>
                  <a:pt x="872" y="375"/>
                </a:cubicBezTo>
                <a:cubicBezTo>
                  <a:pt x="875" y="375"/>
                  <a:pt x="874" y="375"/>
                  <a:pt x="877" y="374"/>
                </a:cubicBezTo>
                <a:cubicBezTo>
                  <a:pt x="872" y="373"/>
                  <a:pt x="872" y="373"/>
                  <a:pt x="872" y="373"/>
                </a:cubicBezTo>
                <a:cubicBezTo>
                  <a:pt x="870" y="374"/>
                  <a:pt x="870" y="374"/>
                  <a:pt x="870" y="374"/>
                </a:cubicBezTo>
                <a:cubicBezTo>
                  <a:pt x="868" y="374"/>
                  <a:pt x="868" y="374"/>
                  <a:pt x="868" y="374"/>
                </a:cubicBezTo>
                <a:cubicBezTo>
                  <a:pt x="867" y="374"/>
                  <a:pt x="867" y="375"/>
                  <a:pt x="866" y="374"/>
                </a:cubicBezTo>
                <a:cubicBezTo>
                  <a:pt x="866" y="374"/>
                  <a:pt x="865" y="374"/>
                  <a:pt x="866" y="373"/>
                </a:cubicBezTo>
                <a:cubicBezTo>
                  <a:pt x="868" y="371"/>
                  <a:pt x="867" y="371"/>
                  <a:pt x="870" y="370"/>
                </a:cubicBezTo>
                <a:cubicBezTo>
                  <a:pt x="870" y="369"/>
                  <a:pt x="870" y="369"/>
                  <a:pt x="870" y="369"/>
                </a:cubicBezTo>
                <a:cubicBezTo>
                  <a:pt x="869" y="370"/>
                  <a:pt x="869" y="370"/>
                  <a:pt x="868" y="370"/>
                </a:cubicBezTo>
                <a:cubicBezTo>
                  <a:pt x="868" y="371"/>
                  <a:pt x="866" y="371"/>
                  <a:pt x="865" y="372"/>
                </a:cubicBezTo>
                <a:cubicBezTo>
                  <a:pt x="864" y="372"/>
                  <a:pt x="863" y="373"/>
                  <a:pt x="863" y="373"/>
                </a:cubicBezTo>
                <a:cubicBezTo>
                  <a:pt x="862" y="374"/>
                  <a:pt x="856" y="376"/>
                  <a:pt x="856" y="376"/>
                </a:cubicBezTo>
                <a:cubicBezTo>
                  <a:pt x="855" y="375"/>
                  <a:pt x="854" y="375"/>
                  <a:pt x="855" y="374"/>
                </a:cubicBezTo>
                <a:cubicBezTo>
                  <a:pt x="852" y="377"/>
                  <a:pt x="855" y="377"/>
                  <a:pt x="849" y="377"/>
                </a:cubicBezTo>
                <a:cubicBezTo>
                  <a:pt x="847" y="377"/>
                  <a:pt x="847" y="377"/>
                  <a:pt x="846" y="377"/>
                </a:cubicBezTo>
                <a:cubicBezTo>
                  <a:pt x="846" y="379"/>
                  <a:pt x="846" y="379"/>
                  <a:pt x="847" y="380"/>
                </a:cubicBezTo>
                <a:cubicBezTo>
                  <a:pt x="847" y="381"/>
                  <a:pt x="846" y="382"/>
                  <a:pt x="845" y="382"/>
                </a:cubicBezTo>
                <a:cubicBezTo>
                  <a:pt x="844" y="381"/>
                  <a:pt x="844" y="381"/>
                  <a:pt x="843" y="381"/>
                </a:cubicBezTo>
                <a:cubicBezTo>
                  <a:pt x="842" y="382"/>
                  <a:pt x="842" y="382"/>
                  <a:pt x="842" y="382"/>
                </a:cubicBezTo>
                <a:cubicBezTo>
                  <a:pt x="838" y="383"/>
                  <a:pt x="838" y="383"/>
                  <a:pt x="838" y="383"/>
                </a:cubicBezTo>
                <a:cubicBezTo>
                  <a:pt x="835" y="383"/>
                  <a:pt x="837" y="382"/>
                  <a:pt x="834" y="384"/>
                </a:cubicBezTo>
                <a:cubicBezTo>
                  <a:pt x="833" y="385"/>
                  <a:pt x="832" y="383"/>
                  <a:pt x="829" y="384"/>
                </a:cubicBezTo>
                <a:cubicBezTo>
                  <a:pt x="827" y="385"/>
                  <a:pt x="826" y="387"/>
                  <a:pt x="827" y="384"/>
                </a:cubicBezTo>
                <a:cubicBezTo>
                  <a:pt x="826" y="384"/>
                  <a:pt x="826" y="384"/>
                  <a:pt x="826" y="384"/>
                </a:cubicBezTo>
                <a:cubicBezTo>
                  <a:pt x="824" y="386"/>
                  <a:pt x="824" y="386"/>
                  <a:pt x="824" y="386"/>
                </a:cubicBezTo>
                <a:cubicBezTo>
                  <a:pt x="821" y="388"/>
                  <a:pt x="821" y="388"/>
                  <a:pt x="821" y="388"/>
                </a:cubicBezTo>
                <a:cubicBezTo>
                  <a:pt x="821" y="390"/>
                  <a:pt x="821" y="390"/>
                  <a:pt x="821" y="390"/>
                </a:cubicBezTo>
                <a:cubicBezTo>
                  <a:pt x="820" y="390"/>
                  <a:pt x="818" y="389"/>
                  <a:pt x="817" y="389"/>
                </a:cubicBezTo>
                <a:cubicBezTo>
                  <a:pt x="816" y="391"/>
                  <a:pt x="816" y="391"/>
                  <a:pt x="814" y="390"/>
                </a:cubicBezTo>
                <a:cubicBezTo>
                  <a:pt x="812" y="392"/>
                  <a:pt x="812" y="392"/>
                  <a:pt x="811" y="393"/>
                </a:cubicBezTo>
                <a:cubicBezTo>
                  <a:pt x="809" y="393"/>
                  <a:pt x="803" y="400"/>
                  <a:pt x="802" y="401"/>
                </a:cubicBezTo>
                <a:cubicBezTo>
                  <a:pt x="801" y="402"/>
                  <a:pt x="801" y="402"/>
                  <a:pt x="801" y="402"/>
                </a:cubicBezTo>
                <a:cubicBezTo>
                  <a:pt x="804" y="405"/>
                  <a:pt x="803" y="404"/>
                  <a:pt x="801" y="405"/>
                </a:cubicBezTo>
                <a:cubicBezTo>
                  <a:pt x="799" y="407"/>
                  <a:pt x="799" y="407"/>
                  <a:pt x="799" y="407"/>
                </a:cubicBezTo>
                <a:cubicBezTo>
                  <a:pt x="800" y="409"/>
                  <a:pt x="800" y="409"/>
                  <a:pt x="800" y="409"/>
                </a:cubicBezTo>
                <a:cubicBezTo>
                  <a:pt x="800" y="410"/>
                  <a:pt x="799" y="411"/>
                  <a:pt x="800" y="411"/>
                </a:cubicBezTo>
                <a:cubicBezTo>
                  <a:pt x="800" y="413"/>
                  <a:pt x="800" y="413"/>
                  <a:pt x="800" y="413"/>
                </a:cubicBezTo>
                <a:cubicBezTo>
                  <a:pt x="801" y="413"/>
                  <a:pt x="803" y="414"/>
                  <a:pt x="803" y="414"/>
                </a:cubicBezTo>
                <a:cubicBezTo>
                  <a:pt x="803" y="413"/>
                  <a:pt x="804" y="413"/>
                  <a:pt x="804" y="413"/>
                </a:cubicBezTo>
                <a:cubicBezTo>
                  <a:pt x="803" y="411"/>
                  <a:pt x="803" y="411"/>
                  <a:pt x="803" y="411"/>
                </a:cubicBezTo>
                <a:cubicBezTo>
                  <a:pt x="801" y="411"/>
                  <a:pt x="804" y="410"/>
                  <a:pt x="804" y="410"/>
                </a:cubicBezTo>
                <a:cubicBezTo>
                  <a:pt x="806" y="410"/>
                  <a:pt x="805" y="411"/>
                  <a:pt x="806" y="412"/>
                </a:cubicBezTo>
                <a:cubicBezTo>
                  <a:pt x="806" y="413"/>
                  <a:pt x="805" y="415"/>
                  <a:pt x="804" y="415"/>
                </a:cubicBezTo>
                <a:cubicBezTo>
                  <a:pt x="801" y="416"/>
                  <a:pt x="803" y="416"/>
                  <a:pt x="801" y="416"/>
                </a:cubicBezTo>
                <a:cubicBezTo>
                  <a:pt x="799" y="416"/>
                  <a:pt x="798" y="418"/>
                  <a:pt x="798" y="417"/>
                </a:cubicBezTo>
                <a:cubicBezTo>
                  <a:pt x="796" y="416"/>
                  <a:pt x="796" y="416"/>
                  <a:pt x="797" y="415"/>
                </a:cubicBezTo>
                <a:cubicBezTo>
                  <a:pt x="797" y="415"/>
                  <a:pt x="797" y="415"/>
                  <a:pt x="797" y="415"/>
                </a:cubicBezTo>
                <a:cubicBezTo>
                  <a:pt x="797" y="415"/>
                  <a:pt x="793" y="418"/>
                  <a:pt x="793" y="417"/>
                </a:cubicBezTo>
                <a:cubicBezTo>
                  <a:pt x="791" y="417"/>
                  <a:pt x="792" y="417"/>
                  <a:pt x="793" y="415"/>
                </a:cubicBezTo>
                <a:cubicBezTo>
                  <a:pt x="792" y="415"/>
                  <a:pt x="792" y="415"/>
                  <a:pt x="792" y="415"/>
                </a:cubicBezTo>
                <a:cubicBezTo>
                  <a:pt x="791" y="416"/>
                  <a:pt x="791" y="416"/>
                  <a:pt x="791" y="416"/>
                </a:cubicBezTo>
                <a:cubicBezTo>
                  <a:pt x="791" y="416"/>
                  <a:pt x="791" y="418"/>
                  <a:pt x="791" y="418"/>
                </a:cubicBezTo>
                <a:cubicBezTo>
                  <a:pt x="790" y="418"/>
                  <a:pt x="790" y="418"/>
                  <a:pt x="788" y="419"/>
                </a:cubicBezTo>
                <a:cubicBezTo>
                  <a:pt x="783" y="420"/>
                  <a:pt x="783" y="420"/>
                  <a:pt x="783" y="420"/>
                </a:cubicBezTo>
                <a:cubicBezTo>
                  <a:pt x="784" y="420"/>
                  <a:pt x="780" y="420"/>
                  <a:pt x="778" y="420"/>
                </a:cubicBezTo>
                <a:cubicBezTo>
                  <a:pt x="776" y="420"/>
                  <a:pt x="776" y="420"/>
                  <a:pt x="776" y="420"/>
                </a:cubicBezTo>
                <a:cubicBezTo>
                  <a:pt x="775" y="420"/>
                  <a:pt x="773" y="421"/>
                  <a:pt x="772" y="422"/>
                </a:cubicBezTo>
                <a:cubicBezTo>
                  <a:pt x="769" y="422"/>
                  <a:pt x="769" y="422"/>
                  <a:pt x="767" y="423"/>
                </a:cubicBezTo>
                <a:cubicBezTo>
                  <a:pt x="768" y="423"/>
                  <a:pt x="770" y="423"/>
                  <a:pt x="771" y="423"/>
                </a:cubicBezTo>
                <a:cubicBezTo>
                  <a:pt x="777" y="423"/>
                  <a:pt x="775" y="423"/>
                  <a:pt x="778" y="421"/>
                </a:cubicBezTo>
                <a:cubicBezTo>
                  <a:pt x="779" y="421"/>
                  <a:pt x="783" y="420"/>
                  <a:pt x="781" y="422"/>
                </a:cubicBezTo>
                <a:cubicBezTo>
                  <a:pt x="782" y="422"/>
                  <a:pt x="783" y="421"/>
                  <a:pt x="783" y="422"/>
                </a:cubicBezTo>
                <a:cubicBezTo>
                  <a:pt x="783" y="424"/>
                  <a:pt x="781" y="423"/>
                  <a:pt x="780" y="424"/>
                </a:cubicBezTo>
                <a:cubicBezTo>
                  <a:pt x="780" y="424"/>
                  <a:pt x="778" y="425"/>
                  <a:pt x="778" y="425"/>
                </a:cubicBezTo>
                <a:cubicBezTo>
                  <a:pt x="777" y="425"/>
                  <a:pt x="777" y="425"/>
                  <a:pt x="776" y="426"/>
                </a:cubicBezTo>
                <a:cubicBezTo>
                  <a:pt x="775" y="426"/>
                  <a:pt x="775" y="425"/>
                  <a:pt x="771" y="426"/>
                </a:cubicBezTo>
                <a:cubicBezTo>
                  <a:pt x="768" y="427"/>
                  <a:pt x="768" y="428"/>
                  <a:pt x="764" y="428"/>
                </a:cubicBezTo>
                <a:cubicBezTo>
                  <a:pt x="762" y="428"/>
                  <a:pt x="762" y="427"/>
                  <a:pt x="763" y="426"/>
                </a:cubicBezTo>
                <a:cubicBezTo>
                  <a:pt x="762" y="427"/>
                  <a:pt x="760" y="428"/>
                  <a:pt x="760" y="429"/>
                </a:cubicBezTo>
                <a:cubicBezTo>
                  <a:pt x="760" y="429"/>
                  <a:pt x="760" y="429"/>
                  <a:pt x="760" y="429"/>
                </a:cubicBezTo>
                <a:cubicBezTo>
                  <a:pt x="762" y="429"/>
                  <a:pt x="762" y="429"/>
                  <a:pt x="762" y="432"/>
                </a:cubicBezTo>
                <a:cubicBezTo>
                  <a:pt x="762" y="432"/>
                  <a:pt x="760" y="434"/>
                  <a:pt x="759" y="435"/>
                </a:cubicBezTo>
                <a:cubicBezTo>
                  <a:pt x="758" y="437"/>
                  <a:pt x="758" y="437"/>
                  <a:pt x="757" y="439"/>
                </a:cubicBezTo>
                <a:cubicBezTo>
                  <a:pt x="756" y="440"/>
                  <a:pt x="753" y="441"/>
                  <a:pt x="753" y="442"/>
                </a:cubicBezTo>
                <a:cubicBezTo>
                  <a:pt x="749" y="446"/>
                  <a:pt x="749" y="446"/>
                  <a:pt x="749" y="446"/>
                </a:cubicBezTo>
                <a:cubicBezTo>
                  <a:pt x="749" y="447"/>
                  <a:pt x="747" y="447"/>
                  <a:pt x="747" y="447"/>
                </a:cubicBezTo>
                <a:cubicBezTo>
                  <a:pt x="745" y="446"/>
                  <a:pt x="746" y="446"/>
                  <a:pt x="747" y="444"/>
                </a:cubicBezTo>
                <a:cubicBezTo>
                  <a:pt x="747" y="444"/>
                  <a:pt x="747" y="444"/>
                  <a:pt x="747" y="444"/>
                </a:cubicBezTo>
                <a:cubicBezTo>
                  <a:pt x="746" y="444"/>
                  <a:pt x="746" y="443"/>
                  <a:pt x="744" y="442"/>
                </a:cubicBezTo>
                <a:cubicBezTo>
                  <a:pt x="744" y="444"/>
                  <a:pt x="744" y="443"/>
                  <a:pt x="744" y="445"/>
                </a:cubicBezTo>
                <a:cubicBezTo>
                  <a:pt x="743" y="446"/>
                  <a:pt x="746" y="448"/>
                  <a:pt x="745" y="448"/>
                </a:cubicBezTo>
                <a:cubicBezTo>
                  <a:pt x="744" y="452"/>
                  <a:pt x="745" y="450"/>
                  <a:pt x="743" y="452"/>
                </a:cubicBezTo>
                <a:cubicBezTo>
                  <a:pt x="739" y="457"/>
                  <a:pt x="739" y="457"/>
                  <a:pt x="739" y="457"/>
                </a:cubicBezTo>
                <a:cubicBezTo>
                  <a:pt x="735" y="463"/>
                  <a:pt x="735" y="463"/>
                  <a:pt x="735" y="463"/>
                </a:cubicBezTo>
                <a:cubicBezTo>
                  <a:pt x="731" y="467"/>
                  <a:pt x="731" y="467"/>
                  <a:pt x="731" y="467"/>
                </a:cubicBezTo>
                <a:cubicBezTo>
                  <a:pt x="730" y="468"/>
                  <a:pt x="730" y="466"/>
                  <a:pt x="730" y="465"/>
                </a:cubicBezTo>
                <a:cubicBezTo>
                  <a:pt x="730" y="465"/>
                  <a:pt x="731" y="462"/>
                  <a:pt x="731" y="462"/>
                </a:cubicBezTo>
                <a:cubicBezTo>
                  <a:pt x="733" y="461"/>
                  <a:pt x="734" y="460"/>
                  <a:pt x="735" y="459"/>
                </a:cubicBezTo>
                <a:cubicBezTo>
                  <a:pt x="734" y="457"/>
                  <a:pt x="734" y="458"/>
                  <a:pt x="736" y="454"/>
                </a:cubicBezTo>
                <a:cubicBezTo>
                  <a:pt x="734" y="454"/>
                  <a:pt x="731" y="453"/>
                  <a:pt x="734" y="450"/>
                </a:cubicBezTo>
                <a:cubicBezTo>
                  <a:pt x="734" y="449"/>
                  <a:pt x="733" y="448"/>
                  <a:pt x="733" y="448"/>
                </a:cubicBezTo>
                <a:cubicBezTo>
                  <a:pt x="733" y="446"/>
                  <a:pt x="736" y="445"/>
                  <a:pt x="736" y="445"/>
                </a:cubicBezTo>
                <a:cubicBezTo>
                  <a:pt x="736" y="444"/>
                  <a:pt x="735" y="443"/>
                  <a:pt x="736" y="443"/>
                </a:cubicBezTo>
                <a:cubicBezTo>
                  <a:pt x="738" y="442"/>
                  <a:pt x="738" y="442"/>
                  <a:pt x="740" y="440"/>
                </a:cubicBezTo>
                <a:cubicBezTo>
                  <a:pt x="739" y="440"/>
                  <a:pt x="739" y="440"/>
                  <a:pt x="739" y="440"/>
                </a:cubicBezTo>
                <a:cubicBezTo>
                  <a:pt x="738" y="442"/>
                  <a:pt x="736" y="442"/>
                  <a:pt x="735" y="443"/>
                </a:cubicBezTo>
                <a:cubicBezTo>
                  <a:pt x="734" y="444"/>
                  <a:pt x="733" y="447"/>
                  <a:pt x="733" y="448"/>
                </a:cubicBezTo>
                <a:cubicBezTo>
                  <a:pt x="732" y="450"/>
                  <a:pt x="731" y="450"/>
                  <a:pt x="731" y="452"/>
                </a:cubicBezTo>
                <a:cubicBezTo>
                  <a:pt x="731" y="455"/>
                  <a:pt x="731" y="456"/>
                  <a:pt x="728" y="454"/>
                </a:cubicBezTo>
                <a:cubicBezTo>
                  <a:pt x="726" y="454"/>
                  <a:pt x="724" y="453"/>
                  <a:pt x="725" y="452"/>
                </a:cubicBezTo>
                <a:cubicBezTo>
                  <a:pt x="725" y="452"/>
                  <a:pt x="724" y="453"/>
                  <a:pt x="723" y="453"/>
                </a:cubicBezTo>
                <a:cubicBezTo>
                  <a:pt x="724" y="454"/>
                  <a:pt x="726" y="455"/>
                  <a:pt x="727" y="456"/>
                </a:cubicBezTo>
                <a:cubicBezTo>
                  <a:pt x="728" y="456"/>
                  <a:pt x="728" y="455"/>
                  <a:pt x="729" y="456"/>
                </a:cubicBezTo>
                <a:cubicBezTo>
                  <a:pt x="731" y="457"/>
                  <a:pt x="730" y="457"/>
                  <a:pt x="731" y="459"/>
                </a:cubicBezTo>
                <a:cubicBezTo>
                  <a:pt x="731" y="460"/>
                  <a:pt x="729" y="461"/>
                  <a:pt x="729" y="462"/>
                </a:cubicBezTo>
                <a:cubicBezTo>
                  <a:pt x="729" y="462"/>
                  <a:pt x="729" y="462"/>
                  <a:pt x="728" y="463"/>
                </a:cubicBezTo>
                <a:cubicBezTo>
                  <a:pt x="729" y="463"/>
                  <a:pt x="729" y="463"/>
                  <a:pt x="729" y="464"/>
                </a:cubicBezTo>
                <a:cubicBezTo>
                  <a:pt x="728" y="465"/>
                  <a:pt x="729" y="465"/>
                  <a:pt x="727" y="465"/>
                </a:cubicBezTo>
                <a:cubicBezTo>
                  <a:pt x="727" y="465"/>
                  <a:pt x="727" y="466"/>
                  <a:pt x="726" y="466"/>
                </a:cubicBezTo>
                <a:cubicBezTo>
                  <a:pt x="727" y="466"/>
                  <a:pt x="727" y="466"/>
                  <a:pt x="727" y="466"/>
                </a:cubicBezTo>
                <a:cubicBezTo>
                  <a:pt x="728" y="466"/>
                  <a:pt x="728" y="470"/>
                  <a:pt x="727" y="470"/>
                </a:cubicBezTo>
                <a:cubicBezTo>
                  <a:pt x="730" y="470"/>
                  <a:pt x="730" y="469"/>
                  <a:pt x="730" y="471"/>
                </a:cubicBezTo>
                <a:cubicBezTo>
                  <a:pt x="730" y="472"/>
                  <a:pt x="729" y="476"/>
                  <a:pt x="729" y="477"/>
                </a:cubicBezTo>
                <a:cubicBezTo>
                  <a:pt x="729" y="477"/>
                  <a:pt x="731" y="479"/>
                  <a:pt x="730" y="479"/>
                </a:cubicBezTo>
                <a:cubicBezTo>
                  <a:pt x="728" y="480"/>
                  <a:pt x="728" y="480"/>
                  <a:pt x="726" y="478"/>
                </a:cubicBezTo>
                <a:cubicBezTo>
                  <a:pt x="725" y="479"/>
                  <a:pt x="725" y="479"/>
                  <a:pt x="724" y="479"/>
                </a:cubicBezTo>
                <a:cubicBezTo>
                  <a:pt x="724" y="480"/>
                  <a:pt x="723" y="480"/>
                  <a:pt x="723" y="480"/>
                </a:cubicBezTo>
                <a:cubicBezTo>
                  <a:pt x="724" y="480"/>
                  <a:pt x="724" y="480"/>
                  <a:pt x="724" y="480"/>
                </a:cubicBezTo>
                <a:cubicBezTo>
                  <a:pt x="724" y="480"/>
                  <a:pt x="727" y="479"/>
                  <a:pt x="726" y="481"/>
                </a:cubicBezTo>
                <a:cubicBezTo>
                  <a:pt x="727" y="481"/>
                  <a:pt x="727" y="481"/>
                  <a:pt x="728" y="481"/>
                </a:cubicBezTo>
                <a:cubicBezTo>
                  <a:pt x="730" y="481"/>
                  <a:pt x="729" y="486"/>
                  <a:pt x="727" y="486"/>
                </a:cubicBezTo>
                <a:cubicBezTo>
                  <a:pt x="724" y="487"/>
                  <a:pt x="725" y="487"/>
                  <a:pt x="724" y="488"/>
                </a:cubicBezTo>
                <a:cubicBezTo>
                  <a:pt x="723" y="488"/>
                  <a:pt x="721" y="489"/>
                  <a:pt x="721" y="488"/>
                </a:cubicBezTo>
                <a:cubicBezTo>
                  <a:pt x="720" y="488"/>
                  <a:pt x="720" y="486"/>
                  <a:pt x="719" y="486"/>
                </a:cubicBezTo>
                <a:cubicBezTo>
                  <a:pt x="719" y="486"/>
                  <a:pt x="719" y="487"/>
                  <a:pt x="717" y="487"/>
                </a:cubicBezTo>
                <a:cubicBezTo>
                  <a:pt x="718" y="487"/>
                  <a:pt x="719" y="487"/>
                  <a:pt x="719" y="488"/>
                </a:cubicBezTo>
                <a:cubicBezTo>
                  <a:pt x="719" y="489"/>
                  <a:pt x="719" y="489"/>
                  <a:pt x="718" y="490"/>
                </a:cubicBezTo>
                <a:cubicBezTo>
                  <a:pt x="718" y="490"/>
                  <a:pt x="718" y="491"/>
                  <a:pt x="717" y="492"/>
                </a:cubicBezTo>
                <a:cubicBezTo>
                  <a:pt x="718" y="491"/>
                  <a:pt x="720" y="491"/>
                  <a:pt x="720" y="492"/>
                </a:cubicBezTo>
                <a:cubicBezTo>
                  <a:pt x="721" y="493"/>
                  <a:pt x="718" y="495"/>
                  <a:pt x="717" y="495"/>
                </a:cubicBezTo>
                <a:cubicBezTo>
                  <a:pt x="715" y="497"/>
                  <a:pt x="711" y="496"/>
                  <a:pt x="710" y="496"/>
                </a:cubicBezTo>
                <a:cubicBezTo>
                  <a:pt x="710" y="496"/>
                  <a:pt x="709" y="497"/>
                  <a:pt x="709" y="496"/>
                </a:cubicBezTo>
                <a:cubicBezTo>
                  <a:pt x="708" y="498"/>
                  <a:pt x="708" y="498"/>
                  <a:pt x="708" y="498"/>
                </a:cubicBezTo>
                <a:cubicBezTo>
                  <a:pt x="708" y="498"/>
                  <a:pt x="707" y="499"/>
                  <a:pt x="706" y="499"/>
                </a:cubicBezTo>
                <a:cubicBezTo>
                  <a:pt x="704" y="502"/>
                  <a:pt x="704" y="502"/>
                  <a:pt x="704" y="502"/>
                </a:cubicBezTo>
                <a:cubicBezTo>
                  <a:pt x="703" y="502"/>
                  <a:pt x="702" y="503"/>
                  <a:pt x="702" y="503"/>
                </a:cubicBezTo>
                <a:cubicBezTo>
                  <a:pt x="702" y="503"/>
                  <a:pt x="701" y="505"/>
                  <a:pt x="700" y="505"/>
                </a:cubicBezTo>
                <a:cubicBezTo>
                  <a:pt x="698" y="505"/>
                  <a:pt x="698" y="505"/>
                  <a:pt x="698" y="505"/>
                </a:cubicBezTo>
                <a:cubicBezTo>
                  <a:pt x="697" y="505"/>
                  <a:pt x="693" y="506"/>
                  <a:pt x="692" y="507"/>
                </a:cubicBezTo>
                <a:cubicBezTo>
                  <a:pt x="690" y="510"/>
                  <a:pt x="687" y="511"/>
                  <a:pt x="686" y="513"/>
                </a:cubicBezTo>
                <a:cubicBezTo>
                  <a:pt x="685" y="515"/>
                  <a:pt x="683" y="514"/>
                  <a:pt x="682" y="515"/>
                </a:cubicBezTo>
                <a:cubicBezTo>
                  <a:pt x="680" y="518"/>
                  <a:pt x="671" y="521"/>
                  <a:pt x="671" y="522"/>
                </a:cubicBezTo>
                <a:cubicBezTo>
                  <a:pt x="670" y="523"/>
                  <a:pt x="670" y="523"/>
                  <a:pt x="670" y="523"/>
                </a:cubicBezTo>
                <a:cubicBezTo>
                  <a:pt x="670" y="523"/>
                  <a:pt x="668" y="524"/>
                  <a:pt x="668" y="524"/>
                </a:cubicBezTo>
                <a:cubicBezTo>
                  <a:pt x="667" y="525"/>
                  <a:pt x="666" y="528"/>
                  <a:pt x="665" y="528"/>
                </a:cubicBezTo>
                <a:cubicBezTo>
                  <a:pt x="661" y="532"/>
                  <a:pt x="661" y="532"/>
                  <a:pt x="661" y="532"/>
                </a:cubicBezTo>
                <a:cubicBezTo>
                  <a:pt x="660" y="535"/>
                  <a:pt x="660" y="535"/>
                  <a:pt x="660" y="535"/>
                </a:cubicBezTo>
                <a:cubicBezTo>
                  <a:pt x="660" y="536"/>
                  <a:pt x="657" y="538"/>
                  <a:pt x="657" y="539"/>
                </a:cubicBezTo>
                <a:cubicBezTo>
                  <a:pt x="657" y="539"/>
                  <a:pt x="657" y="543"/>
                  <a:pt x="657" y="543"/>
                </a:cubicBezTo>
                <a:cubicBezTo>
                  <a:pt x="657" y="544"/>
                  <a:pt x="656" y="547"/>
                  <a:pt x="656" y="548"/>
                </a:cubicBezTo>
                <a:cubicBezTo>
                  <a:pt x="656" y="550"/>
                  <a:pt x="658" y="559"/>
                  <a:pt x="658" y="561"/>
                </a:cubicBezTo>
                <a:cubicBezTo>
                  <a:pt x="659" y="562"/>
                  <a:pt x="661" y="566"/>
                  <a:pt x="661" y="567"/>
                </a:cubicBezTo>
                <a:cubicBezTo>
                  <a:pt x="661" y="568"/>
                  <a:pt x="659" y="570"/>
                  <a:pt x="659" y="571"/>
                </a:cubicBezTo>
                <a:cubicBezTo>
                  <a:pt x="659" y="572"/>
                  <a:pt x="660" y="579"/>
                  <a:pt x="661" y="582"/>
                </a:cubicBezTo>
                <a:cubicBezTo>
                  <a:pt x="661" y="590"/>
                  <a:pt x="661" y="590"/>
                  <a:pt x="661" y="590"/>
                </a:cubicBezTo>
                <a:cubicBezTo>
                  <a:pt x="661" y="590"/>
                  <a:pt x="659" y="594"/>
                  <a:pt x="659" y="595"/>
                </a:cubicBezTo>
                <a:cubicBezTo>
                  <a:pt x="658" y="597"/>
                  <a:pt x="658" y="598"/>
                  <a:pt x="657" y="601"/>
                </a:cubicBezTo>
                <a:cubicBezTo>
                  <a:pt x="659" y="601"/>
                  <a:pt x="655" y="604"/>
                  <a:pt x="655" y="604"/>
                </a:cubicBezTo>
                <a:cubicBezTo>
                  <a:pt x="655" y="605"/>
                  <a:pt x="654" y="607"/>
                  <a:pt x="653" y="607"/>
                </a:cubicBezTo>
                <a:cubicBezTo>
                  <a:pt x="650" y="609"/>
                  <a:pt x="651" y="608"/>
                  <a:pt x="653" y="605"/>
                </a:cubicBezTo>
                <a:cubicBezTo>
                  <a:pt x="649" y="606"/>
                  <a:pt x="651" y="605"/>
                  <a:pt x="649" y="605"/>
                </a:cubicBezTo>
                <a:cubicBezTo>
                  <a:pt x="649" y="605"/>
                  <a:pt x="648" y="606"/>
                  <a:pt x="648" y="606"/>
                </a:cubicBezTo>
                <a:cubicBezTo>
                  <a:pt x="645" y="604"/>
                  <a:pt x="647" y="603"/>
                  <a:pt x="646" y="601"/>
                </a:cubicBezTo>
                <a:cubicBezTo>
                  <a:pt x="645" y="599"/>
                  <a:pt x="646" y="599"/>
                  <a:pt x="644" y="597"/>
                </a:cubicBezTo>
                <a:cubicBezTo>
                  <a:pt x="641" y="596"/>
                  <a:pt x="641" y="596"/>
                  <a:pt x="642" y="591"/>
                </a:cubicBezTo>
                <a:cubicBezTo>
                  <a:pt x="640" y="590"/>
                  <a:pt x="640" y="590"/>
                  <a:pt x="640" y="590"/>
                </a:cubicBezTo>
                <a:cubicBezTo>
                  <a:pt x="639" y="587"/>
                  <a:pt x="639" y="588"/>
                  <a:pt x="641" y="585"/>
                </a:cubicBezTo>
                <a:cubicBezTo>
                  <a:pt x="640" y="585"/>
                  <a:pt x="640" y="585"/>
                  <a:pt x="640" y="585"/>
                </a:cubicBezTo>
                <a:cubicBezTo>
                  <a:pt x="640" y="586"/>
                  <a:pt x="638" y="587"/>
                  <a:pt x="638" y="586"/>
                </a:cubicBezTo>
                <a:cubicBezTo>
                  <a:pt x="636" y="579"/>
                  <a:pt x="636" y="579"/>
                  <a:pt x="636" y="579"/>
                </a:cubicBezTo>
                <a:cubicBezTo>
                  <a:pt x="636" y="579"/>
                  <a:pt x="637" y="577"/>
                  <a:pt x="638" y="576"/>
                </a:cubicBezTo>
                <a:cubicBezTo>
                  <a:pt x="639" y="576"/>
                  <a:pt x="639" y="575"/>
                  <a:pt x="640" y="574"/>
                </a:cubicBezTo>
                <a:cubicBezTo>
                  <a:pt x="639" y="574"/>
                  <a:pt x="639" y="574"/>
                  <a:pt x="639" y="574"/>
                </a:cubicBezTo>
                <a:cubicBezTo>
                  <a:pt x="638" y="575"/>
                  <a:pt x="638" y="576"/>
                  <a:pt x="636" y="576"/>
                </a:cubicBezTo>
                <a:cubicBezTo>
                  <a:pt x="636" y="576"/>
                  <a:pt x="635" y="575"/>
                  <a:pt x="635" y="574"/>
                </a:cubicBezTo>
                <a:cubicBezTo>
                  <a:pt x="635" y="574"/>
                  <a:pt x="635" y="573"/>
                  <a:pt x="638" y="569"/>
                </a:cubicBezTo>
                <a:cubicBezTo>
                  <a:pt x="640" y="565"/>
                  <a:pt x="640" y="565"/>
                  <a:pt x="640" y="565"/>
                </a:cubicBezTo>
                <a:cubicBezTo>
                  <a:pt x="640" y="561"/>
                  <a:pt x="640" y="561"/>
                  <a:pt x="640" y="561"/>
                </a:cubicBezTo>
                <a:cubicBezTo>
                  <a:pt x="639" y="560"/>
                  <a:pt x="639" y="560"/>
                  <a:pt x="639" y="560"/>
                </a:cubicBezTo>
                <a:cubicBezTo>
                  <a:pt x="638" y="559"/>
                  <a:pt x="636" y="558"/>
                  <a:pt x="636" y="557"/>
                </a:cubicBezTo>
                <a:cubicBezTo>
                  <a:pt x="632" y="549"/>
                  <a:pt x="633" y="551"/>
                  <a:pt x="628" y="549"/>
                </a:cubicBezTo>
                <a:cubicBezTo>
                  <a:pt x="623" y="551"/>
                  <a:pt x="625" y="551"/>
                  <a:pt x="621" y="554"/>
                </a:cubicBezTo>
                <a:cubicBezTo>
                  <a:pt x="619" y="554"/>
                  <a:pt x="619" y="554"/>
                  <a:pt x="619" y="554"/>
                </a:cubicBezTo>
                <a:cubicBezTo>
                  <a:pt x="613" y="550"/>
                  <a:pt x="615" y="552"/>
                  <a:pt x="615" y="549"/>
                </a:cubicBezTo>
                <a:cubicBezTo>
                  <a:pt x="613" y="548"/>
                  <a:pt x="613" y="548"/>
                  <a:pt x="613" y="547"/>
                </a:cubicBezTo>
                <a:cubicBezTo>
                  <a:pt x="610" y="547"/>
                  <a:pt x="611" y="546"/>
                  <a:pt x="608" y="544"/>
                </a:cubicBezTo>
                <a:cubicBezTo>
                  <a:pt x="608" y="544"/>
                  <a:pt x="607" y="545"/>
                  <a:pt x="607" y="545"/>
                </a:cubicBezTo>
                <a:cubicBezTo>
                  <a:pt x="603" y="545"/>
                  <a:pt x="604" y="545"/>
                  <a:pt x="602" y="543"/>
                </a:cubicBezTo>
                <a:cubicBezTo>
                  <a:pt x="600" y="543"/>
                  <a:pt x="600" y="543"/>
                  <a:pt x="600" y="543"/>
                </a:cubicBezTo>
                <a:cubicBezTo>
                  <a:pt x="600" y="544"/>
                  <a:pt x="599" y="545"/>
                  <a:pt x="598" y="545"/>
                </a:cubicBezTo>
                <a:cubicBezTo>
                  <a:pt x="595" y="546"/>
                  <a:pt x="596" y="546"/>
                  <a:pt x="595" y="546"/>
                </a:cubicBezTo>
                <a:cubicBezTo>
                  <a:pt x="595" y="546"/>
                  <a:pt x="593" y="546"/>
                  <a:pt x="593" y="545"/>
                </a:cubicBezTo>
                <a:cubicBezTo>
                  <a:pt x="593" y="543"/>
                  <a:pt x="594" y="543"/>
                  <a:pt x="593" y="541"/>
                </a:cubicBezTo>
                <a:cubicBezTo>
                  <a:pt x="592" y="543"/>
                  <a:pt x="591" y="545"/>
                  <a:pt x="590" y="545"/>
                </a:cubicBezTo>
                <a:cubicBezTo>
                  <a:pt x="586" y="545"/>
                  <a:pt x="587" y="547"/>
                  <a:pt x="583" y="545"/>
                </a:cubicBezTo>
                <a:cubicBezTo>
                  <a:pt x="583" y="547"/>
                  <a:pt x="582" y="546"/>
                  <a:pt x="578" y="546"/>
                </a:cubicBezTo>
                <a:cubicBezTo>
                  <a:pt x="578" y="547"/>
                  <a:pt x="576" y="547"/>
                  <a:pt x="575" y="547"/>
                </a:cubicBezTo>
                <a:cubicBezTo>
                  <a:pt x="574" y="547"/>
                  <a:pt x="573" y="545"/>
                  <a:pt x="572" y="545"/>
                </a:cubicBezTo>
                <a:cubicBezTo>
                  <a:pt x="571" y="545"/>
                  <a:pt x="571" y="544"/>
                  <a:pt x="570" y="546"/>
                </a:cubicBezTo>
                <a:cubicBezTo>
                  <a:pt x="568" y="548"/>
                  <a:pt x="568" y="548"/>
                  <a:pt x="571" y="548"/>
                </a:cubicBezTo>
                <a:cubicBezTo>
                  <a:pt x="572" y="549"/>
                  <a:pt x="574" y="549"/>
                  <a:pt x="574" y="550"/>
                </a:cubicBezTo>
                <a:cubicBezTo>
                  <a:pt x="575" y="552"/>
                  <a:pt x="576" y="549"/>
                  <a:pt x="577" y="549"/>
                </a:cubicBezTo>
                <a:cubicBezTo>
                  <a:pt x="577" y="549"/>
                  <a:pt x="580" y="551"/>
                  <a:pt x="578" y="551"/>
                </a:cubicBezTo>
                <a:cubicBezTo>
                  <a:pt x="575" y="553"/>
                  <a:pt x="576" y="554"/>
                  <a:pt x="574" y="555"/>
                </a:cubicBezTo>
                <a:cubicBezTo>
                  <a:pt x="575" y="555"/>
                  <a:pt x="576" y="556"/>
                  <a:pt x="576" y="556"/>
                </a:cubicBezTo>
                <a:cubicBezTo>
                  <a:pt x="578" y="557"/>
                  <a:pt x="578" y="558"/>
                  <a:pt x="579" y="558"/>
                </a:cubicBezTo>
                <a:cubicBezTo>
                  <a:pt x="581" y="559"/>
                  <a:pt x="578" y="561"/>
                  <a:pt x="578" y="561"/>
                </a:cubicBezTo>
                <a:cubicBezTo>
                  <a:pt x="576" y="561"/>
                  <a:pt x="577" y="561"/>
                  <a:pt x="575" y="560"/>
                </a:cubicBezTo>
                <a:cubicBezTo>
                  <a:pt x="574" y="560"/>
                  <a:pt x="571" y="557"/>
                  <a:pt x="571" y="556"/>
                </a:cubicBezTo>
                <a:cubicBezTo>
                  <a:pt x="570" y="555"/>
                  <a:pt x="569" y="555"/>
                  <a:pt x="569" y="556"/>
                </a:cubicBezTo>
                <a:cubicBezTo>
                  <a:pt x="570" y="557"/>
                  <a:pt x="569" y="558"/>
                  <a:pt x="568" y="559"/>
                </a:cubicBezTo>
                <a:cubicBezTo>
                  <a:pt x="567" y="560"/>
                  <a:pt x="568" y="560"/>
                  <a:pt x="567" y="560"/>
                </a:cubicBezTo>
                <a:cubicBezTo>
                  <a:pt x="565" y="561"/>
                  <a:pt x="566" y="557"/>
                  <a:pt x="565" y="557"/>
                </a:cubicBezTo>
                <a:cubicBezTo>
                  <a:pt x="563" y="558"/>
                  <a:pt x="563" y="560"/>
                  <a:pt x="559" y="559"/>
                </a:cubicBezTo>
                <a:cubicBezTo>
                  <a:pt x="555" y="559"/>
                  <a:pt x="556" y="558"/>
                  <a:pt x="556" y="556"/>
                </a:cubicBezTo>
                <a:cubicBezTo>
                  <a:pt x="555" y="555"/>
                  <a:pt x="554" y="555"/>
                  <a:pt x="554" y="554"/>
                </a:cubicBezTo>
                <a:cubicBezTo>
                  <a:pt x="553" y="553"/>
                  <a:pt x="554" y="552"/>
                  <a:pt x="552" y="552"/>
                </a:cubicBezTo>
                <a:cubicBezTo>
                  <a:pt x="551" y="552"/>
                  <a:pt x="550" y="553"/>
                  <a:pt x="549" y="553"/>
                </a:cubicBezTo>
                <a:cubicBezTo>
                  <a:pt x="549" y="555"/>
                  <a:pt x="548" y="555"/>
                  <a:pt x="546" y="554"/>
                </a:cubicBezTo>
                <a:cubicBezTo>
                  <a:pt x="544" y="554"/>
                  <a:pt x="541" y="553"/>
                  <a:pt x="540" y="552"/>
                </a:cubicBezTo>
                <a:cubicBezTo>
                  <a:pt x="540" y="551"/>
                  <a:pt x="539" y="552"/>
                  <a:pt x="539" y="551"/>
                </a:cubicBezTo>
                <a:cubicBezTo>
                  <a:pt x="538" y="552"/>
                  <a:pt x="538" y="552"/>
                  <a:pt x="538" y="552"/>
                </a:cubicBezTo>
                <a:cubicBezTo>
                  <a:pt x="538" y="552"/>
                  <a:pt x="535" y="553"/>
                  <a:pt x="534" y="553"/>
                </a:cubicBezTo>
                <a:cubicBezTo>
                  <a:pt x="534" y="552"/>
                  <a:pt x="534" y="551"/>
                  <a:pt x="533" y="551"/>
                </a:cubicBezTo>
                <a:cubicBezTo>
                  <a:pt x="533" y="552"/>
                  <a:pt x="533" y="552"/>
                  <a:pt x="533" y="552"/>
                </a:cubicBezTo>
                <a:cubicBezTo>
                  <a:pt x="533" y="553"/>
                  <a:pt x="527" y="555"/>
                  <a:pt x="525" y="555"/>
                </a:cubicBezTo>
                <a:cubicBezTo>
                  <a:pt x="524" y="554"/>
                  <a:pt x="524" y="555"/>
                  <a:pt x="524" y="553"/>
                </a:cubicBezTo>
                <a:cubicBezTo>
                  <a:pt x="523" y="554"/>
                  <a:pt x="523" y="554"/>
                  <a:pt x="522" y="555"/>
                </a:cubicBezTo>
                <a:cubicBezTo>
                  <a:pt x="522" y="555"/>
                  <a:pt x="523" y="555"/>
                  <a:pt x="523" y="556"/>
                </a:cubicBezTo>
                <a:cubicBezTo>
                  <a:pt x="523" y="556"/>
                  <a:pt x="522" y="559"/>
                  <a:pt x="521" y="558"/>
                </a:cubicBezTo>
                <a:cubicBezTo>
                  <a:pt x="519" y="559"/>
                  <a:pt x="519" y="561"/>
                  <a:pt x="510" y="564"/>
                </a:cubicBezTo>
                <a:cubicBezTo>
                  <a:pt x="506" y="565"/>
                  <a:pt x="511" y="566"/>
                  <a:pt x="504" y="564"/>
                </a:cubicBezTo>
                <a:cubicBezTo>
                  <a:pt x="504" y="566"/>
                  <a:pt x="504" y="566"/>
                  <a:pt x="504" y="566"/>
                </a:cubicBezTo>
                <a:cubicBezTo>
                  <a:pt x="504" y="567"/>
                  <a:pt x="505" y="567"/>
                  <a:pt x="503" y="569"/>
                </a:cubicBezTo>
                <a:cubicBezTo>
                  <a:pt x="503" y="569"/>
                  <a:pt x="501" y="568"/>
                  <a:pt x="501" y="568"/>
                </a:cubicBezTo>
                <a:cubicBezTo>
                  <a:pt x="501" y="568"/>
                  <a:pt x="500" y="569"/>
                  <a:pt x="499" y="569"/>
                </a:cubicBezTo>
                <a:cubicBezTo>
                  <a:pt x="499" y="569"/>
                  <a:pt x="500" y="570"/>
                  <a:pt x="500" y="570"/>
                </a:cubicBezTo>
                <a:cubicBezTo>
                  <a:pt x="501" y="572"/>
                  <a:pt x="497" y="571"/>
                  <a:pt x="496" y="571"/>
                </a:cubicBezTo>
                <a:cubicBezTo>
                  <a:pt x="496" y="573"/>
                  <a:pt x="496" y="573"/>
                  <a:pt x="496" y="573"/>
                </a:cubicBezTo>
                <a:cubicBezTo>
                  <a:pt x="496" y="573"/>
                  <a:pt x="497" y="573"/>
                  <a:pt x="497" y="573"/>
                </a:cubicBezTo>
                <a:cubicBezTo>
                  <a:pt x="497" y="574"/>
                  <a:pt x="494" y="574"/>
                  <a:pt x="493" y="574"/>
                </a:cubicBezTo>
                <a:cubicBezTo>
                  <a:pt x="493" y="574"/>
                  <a:pt x="493" y="574"/>
                  <a:pt x="493" y="574"/>
                </a:cubicBezTo>
                <a:cubicBezTo>
                  <a:pt x="493" y="575"/>
                  <a:pt x="495" y="576"/>
                  <a:pt x="494" y="577"/>
                </a:cubicBezTo>
                <a:cubicBezTo>
                  <a:pt x="493" y="579"/>
                  <a:pt x="492" y="580"/>
                  <a:pt x="490" y="580"/>
                </a:cubicBezTo>
                <a:cubicBezTo>
                  <a:pt x="491" y="580"/>
                  <a:pt x="491" y="580"/>
                  <a:pt x="491" y="580"/>
                </a:cubicBezTo>
                <a:cubicBezTo>
                  <a:pt x="492" y="581"/>
                  <a:pt x="489" y="583"/>
                  <a:pt x="489" y="583"/>
                </a:cubicBezTo>
                <a:cubicBezTo>
                  <a:pt x="489" y="584"/>
                  <a:pt x="489" y="585"/>
                  <a:pt x="489" y="586"/>
                </a:cubicBezTo>
                <a:cubicBezTo>
                  <a:pt x="489" y="587"/>
                  <a:pt x="490" y="589"/>
                  <a:pt x="490" y="589"/>
                </a:cubicBezTo>
                <a:cubicBezTo>
                  <a:pt x="490" y="590"/>
                  <a:pt x="490" y="590"/>
                  <a:pt x="489" y="591"/>
                </a:cubicBezTo>
                <a:cubicBezTo>
                  <a:pt x="489" y="595"/>
                  <a:pt x="489" y="595"/>
                  <a:pt x="489" y="595"/>
                </a:cubicBezTo>
                <a:cubicBezTo>
                  <a:pt x="490" y="596"/>
                  <a:pt x="490" y="596"/>
                  <a:pt x="490" y="596"/>
                </a:cubicBezTo>
                <a:cubicBezTo>
                  <a:pt x="490" y="597"/>
                  <a:pt x="489" y="599"/>
                  <a:pt x="489" y="600"/>
                </a:cubicBezTo>
                <a:cubicBezTo>
                  <a:pt x="486" y="602"/>
                  <a:pt x="486" y="602"/>
                  <a:pt x="485" y="602"/>
                </a:cubicBezTo>
                <a:cubicBezTo>
                  <a:pt x="484" y="604"/>
                  <a:pt x="484" y="604"/>
                  <a:pt x="484" y="604"/>
                </a:cubicBezTo>
                <a:cubicBezTo>
                  <a:pt x="483" y="611"/>
                  <a:pt x="483" y="611"/>
                  <a:pt x="483" y="611"/>
                </a:cubicBezTo>
                <a:cubicBezTo>
                  <a:pt x="480" y="617"/>
                  <a:pt x="480" y="617"/>
                  <a:pt x="480" y="617"/>
                </a:cubicBezTo>
                <a:cubicBezTo>
                  <a:pt x="480" y="625"/>
                  <a:pt x="480" y="625"/>
                  <a:pt x="480" y="625"/>
                </a:cubicBezTo>
                <a:cubicBezTo>
                  <a:pt x="480" y="625"/>
                  <a:pt x="477" y="631"/>
                  <a:pt x="476" y="631"/>
                </a:cubicBezTo>
                <a:cubicBezTo>
                  <a:pt x="477" y="638"/>
                  <a:pt x="477" y="638"/>
                  <a:pt x="477" y="638"/>
                </a:cubicBezTo>
                <a:cubicBezTo>
                  <a:pt x="477" y="642"/>
                  <a:pt x="477" y="642"/>
                  <a:pt x="477" y="642"/>
                </a:cubicBezTo>
                <a:cubicBezTo>
                  <a:pt x="477" y="643"/>
                  <a:pt x="477" y="649"/>
                  <a:pt x="477" y="650"/>
                </a:cubicBezTo>
                <a:cubicBezTo>
                  <a:pt x="477" y="650"/>
                  <a:pt x="479" y="654"/>
                  <a:pt x="480" y="657"/>
                </a:cubicBezTo>
                <a:cubicBezTo>
                  <a:pt x="486" y="666"/>
                  <a:pt x="486" y="666"/>
                  <a:pt x="486" y="666"/>
                </a:cubicBezTo>
                <a:cubicBezTo>
                  <a:pt x="486" y="666"/>
                  <a:pt x="486" y="670"/>
                  <a:pt x="486" y="671"/>
                </a:cubicBezTo>
                <a:cubicBezTo>
                  <a:pt x="489" y="678"/>
                  <a:pt x="489" y="678"/>
                  <a:pt x="489" y="678"/>
                </a:cubicBezTo>
                <a:cubicBezTo>
                  <a:pt x="497" y="678"/>
                  <a:pt x="494" y="677"/>
                  <a:pt x="498" y="681"/>
                </a:cubicBezTo>
                <a:cubicBezTo>
                  <a:pt x="502" y="686"/>
                  <a:pt x="501" y="685"/>
                  <a:pt x="503" y="685"/>
                </a:cubicBezTo>
                <a:cubicBezTo>
                  <a:pt x="509" y="684"/>
                  <a:pt x="506" y="685"/>
                  <a:pt x="510" y="682"/>
                </a:cubicBezTo>
                <a:cubicBezTo>
                  <a:pt x="513" y="681"/>
                  <a:pt x="513" y="682"/>
                  <a:pt x="517" y="682"/>
                </a:cubicBezTo>
                <a:cubicBezTo>
                  <a:pt x="517" y="682"/>
                  <a:pt x="518" y="680"/>
                  <a:pt x="518" y="680"/>
                </a:cubicBezTo>
                <a:cubicBezTo>
                  <a:pt x="531" y="679"/>
                  <a:pt x="525" y="679"/>
                  <a:pt x="530" y="682"/>
                </a:cubicBezTo>
                <a:cubicBezTo>
                  <a:pt x="534" y="679"/>
                  <a:pt x="534" y="679"/>
                  <a:pt x="534" y="679"/>
                </a:cubicBezTo>
                <a:cubicBezTo>
                  <a:pt x="533" y="676"/>
                  <a:pt x="533" y="676"/>
                  <a:pt x="533" y="676"/>
                </a:cubicBezTo>
                <a:cubicBezTo>
                  <a:pt x="533" y="676"/>
                  <a:pt x="537" y="675"/>
                  <a:pt x="538" y="674"/>
                </a:cubicBezTo>
                <a:cubicBezTo>
                  <a:pt x="540" y="671"/>
                  <a:pt x="540" y="671"/>
                  <a:pt x="540" y="671"/>
                </a:cubicBezTo>
                <a:cubicBezTo>
                  <a:pt x="541" y="667"/>
                  <a:pt x="541" y="667"/>
                  <a:pt x="541" y="667"/>
                </a:cubicBezTo>
                <a:cubicBezTo>
                  <a:pt x="541" y="667"/>
                  <a:pt x="543" y="666"/>
                  <a:pt x="543" y="666"/>
                </a:cubicBezTo>
                <a:cubicBezTo>
                  <a:pt x="544" y="665"/>
                  <a:pt x="545" y="660"/>
                  <a:pt x="545" y="659"/>
                </a:cubicBezTo>
                <a:cubicBezTo>
                  <a:pt x="547" y="652"/>
                  <a:pt x="547" y="652"/>
                  <a:pt x="547" y="652"/>
                </a:cubicBezTo>
                <a:cubicBezTo>
                  <a:pt x="547" y="652"/>
                  <a:pt x="553" y="649"/>
                  <a:pt x="554" y="649"/>
                </a:cubicBezTo>
                <a:cubicBezTo>
                  <a:pt x="557" y="649"/>
                  <a:pt x="557" y="649"/>
                  <a:pt x="557" y="649"/>
                </a:cubicBezTo>
                <a:cubicBezTo>
                  <a:pt x="562" y="648"/>
                  <a:pt x="563" y="648"/>
                  <a:pt x="569" y="646"/>
                </a:cubicBezTo>
                <a:cubicBezTo>
                  <a:pt x="571" y="646"/>
                  <a:pt x="576" y="647"/>
                  <a:pt x="579" y="646"/>
                </a:cubicBezTo>
                <a:cubicBezTo>
                  <a:pt x="580" y="644"/>
                  <a:pt x="580" y="645"/>
                  <a:pt x="583" y="647"/>
                </a:cubicBezTo>
                <a:cubicBezTo>
                  <a:pt x="584" y="647"/>
                  <a:pt x="584" y="651"/>
                  <a:pt x="584" y="652"/>
                </a:cubicBezTo>
                <a:cubicBezTo>
                  <a:pt x="581" y="656"/>
                  <a:pt x="581" y="656"/>
                  <a:pt x="581" y="656"/>
                </a:cubicBezTo>
                <a:cubicBezTo>
                  <a:pt x="578" y="658"/>
                  <a:pt x="578" y="658"/>
                  <a:pt x="578" y="658"/>
                </a:cubicBezTo>
                <a:cubicBezTo>
                  <a:pt x="575" y="663"/>
                  <a:pt x="575" y="663"/>
                  <a:pt x="575" y="663"/>
                </a:cubicBezTo>
                <a:cubicBezTo>
                  <a:pt x="575" y="666"/>
                  <a:pt x="575" y="666"/>
                  <a:pt x="575" y="666"/>
                </a:cubicBezTo>
                <a:cubicBezTo>
                  <a:pt x="575" y="667"/>
                  <a:pt x="574" y="667"/>
                  <a:pt x="574" y="667"/>
                </a:cubicBezTo>
                <a:cubicBezTo>
                  <a:pt x="573" y="668"/>
                  <a:pt x="573" y="668"/>
                  <a:pt x="573" y="668"/>
                </a:cubicBezTo>
                <a:cubicBezTo>
                  <a:pt x="575" y="669"/>
                  <a:pt x="575" y="669"/>
                  <a:pt x="573" y="670"/>
                </a:cubicBezTo>
                <a:cubicBezTo>
                  <a:pt x="572" y="672"/>
                  <a:pt x="572" y="672"/>
                  <a:pt x="572" y="672"/>
                </a:cubicBezTo>
                <a:cubicBezTo>
                  <a:pt x="572" y="672"/>
                  <a:pt x="573" y="672"/>
                  <a:pt x="573" y="673"/>
                </a:cubicBezTo>
                <a:cubicBezTo>
                  <a:pt x="572" y="677"/>
                  <a:pt x="572" y="677"/>
                  <a:pt x="572" y="677"/>
                </a:cubicBezTo>
                <a:cubicBezTo>
                  <a:pt x="570" y="680"/>
                  <a:pt x="570" y="680"/>
                  <a:pt x="570" y="680"/>
                </a:cubicBezTo>
                <a:cubicBezTo>
                  <a:pt x="570" y="683"/>
                  <a:pt x="570" y="683"/>
                  <a:pt x="570" y="683"/>
                </a:cubicBezTo>
                <a:cubicBezTo>
                  <a:pt x="570" y="683"/>
                  <a:pt x="567" y="684"/>
                  <a:pt x="567" y="684"/>
                </a:cubicBezTo>
                <a:cubicBezTo>
                  <a:pt x="566" y="681"/>
                  <a:pt x="566" y="682"/>
                  <a:pt x="567" y="679"/>
                </a:cubicBezTo>
                <a:cubicBezTo>
                  <a:pt x="566" y="679"/>
                  <a:pt x="566" y="679"/>
                  <a:pt x="566" y="679"/>
                </a:cubicBezTo>
                <a:cubicBezTo>
                  <a:pt x="564" y="682"/>
                  <a:pt x="564" y="682"/>
                  <a:pt x="564" y="682"/>
                </a:cubicBezTo>
                <a:cubicBezTo>
                  <a:pt x="567" y="683"/>
                  <a:pt x="567" y="683"/>
                  <a:pt x="567" y="686"/>
                </a:cubicBezTo>
                <a:cubicBezTo>
                  <a:pt x="567" y="687"/>
                  <a:pt x="565" y="687"/>
                  <a:pt x="565" y="688"/>
                </a:cubicBezTo>
                <a:cubicBezTo>
                  <a:pt x="564" y="688"/>
                  <a:pt x="563" y="693"/>
                  <a:pt x="563" y="694"/>
                </a:cubicBezTo>
                <a:cubicBezTo>
                  <a:pt x="563" y="695"/>
                  <a:pt x="563" y="696"/>
                  <a:pt x="563" y="697"/>
                </a:cubicBezTo>
                <a:cubicBezTo>
                  <a:pt x="563" y="705"/>
                  <a:pt x="563" y="705"/>
                  <a:pt x="563" y="705"/>
                </a:cubicBezTo>
                <a:cubicBezTo>
                  <a:pt x="563" y="705"/>
                  <a:pt x="558" y="707"/>
                  <a:pt x="558" y="708"/>
                </a:cubicBezTo>
                <a:cubicBezTo>
                  <a:pt x="558" y="708"/>
                  <a:pt x="556" y="709"/>
                  <a:pt x="556" y="710"/>
                </a:cubicBezTo>
                <a:cubicBezTo>
                  <a:pt x="554" y="712"/>
                  <a:pt x="554" y="712"/>
                  <a:pt x="554" y="712"/>
                </a:cubicBezTo>
                <a:cubicBezTo>
                  <a:pt x="556" y="712"/>
                  <a:pt x="556" y="712"/>
                  <a:pt x="556" y="712"/>
                </a:cubicBezTo>
                <a:cubicBezTo>
                  <a:pt x="558" y="711"/>
                  <a:pt x="557" y="711"/>
                  <a:pt x="560" y="713"/>
                </a:cubicBezTo>
                <a:cubicBezTo>
                  <a:pt x="562" y="713"/>
                  <a:pt x="562" y="713"/>
                  <a:pt x="562" y="713"/>
                </a:cubicBezTo>
                <a:cubicBezTo>
                  <a:pt x="562" y="712"/>
                  <a:pt x="563" y="711"/>
                  <a:pt x="563" y="711"/>
                </a:cubicBezTo>
                <a:cubicBezTo>
                  <a:pt x="567" y="710"/>
                  <a:pt x="567" y="709"/>
                  <a:pt x="567" y="712"/>
                </a:cubicBezTo>
                <a:cubicBezTo>
                  <a:pt x="569" y="712"/>
                  <a:pt x="569" y="712"/>
                  <a:pt x="569" y="712"/>
                </a:cubicBezTo>
                <a:cubicBezTo>
                  <a:pt x="570" y="712"/>
                  <a:pt x="571" y="711"/>
                  <a:pt x="572" y="711"/>
                </a:cubicBezTo>
                <a:cubicBezTo>
                  <a:pt x="578" y="713"/>
                  <a:pt x="575" y="712"/>
                  <a:pt x="579" y="711"/>
                </a:cubicBezTo>
                <a:cubicBezTo>
                  <a:pt x="583" y="711"/>
                  <a:pt x="583" y="711"/>
                  <a:pt x="583" y="711"/>
                </a:cubicBezTo>
                <a:cubicBezTo>
                  <a:pt x="583" y="711"/>
                  <a:pt x="585" y="708"/>
                  <a:pt x="586" y="711"/>
                </a:cubicBezTo>
                <a:cubicBezTo>
                  <a:pt x="591" y="711"/>
                  <a:pt x="588" y="711"/>
                  <a:pt x="593" y="710"/>
                </a:cubicBezTo>
                <a:cubicBezTo>
                  <a:pt x="595" y="710"/>
                  <a:pt x="595" y="710"/>
                  <a:pt x="597" y="712"/>
                </a:cubicBezTo>
                <a:cubicBezTo>
                  <a:pt x="598" y="712"/>
                  <a:pt x="600" y="711"/>
                  <a:pt x="600" y="711"/>
                </a:cubicBezTo>
                <a:cubicBezTo>
                  <a:pt x="602" y="714"/>
                  <a:pt x="602" y="713"/>
                  <a:pt x="602" y="716"/>
                </a:cubicBezTo>
                <a:cubicBezTo>
                  <a:pt x="609" y="718"/>
                  <a:pt x="608" y="717"/>
                  <a:pt x="608" y="720"/>
                </a:cubicBezTo>
                <a:cubicBezTo>
                  <a:pt x="610" y="720"/>
                  <a:pt x="611" y="721"/>
                  <a:pt x="610" y="724"/>
                </a:cubicBezTo>
                <a:cubicBezTo>
                  <a:pt x="608" y="726"/>
                  <a:pt x="610" y="729"/>
                  <a:pt x="609" y="732"/>
                </a:cubicBezTo>
                <a:cubicBezTo>
                  <a:pt x="608" y="734"/>
                  <a:pt x="607" y="732"/>
                  <a:pt x="606" y="738"/>
                </a:cubicBezTo>
                <a:cubicBezTo>
                  <a:pt x="605" y="740"/>
                  <a:pt x="604" y="744"/>
                  <a:pt x="604" y="746"/>
                </a:cubicBezTo>
                <a:cubicBezTo>
                  <a:pt x="605" y="750"/>
                  <a:pt x="602" y="748"/>
                  <a:pt x="602" y="751"/>
                </a:cubicBezTo>
                <a:cubicBezTo>
                  <a:pt x="603" y="755"/>
                  <a:pt x="601" y="757"/>
                  <a:pt x="602" y="759"/>
                </a:cubicBezTo>
                <a:cubicBezTo>
                  <a:pt x="603" y="761"/>
                  <a:pt x="600" y="764"/>
                  <a:pt x="600" y="764"/>
                </a:cubicBezTo>
                <a:cubicBezTo>
                  <a:pt x="601" y="766"/>
                  <a:pt x="601" y="766"/>
                  <a:pt x="601" y="766"/>
                </a:cubicBezTo>
                <a:cubicBezTo>
                  <a:pt x="601" y="767"/>
                  <a:pt x="602" y="768"/>
                  <a:pt x="602" y="768"/>
                </a:cubicBezTo>
                <a:cubicBezTo>
                  <a:pt x="602" y="770"/>
                  <a:pt x="604" y="776"/>
                  <a:pt x="605" y="777"/>
                </a:cubicBezTo>
                <a:cubicBezTo>
                  <a:pt x="606" y="778"/>
                  <a:pt x="610" y="782"/>
                  <a:pt x="611" y="784"/>
                </a:cubicBezTo>
                <a:cubicBezTo>
                  <a:pt x="611" y="784"/>
                  <a:pt x="615" y="785"/>
                  <a:pt x="615" y="785"/>
                </a:cubicBezTo>
                <a:cubicBezTo>
                  <a:pt x="616" y="788"/>
                  <a:pt x="616" y="787"/>
                  <a:pt x="615" y="789"/>
                </a:cubicBezTo>
                <a:cubicBezTo>
                  <a:pt x="616" y="791"/>
                  <a:pt x="616" y="791"/>
                  <a:pt x="616" y="791"/>
                </a:cubicBezTo>
                <a:cubicBezTo>
                  <a:pt x="618" y="791"/>
                  <a:pt x="618" y="791"/>
                  <a:pt x="618" y="791"/>
                </a:cubicBezTo>
                <a:cubicBezTo>
                  <a:pt x="618" y="791"/>
                  <a:pt x="618" y="787"/>
                  <a:pt x="618" y="788"/>
                </a:cubicBezTo>
                <a:cubicBezTo>
                  <a:pt x="621" y="791"/>
                  <a:pt x="621" y="791"/>
                  <a:pt x="625" y="792"/>
                </a:cubicBezTo>
                <a:cubicBezTo>
                  <a:pt x="625" y="792"/>
                  <a:pt x="626" y="792"/>
                  <a:pt x="627" y="792"/>
                </a:cubicBezTo>
                <a:cubicBezTo>
                  <a:pt x="628" y="792"/>
                  <a:pt x="633" y="789"/>
                  <a:pt x="634" y="789"/>
                </a:cubicBezTo>
                <a:cubicBezTo>
                  <a:pt x="637" y="788"/>
                  <a:pt x="637" y="788"/>
                  <a:pt x="637" y="788"/>
                </a:cubicBezTo>
                <a:cubicBezTo>
                  <a:pt x="639" y="785"/>
                  <a:pt x="639" y="785"/>
                  <a:pt x="639" y="785"/>
                </a:cubicBezTo>
                <a:cubicBezTo>
                  <a:pt x="642" y="784"/>
                  <a:pt x="642" y="784"/>
                  <a:pt x="642" y="784"/>
                </a:cubicBezTo>
                <a:cubicBezTo>
                  <a:pt x="642" y="784"/>
                  <a:pt x="644" y="784"/>
                  <a:pt x="645" y="784"/>
                </a:cubicBezTo>
                <a:cubicBezTo>
                  <a:pt x="649" y="785"/>
                  <a:pt x="649" y="784"/>
                  <a:pt x="649" y="786"/>
                </a:cubicBezTo>
                <a:cubicBezTo>
                  <a:pt x="653" y="785"/>
                  <a:pt x="651" y="785"/>
                  <a:pt x="655" y="786"/>
                </a:cubicBezTo>
                <a:cubicBezTo>
                  <a:pt x="656" y="787"/>
                  <a:pt x="661" y="792"/>
                  <a:pt x="662" y="792"/>
                </a:cubicBezTo>
                <a:cubicBezTo>
                  <a:pt x="663" y="795"/>
                  <a:pt x="663" y="795"/>
                  <a:pt x="663" y="795"/>
                </a:cubicBezTo>
                <a:cubicBezTo>
                  <a:pt x="665" y="793"/>
                  <a:pt x="664" y="796"/>
                  <a:pt x="669" y="800"/>
                </a:cubicBezTo>
                <a:cubicBezTo>
                  <a:pt x="669" y="800"/>
                  <a:pt x="668" y="803"/>
                  <a:pt x="668" y="803"/>
                </a:cubicBezTo>
                <a:cubicBezTo>
                  <a:pt x="669" y="803"/>
                  <a:pt x="669" y="803"/>
                  <a:pt x="669" y="803"/>
                </a:cubicBezTo>
                <a:cubicBezTo>
                  <a:pt x="669" y="798"/>
                  <a:pt x="670" y="799"/>
                  <a:pt x="668" y="796"/>
                </a:cubicBezTo>
                <a:cubicBezTo>
                  <a:pt x="667" y="795"/>
                  <a:pt x="670" y="795"/>
                  <a:pt x="671" y="794"/>
                </a:cubicBezTo>
                <a:cubicBezTo>
                  <a:pt x="676" y="788"/>
                  <a:pt x="676" y="788"/>
                  <a:pt x="676" y="788"/>
                </a:cubicBezTo>
                <a:cubicBezTo>
                  <a:pt x="676" y="788"/>
                  <a:pt x="677" y="786"/>
                  <a:pt x="678" y="786"/>
                </a:cubicBezTo>
                <a:cubicBezTo>
                  <a:pt x="679" y="786"/>
                  <a:pt x="683" y="786"/>
                  <a:pt x="683" y="785"/>
                </a:cubicBezTo>
                <a:cubicBezTo>
                  <a:pt x="683" y="785"/>
                  <a:pt x="681" y="782"/>
                  <a:pt x="681" y="781"/>
                </a:cubicBezTo>
                <a:cubicBezTo>
                  <a:pt x="681" y="781"/>
                  <a:pt x="681" y="781"/>
                  <a:pt x="682" y="779"/>
                </a:cubicBezTo>
                <a:cubicBezTo>
                  <a:pt x="681" y="776"/>
                  <a:pt x="681" y="778"/>
                  <a:pt x="684" y="772"/>
                </a:cubicBezTo>
                <a:cubicBezTo>
                  <a:pt x="684" y="771"/>
                  <a:pt x="689" y="768"/>
                  <a:pt x="690" y="768"/>
                </a:cubicBezTo>
                <a:cubicBezTo>
                  <a:pt x="690" y="767"/>
                  <a:pt x="693" y="767"/>
                  <a:pt x="694" y="767"/>
                </a:cubicBezTo>
                <a:cubicBezTo>
                  <a:pt x="695" y="767"/>
                  <a:pt x="694" y="769"/>
                  <a:pt x="694" y="770"/>
                </a:cubicBezTo>
                <a:cubicBezTo>
                  <a:pt x="695" y="770"/>
                  <a:pt x="696" y="769"/>
                  <a:pt x="696" y="769"/>
                </a:cubicBezTo>
                <a:cubicBezTo>
                  <a:pt x="696" y="768"/>
                  <a:pt x="696" y="764"/>
                  <a:pt x="697" y="764"/>
                </a:cubicBezTo>
                <a:cubicBezTo>
                  <a:pt x="698" y="764"/>
                  <a:pt x="700" y="763"/>
                  <a:pt x="700" y="764"/>
                </a:cubicBezTo>
                <a:cubicBezTo>
                  <a:pt x="702" y="765"/>
                  <a:pt x="703" y="765"/>
                  <a:pt x="706" y="764"/>
                </a:cubicBezTo>
                <a:cubicBezTo>
                  <a:pt x="707" y="764"/>
                  <a:pt x="709" y="762"/>
                  <a:pt x="710" y="762"/>
                </a:cubicBezTo>
                <a:cubicBezTo>
                  <a:pt x="712" y="759"/>
                  <a:pt x="714" y="759"/>
                  <a:pt x="716" y="758"/>
                </a:cubicBezTo>
                <a:cubicBezTo>
                  <a:pt x="717" y="758"/>
                  <a:pt x="719" y="753"/>
                  <a:pt x="719" y="753"/>
                </a:cubicBezTo>
                <a:cubicBezTo>
                  <a:pt x="720" y="753"/>
                  <a:pt x="720" y="753"/>
                  <a:pt x="721" y="754"/>
                </a:cubicBezTo>
                <a:cubicBezTo>
                  <a:pt x="721" y="753"/>
                  <a:pt x="721" y="752"/>
                  <a:pt x="722" y="752"/>
                </a:cubicBezTo>
                <a:cubicBezTo>
                  <a:pt x="722" y="752"/>
                  <a:pt x="724" y="751"/>
                  <a:pt x="725" y="751"/>
                </a:cubicBezTo>
                <a:cubicBezTo>
                  <a:pt x="726" y="751"/>
                  <a:pt x="729" y="753"/>
                  <a:pt x="729" y="754"/>
                </a:cubicBezTo>
                <a:cubicBezTo>
                  <a:pt x="727" y="758"/>
                  <a:pt x="727" y="758"/>
                  <a:pt x="727" y="758"/>
                </a:cubicBezTo>
                <a:cubicBezTo>
                  <a:pt x="726" y="759"/>
                  <a:pt x="721" y="761"/>
                  <a:pt x="720" y="761"/>
                </a:cubicBezTo>
                <a:cubicBezTo>
                  <a:pt x="719" y="763"/>
                  <a:pt x="719" y="763"/>
                  <a:pt x="719" y="763"/>
                </a:cubicBezTo>
                <a:cubicBezTo>
                  <a:pt x="720" y="764"/>
                  <a:pt x="721" y="765"/>
                  <a:pt x="721" y="765"/>
                </a:cubicBezTo>
                <a:cubicBezTo>
                  <a:pt x="722" y="767"/>
                  <a:pt x="724" y="766"/>
                  <a:pt x="724" y="772"/>
                </a:cubicBezTo>
                <a:cubicBezTo>
                  <a:pt x="724" y="773"/>
                  <a:pt x="721" y="777"/>
                  <a:pt x="720" y="779"/>
                </a:cubicBezTo>
                <a:cubicBezTo>
                  <a:pt x="719" y="780"/>
                  <a:pt x="718" y="781"/>
                  <a:pt x="718" y="782"/>
                </a:cubicBezTo>
                <a:cubicBezTo>
                  <a:pt x="719" y="784"/>
                  <a:pt x="718" y="784"/>
                  <a:pt x="721" y="786"/>
                </a:cubicBezTo>
                <a:cubicBezTo>
                  <a:pt x="721" y="786"/>
                  <a:pt x="721" y="788"/>
                  <a:pt x="722" y="789"/>
                </a:cubicBezTo>
                <a:cubicBezTo>
                  <a:pt x="723" y="790"/>
                  <a:pt x="723" y="790"/>
                  <a:pt x="723" y="790"/>
                </a:cubicBezTo>
                <a:cubicBezTo>
                  <a:pt x="724" y="789"/>
                  <a:pt x="726" y="787"/>
                  <a:pt x="727" y="787"/>
                </a:cubicBezTo>
                <a:cubicBezTo>
                  <a:pt x="727" y="787"/>
                  <a:pt x="727" y="787"/>
                  <a:pt x="727" y="786"/>
                </a:cubicBezTo>
                <a:cubicBezTo>
                  <a:pt x="728" y="783"/>
                  <a:pt x="728" y="783"/>
                  <a:pt x="728" y="783"/>
                </a:cubicBezTo>
                <a:cubicBezTo>
                  <a:pt x="727" y="779"/>
                  <a:pt x="727" y="779"/>
                  <a:pt x="727" y="779"/>
                </a:cubicBezTo>
                <a:cubicBezTo>
                  <a:pt x="725" y="778"/>
                  <a:pt x="725" y="778"/>
                  <a:pt x="725" y="778"/>
                </a:cubicBezTo>
                <a:cubicBezTo>
                  <a:pt x="725" y="778"/>
                  <a:pt x="724" y="774"/>
                  <a:pt x="724" y="773"/>
                </a:cubicBezTo>
                <a:cubicBezTo>
                  <a:pt x="725" y="767"/>
                  <a:pt x="727" y="768"/>
                  <a:pt x="729" y="766"/>
                </a:cubicBezTo>
                <a:cubicBezTo>
                  <a:pt x="729" y="766"/>
                  <a:pt x="730" y="765"/>
                  <a:pt x="730" y="765"/>
                </a:cubicBezTo>
                <a:cubicBezTo>
                  <a:pt x="735" y="765"/>
                  <a:pt x="733" y="765"/>
                  <a:pt x="737" y="764"/>
                </a:cubicBezTo>
                <a:cubicBezTo>
                  <a:pt x="738" y="763"/>
                  <a:pt x="738" y="762"/>
                  <a:pt x="739" y="762"/>
                </a:cubicBezTo>
                <a:cubicBezTo>
                  <a:pt x="739" y="762"/>
                  <a:pt x="741" y="763"/>
                  <a:pt x="742" y="762"/>
                </a:cubicBezTo>
                <a:cubicBezTo>
                  <a:pt x="742" y="762"/>
                  <a:pt x="742" y="761"/>
                  <a:pt x="742" y="761"/>
                </a:cubicBezTo>
                <a:cubicBezTo>
                  <a:pt x="739" y="760"/>
                  <a:pt x="739" y="762"/>
                  <a:pt x="737" y="760"/>
                </a:cubicBezTo>
                <a:cubicBezTo>
                  <a:pt x="736" y="759"/>
                  <a:pt x="737" y="757"/>
                  <a:pt x="737" y="756"/>
                </a:cubicBezTo>
                <a:cubicBezTo>
                  <a:pt x="737" y="756"/>
                  <a:pt x="740" y="754"/>
                  <a:pt x="740" y="754"/>
                </a:cubicBezTo>
                <a:cubicBezTo>
                  <a:pt x="740" y="754"/>
                  <a:pt x="741" y="754"/>
                  <a:pt x="742" y="756"/>
                </a:cubicBezTo>
                <a:cubicBezTo>
                  <a:pt x="743" y="757"/>
                  <a:pt x="743" y="761"/>
                  <a:pt x="744" y="761"/>
                </a:cubicBezTo>
                <a:cubicBezTo>
                  <a:pt x="747" y="763"/>
                  <a:pt x="752" y="763"/>
                  <a:pt x="755" y="765"/>
                </a:cubicBezTo>
                <a:cubicBezTo>
                  <a:pt x="756" y="767"/>
                  <a:pt x="758" y="772"/>
                  <a:pt x="758" y="773"/>
                </a:cubicBezTo>
                <a:cubicBezTo>
                  <a:pt x="769" y="773"/>
                  <a:pt x="769" y="773"/>
                  <a:pt x="769" y="773"/>
                </a:cubicBezTo>
                <a:cubicBezTo>
                  <a:pt x="773" y="773"/>
                  <a:pt x="773" y="773"/>
                  <a:pt x="773" y="773"/>
                </a:cubicBezTo>
                <a:cubicBezTo>
                  <a:pt x="778" y="772"/>
                  <a:pt x="778" y="772"/>
                  <a:pt x="778" y="772"/>
                </a:cubicBezTo>
                <a:cubicBezTo>
                  <a:pt x="779" y="772"/>
                  <a:pt x="780" y="775"/>
                  <a:pt x="780" y="775"/>
                </a:cubicBezTo>
                <a:cubicBezTo>
                  <a:pt x="783" y="777"/>
                  <a:pt x="783" y="777"/>
                  <a:pt x="783" y="777"/>
                </a:cubicBezTo>
                <a:cubicBezTo>
                  <a:pt x="786" y="777"/>
                  <a:pt x="786" y="777"/>
                  <a:pt x="786" y="777"/>
                </a:cubicBezTo>
                <a:cubicBezTo>
                  <a:pt x="786" y="777"/>
                  <a:pt x="788" y="779"/>
                  <a:pt x="788" y="779"/>
                </a:cubicBezTo>
                <a:cubicBezTo>
                  <a:pt x="791" y="778"/>
                  <a:pt x="793" y="777"/>
                  <a:pt x="794" y="776"/>
                </a:cubicBezTo>
                <a:cubicBezTo>
                  <a:pt x="794" y="776"/>
                  <a:pt x="795" y="774"/>
                  <a:pt x="796" y="774"/>
                </a:cubicBezTo>
                <a:cubicBezTo>
                  <a:pt x="799" y="774"/>
                  <a:pt x="798" y="775"/>
                  <a:pt x="801" y="774"/>
                </a:cubicBezTo>
                <a:cubicBezTo>
                  <a:pt x="799" y="772"/>
                  <a:pt x="806" y="771"/>
                  <a:pt x="807" y="771"/>
                </a:cubicBezTo>
                <a:cubicBezTo>
                  <a:pt x="810" y="772"/>
                  <a:pt x="810" y="772"/>
                  <a:pt x="810" y="772"/>
                </a:cubicBezTo>
                <a:cubicBezTo>
                  <a:pt x="810" y="772"/>
                  <a:pt x="816" y="771"/>
                  <a:pt x="817" y="771"/>
                </a:cubicBezTo>
                <a:cubicBezTo>
                  <a:pt x="819" y="771"/>
                  <a:pt x="823" y="769"/>
                  <a:pt x="823" y="770"/>
                </a:cubicBezTo>
                <a:cubicBezTo>
                  <a:pt x="823" y="772"/>
                  <a:pt x="816" y="774"/>
                  <a:pt x="815" y="774"/>
                </a:cubicBezTo>
                <a:cubicBezTo>
                  <a:pt x="812" y="774"/>
                  <a:pt x="813" y="773"/>
                  <a:pt x="811" y="774"/>
                </a:cubicBezTo>
                <a:cubicBezTo>
                  <a:pt x="811" y="774"/>
                  <a:pt x="811" y="774"/>
                  <a:pt x="811" y="774"/>
                </a:cubicBezTo>
                <a:cubicBezTo>
                  <a:pt x="812" y="774"/>
                  <a:pt x="816" y="777"/>
                  <a:pt x="816" y="778"/>
                </a:cubicBezTo>
                <a:cubicBezTo>
                  <a:pt x="816" y="779"/>
                  <a:pt x="816" y="780"/>
                  <a:pt x="816" y="781"/>
                </a:cubicBezTo>
                <a:cubicBezTo>
                  <a:pt x="817" y="781"/>
                  <a:pt x="817" y="781"/>
                  <a:pt x="817" y="781"/>
                </a:cubicBezTo>
                <a:cubicBezTo>
                  <a:pt x="820" y="778"/>
                  <a:pt x="819" y="778"/>
                  <a:pt x="823" y="781"/>
                </a:cubicBezTo>
                <a:cubicBezTo>
                  <a:pt x="825" y="779"/>
                  <a:pt x="824" y="779"/>
                  <a:pt x="826" y="783"/>
                </a:cubicBezTo>
                <a:cubicBezTo>
                  <a:pt x="831" y="783"/>
                  <a:pt x="829" y="782"/>
                  <a:pt x="834" y="788"/>
                </a:cubicBezTo>
                <a:cubicBezTo>
                  <a:pt x="834" y="789"/>
                  <a:pt x="829" y="791"/>
                  <a:pt x="829" y="792"/>
                </a:cubicBezTo>
                <a:cubicBezTo>
                  <a:pt x="828" y="793"/>
                  <a:pt x="827" y="794"/>
                  <a:pt x="826" y="795"/>
                </a:cubicBezTo>
                <a:cubicBezTo>
                  <a:pt x="827" y="795"/>
                  <a:pt x="827" y="794"/>
                  <a:pt x="828" y="794"/>
                </a:cubicBezTo>
                <a:cubicBezTo>
                  <a:pt x="829" y="795"/>
                  <a:pt x="828" y="796"/>
                  <a:pt x="828" y="796"/>
                </a:cubicBezTo>
                <a:cubicBezTo>
                  <a:pt x="829" y="795"/>
                  <a:pt x="829" y="795"/>
                  <a:pt x="829" y="795"/>
                </a:cubicBezTo>
                <a:cubicBezTo>
                  <a:pt x="829" y="794"/>
                  <a:pt x="828" y="794"/>
                  <a:pt x="831" y="793"/>
                </a:cubicBezTo>
                <a:cubicBezTo>
                  <a:pt x="832" y="790"/>
                  <a:pt x="832" y="790"/>
                  <a:pt x="832" y="790"/>
                </a:cubicBezTo>
                <a:cubicBezTo>
                  <a:pt x="835" y="789"/>
                  <a:pt x="835" y="792"/>
                  <a:pt x="834" y="793"/>
                </a:cubicBezTo>
                <a:cubicBezTo>
                  <a:pt x="833" y="795"/>
                  <a:pt x="835" y="794"/>
                  <a:pt x="831" y="795"/>
                </a:cubicBezTo>
                <a:cubicBezTo>
                  <a:pt x="831" y="795"/>
                  <a:pt x="831" y="796"/>
                  <a:pt x="831" y="796"/>
                </a:cubicBezTo>
                <a:cubicBezTo>
                  <a:pt x="831" y="796"/>
                  <a:pt x="831" y="796"/>
                  <a:pt x="831" y="796"/>
                </a:cubicBezTo>
                <a:cubicBezTo>
                  <a:pt x="833" y="797"/>
                  <a:pt x="833" y="797"/>
                  <a:pt x="833" y="797"/>
                </a:cubicBezTo>
                <a:cubicBezTo>
                  <a:pt x="834" y="797"/>
                  <a:pt x="836" y="795"/>
                  <a:pt x="836" y="795"/>
                </a:cubicBezTo>
                <a:cubicBezTo>
                  <a:pt x="840" y="797"/>
                  <a:pt x="839" y="796"/>
                  <a:pt x="841" y="798"/>
                </a:cubicBezTo>
                <a:cubicBezTo>
                  <a:pt x="841" y="798"/>
                  <a:pt x="842" y="798"/>
                  <a:pt x="842" y="798"/>
                </a:cubicBezTo>
                <a:cubicBezTo>
                  <a:pt x="843" y="798"/>
                  <a:pt x="850" y="805"/>
                  <a:pt x="852" y="807"/>
                </a:cubicBezTo>
                <a:cubicBezTo>
                  <a:pt x="856" y="810"/>
                  <a:pt x="856" y="810"/>
                  <a:pt x="856" y="810"/>
                </a:cubicBezTo>
                <a:cubicBezTo>
                  <a:pt x="856" y="810"/>
                  <a:pt x="855" y="813"/>
                  <a:pt x="855" y="814"/>
                </a:cubicBezTo>
                <a:cubicBezTo>
                  <a:pt x="855" y="815"/>
                  <a:pt x="854" y="817"/>
                  <a:pt x="853" y="819"/>
                </a:cubicBezTo>
                <a:cubicBezTo>
                  <a:pt x="855" y="816"/>
                  <a:pt x="854" y="817"/>
                  <a:pt x="857" y="815"/>
                </a:cubicBezTo>
                <a:cubicBezTo>
                  <a:pt x="858" y="815"/>
                  <a:pt x="859" y="818"/>
                  <a:pt x="860" y="818"/>
                </a:cubicBezTo>
                <a:cubicBezTo>
                  <a:pt x="861" y="818"/>
                  <a:pt x="864" y="821"/>
                  <a:pt x="865" y="822"/>
                </a:cubicBezTo>
                <a:cubicBezTo>
                  <a:pt x="866" y="823"/>
                  <a:pt x="867" y="825"/>
                  <a:pt x="868" y="827"/>
                </a:cubicBezTo>
                <a:cubicBezTo>
                  <a:pt x="869" y="825"/>
                  <a:pt x="868" y="826"/>
                  <a:pt x="874" y="827"/>
                </a:cubicBezTo>
                <a:cubicBezTo>
                  <a:pt x="874" y="827"/>
                  <a:pt x="875" y="827"/>
                  <a:pt x="876" y="827"/>
                </a:cubicBezTo>
                <a:cubicBezTo>
                  <a:pt x="877" y="827"/>
                  <a:pt x="879" y="828"/>
                  <a:pt x="879" y="828"/>
                </a:cubicBezTo>
                <a:cubicBezTo>
                  <a:pt x="880" y="825"/>
                  <a:pt x="879" y="827"/>
                  <a:pt x="884" y="826"/>
                </a:cubicBezTo>
                <a:cubicBezTo>
                  <a:pt x="884" y="826"/>
                  <a:pt x="887" y="826"/>
                  <a:pt x="888" y="826"/>
                </a:cubicBezTo>
                <a:cubicBezTo>
                  <a:pt x="890" y="826"/>
                  <a:pt x="896" y="827"/>
                  <a:pt x="899" y="828"/>
                </a:cubicBezTo>
                <a:cubicBezTo>
                  <a:pt x="900" y="829"/>
                  <a:pt x="900" y="829"/>
                  <a:pt x="900" y="829"/>
                </a:cubicBezTo>
                <a:cubicBezTo>
                  <a:pt x="901" y="828"/>
                  <a:pt x="905" y="831"/>
                  <a:pt x="906" y="831"/>
                </a:cubicBezTo>
                <a:cubicBezTo>
                  <a:pt x="907" y="831"/>
                  <a:pt x="911" y="831"/>
                  <a:pt x="911" y="831"/>
                </a:cubicBezTo>
                <a:cubicBezTo>
                  <a:pt x="911" y="831"/>
                  <a:pt x="913" y="835"/>
                  <a:pt x="913" y="835"/>
                </a:cubicBezTo>
                <a:cubicBezTo>
                  <a:pt x="917" y="839"/>
                  <a:pt x="917" y="839"/>
                  <a:pt x="917" y="839"/>
                </a:cubicBezTo>
                <a:cubicBezTo>
                  <a:pt x="921" y="843"/>
                  <a:pt x="923" y="838"/>
                  <a:pt x="922" y="843"/>
                </a:cubicBezTo>
                <a:cubicBezTo>
                  <a:pt x="923" y="844"/>
                  <a:pt x="923" y="844"/>
                  <a:pt x="923" y="844"/>
                </a:cubicBezTo>
                <a:cubicBezTo>
                  <a:pt x="924" y="844"/>
                  <a:pt x="925" y="846"/>
                  <a:pt x="927" y="847"/>
                </a:cubicBezTo>
                <a:cubicBezTo>
                  <a:pt x="927" y="847"/>
                  <a:pt x="929" y="851"/>
                  <a:pt x="929" y="852"/>
                </a:cubicBezTo>
                <a:cubicBezTo>
                  <a:pt x="929" y="854"/>
                  <a:pt x="928" y="854"/>
                  <a:pt x="929" y="857"/>
                </a:cubicBezTo>
                <a:cubicBezTo>
                  <a:pt x="931" y="862"/>
                  <a:pt x="930" y="863"/>
                  <a:pt x="930" y="865"/>
                </a:cubicBezTo>
                <a:cubicBezTo>
                  <a:pt x="930" y="866"/>
                  <a:pt x="934" y="869"/>
                  <a:pt x="931" y="869"/>
                </a:cubicBezTo>
                <a:cubicBezTo>
                  <a:pt x="931" y="870"/>
                  <a:pt x="931" y="870"/>
                  <a:pt x="931" y="870"/>
                </a:cubicBezTo>
                <a:cubicBezTo>
                  <a:pt x="932" y="870"/>
                  <a:pt x="934" y="873"/>
                  <a:pt x="935" y="873"/>
                </a:cubicBezTo>
                <a:cubicBezTo>
                  <a:pt x="936" y="873"/>
                  <a:pt x="937" y="872"/>
                  <a:pt x="938" y="873"/>
                </a:cubicBezTo>
                <a:cubicBezTo>
                  <a:pt x="939" y="874"/>
                  <a:pt x="941" y="875"/>
                  <a:pt x="941" y="877"/>
                </a:cubicBezTo>
                <a:cubicBezTo>
                  <a:pt x="941" y="879"/>
                  <a:pt x="939" y="880"/>
                  <a:pt x="940" y="880"/>
                </a:cubicBezTo>
                <a:cubicBezTo>
                  <a:pt x="941" y="882"/>
                  <a:pt x="940" y="882"/>
                  <a:pt x="939" y="883"/>
                </a:cubicBezTo>
                <a:cubicBezTo>
                  <a:pt x="937" y="885"/>
                  <a:pt x="937" y="884"/>
                  <a:pt x="935" y="887"/>
                </a:cubicBezTo>
                <a:cubicBezTo>
                  <a:pt x="933" y="890"/>
                  <a:pt x="933" y="890"/>
                  <a:pt x="933" y="890"/>
                </a:cubicBezTo>
                <a:cubicBezTo>
                  <a:pt x="933" y="890"/>
                  <a:pt x="932" y="892"/>
                  <a:pt x="931" y="893"/>
                </a:cubicBezTo>
                <a:cubicBezTo>
                  <a:pt x="931" y="894"/>
                  <a:pt x="928" y="896"/>
                  <a:pt x="927" y="896"/>
                </a:cubicBezTo>
                <a:cubicBezTo>
                  <a:pt x="927" y="896"/>
                  <a:pt x="927" y="897"/>
                  <a:pt x="926" y="898"/>
                </a:cubicBezTo>
                <a:cubicBezTo>
                  <a:pt x="925" y="900"/>
                  <a:pt x="922" y="903"/>
                  <a:pt x="922" y="904"/>
                </a:cubicBezTo>
                <a:cubicBezTo>
                  <a:pt x="922" y="904"/>
                  <a:pt x="922" y="905"/>
                  <a:pt x="922" y="905"/>
                </a:cubicBezTo>
                <a:cubicBezTo>
                  <a:pt x="923" y="903"/>
                  <a:pt x="924" y="903"/>
                  <a:pt x="926" y="901"/>
                </a:cubicBezTo>
                <a:cubicBezTo>
                  <a:pt x="926" y="901"/>
                  <a:pt x="927" y="902"/>
                  <a:pt x="927" y="902"/>
                </a:cubicBezTo>
                <a:cubicBezTo>
                  <a:pt x="927" y="903"/>
                  <a:pt x="927" y="903"/>
                  <a:pt x="927" y="904"/>
                </a:cubicBezTo>
                <a:cubicBezTo>
                  <a:pt x="928" y="903"/>
                  <a:pt x="929" y="902"/>
                  <a:pt x="930" y="901"/>
                </a:cubicBezTo>
                <a:cubicBezTo>
                  <a:pt x="931" y="901"/>
                  <a:pt x="931" y="901"/>
                  <a:pt x="931" y="902"/>
                </a:cubicBezTo>
                <a:cubicBezTo>
                  <a:pt x="931" y="902"/>
                  <a:pt x="931" y="902"/>
                  <a:pt x="931" y="902"/>
                </a:cubicBezTo>
                <a:cubicBezTo>
                  <a:pt x="931" y="897"/>
                  <a:pt x="931" y="899"/>
                  <a:pt x="933" y="896"/>
                </a:cubicBezTo>
                <a:cubicBezTo>
                  <a:pt x="941" y="895"/>
                  <a:pt x="938" y="896"/>
                  <a:pt x="941" y="897"/>
                </a:cubicBezTo>
                <a:cubicBezTo>
                  <a:pt x="941" y="897"/>
                  <a:pt x="940" y="895"/>
                  <a:pt x="941" y="895"/>
                </a:cubicBezTo>
                <a:cubicBezTo>
                  <a:pt x="942" y="894"/>
                  <a:pt x="943" y="894"/>
                  <a:pt x="943" y="894"/>
                </a:cubicBezTo>
                <a:cubicBezTo>
                  <a:pt x="945" y="894"/>
                  <a:pt x="946" y="896"/>
                  <a:pt x="945" y="896"/>
                </a:cubicBezTo>
                <a:cubicBezTo>
                  <a:pt x="944" y="896"/>
                  <a:pt x="943" y="897"/>
                  <a:pt x="942" y="897"/>
                </a:cubicBezTo>
                <a:cubicBezTo>
                  <a:pt x="945" y="897"/>
                  <a:pt x="945" y="897"/>
                  <a:pt x="945" y="897"/>
                </a:cubicBezTo>
                <a:cubicBezTo>
                  <a:pt x="945" y="897"/>
                  <a:pt x="945" y="897"/>
                  <a:pt x="945" y="897"/>
                </a:cubicBezTo>
                <a:cubicBezTo>
                  <a:pt x="946" y="894"/>
                  <a:pt x="947" y="896"/>
                  <a:pt x="949" y="896"/>
                </a:cubicBezTo>
                <a:cubicBezTo>
                  <a:pt x="954" y="898"/>
                  <a:pt x="953" y="897"/>
                  <a:pt x="956" y="898"/>
                </a:cubicBezTo>
                <a:cubicBezTo>
                  <a:pt x="956" y="898"/>
                  <a:pt x="955" y="902"/>
                  <a:pt x="954" y="903"/>
                </a:cubicBezTo>
                <a:cubicBezTo>
                  <a:pt x="954" y="904"/>
                  <a:pt x="954" y="904"/>
                  <a:pt x="955" y="905"/>
                </a:cubicBezTo>
                <a:cubicBezTo>
                  <a:pt x="955" y="906"/>
                  <a:pt x="951" y="907"/>
                  <a:pt x="952" y="909"/>
                </a:cubicBezTo>
                <a:cubicBezTo>
                  <a:pt x="952" y="911"/>
                  <a:pt x="951" y="911"/>
                  <a:pt x="950" y="912"/>
                </a:cubicBezTo>
                <a:cubicBezTo>
                  <a:pt x="949" y="914"/>
                  <a:pt x="946" y="914"/>
                  <a:pt x="946" y="914"/>
                </a:cubicBezTo>
                <a:cubicBezTo>
                  <a:pt x="945" y="914"/>
                  <a:pt x="945" y="914"/>
                  <a:pt x="944" y="914"/>
                </a:cubicBezTo>
                <a:cubicBezTo>
                  <a:pt x="945" y="914"/>
                  <a:pt x="944" y="915"/>
                  <a:pt x="944" y="915"/>
                </a:cubicBezTo>
                <a:cubicBezTo>
                  <a:pt x="944" y="915"/>
                  <a:pt x="944" y="915"/>
                  <a:pt x="945" y="915"/>
                </a:cubicBezTo>
                <a:cubicBezTo>
                  <a:pt x="945" y="915"/>
                  <a:pt x="948" y="913"/>
                  <a:pt x="948" y="915"/>
                </a:cubicBezTo>
                <a:cubicBezTo>
                  <a:pt x="948" y="916"/>
                  <a:pt x="946" y="915"/>
                  <a:pt x="946" y="917"/>
                </a:cubicBezTo>
                <a:cubicBezTo>
                  <a:pt x="946" y="920"/>
                  <a:pt x="945" y="919"/>
                  <a:pt x="945" y="922"/>
                </a:cubicBezTo>
                <a:cubicBezTo>
                  <a:pt x="946" y="920"/>
                  <a:pt x="947" y="916"/>
                  <a:pt x="949" y="916"/>
                </a:cubicBezTo>
                <a:cubicBezTo>
                  <a:pt x="950" y="917"/>
                  <a:pt x="950" y="913"/>
                  <a:pt x="953" y="912"/>
                </a:cubicBezTo>
                <a:cubicBezTo>
                  <a:pt x="953" y="909"/>
                  <a:pt x="957" y="910"/>
                  <a:pt x="956" y="908"/>
                </a:cubicBezTo>
                <a:cubicBezTo>
                  <a:pt x="956" y="905"/>
                  <a:pt x="957" y="903"/>
                  <a:pt x="960" y="903"/>
                </a:cubicBezTo>
                <a:cubicBezTo>
                  <a:pt x="961" y="902"/>
                  <a:pt x="960" y="902"/>
                  <a:pt x="964" y="903"/>
                </a:cubicBezTo>
                <a:cubicBezTo>
                  <a:pt x="965" y="902"/>
                  <a:pt x="965" y="902"/>
                  <a:pt x="965" y="902"/>
                </a:cubicBezTo>
                <a:cubicBezTo>
                  <a:pt x="966" y="901"/>
                  <a:pt x="969" y="903"/>
                  <a:pt x="970" y="903"/>
                </a:cubicBezTo>
                <a:cubicBezTo>
                  <a:pt x="973" y="903"/>
                  <a:pt x="971" y="902"/>
                  <a:pt x="974" y="905"/>
                </a:cubicBezTo>
                <a:cubicBezTo>
                  <a:pt x="975" y="905"/>
                  <a:pt x="975" y="905"/>
                  <a:pt x="975" y="905"/>
                </a:cubicBezTo>
                <a:cubicBezTo>
                  <a:pt x="976" y="905"/>
                  <a:pt x="978" y="907"/>
                  <a:pt x="978" y="907"/>
                </a:cubicBezTo>
                <a:cubicBezTo>
                  <a:pt x="978" y="907"/>
                  <a:pt x="979" y="907"/>
                  <a:pt x="980" y="907"/>
                </a:cubicBezTo>
                <a:cubicBezTo>
                  <a:pt x="981" y="909"/>
                  <a:pt x="982" y="909"/>
                  <a:pt x="984" y="909"/>
                </a:cubicBezTo>
                <a:cubicBezTo>
                  <a:pt x="984" y="909"/>
                  <a:pt x="987" y="910"/>
                  <a:pt x="987" y="911"/>
                </a:cubicBezTo>
                <a:cubicBezTo>
                  <a:pt x="986" y="912"/>
                  <a:pt x="986" y="912"/>
                  <a:pt x="987" y="914"/>
                </a:cubicBezTo>
                <a:cubicBezTo>
                  <a:pt x="988" y="912"/>
                  <a:pt x="988" y="911"/>
                  <a:pt x="990" y="912"/>
                </a:cubicBezTo>
                <a:cubicBezTo>
                  <a:pt x="993" y="914"/>
                  <a:pt x="993" y="914"/>
                  <a:pt x="996" y="917"/>
                </a:cubicBezTo>
                <a:cubicBezTo>
                  <a:pt x="996" y="917"/>
                  <a:pt x="995" y="918"/>
                  <a:pt x="995" y="920"/>
                </a:cubicBezTo>
                <a:cubicBezTo>
                  <a:pt x="996" y="920"/>
                  <a:pt x="996" y="920"/>
                  <a:pt x="996" y="920"/>
                </a:cubicBezTo>
                <a:cubicBezTo>
                  <a:pt x="996" y="920"/>
                  <a:pt x="997" y="921"/>
                  <a:pt x="997" y="921"/>
                </a:cubicBezTo>
                <a:cubicBezTo>
                  <a:pt x="996" y="924"/>
                  <a:pt x="996" y="923"/>
                  <a:pt x="994" y="925"/>
                </a:cubicBezTo>
                <a:cubicBezTo>
                  <a:pt x="994" y="930"/>
                  <a:pt x="994" y="930"/>
                  <a:pt x="994" y="930"/>
                </a:cubicBezTo>
                <a:cubicBezTo>
                  <a:pt x="995" y="929"/>
                  <a:pt x="996" y="928"/>
                  <a:pt x="996" y="927"/>
                </a:cubicBezTo>
                <a:cubicBezTo>
                  <a:pt x="996" y="925"/>
                  <a:pt x="994" y="926"/>
                  <a:pt x="997" y="923"/>
                </a:cubicBezTo>
                <a:cubicBezTo>
                  <a:pt x="997" y="923"/>
                  <a:pt x="1000" y="922"/>
                  <a:pt x="1000" y="923"/>
                </a:cubicBezTo>
                <a:cubicBezTo>
                  <a:pt x="1000" y="925"/>
                  <a:pt x="1000" y="925"/>
                  <a:pt x="998" y="927"/>
                </a:cubicBezTo>
                <a:cubicBezTo>
                  <a:pt x="998" y="927"/>
                  <a:pt x="998" y="927"/>
                  <a:pt x="998" y="927"/>
                </a:cubicBezTo>
                <a:cubicBezTo>
                  <a:pt x="999" y="926"/>
                  <a:pt x="1000" y="926"/>
                  <a:pt x="1001" y="925"/>
                </a:cubicBezTo>
                <a:cubicBezTo>
                  <a:pt x="1001" y="924"/>
                  <a:pt x="1005" y="922"/>
                  <a:pt x="1007" y="922"/>
                </a:cubicBezTo>
                <a:cubicBezTo>
                  <a:pt x="1008" y="922"/>
                  <a:pt x="1010" y="923"/>
                  <a:pt x="1011" y="923"/>
                </a:cubicBezTo>
                <a:cubicBezTo>
                  <a:pt x="1012" y="923"/>
                  <a:pt x="1016" y="925"/>
                  <a:pt x="1016" y="926"/>
                </a:cubicBezTo>
                <a:cubicBezTo>
                  <a:pt x="1017" y="927"/>
                  <a:pt x="1017" y="927"/>
                  <a:pt x="1018" y="927"/>
                </a:cubicBezTo>
                <a:cubicBezTo>
                  <a:pt x="1021" y="929"/>
                  <a:pt x="1020" y="927"/>
                  <a:pt x="1021" y="927"/>
                </a:cubicBezTo>
                <a:cubicBezTo>
                  <a:pt x="1023" y="927"/>
                  <a:pt x="1023" y="927"/>
                  <a:pt x="1026" y="928"/>
                </a:cubicBezTo>
                <a:cubicBezTo>
                  <a:pt x="1026" y="928"/>
                  <a:pt x="1026" y="928"/>
                  <a:pt x="1027" y="928"/>
                </a:cubicBezTo>
                <a:cubicBezTo>
                  <a:pt x="1031" y="928"/>
                  <a:pt x="1034" y="927"/>
                  <a:pt x="1038" y="927"/>
                </a:cubicBezTo>
                <a:cubicBezTo>
                  <a:pt x="1041" y="927"/>
                  <a:pt x="1041" y="928"/>
                  <a:pt x="1042" y="929"/>
                </a:cubicBezTo>
                <a:cubicBezTo>
                  <a:pt x="1047" y="931"/>
                  <a:pt x="1047" y="931"/>
                  <a:pt x="1047" y="931"/>
                </a:cubicBezTo>
                <a:cubicBezTo>
                  <a:pt x="1051" y="932"/>
                  <a:pt x="1049" y="933"/>
                  <a:pt x="1051" y="934"/>
                </a:cubicBezTo>
                <a:cubicBezTo>
                  <a:pt x="1053" y="935"/>
                  <a:pt x="1055" y="937"/>
                  <a:pt x="1056" y="939"/>
                </a:cubicBezTo>
                <a:cubicBezTo>
                  <a:pt x="1062" y="944"/>
                  <a:pt x="1062" y="944"/>
                  <a:pt x="1062" y="944"/>
                </a:cubicBezTo>
                <a:cubicBezTo>
                  <a:pt x="1071" y="952"/>
                  <a:pt x="1071" y="952"/>
                  <a:pt x="1071" y="952"/>
                </a:cubicBezTo>
                <a:cubicBezTo>
                  <a:pt x="1074" y="954"/>
                  <a:pt x="1074" y="954"/>
                  <a:pt x="1074" y="954"/>
                </a:cubicBezTo>
                <a:cubicBezTo>
                  <a:pt x="1084" y="954"/>
                  <a:pt x="1084" y="954"/>
                  <a:pt x="1084" y="954"/>
                </a:cubicBezTo>
                <a:cubicBezTo>
                  <a:pt x="1088" y="955"/>
                  <a:pt x="1088" y="955"/>
                  <a:pt x="1088" y="955"/>
                </a:cubicBezTo>
                <a:cubicBezTo>
                  <a:pt x="1088" y="955"/>
                  <a:pt x="1090" y="957"/>
                  <a:pt x="1090" y="958"/>
                </a:cubicBezTo>
                <a:cubicBezTo>
                  <a:pt x="1091" y="962"/>
                  <a:pt x="1091" y="962"/>
                  <a:pt x="1091" y="962"/>
                </a:cubicBezTo>
                <a:cubicBezTo>
                  <a:pt x="1092" y="962"/>
                  <a:pt x="1094" y="967"/>
                  <a:pt x="1094" y="968"/>
                </a:cubicBezTo>
                <a:cubicBezTo>
                  <a:pt x="1094" y="969"/>
                  <a:pt x="1094" y="971"/>
                  <a:pt x="1094" y="971"/>
                </a:cubicBezTo>
                <a:cubicBezTo>
                  <a:pt x="1095" y="971"/>
                  <a:pt x="1095" y="975"/>
                  <a:pt x="1095" y="976"/>
                </a:cubicBezTo>
                <a:cubicBezTo>
                  <a:pt x="1095" y="976"/>
                  <a:pt x="1096" y="978"/>
                  <a:pt x="1096" y="978"/>
                </a:cubicBezTo>
                <a:cubicBezTo>
                  <a:pt x="1095" y="984"/>
                  <a:pt x="1095" y="983"/>
                  <a:pt x="1095" y="988"/>
                </a:cubicBezTo>
                <a:cubicBezTo>
                  <a:pt x="1095" y="989"/>
                  <a:pt x="1093" y="992"/>
                  <a:pt x="1093" y="993"/>
                </a:cubicBezTo>
                <a:cubicBezTo>
                  <a:pt x="1093" y="997"/>
                  <a:pt x="1093" y="997"/>
                  <a:pt x="1093" y="997"/>
                </a:cubicBezTo>
                <a:cubicBezTo>
                  <a:pt x="1092" y="1001"/>
                  <a:pt x="1083" y="1011"/>
                  <a:pt x="1082" y="1012"/>
                </a:cubicBezTo>
                <a:cubicBezTo>
                  <a:pt x="1082" y="1012"/>
                  <a:pt x="1081" y="1013"/>
                  <a:pt x="1081" y="1014"/>
                </a:cubicBezTo>
                <a:cubicBezTo>
                  <a:pt x="1081" y="1016"/>
                  <a:pt x="1077" y="1018"/>
                  <a:pt x="1076" y="1018"/>
                </a:cubicBezTo>
                <a:cubicBezTo>
                  <a:pt x="1073" y="1018"/>
                  <a:pt x="1073" y="1018"/>
                  <a:pt x="1073" y="1018"/>
                </a:cubicBezTo>
                <a:cubicBezTo>
                  <a:pt x="1073" y="1018"/>
                  <a:pt x="1073" y="1020"/>
                  <a:pt x="1073" y="1021"/>
                </a:cubicBezTo>
                <a:cubicBezTo>
                  <a:pt x="1073" y="1022"/>
                  <a:pt x="1071" y="1024"/>
                  <a:pt x="1071" y="1027"/>
                </a:cubicBezTo>
                <a:cubicBezTo>
                  <a:pt x="1071" y="1028"/>
                  <a:pt x="1065" y="1037"/>
                  <a:pt x="1065" y="1039"/>
                </a:cubicBezTo>
                <a:cubicBezTo>
                  <a:pt x="1065" y="1040"/>
                  <a:pt x="1063" y="1042"/>
                  <a:pt x="1063" y="1043"/>
                </a:cubicBezTo>
                <a:cubicBezTo>
                  <a:pt x="1062" y="1044"/>
                  <a:pt x="1059" y="1045"/>
                  <a:pt x="1059" y="1043"/>
                </a:cubicBezTo>
                <a:cubicBezTo>
                  <a:pt x="1059" y="1043"/>
                  <a:pt x="1058" y="1042"/>
                  <a:pt x="1058" y="1041"/>
                </a:cubicBezTo>
                <a:cubicBezTo>
                  <a:pt x="1058" y="1040"/>
                  <a:pt x="1058" y="1040"/>
                  <a:pt x="1058" y="1040"/>
                </a:cubicBezTo>
                <a:cubicBezTo>
                  <a:pt x="1057" y="1043"/>
                  <a:pt x="1057" y="1043"/>
                  <a:pt x="1057" y="1043"/>
                </a:cubicBezTo>
                <a:cubicBezTo>
                  <a:pt x="1056" y="1045"/>
                  <a:pt x="1057" y="1048"/>
                  <a:pt x="1056" y="1049"/>
                </a:cubicBezTo>
                <a:cubicBezTo>
                  <a:pt x="1055" y="1053"/>
                  <a:pt x="1055" y="1052"/>
                  <a:pt x="1056" y="1055"/>
                </a:cubicBezTo>
                <a:cubicBezTo>
                  <a:pt x="1057" y="1063"/>
                  <a:pt x="1057" y="1063"/>
                  <a:pt x="1057" y="1063"/>
                </a:cubicBezTo>
                <a:cubicBezTo>
                  <a:pt x="1057" y="1064"/>
                  <a:pt x="1059" y="1072"/>
                  <a:pt x="1059" y="1073"/>
                </a:cubicBezTo>
                <a:cubicBezTo>
                  <a:pt x="1059" y="1073"/>
                  <a:pt x="1059" y="1080"/>
                  <a:pt x="1059" y="1080"/>
                </a:cubicBezTo>
                <a:cubicBezTo>
                  <a:pt x="1059" y="1083"/>
                  <a:pt x="1057" y="1089"/>
                  <a:pt x="1057" y="1091"/>
                </a:cubicBezTo>
                <a:cubicBezTo>
                  <a:pt x="1057" y="1095"/>
                  <a:pt x="1057" y="1096"/>
                  <a:pt x="1057" y="1100"/>
                </a:cubicBezTo>
                <a:cubicBezTo>
                  <a:pt x="1057" y="1101"/>
                  <a:pt x="1055" y="1103"/>
                  <a:pt x="1055" y="1103"/>
                </a:cubicBezTo>
                <a:cubicBezTo>
                  <a:pt x="1054" y="1105"/>
                  <a:pt x="1053" y="1108"/>
                  <a:pt x="1053" y="1109"/>
                </a:cubicBezTo>
                <a:cubicBezTo>
                  <a:pt x="1052" y="1120"/>
                  <a:pt x="1052" y="1120"/>
                  <a:pt x="1052" y="1120"/>
                </a:cubicBezTo>
                <a:cubicBezTo>
                  <a:pt x="1050" y="1122"/>
                  <a:pt x="1050" y="1122"/>
                  <a:pt x="1049" y="1125"/>
                </a:cubicBezTo>
                <a:cubicBezTo>
                  <a:pt x="1049" y="1125"/>
                  <a:pt x="1048" y="1128"/>
                  <a:pt x="1048" y="1129"/>
                </a:cubicBezTo>
                <a:cubicBezTo>
                  <a:pt x="1048" y="1131"/>
                  <a:pt x="1045" y="1133"/>
                  <a:pt x="1043" y="1138"/>
                </a:cubicBezTo>
                <a:cubicBezTo>
                  <a:pt x="1043" y="1138"/>
                  <a:pt x="1043" y="1140"/>
                  <a:pt x="1043" y="1140"/>
                </a:cubicBezTo>
                <a:cubicBezTo>
                  <a:pt x="1043" y="1141"/>
                  <a:pt x="1042" y="1140"/>
                  <a:pt x="1042" y="1144"/>
                </a:cubicBezTo>
                <a:cubicBezTo>
                  <a:pt x="1042" y="1145"/>
                  <a:pt x="1042" y="1146"/>
                  <a:pt x="1043" y="1146"/>
                </a:cubicBezTo>
                <a:cubicBezTo>
                  <a:pt x="1044" y="1146"/>
                  <a:pt x="1045" y="1148"/>
                  <a:pt x="1042" y="1149"/>
                </a:cubicBezTo>
                <a:cubicBezTo>
                  <a:pt x="1037" y="1152"/>
                  <a:pt x="1037" y="1152"/>
                  <a:pt x="1037" y="1152"/>
                </a:cubicBezTo>
                <a:cubicBezTo>
                  <a:pt x="1037" y="1152"/>
                  <a:pt x="1035" y="1154"/>
                  <a:pt x="1034" y="1154"/>
                </a:cubicBezTo>
                <a:cubicBezTo>
                  <a:pt x="1034" y="1157"/>
                  <a:pt x="1034" y="1157"/>
                  <a:pt x="1034" y="1157"/>
                </a:cubicBezTo>
                <a:cubicBezTo>
                  <a:pt x="1035" y="1158"/>
                  <a:pt x="1035" y="1159"/>
                  <a:pt x="1032" y="1159"/>
                </a:cubicBezTo>
                <a:cubicBezTo>
                  <a:pt x="1027" y="1160"/>
                  <a:pt x="1027" y="1160"/>
                  <a:pt x="1027" y="1160"/>
                </a:cubicBezTo>
                <a:cubicBezTo>
                  <a:pt x="1026" y="1160"/>
                  <a:pt x="1022" y="1159"/>
                  <a:pt x="1022" y="1158"/>
                </a:cubicBezTo>
                <a:cubicBezTo>
                  <a:pt x="1022" y="1158"/>
                  <a:pt x="1022" y="1158"/>
                  <a:pt x="1022" y="1157"/>
                </a:cubicBezTo>
                <a:cubicBezTo>
                  <a:pt x="1022" y="1158"/>
                  <a:pt x="1022" y="1158"/>
                  <a:pt x="1022" y="1158"/>
                </a:cubicBezTo>
                <a:cubicBezTo>
                  <a:pt x="1020" y="1161"/>
                  <a:pt x="1021" y="1160"/>
                  <a:pt x="1017" y="1160"/>
                </a:cubicBezTo>
                <a:cubicBezTo>
                  <a:pt x="1016" y="1160"/>
                  <a:pt x="1016" y="1159"/>
                  <a:pt x="1013" y="1160"/>
                </a:cubicBezTo>
                <a:cubicBezTo>
                  <a:pt x="1014" y="1160"/>
                  <a:pt x="1014" y="1161"/>
                  <a:pt x="1014" y="1161"/>
                </a:cubicBezTo>
                <a:cubicBezTo>
                  <a:pt x="1014" y="1164"/>
                  <a:pt x="1012" y="1163"/>
                  <a:pt x="1010" y="1162"/>
                </a:cubicBezTo>
                <a:cubicBezTo>
                  <a:pt x="1009" y="1162"/>
                  <a:pt x="1011" y="1161"/>
                  <a:pt x="1011" y="1161"/>
                </a:cubicBezTo>
                <a:cubicBezTo>
                  <a:pt x="1011" y="1160"/>
                  <a:pt x="1011" y="1160"/>
                  <a:pt x="1010" y="1160"/>
                </a:cubicBezTo>
                <a:cubicBezTo>
                  <a:pt x="1010" y="1161"/>
                  <a:pt x="1008" y="1160"/>
                  <a:pt x="1007" y="1162"/>
                </a:cubicBezTo>
                <a:cubicBezTo>
                  <a:pt x="1008" y="1162"/>
                  <a:pt x="1008" y="1162"/>
                  <a:pt x="1009" y="1163"/>
                </a:cubicBezTo>
                <a:cubicBezTo>
                  <a:pt x="1011" y="1164"/>
                  <a:pt x="1007" y="1164"/>
                  <a:pt x="1005" y="1164"/>
                </a:cubicBezTo>
                <a:cubicBezTo>
                  <a:pt x="1003" y="1167"/>
                  <a:pt x="1004" y="1166"/>
                  <a:pt x="1001" y="1167"/>
                </a:cubicBezTo>
                <a:cubicBezTo>
                  <a:pt x="1001" y="1167"/>
                  <a:pt x="1001" y="1167"/>
                  <a:pt x="1001" y="1167"/>
                </a:cubicBezTo>
                <a:cubicBezTo>
                  <a:pt x="1001" y="1167"/>
                  <a:pt x="1002" y="1167"/>
                  <a:pt x="1002" y="1167"/>
                </a:cubicBezTo>
                <a:cubicBezTo>
                  <a:pt x="1003" y="1169"/>
                  <a:pt x="1004" y="1170"/>
                  <a:pt x="1002" y="1171"/>
                </a:cubicBezTo>
                <a:cubicBezTo>
                  <a:pt x="1001" y="1171"/>
                  <a:pt x="1000" y="1170"/>
                  <a:pt x="1000" y="1170"/>
                </a:cubicBezTo>
                <a:cubicBezTo>
                  <a:pt x="995" y="1168"/>
                  <a:pt x="992" y="1172"/>
                  <a:pt x="989" y="1174"/>
                </a:cubicBezTo>
                <a:cubicBezTo>
                  <a:pt x="989" y="1174"/>
                  <a:pt x="987" y="1175"/>
                  <a:pt x="986" y="1176"/>
                </a:cubicBezTo>
                <a:cubicBezTo>
                  <a:pt x="978" y="1182"/>
                  <a:pt x="978" y="1182"/>
                  <a:pt x="978" y="1182"/>
                </a:cubicBezTo>
                <a:cubicBezTo>
                  <a:pt x="975" y="1189"/>
                  <a:pt x="975" y="1189"/>
                  <a:pt x="975" y="1189"/>
                </a:cubicBezTo>
                <a:cubicBezTo>
                  <a:pt x="975" y="1189"/>
                  <a:pt x="974" y="1187"/>
                  <a:pt x="974" y="1187"/>
                </a:cubicBezTo>
                <a:cubicBezTo>
                  <a:pt x="973" y="1187"/>
                  <a:pt x="973" y="1187"/>
                  <a:pt x="972" y="1188"/>
                </a:cubicBezTo>
                <a:cubicBezTo>
                  <a:pt x="972" y="1189"/>
                  <a:pt x="972" y="1189"/>
                  <a:pt x="972" y="1189"/>
                </a:cubicBezTo>
                <a:cubicBezTo>
                  <a:pt x="973" y="1190"/>
                  <a:pt x="973" y="1190"/>
                  <a:pt x="973" y="1190"/>
                </a:cubicBezTo>
                <a:cubicBezTo>
                  <a:pt x="974" y="1191"/>
                  <a:pt x="972" y="1192"/>
                  <a:pt x="972" y="1193"/>
                </a:cubicBezTo>
                <a:cubicBezTo>
                  <a:pt x="972" y="1194"/>
                  <a:pt x="972" y="1195"/>
                  <a:pt x="972" y="1196"/>
                </a:cubicBezTo>
                <a:cubicBezTo>
                  <a:pt x="975" y="1196"/>
                  <a:pt x="973" y="1200"/>
                  <a:pt x="973" y="1201"/>
                </a:cubicBezTo>
                <a:cubicBezTo>
                  <a:pt x="973" y="1204"/>
                  <a:pt x="975" y="1207"/>
                  <a:pt x="975" y="1211"/>
                </a:cubicBezTo>
                <a:cubicBezTo>
                  <a:pt x="978" y="1208"/>
                  <a:pt x="974" y="1220"/>
                  <a:pt x="974" y="1221"/>
                </a:cubicBezTo>
                <a:cubicBezTo>
                  <a:pt x="974" y="1221"/>
                  <a:pt x="975" y="1223"/>
                  <a:pt x="975" y="1224"/>
                </a:cubicBezTo>
                <a:cubicBezTo>
                  <a:pt x="973" y="1225"/>
                  <a:pt x="970" y="1226"/>
                  <a:pt x="969" y="1228"/>
                </a:cubicBezTo>
                <a:cubicBezTo>
                  <a:pt x="968" y="1229"/>
                  <a:pt x="967" y="1231"/>
                  <a:pt x="967" y="1232"/>
                </a:cubicBezTo>
                <a:cubicBezTo>
                  <a:pt x="967" y="1234"/>
                  <a:pt x="965" y="1237"/>
                  <a:pt x="964" y="1240"/>
                </a:cubicBezTo>
                <a:cubicBezTo>
                  <a:pt x="963" y="1243"/>
                  <a:pt x="964" y="1244"/>
                  <a:pt x="962" y="1249"/>
                </a:cubicBezTo>
                <a:cubicBezTo>
                  <a:pt x="961" y="1252"/>
                  <a:pt x="959" y="1254"/>
                  <a:pt x="958" y="1256"/>
                </a:cubicBezTo>
                <a:cubicBezTo>
                  <a:pt x="957" y="1259"/>
                  <a:pt x="956" y="1259"/>
                  <a:pt x="953" y="1261"/>
                </a:cubicBezTo>
                <a:cubicBezTo>
                  <a:pt x="953" y="1262"/>
                  <a:pt x="952" y="1262"/>
                  <a:pt x="952" y="1263"/>
                </a:cubicBezTo>
                <a:cubicBezTo>
                  <a:pt x="952" y="1264"/>
                  <a:pt x="950" y="1267"/>
                  <a:pt x="948" y="1265"/>
                </a:cubicBezTo>
                <a:cubicBezTo>
                  <a:pt x="949" y="1267"/>
                  <a:pt x="947" y="1271"/>
                  <a:pt x="947" y="1272"/>
                </a:cubicBezTo>
                <a:cubicBezTo>
                  <a:pt x="947" y="1276"/>
                  <a:pt x="947" y="1276"/>
                  <a:pt x="947" y="1276"/>
                </a:cubicBezTo>
                <a:cubicBezTo>
                  <a:pt x="944" y="1281"/>
                  <a:pt x="945" y="1279"/>
                  <a:pt x="941" y="1283"/>
                </a:cubicBezTo>
                <a:cubicBezTo>
                  <a:pt x="942" y="1285"/>
                  <a:pt x="942" y="1285"/>
                  <a:pt x="940" y="1287"/>
                </a:cubicBezTo>
                <a:cubicBezTo>
                  <a:pt x="940" y="1287"/>
                  <a:pt x="938" y="1289"/>
                  <a:pt x="938" y="1290"/>
                </a:cubicBezTo>
                <a:cubicBezTo>
                  <a:pt x="938" y="1290"/>
                  <a:pt x="937" y="1293"/>
                  <a:pt x="937" y="1293"/>
                </a:cubicBezTo>
                <a:cubicBezTo>
                  <a:pt x="936" y="1295"/>
                  <a:pt x="934" y="1294"/>
                  <a:pt x="932" y="1295"/>
                </a:cubicBezTo>
                <a:cubicBezTo>
                  <a:pt x="928" y="1298"/>
                  <a:pt x="928" y="1298"/>
                  <a:pt x="928" y="1298"/>
                </a:cubicBezTo>
                <a:cubicBezTo>
                  <a:pt x="927" y="1299"/>
                  <a:pt x="925" y="1297"/>
                  <a:pt x="925" y="1297"/>
                </a:cubicBezTo>
                <a:cubicBezTo>
                  <a:pt x="920" y="1296"/>
                  <a:pt x="920" y="1296"/>
                  <a:pt x="920" y="1296"/>
                </a:cubicBezTo>
                <a:cubicBezTo>
                  <a:pt x="919" y="1296"/>
                  <a:pt x="916" y="1298"/>
                  <a:pt x="915" y="1297"/>
                </a:cubicBezTo>
                <a:cubicBezTo>
                  <a:pt x="910" y="1295"/>
                  <a:pt x="912" y="1295"/>
                  <a:pt x="907" y="1295"/>
                </a:cubicBezTo>
                <a:cubicBezTo>
                  <a:pt x="907" y="1295"/>
                  <a:pt x="906" y="1293"/>
                  <a:pt x="906" y="1292"/>
                </a:cubicBezTo>
                <a:cubicBezTo>
                  <a:pt x="905" y="1292"/>
                  <a:pt x="903" y="1293"/>
                  <a:pt x="902" y="1293"/>
                </a:cubicBezTo>
                <a:cubicBezTo>
                  <a:pt x="899" y="1293"/>
                  <a:pt x="899" y="1293"/>
                  <a:pt x="897" y="1290"/>
                </a:cubicBezTo>
                <a:cubicBezTo>
                  <a:pt x="895" y="1288"/>
                  <a:pt x="896" y="1289"/>
                  <a:pt x="894" y="1288"/>
                </a:cubicBezTo>
                <a:cubicBezTo>
                  <a:pt x="894" y="1289"/>
                  <a:pt x="893" y="1290"/>
                  <a:pt x="893" y="1291"/>
                </a:cubicBezTo>
                <a:cubicBezTo>
                  <a:pt x="895" y="1292"/>
                  <a:pt x="895" y="1292"/>
                  <a:pt x="895" y="1292"/>
                </a:cubicBezTo>
                <a:cubicBezTo>
                  <a:pt x="897" y="1294"/>
                  <a:pt x="899" y="1296"/>
                  <a:pt x="899" y="1296"/>
                </a:cubicBezTo>
                <a:cubicBezTo>
                  <a:pt x="907" y="1299"/>
                  <a:pt x="903" y="1296"/>
                  <a:pt x="910" y="1302"/>
                </a:cubicBezTo>
                <a:cubicBezTo>
                  <a:pt x="910" y="1302"/>
                  <a:pt x="908" y="1305"/>
                  <a:pt x="908" y="1305"/>
                </a:cubicBezTo>
                <a:cubicBezTo>
                  <a:pt x="908" y="1305"/>
                  <a:pt x="908" y="1307"/>
                  <a:pt x="908" y="1308"/>
                </a:cubicBezTo>
                <a:cubicBezTo>
                  <a:pt x="909" y="1311"/>
                  <a:pt x="909" y="1311"/>
                  <a:pt x="909" y="1311"/>
                </a:cubicBezTo>
                <a:cubicBezTo>
                  <a:pt x="911" y="1313"/>
                  <a:pt x="911" y="1313"/>
                  <a:pt x="911" y="1313"/>
                </a:cubicBezTo>
                <a:cubicBezTo>
                  <a:pt x="913" y="1313"/>
                  <a:pt x="913" y="1313"/>
                  <a:pt x="913" y="1313"/>
                </a:cubicBezTo>
                <a:cubicBezTo>
                  <a:pt x="913" y="1313"/>
                  <a:pt x="916" y="1312"/>
                  <a:pt x="916" y="1313"/>
                </a:cubicBezTo>
                <a:cubicBezTo>
                  <a:pt x="916" y="1315"/>
                  <a:pt x="918" y="1319"/>
                  <a:pt x="917" y="1320"/>
                </a:cubicBezTo>
                <a:cubicBezTo>
                  <a:pt x="916" y="1320"/>
                  <a:pt x="915" y="1327"/>
                  <a:pt x="913" y="1329"/>
                </a:cubicBezTo>
                <a:cubicBezTo>
                  <a:pt x="913" y="1330"/>
                  <a:pt x="912" y="1331"/>
                  <a:pt x="911" y="1333"/>
                </a:cubicBezTo>
                <a:cubicBezTo>
                  <a:pt x="911" y="1336"/>
                  <a:pt x="910" y="1335"/>
                  <a:pt x="908" y="1337"/>
                </a:cubicBezTo>
                <a:cubicBezTo>
                  <a:pt x="906" y="1339"/>
                  <a:pt x="906" y="1338"/>
                  <a:pt x="904" y="1340"/>
                </a:cubicBezTo>
                <a:cubicBezTo>
                  <a:pt x="898" y="1342"/>
                  <a:pt x="897" y="1342"/>
                  <a:pt x="891" y="1343"/>
                </a:cubicBezTo>
                <a:cubicBezTo>
                  <a:pt x="885" y="1344"/>
                  <a:pt x="877" y="1345"/>
                  <a:pt x="872" y="1344"/>
                </a:cubicBezTo>
                <a:cubicBezTo>
                  <a:pt x="872" y="1343"/>
                  <a:pt x="870" y="1342"/>
                  <a:pt x="869" y="1342"/>
                </a:cubicBezTo>
                <a:cubicBezTo>
                  <a:pt x="869" y="1343"/>
                  <a:pt x="870" y="1343"/>
                  <a:pt x="870" y="1344"/>
                </a:cubicBezTo>
                <a:cubicBezTo>
                  <a:pt x="871" y="1345"/>
                  <a:pt x="871" y="1345"/>
                  <a:pt x="871" y="1346"/>
                </a:cubicBezTo>
                <a:cubicBezTo>
                  <a:pt x="871" y="1348"/>
                  <a:pt x="873" y="1347"/>
                  <a:pt x="873" y="1348"/>
                </a:cubicBezTo>
                <a:cubicBezTo>
                  <a:pt x="875" y="1353"/>
                  <a:pt x="874" y="1350"/>
                  <a:pt x="874" y="1355"/>
                </a:cubicBezTo>
                <a:cubicBezTo>
                  <a:pt x="874" y="1359"/>
                  <a:pt x="874" y="1359"/>
                  <a:pt x="874" y="1359"/>
                </a:cubicBezTo>
                <a:cubicBezTo>
                  <a:pt x="874" y="1360"/>
                  <a:pt x="875" y="1361"/>
                  <a:pt x="877" y="1362"/>
                </a:cubicBezTo>
                <a:cubicBezTo>
                  <a:pt x="877" y="1363"/>
                  <a:pt x="876" y="1366"/>
                  <a:pt x="875" y="1367"/>
                </a:cubicBezTo>
                <a:cubicBezTo>
                  <a:pt x="875" y="1367"/>
                  <a:pt x="873" y="1368"/>
                  <a:pt x="873" y="1368"/>
                </a:cubicBezTo>
                <a:cubicBezTo>
                  <a:pt x="872" y="1369"/>
                  <a:pt x="872" y="1369"/>
                  <a:pt x="870" y="1369"/>
                </a:cubicBezTo>
                <a:cubicBezTo>
                  <a:pt x="867" y="1369"/>
                  <a:pt x="863" y="1369"/>
                  <a:pt x="863" y="1369"/>
                </a:cubicBezTo>
                <a:cubicBezTo>
                  <a:pt x="863" y="1369"/>
                  <a:pt x="854" y="1364"/>
                  <a:pt x="852" y="1364"/>
                </a:cubicBezTo>
                <a:cubicBezTo>
                  <a:pt x="851" y="1366"/>
                  <a:pt x="851" y="1366"/>
                  <a:pt x="851" y="1366"/>
                </a:cubicBezTo>
                <a:cubicBezTo>
                  <a:pt x="851" y="1367"/>
                  <a:pt x="851" y="1368"/>
                  <a:pt x="851" y="1368"/>
                </a:cubicBezTo>
                <a:cubicBezTo>
                  <a:pt x="852" y="1369"/>
                  <a:pt x="855" y="1373"/>
                  <a:pt x="855" y="1374"/>
                </a:cubicBezTo>
                <a:cubicBezTo>
                  <a:pt x="855" y="1377"/>
                  <a:pt x="855" y="1377"/>
                  <a:pt x="857" y="1379"/>
                </a:cubicBezTo>
                <a:cubicBezTo>
                  <a:pt x="858" y="1380"/>
                  <a:pt x="859" y="1380"/>
                  <a:pt x="860" y="1380"/>
                </a:cubicBezTo>
                <a:cubicBezTo>
                  <a:pt x="862" y="1381"/>
                  <a:pt x="862" y="1381"/>
                  <a:pt x="862" y="1383"/>
                </a:cubicBezTo>
                <a:cubicBezTo>
                  <a:pt x="864" y="1383"/>
                  <a:pt x="864" y="1383"/>
                  <a:pt x="865" y="1382"/>
                </a:cubicBezTo>
                <a:cubicBezTo>
                  <a:pt x="865" y="1382"/>
                  <a:pt x="865" y="1381"/>
                  <a:pt x="865" y="1381"/>
                </a:cubicBezTo>
                <a:cubicBezTo>
                  <a:pt x="865" y="1381"/>
                  <a:pt x="864" y="1382"/>
                  <a:pt x="864" y="1381"/>
                </a:cubicBezTo>
                <a:cubicBezTo>
                  <a:pt x="863" y="1379"/>
                  <a:pt x="866" y="1379"/>
                  <a:pt x="867" y="1379"/>
                </a:cubicBezTo>
                <a:cubicBezTo>
                  <a:pt x="867" y="1379"/>
                  <a:pt x="868" y="1379"/>
                  <a:pt x="868" y="1380"/>
                </a:cubicBezTo>
                <a:cubicBezTo>
                  <a:pt x="870" y="1381"/>
                  <a:pt x="871" y="1382"/>
                  <a:pt x="871" y="1382"/>
                </a:cubicBezTo>
                <a:cubicBezTo>
                  <a:pt x="871" y="1382"/>
                  <a:pt x="871" y="1387"/>
                  <a:pt x="871" y="1387"/>
                </a:cubicBezTo>
                <a:cubicBezTo>
                  <a:pt x="869" y="1389"/>
                  <a:pt x="869" y="1389"/>
                  <a:pt x="867" y="1388"/>
                </a:cubicBezTo>
                <a:cubicBezTo>
                  <a:pt x="867" y="1388"/>
                  <a:pt x="866" y="1387"/>
                  <a:pt x="866" y="1386"/>
                </a:cubicBezTo>
                <a:cubicBezTo>
                  <a:pt x="862" y="1382"/>
                  <a:pt x="862" y="1384"/>
                  <a:pt x="860" y="1386"/>
                </a:cubicBezTo>
                <a:cubicBezTo>
                  <a:pt x="860" y="1387"/>
                  <a:pt x="860" y="1387"/>
                  <a:pt x="860" y="1387"/>
                </a:cubicBezTo>
                <a:cubicBezTo>
                  <a:pt x="864" y="1388"/>
                  <a:pt x="863" y="1388"/>
                  <a:pt x="866" y="1389"/>
                </a:cubicBezTo>
                <a:cubicBezTo>
                  <a:pt x="868" y="1390"/>
                  <a:pt x="862" y="1392"/>
                  <a:pt x="862" y="1392"/>
                </a:cubicBezTo>
                <a:cubicBezTo>
                  <a:pt x="861" y="1394"/>
                  <a:pt x="860" y="1398"/>
                  <a:pt x="860" y="1399"/>
                </a:cubicBezTo>
                <a:cubicBezTo>
                  <a:pt x="860" y="1400"/>
                  <a:pt x="862" y="1402"/>
                  <a:pt x="863" y="1404"/>
                </a:cubicBezTo>
                <a:cubicBezTo>
                  <a:pt x="863" y="1407"/>
                  <a:pt x="863" y="1407"/>
                  <a:pt x="861" y="1409"/>
                </a:cubicBezTo>
                <a:cubicBezTo>
                  <a:pt x="861" y="1410"/>
                  <a:pt x="862" y="1410"/>
                  <a:pt x="863" y="1411"/>
                </a:cubicBezTo>
                <a:cubicBezTo>
                  <a:pt x="865" y="1412"/>
                  <a:pt x="860" y="1414"/>
                  <a:pt x="860" y="1413"/>
                </a:cubicBezTo>
                <a:cubicBezTo>
                  <a:pt x="858" y="1412"/>
                  <a:pt x="858" y="1412"/>
                  <a:pt x="855" y="1412"/>
                </a:cubicBezTo>
                <a:cubicBezTo>
                  <a:pt x="855" y="1413"/>
                  <a:pt x="854" y="1415"/>
                  <a:pt x="853" y="1415"/>
                </a:cubicBezTo>
                <a:cubicBezTo>
                  <a:pt x="851" y="1415"/>
                  <a:pt x="852" y="1415"/>
                  <a:pt x="851" y="1419"/>
                </a:cubicBezTo>
                <a:cubicBezTo>
                  <a:pt x="850" y="1420"/>
                  <a:pt x="849" y="1421"/>
                  <a:pt x="849" y="1422"/>
                </a:cubicBezTo>
                <a:cubicBezTo>
                  <a:pt x="849" y="1422"/>
                  <a:pt x="850" y="1424"/>
                  <a:pt x="850" y="1425"/>
                </a:cubicBezTo>
                <a:cubicBezTo>
                  <a:pt x="851" y="1426"/>
                  <a:pt x="851" y="1426"/>
                  <a:pt x="851" y="1426"/>
                </a:cubicBezTo>
                <a:cubicBezTo>
                  <a:pt x="853" y="1430"/>
                  <a:pt x="853" y="1429"/>
                  <a:pt x="856" y="1431"/>
                </a:cubicBezTo>
                <a:cubicBezTo>
                  <a:pt x="861" y="1435"/>
                  <a:pt x="861" y="1433"/>
                  <a:pt x="866" y="1434"/>
                </a:cubicBezTo>
                <a:cubicBezTo>
                  <a:pt x="870" y="1435"/>
                  <a:pt x="869" y="1435"/>
                  <a:pt x="872" y="1437"/>
                </a:cubicBezTo>
                <a:cubicBezTo>
                  <a:pt x="872" y="1438"/>
                  <a:pt x="873" y="1442"/>
                  <a:pt x="871" y="1443"/>
                </a:cubicBezTo>
                <a:cubicBezTo>
                  <a:pt x="872" y="1444"/>
                  <a:pt x="873" y="1445"/>
                  <a:pt x="873" y="1445"/>
                </a:cubicBezTo>
                <a:cubicBezTo>
                  <a:pt x="872" y="1448"/>
                  <a:pt x="868" y="1451"/>
                  <a:pt x="866" y="1453"/>
                </a:cubicBezTo>
                <a:cubicBezTo>
                  <a:pt x="864" y="1456"/>
                  <a:pt x="864" y="1455"/>
                  <a:pt x="862" y="1459"/>
                </a:cubicBezTo>
                <a:cubicBezTo>
                  <a:pt x="865" y="1465"/>
                  <a:pt x="866" y="1463"/>
                  <a:pt x="862" y="1469"/>
                </a:cubicBezTo>
                <a:cubicBezTo>
                  <a:pt x="862" y="1470"/>
                  <a:pt x="860" y="1470"/>
                  <a:pt x="860" y="1470"/>
                </a:cubicBezTo>
                <a:cubicBezTo>
                  <a:pt x="858" y="1473"/>
                  <a:pt x="858" y="1473"/>
                  <a:pt x="858" y="1473"/>
                </a:cubicBezTo>
                <a:cubicBezTo>
                  <a:pt x="857" y="1475"/>
                  <a:pt x="858" y="1478"/>
                  <a:pt x="858" y="1479"/>
                </a:cubicBezTo>
                <a:cubicBezTo>
                  <a:pt x="860" y="1480"/>
                  <a:pt x="860" y="1480"/>
                  <a:pt x="860" y="1480"/>
                </a:cubicBezTo>
                <a:cubicBezTo>
                  <a:pt x="861" y="1481"/>
                  <a:pt x="863" y="1484"/>
                  <a:pt x="863" y="1486"/>
                </a:cubicBezTo>
                <a:cubicBezTo>
                  <a:pt x="864" y="1486"/>
                  <a:pt x="865" y="1486"/>
                  <a:pt x="865" y="1487"/>
                </a:cubicBezTo>
                <a:cubicBezTo>
                  <a:pt x="865" y="1488"/>
                  <a:pt x="868" y="1490"/>
                  <a:pt x="870" y="1491"/>
                </a:cubicBezTo>
                <a:cubicBezTo>
                  <a:pt x="870" y="1493"/>
                  <a:pt x="870" y="1493"/>
                  <a:pt x="870" y="1493"/>
                </a:cubicBezTo>
                <a:cubicBezTo>
                  <a:pt x="873" y="1493"/>
                  <a:pt x="868" y="1494"/>
                  <a:pt x="868" y="1494"/>
                </a:cubicBezTo>
                <a:cubicBezTo>
                  <a:pt x="865" y="1493"/>
                  <a:pt x="866" y="1493"/>
                  <a:pt x="863" y="1493"/>
                </a:cubicBezTo>
                <a:cubicBezTo>
                  <a:pt x="863" y="1494"/>
                  <a:pt x="863" y="1495"/>
                  <a:pt x="862" y="1495"/>
                </a:cubicBezTo>
                <a:cubicBezTo>
                  <a:pt x="862" y="1496"/>
                  <a:pt x="860" y="1496"/>
                  <a:pt x="860" y="1496"/>
                </a:cubicBezTo>
                <a:cubicBezTo>
                  <a:pt x="858" y="1496"/>
                  <a:pt x="857" y="1498"/>
                  <a:pt x="855" y="1498"/>
                </a:cubicBezTo>
                <a:cubicBezTo>
                  <a:pt x="851" y="1498"/>
                  <a:pt x="855" y="1500"/>
                  <a:pt x="855" y="1503"/>
                </a:cubicBezTo>
                <a:cubicBezTo>
                  <a:pt x="855" y="1504"/>
                  <a:pt x="856" y="1505"/>
                  <a:pt x="857" y="1506"/>
                </a:cubicBezTo>
                <a:cubicBezTo>
                  <a:pt x="857" y="1508"/>
                  <a:pt x="858" y="1508"/>
                  <a:pt x="857" y="1509"/>
                </a:cubicBezTo>
                <a:cubicBezTo>
                  <a:pt x="855" y="1511"/>
                  <a:pt x="852" y="1510"/>
                  <a:pt x="850" y="1509"/>
                </a:cubicBezTo>
                <a:cubicBezTo>
                  <a:pt x="850" y="1509"/>
                  <a:pt x="846" y="1510"/>
                  <a:pt x="847" y="1508"/>
                </a:cubicBezTo>
                <a:cubicBezTo>
                  <a:pt x="846" y="1508"/>
                  <a:pt x="846" y="1508"/>
                  <a:pt x="845" y="1508"/>
                </a:cubicBezTo>
                <a:cubicBezTo>
                  <a:pt x="845" y="1508"/>
                  <a:pt x="845" y="1508"/>
                  <a:pt x="845" y="1509"/>
                </a:cubicBezTo>
                <a:cubicBezTo>
                  <a:pt x="846" y="1509"/>
                  <a:pt x="847" y="1510"/>
                  <a:pt x="847" y="1511"/>
                </a:cubicBezTo>
                <a:cubicBezTo>
                  <a:pt x="847" y="1511"/>
                  <a:pt x="845" y="1513"/>
                  <a:pt x="845" y="1513"/>
                </a:cubicBezTo>
                <a:cubicBezTo>
                  <a:pt x="844" y="1513"/>
                  <a:pt x="843" y="1515"/>
                  <a:pt x="842" y="1512"/>
                </a:cubicBezTo>
                <a:cubicBezTo>
                  <a:pt x="842" y="1512"/>
                  <a:pt x="841" y="1513"/>
                  <a:pt x="841" y="1513"/>
                </a:cubicBezTo>
                <a:cubicBezTo>
                  <a:pt x="838" y="1514"/>
                  <a:pt x="838" y="1514"/>
                  <a:pt x="837" y="1510"/>
                </a:cubicBezTo>
                <a:cubicBezTo>
                  <a:pt x="836" y="1509"/>
                  <a:pt x="834" y="1510"/>
                  <a:pt x="834" y="1509"/>
                </a:cubicBezTo>
                <a:cubicBezTo>
                  <a:pt x="834" y="1506"/>
                  <a:pt x="835" y="1507"/>
                  <a:pt x="836" y="1506"/>
                </a:cubicBezTo>
                <a:cubicBezTo>
                  <a:pt x="835" y="1505"/>
                  <a:pt x="835" y="1505"/>
                  <a:pt x="835" y="1505"/>
                </a:cubicBezTo>
                <a:cubicBezTo>
                  <a:pt x="835" y="1505"/>
                  <a:pt x="834" y="1504"/>
                  <a:pt x="835" y="1504"/>
                </a:cubicBezTo>
                <a:cubicBezTo>
                  <a:pt x="834" y="1505"/>
                  <a:pt x="834" y="1505"/>
                  <a:pt x="834" y="1505"/>
                </a:cubicBezTo>
                <a:cubicBezTo>
                  <a:pt x="833" y="1506"/>
                  <a:pt x="830" y="1503"/>
                  <a:pt x="829" y="1503"/>
                </a:cubicBezTo>
                <a:cubicBezTo>
                  <a:pt x="828" y="1503"/>
                  <a:pt x="825" y="1502"/>
                  <a:pt x="825" y="1502"/>
                </a:cubicBezTo>
                <a:cubicBezTo>
                  <a:pt x="823" y="1501"/>
                  <a:pt x="823" y="1501"/>
                  <a:pt x="821" y="1501"/>
                </a:cubicBezTo>
                <a:cubicBezTo>
                  <a:pt x="820" y="1501"/>
                  <a:pt x="819" y="1499"/>
                  <a:pt x="819" y="1498"/>
                </a:cubicBezTo>
                <a:cubicBezTo>
                  <a:pt x="818" y="1498"/>
                  <a:pt x="819" y="1497"/>
                  <a:pt x="820" y="1498"/>
                </a:cubicBezTo>
                <a:cubicBezTo>
                  <a:pt x="820" y="1499"/>
                  <a:pt x="820" y="1498"/>
                  <a:pt x="822" y="1499"/>
                </a:cubicBezTo>
                <a:cubicBezTo>
                  <a:pt x="823" y="1499"/>
                  <a:pt x="824" y="1500"/>
                  <a:pt x="824" y="1500"/>
                </a:cubicBezTo>
                <a:cubicBezTo>
                  <a:pt x="824" y="1500"/>
                  <a:pt x="825" y="1500"/>
                  <a:pt x="825" y="1500"/>
                </a:cubicBezTo>
                <a:cubicBezTo>
                  <a:pt x="829" y="1501"/>
                  <a:pt x="827" y="1501"/>
                  <a:pt x="830" y="1501"/>
                </a:cubicBezTo>
                <a:cubicBezTo>
                  <a:pt x="833" y="1502"/>
                  <a:pt x="833" y="1502"/>
                  <a:pt x="833" y="1502"/>
                </a:cubicBezTo>
                <a:cubicBezTo>
                  <a:pt x="832" y="1502"/>
                  <a:pt x="831" y="1501"/>
                  <a:pt x="831" y="1500"/>
                </a:cubicBezTo>
                <a:cubicBezTo>
                  <a:pt x="831" y="1500"/>
                  <a:pt x="832" y="1498"/>
                  <a:pt x="831" y="1497"/>
                </a:cubicBezTo>
                <a:cubicBezTo>
                  <a:pt x="830" y="1497"/>
                  <a:pt x="830" y="1497"/>
                  <a:pt x="830" y="1497"/>
                </a:cubicBezTo>
                <a:cubicBezTo>
                  <a:pt x="829" y="1499"/>
                  <a:pt x="828" y="1499"/>
                  <a:pt x="826" y="1497"/>
                </a:cubicBezTo>
                <a:cubicBezTo>
                  <a:pt x="826" y="1498"/>
                  <a:pt x="826" y="1498"/>
                  <a:pt x="826" y="1498"/>
                </a:cubicBezTo>
                <a:cubicBezTo>
                  <a:pt x="822" y="1498"/>
                  <a:pt x="824" y="1496"/>
                  <a:pt x="825" y="1495"/>
                </a:cubicBezTo>
                <a:cubicBezTo>
                  <a:pt x="825" y="1494"/>
                  <a:pt x="826" y="1494"/>
                  <a:pt x="826" y="1495"/>
                </a:cubicBezTo>
                <a:cubicBezTo>
                  <a:pt x="826" y="1494"/>
                  <a:pt x="825" y="1493"/>
                  <a:pt x="826" y="1493"/>
                </a:cubicBezTo>
                <a:cubicBezTo>
                  <a:pt x="826" y="1491"/>
                  <a:pt x="829" y="1492"/>
                  <a:pt x="830" y="1491"/>
                </a:cubicBezTo>
                <a:cubicBezTo>
                  <a:pt x="830" y="1491"/>
                  <a:pt x="831" y="1489"/>
                  <a:pt x="833" y="1490"/>
                </a:cubicBezTo>
                <a:cubicBezTo>
                  <a:pt x="833" y="1490"/>
                  <a:pt x="833" y="1489"/>
                  <a:pt x="833" y="1489"/>
                </a:cubicBezTo>
                <a:cubicBezTo>
                  <a:pt x="833" y="1488"/>
                  <a:pt x="831" y="1487"/>
                  <a:pt x="830" y="1486"/>
                </a:cubicBezTo>
                <a:cubicBezTo>
                  <a:pt x="831" y="1487"/>
                  <a:pt x="830" y="1488"/>
                  <a:pt x="829" y="1488"/>
                </a:cubicBezTo>
                <a:cubicBezTo>
                  <a:pt x="829" y="1489"/>
                  <a:pt x="827" y="1486"/>
                  <a:pt x="826" y="1486"/>
                </a:cubicBezTo>
                <a:cubicBezTo>
                  <a:pt x="827" y="1487"/>
                  <a:pt x="828" y="1489"/>
                  <a:pt x="829" y="1490"/>
                </a:cubicBezTo>
                <a:cubicBezTo>
                  <a:pt x="829" y="1492"/>
                  <a:pt x="827" y="1492"/>
                  <a:pt x="826" y="1491"/>
                </a:cubicBezTo>
                <a:cubicBezTo>
                  <a:pt x="825" y="1492"/>
                  <a:pt x="824" y="1492"/>
                  <a:pt x="824" y="1491"/>
                </a:cubicBezTo>
                <a:cubicBezTo>
                  <a:pt x="823" y="1488"/>
                  <a:pt x="823" y="1489"/>
                  <a:pt x="821" y="1487"/>
                </a:cubicBezTo>
                <a:cubicBezTo>
                  <a:pt x="821" y="1487"/>
                  <a:pt x="821" y="1487"/>
                  <a:pt x="821" y="1487"/>
                </a:cubicBezTo>
                <a:cubicBezTo>
                  <a:pt x="821" y="1487"/>
                  <a:pt x="822" y="1489"/>
                  <a:pt x="820" y="1489"/>
                </a:cubicBezTo>
                <a:cubicBezTo>
                  <a:pt x="823" y="1490"/>
                  <a:pt x="823" y="1490"/>
                  <a:pt x="823" y="1490"/>
                </a:cubicBezTo>
                <a:cubicBezTo>
                  <a:pt x="824" y="1491"/>
                  <a:pt x="824" y="1493"/>
                  <a:pt x="822" y="1492"/>
                </a:cubicBezTo>
                <a:cubicBezTo>
                  <a:pt x="824" y="1493"/>
                  <a:pt x="824" y="1493"/>
                  <a:pt x="824" y="1493"/>
                </a:cubicBezTo>
                <a:cubicBezTo>
                  <a:pt x="824" y="1493"/>
                  <a:pt x="823" y="1495"/>
                  <a:pt x="823" y="1495"/>
                </a:cubicBezTo>
                <a:cubicBezTo>
                  <a:pt x="821" y="1494"/>
                  <a:pt x="821" y="1495"/>
                  <a:pt x="820" y="1492"/>
                </a:cubicBezTo>
                <a:cubicBezTo>
                  <a:pt x="820" y="1492"/>
                  <a:pt x="818" y="1492"/>
                  <a:pt x="818" y="1492"/>
                </a:cubicBezTo>
                <a:cubicBezTo>
                  <a:pt x="818" y="1491"/>
                  <a:pt x="819" y="1491"/>
                  <a:pt x="820" y="1491"/>
                </a:cubicBezTo>
                <a:cubicBezTo>
                  <a:pt x="815" y="1488"/>
                  <a:pt x="815" y="1488"/>
                  <a:pt x="815" y="1488"/>
                </a:cubicBezTo>
                <a:cubicBezTo>
                  <a:pt x="815" y="1488"/>
                  <a:pt x="815" y="1488"/>
                  <a:pt x="815" y="1488"/>
                </a:cubicBezTo>
                <a:cubicBezTo>
                  <a:pt x="816" y="1487"/>
                  <a:pt x="816" y="1487"/>
                  <a:pt x="819" y="1488"/>
                </a:cubicBezTo>
                <a:cubicBezTo>
                  <a:pt x="819" y="1488"/>
                  <a:pt x="818" y="1488"/>
                  <a:pt x="818" y="1488"/>
                </a:cubicBezTo>
                <a:cubicBezTo>
                  <a:pt x="816" y="1485"/>
                  <a:pt x="817" y="1484"/>
                  <a:pt x="820" y="1486"/>
                </a:cubicBezTo>
                <a:cubicBezTo>
                  <a:pt x="820" y="1485"/>
                  <a:pt x="817" y="1485"/>
                  <a:pt x="820" y="1483"/>
                </a:cubicBezTo>
                <a:cubicBezTo>
                  <a:pt x="819" y="1481"/>
                  <a:pt x="819" y="1481"/>
                  <a:pt x="819" y="1481"/>
                </a:cubicBezTo>
                <a:cubicBezTo>
                  <a:pt x="819" y="1482"/>
                  <a:pt x="818" y="1482"/>
                  <a:pt x="818" y="1482"/>
                </a:cubicBezTo>
                <a:cubicBezTo>
                  <a:pt x="817" y="1482"/>
                  <a:pt x="815" y="1481"/>
                  <a:pt x="815" y="1480"/>
                </a:cubicBezTo>
                <a:cubicBezTo>
                  <a:pt x="813" y="1478"/>
                  <a:pt x="812" y="1478"/>
                  <a:pt x="815" y="1477"/>
                </a:cubicBezTo>
                <a:cubicBezTo>
                  <a:pt x="815" y="1476"/>
                  <a:pt x="815" y="1476"/>
                  <a:pt x="815" y="1476"/>
                </a:cubicBezTo>
                <a:cubicBezTo>
                  <a:pt x="815" y="1476"/>
                  <a:pt x="815" y="1477"/>
                  <a:pt x="815" y="1477"/>
                </a:cubicBezTo>
                <a:cubicBezTo>
                  <a:pt x="815" y="1478"/>
                  <a:pt x="812" y="1476"/>
                  <a:pt x="812" y="1476"/>
                </a:cubicBezTo>
                <a:cubicBezTo>
                  <a:pt x="811" y="1476"/>
                  <a:pt x="811" y="1476"/>
                  <a:pt x="811" y="1476"/>
                </a:cubicBezTo>
                <a:cubicBezTo>
                  <a:pt x="812" y="1477"/>
                  <a:pt x="813" y="1480"/>
                  <a:pt x="809" y="1480"/>
                </a:cubicBezTo>
                <a:cubicBezTo>
                  <a:pt x="808" y="1479"/>
                  <a:pt x="808" y="1477"/>
                  <a:pt x="810" y="1477"/>
                </a:cubicBezTo>
                <a:cubicBezTo>
                  <a:pt x="810" y="1476"/>
                  <a:pt x="810" y="1476"/>
                  <a:pt x="810" y="1475"/>
                </a:cubicBezTo>
                <a:cubicBezTo>
                  <a:pt x="809" y="1476"/>
                  <a:pt x="809" y="1476"/>
                  <a:pt x="809" y="1476"/>
                </a:cubicBezTo>
                <a:cubicBezTo>
                  <a:pt x="809" y="1477"/>
                  <a:pt x="808" y="1477"/>
                  <a:pt x="808" y="1478"/>
                </a:cubicBezTo>
                <a:cubicBezTo>
                  <a:pt x="807" y="1479"/>
                  <a:pt x="806" y="1476"/>
                  <a:pt x="805" y="1476"/>
                </a:cubicBezTo>
                <a:cubicBezTo>
                  <a:pt x="805" y="1475"/>
                  <a:pt x="808" y="1475"/>
                  <a:pt x="808" y="1475"/>
                </a:cubicBezTo>
                <a:cubicBezTo>
                  <a:pt x="808" y="1474"/>
                  <a:pt x="808" y="1474"/>
                  <a:pt x="808" y="1474"/>
                </a:cubicBezTo>
                <a:cubicBezTo>
                  <a:pt x="805" y="1473"/>
                  <a:pt x="808" y="1473"/>
                  <a:pt x="809" y="1473"/>
                </a:cubicBezTo>
                <a:cubicBezTo>
                  <a:pt x="810" y="1473"/>
                  <a:pt x="811" y="1474"/>
                  <a:pt x="811" y="1475"/>
                </a:cubicBezTo>
                <a:cubicBezTo>
                  <a:pt x="812" y="1475"/>
                  <a:pt x="812" y="1475"/>
                  <a:pt x="812" y="1475"/>
                </a:cubicBezTo>
                <a:cubicBezTo>
                  <a:pt x="812" y="1474"/>
                  <a:pt x="813" y="1474"/>
                  <a:pt x="813" y="1474"/>
                </a:cubicBezTo>
                <a:cubicBezTo>
                  <a:pt x="813" y="1473"/>
                  <a:pt x="811" y="1474"/>
                  <a:pt x="813" y="1471"/>
                </a:cubicBezTo>
                <a:cubicBezTo>
                  <a:pt x="812" y="1471"/>
                  <a:pt x="811" y="1471"/>
                  <a:pt x="810" y="1470"/>
                </a:cubicBezTo>
                <a:cubicBezTo>
                  <a:pt x="811" y="1470"/>
                  <a:pt x="813" y="1471"/>
                  <a:pt x="812" y="1472"/>
                </a:cubicBezTo>
                <a:cubicBezTo>
                  <a:pt x="810" y="1473"/>
                  <a:pt x="810" y="1473"/>
                  <a:pt x="810" y="1472"/>
                </a:cubicBezTo>
                <a:cubicBezTo>
                  <a:pt x="810" y="1472"/>
                  <a:pt x="809" y="1472"/>
                  <a:pt x="809" y="1472"/>
                </a:cubicBezTo>
                <a:cubicBezTo>
                  <a:pt x="807" y="1472"/>
                  <a:pt x="807" y="1472"/>
                  <a:pt x="806" y="1470"/>
                </a:cubicBezTo>
                <a:cubicBezTo>
                  <a:pt x="805" y="1470"/>
                  <a:pt x="807" y="1469"/>
                  <a:pt x="808" y="1469"/>
                </a:cubicBezTo>
                <a:cubicBezTo>
                  <a:pt x="808" y="1469"/>
                  <a:pt x="809" y="1470"/>
                  <a:pt x="810" y="1471"/>
                </a:cubicBezTo>
                <a:cubicBezTo>
                  <a:pt x="810" y="1470"/>
                  <a:pt x="810" y="1470"/>
                  <a:pt x="810" y="1470"/>
                </a:cubicBezTo>
                <a:cubicBezTo>
                  <a:pt x="810" y="1469"/>
                  <a:pt x="810" y="1469"/>
                  <a:pt x="810" y="1469"/>
                </a:cubicBezTo>
                <a:cubicBezTo>
                  <a:pt x="810" y="1469"/>
                  <a:pt x="810" y="1468"/>
                  <a:pt x="811" y="1468"/>
                </a:cubicBezTo>
                <a:cubicBezTo>
                  <a:pt x="811" y="1467"/>
                  <a:pt x="811" y="1467"/>
                  <a:pt x="810" y="1467"/>
                </a:cubicBezTo>
                <a:cubicBezTo>
                  <a:pt x="810" y="1467"/>
                  <a:pt x="810" y="1467"/>
                  <a:pt x="810" y="1467"/>
                </a:cubicBezTo>
                <a:cubicBezTo>
                  <a:pt x="810" y="1468"/>
                  <a:pt x="808" y="1468"/>
                  <a:pt x="807" y="1467"/>
                </a:cubicBezTo>
                <a:cubicBezTo>
                  <a:pt x="807" y="1466"/>
                  <a:pt x="806" y="1466"/>
                  <a:pt x="807" y="1465"/>
                </a:cubicBezTo>
                <a:cubicBezTo>
                  <a:pt x="806" y="1464"/>
                  <a:pt x="806" y="1462"/>
                  <a:pt x="809" y="1463"/>
                </a:cubicBezTo>
                <a:cubicBezTo>
                  <a:pt x="810" y="1465"/>
                  <a:pt x="810" y="1464"/>
                  <a:pt x="811" y="1465"/>
                </a:cubicBezTo>
                <a:cubicBezTo>
                  <a:pt x="810" y="1464"/>
                  <a:pt x="810" y="1464"/>
                  <a:pt x="810" y="1464"/>
                </a:cubicBezTo>
                <a:cubicBezTo>
                  <a:pt x="808" y="1461"/>
                  <a:pt x="806" y="1464"/>
                  <a:pt x="807" y="1460"/>
                </a:cubicBezTo>
                <a:cubicBezTo>
                  <a:pt x="806" y="1459"/>
                  <a:pt x="806" y="1459"/>
                  <a:pt x="807" y="1457"/>
                </a:cubicBezTo>
                <a:cubicBezTo>
                  <a:pt x="807" y="1457"/>
                  <a:pt x="807" y="1457"/>
                  <a:pt x="807" y="1457"/>
                </a:cubicBezTo>
                <a:cubicBezTo>
                  <a:pt x="805" y="1457"/>
                  <a:pt x="805" y="1457"/>
                  <a:pt x="805" y="1457"/>
                </a:cubicBezTo>
                <a:cubicBezTo>
                  <a:pt x="805" y="1458"/>
                  <a:pt x="805" y="1458"/>
                  <a:pt x="805" y="1459"/>
                </a:cubicBezTo>
                <a:cubicBezTo>
                  <a:pt x="805" y="1459"/>
                  <a:pt x="808" y="1463"/>
                  <a:pt x="803" y="1461"/>
                </a:cubicBezTo>
                <a:cubicBezTo>
                  <a:pt x="804" y="1464"/>
                  <a:pt x="802" y="1462"/>
                  <a:pt x="805" y="1465"/>
                </a:cubicBezTo>
                <a:cubicBezTo>
                  <a:pt x="805" y="1465"/>
                  <a:pt x="805" y="1469"/>
                  <a:pt x="803" y="1467"/>
                </a:cubicBezTo>
                <a:cubicBezTo>
                  <a:pt x="802" y="1466"/>
                  <a:pt x="802" y="1465"/>
                  <a:pt x="801" y="1464"/>
                </a:cubicBezTo>
                <a:cubicBezTo>
                  <a:pt x="801" y="1464"/>
                  <a:pt x="801" y="1463"/>
                  <a:pt x="801" y="1462"/>
                </a:cubicBezTo>
                <a:cubicBezTo>
                  <a:pt x="800" y="1462"/>
                  <a:pt x="800" y="1462"/>
                  <a:pt x="800" y="1462"/>
                </a:cubicBezTo>
                <a:cubicBezTo>
                  <a:pt x="800" y="1463"/>
                  <a:pt x="800" y="1463"/>
                  <a:pt x="800" y="1464"/>
                </a:cubicBezTo>
                <a:cubicBezTo>
                  <a:pt x="801" y="1465"/>
                  <a:pt x="799" y="1465"/>
                  <a:pt x="798" y="1465"/>
                </a:cubicBezTo>
                <a:cubicBezTo>
                  <a:pt x="798" y="1466"/>
                  <a:pt x="794" y="1467"/>
                  <a:pt x="794" y="1465"/>
                </a:cubicBezTo>
                <a:cubicBezTo>
                  <a:pt x="794" y="1465"/>
                  <a:pt x="797" y="1463"/>
                  <a:pt x="797" y="1463"/>
                </a:cubicBezTo>
                <a:cubicBezTo>
                  <a:pt x="797" y="1462"/>
                  <a:pt x="797" y="1462"/>
                  <a:pt x="797" y="1462"/>
                </a:cubicBezTo>
                <a:cubicBezTo>
                  <a:pt x="797" y="1460"/>
                  <a:pt x="799" y="1460"/>
                  <a:pt x="799" y="1459"/>
                </a:cubicBezTo>
                <a:cubicBezTo>
                  <a:pt x="799" y="1458"/>
                  <a:pt x="797" y="1457"/>
                  <a:pt x="796" y="1456"/>
                </a:cubicBezTo>
                <a:cubicBezTo>
                  <a:pt x="794" y="1455"/>
                  <a:pt x="796" y="1453"/>
                  <a:pt x="797" y="1454"/>
                </a:cubicBezTo>
                <a:cubicBezTo>
                  <a:pt x="799" y="1455"/>
                  <a:pt x="802" y="1457"/>
                  <a:pt x="803" y="1459"/>
                </a:cubicBezTo>
                <a:cubicBezTo>
                  <a:pt x="802" y="1458"/>
                  <a:pt x="801" y="1456"/>
                  <a:pt x="801" y="1455"/>
                </a:cubicBezTo>
                <a:cubicBezTo>
                  <a:pt x="801" y="1454"/>
                  <a:pt x="802" y="1454"/>
                  <a:pt x="803" y="1454"/>
                </a:cubicBezTo>
                <a:cubicBezTo>
                  <a:pt x="803" y="1454"/>
                  <a:pt x="803" y="1454"/>
                  <a:pt x="803" y="1454"/>
                </a:cubicBezTo>
                <a:cubicBezTo>
                  <a:pt x="801" y="1454"/>
                  <a:pt x="801" y="1454"/>
                  <a:pt x="801" y="1454"/>
                </a:cubicBezTo>
                <a:cubicBezTo>
                  <a:pt x="799" y="1454"/>
                  <a:pt x="801" y="1449"/>
                  <a:pt x="803" y="1452"/>
                </a:cubicBezTo>
                <a:cubicBezTo>
                  <a:pt x="803" y="1452"/>
                  <a:pt x="803" y="1451"/>
                  <a:pt x="803" y="1451"/>
                </a:cubicBezTo>
                <a:cubicBezTo>
                  <a:pt x="802" y="1450"/>
                  <a:pt x="803" y="1451"/>
                  <a:pt x="800" y="1450"/>
                </a:cubicBezTo>
                <a:cubicBezTo>
                  <a:pt x="799" y="1449"/>
                  <a:pt x="798" y="1447"/>
                  <a:pt x="798" y="1447"/>
                </a:cubicBezTo>
                <a:cubicBezTo>
                  <a:pt x="798" y="1447"/>
                  <a:pt x="798" y="1445"/>
                  <a:pt x="799" y="1445"/>
                </a:cubicBezTo>
                <a:cubicBezTo>
                  <a:pt x="800" y="1445"/>
                  <a:pt x="801" y="1446"/>
                  <a:pt x="802" y="1446"/>
                </a:cubicBezTo>
                <a:cubicBezTo>
                  <a:pt x="804" y="1447"/>
                  <a:pt x="803" y="1445"/>
                  <a:pt x="804" y="1447"/>
                </a:cubicBezTo>
                <a:cubicBezTo>
                  <a:pt x="805" y="1448"/>
                  <a:pt x="805" y="1448"/>
                  <a:pt x="806" y="1448"/>
                </a:cubicBezTo>
                <a:cubicBezTo>
                  <a:pt x="807" y="1447"/>
                  <a:pt x="806" y="1446"/>
                  <a:pt x="806" y="1445"/>
                </a:cubicBezTo>
                <a:cubicBezTo>
                  <a:pt x="805" y="1445"/>
                  <a:pt x="804" y="1445"/>
                  <a:pt x="804" y="1445"/>
                </a:cubicBezTo>
                <a:cubicBezTo>
                  <a:pt x="803" y="1445"/>
                  <a:pt x="801" y="1442"/>
                  <a:pt x="800" y="1441"/>
                </a:cubicBezTo>
                <a:cubicBezTo>
                  <a:pt x="800" y="1442"/>
                  <a:pt x="801" y="1444"/>
                  <a:pt x="799" y="1444"/>
                </a:cubicBezTo>
                <a:cubicBezTo>
                  <a:pt x="799" y="1445"/>
                  <a:pt x="799" y="1445"/>
                  <a:pt x="798" y="1445"/>
                </a:cubicBezTo>
                <a:cubicBezTo>
                  <a:pt x="798" y="1446"/>
                  <a:pt x="797" y="1448"/>
                  <a:pt x="797" y="1447"/>
                </a:cubicBezTo>
                <a:cubicBezTo>
                  <a:pt x="796" y="1446"/>
                  <a:pt x="796" y="1447"/>
                  <a:pt x="795" y="1447"/>
                </a:cubicBezTo>
                <a:cubicBezTo>
                  <a:pt x="794" y="1447"/>
                  <a:pt x="795" y="1444"/>
                  <a:pt x="797" y="1445"/>
                </a:cubicBezTo>
                <a:cubicBezTo>
                  <a:pt x="796" y="1443"/>
                  <a:pt x="797" y="1443"/>
                  <a:pt x="798" y="1443"/>
                </a:cubicBezTo>
                <a:cubicBezTo>
                  <a:pt x="798" y="1442"/>
                  <a:pt x="798" y="1442"/>
                  <a:pt x="798" y="1442"/>
                </a:cubicBezTo>
                <a:cubicBezTo>
                  <a:pt x="798" y="1440"/>
                  <a:pt x="796" y="1441"/>
                  <a:pt x="795" y="1441"/>
                </a:cubicBezTo>
                <a:cubicBezTo>
                  <a:pt x="793" y="1440"/>
                  <a:pt x="793" y="1440"/>
                  <a:pt x="793" y="1439"/>
                </a:cubicBezTo>
                <a:cubicBezTo>
                  <a:pt x="793" y="1439"/>
                  <a:pt x="793" y="1438"/>
                  <a:pt x="793" y="1438"/>
                </a:cubicBezTo>
                <a:cubicBezTo>
                  <a:pt x="794" y="1437"/>
                  <a:pt x="793" y="1436"/>
                  <a:pt x="796" y="1438"/>
                </a:cubicBezTo>
                <a:cubicBezTo>
                  <a:pt x="797" y="1436"/>
                  <a:pt x="796" y="1436"/>
                  <a:pt x="793" y="1435"/>
                </a:cubicBezTo>
                <a:cubicBezTo>
                  <a:pt x="795" y="1436"/>
                  <a:pt x="793" y="1437"/>
                  <a:pt x="792" y="1438"/>
                </a:cubicBezTo>
                <a:cubicBezTo>
                  <a:pt x="791" y="1438"/>
                  <a:pt x="790" y="1435"/>
                  <a:pt x="792" y="1434"/>
                </a:cubicBezTo>
                <a:cubicBezTo>
                  <a:pt x="789" y="1433"/>
                  <a:pt x="791" y="1434"/>
                  <a:pt x="789" y="1433"/>
                </a:cubicBezTo>
                <a:cubicBezTo>
                  <a:pt x="789" y="1433"/>
                  <a:pt x="789" y="1433"/>
                  <a:pt x="789" y="1433"/>
                </a:cubicBezTo>
                <a:cubicBezTo>
                  <a:pt x="789" y="1435"/>
                  <a:pt x="785" y="1432"/>
                  <a:pt x="784" y="1430"/>
                </a:cubicBezTo>
                <a:cubicBezTo>
                  <a:pt x="783" y="1430"/>
                  <a:pt x="783" y="1431"/>
                  <a:pt x="782" y="1431"/>
                </a:cubicBezTo>
                <a:cubicBezTo>
                  <a:pt x="781" y="1432"/>
                  <a:pt x="782" y="1433"/>
                  <a:pt x="782" y="1433"/>
                </a:cubicBezTo>
                <a:cubicBezTo>
                  <a:pt x="783" y="1434"/>
                  <a:pt x="779" y="1434"/>
                  <a:pt x="778" y="1433"/>
                </a:cubicBezTo>
                <a:cubicBezTo>
                  <a:pt x="776" y="1428"/>
                  <a:pt x="778" y="1431"/>
                  <a:pt x="781" y="1427"/>
                </a:cubicBezTo>
                <a:cubicBezTo>
                  <a:pt x="781" y="1427"/>
                  <a:pt x="783" y="1426"/>
                  <a:pt x="785" y="1425"/>
                </a:cubicBezTo>
                <a:cubicBezTo>
                  <a:pt x="784" y="1424"/>
                  <a:pt x="783" y="1424"/>
                  <a:pt x="782" y="1424"/>
                </a:cubicBezTo>
                <a:cubicBezTo>
                  <a:pt x="782" y="1423"/>
                  <a:pt x="782" y="1422"/>
                  <a:pt x="783" y="1422"/>
                </a:cubicBezTo>
                <a:cubicBezTo>
                  <a:pt x="785" y="1422"/>
                  <a:pt x="785" y="1422"/>
                  <a:pt x="786" y="1423"/>
                </a:cubicBezTo>
                <a:cubicBezTo>
                  <a:pt x="786" y="1422"/>
                  <a:pt x="786" y="1422"/>
                  <a:pt x="786" y="1422"/>
                </a:cubicBezTo>
                <a:cubicBezTo>
                  <a:pt x="786" y="1421"/>
                  <a:pt x="788" y="1422"/>
                  <a:pt x="788" y="1422"/>
                </a:cubicBezTo>
                <a:cubicBezTo>
                  <a:pt x="789" y="1422"/>
                  <a:pt x="791" y="1424"/>
                  <a:pt x="791" y="1424"/>
                </a:cubicBezTo>
                <a:cubicBezTo>
                  <a:pt x="790" y="1426"/>
                  <a:pt x="790" y="1426"/>
                  <a:pt x="788" y="1426"/>
                </a:cubicBezTo>
                <a:cubicBezTo>
                  <a:pt x="789" y="1427"/>
                  <a:pt x="790" y="1426"/>
                  <a:pt x="791" y="1426"/>
                </a:cubicBezTo>
                <a:cubicBezTo>
                  <a:pt x="792" y="1427"/>
                  <a:pt x="792" y="1426"/>
                  <a:pt x="793" y="1429"/>
                </a:cubicBezTo>
                <a:cubicBezTo>
                  <a:pt x="794" y="1430"/>
                  <a:pt x="794" y="1430"/>
                  <a:pt x="794" y="1430"/>
                </a:cubicBezTo>
                <a:cubicBezTo>
                  <a:pt x="795" y="1430"/>
                  <a:pt x="794" y="1428"/>
                  <a:pt x="795" y="1428"/>
                </a:cubicBezTo>
                <a:cubicBezTo>
                  <a:pt x="795" y="1426"/>
                  <a:pt x="794" y="1427"/>
                  <a:pt x="796" y="1425"/>
                </a:cubicBezTo>
                <a:cubicBezTo>
                  <a:pt x="795" y="1425"/>
                  <a:pt x="795" y="1425"/>
                  <a:pt x="795" y="1425"/>
                </a:cubicBezTo>
                <a:cubicBezTo>
                  <a:pt x="794" y="1426"/>
                  <a:pt x="793" y="1423"/>
                  <a:pt x="793" y="1423"/>
                </a:cubicBezTo>
                <a:cubicBezTo>
                  <a:pt x="794" y="1421"/>
                  <a:pt x="795" y="1421"/>
                  <a:pt x="796" y="1420"/>
                </a:cubicBezTo>
                <a:cubicBezTo>
                  <a:pt x="795" y="1419"/>
                  <a:pt x="795" y="1419"/>
                  <a:pt x="795" y="1419"/>
                </a:cubicBezTo>
                <a:cubicBezTo>
                  <a:pt x="793" y="1420"/>
                  <a:pt x="793" y="1421"/>
                  <a:pt x="792" y="1419"/>
                </a:cubicBezTo>
                <a:cubicBezTo>
                  <a:pt x="792" y="1420"/>
                  <a:pt x="791" y="1419"/>
                  <a:pt x="790" y="1419"/>
                </a:cubicBezTo>
                <a:cubicBezTo>
                  <a:pt x="790" y="1419"/>
                  <a:pt x="790" y="1419"/>
                  <a:pt x="790" y="1419"/>
                </a:cubicBezTo>
                <a:cubicBezTo>
                  <a:pt x="790" y="1420"/>
                  <a:pt x="790" y="1420"/>
                  <a:pt x="790" y="1420"/>
                </a:cubicBezTo>
                <a:cubicBezTo>
                  <a:pt x="790" y="1421"/>
                  <a:pt x="788" y="1422"/>
                  <a:pt x="788" y="1418"/>
                </a:cubicBezTo>
                <a:cubicBezTo>
                  <a:pt x="788" y="1417"/>
                  <a:pt x="790" y="1416"/>
                  <a:pt x="791" y="1417"/>
                </a:cubicBezTo>
                <a:cubicBezTo>
                  <a:pt x="791" y="1416"/>
                  <a:pt x="792" y="1417"/>
                  <a:pt x="792" y="1418"/>
                </a:cubicBezTo>
                <a:cubicBezTo>
                  <a:pt x="792" y="1417"/>
                  <a:pt x="792" y="1417"/>
                  <a:pt x="793" y="1417"/>
                </a:cubicBezTo>
                <a:cubicBezTo>
                  <a:pt x="794" y="1417"/>
                  <a:pt x="793" y="1415"/>
                  <a:pt x="797" y="1417"/>
                </a:cubicBezTo>
                <a:cubicBezTo>
                  <a:pt x="796" y="1416"/>
                  <a:pt x="796" y="1416"/>
                  <a:pt x="796" y="1416"/>
                </a:cubicBezTo>
                <a:cubicBezTo>
                  <a:pt x="795" y="1416"/>
                  <a:pt x="794" y="1415"/>
                  <a:pt x="792" y="1414"/>
                </a:cubicBezTo>
                <a:cubicBezTo>
                  <a:pt x="791" y="1413"/>
                  <a:pt x="792" y="1412"/>
                  <a:pt x="793" y="1412"/>
                </a:cubicBezTo>
                <a:cubicBezTo>
                  <a:pt x="791" y="1412"/>
                  <a:pt x="791" y="1413"/>
                  <a:pt x="790" y="1410"/>
                </a:cubicBezTo>
                <a:cubicBezTo>
                  <a:pt x="790" y="1410"/>
                  <a:pt x="789" y="1410"/>
                  <a:pt x="789" y="1409"/>
                </a:cubicBezTo>
                <a:cubicBezTo>
                  <a:pt x="789" y="1407"/>
                  <a:pt x="790" y="1407"/>
                  <a:pt x="791" y="1407"/>
                </a:cubicBezTo>
                <a:cubicBezTo>
                  <a:pt x="791" y="1405"/>
                  <a:pt x="793" y="1406"/>
                  <a:pt x="794" y="1406"/>
                </a:cubicBezTo>
                <a:cubicBezTo>
                  <a:pt x="793" y="1405"/>
                  <a:pt x="791" y="1405"/>
                  <a:pt x="790" y="1404"/>
                </a:cubicBezTo>
                <a:cubicBezTo>
                  <a:pt x="787" y="1402"/>
                  <a:pt x="787" y="1402"/>
                  <a:pt x="787" y="1401"/>
                </a:cubicBezTo>
                <a:cubicBezTo>
                  <a:pt x="787" y="1401"/>
                  <a:pt x="789" y="1399"/>
                  <a:pt x="789" y="1399"/>
                </a:cubicBezTo>
                <a:cubicBezTo>
                  <a:pt x="788" y="1397"/>
                  <a:pt x="787" y="1396"/>
                  <a:pt x="786" y="1394"/>
                </a:cubicBezTo>
                <a:cubicBezTo>
                  <a:pt x="788" y="1390"/>
                  <a:pt x="788" y="1390"/>
                  <a:pt x="788" y="1390"/>
                </a:cubicBezTo>
                <a:cubicBezTo>
                  <a:pt x="788" y="1389"/>
                  <a:pt x="785" y="1387"/>
                  <a:pt x="785" y="1386"/>
                </a:cubicBezTo>
                <a:cubicBezTo>
                  <a:pt x="785" y="1382"/>
                  <a:pt x="787" y="1384"/>
                  <a:pt x="788" y="1384"/>
                </a:cubicBezTo>
                <a:cubicBezTo>
                  <a:pt x="787" y="1383"/>
                  <a:pt x="785" y="1382"/>
                  <a:pt x="785" y="1381"/>
                </a:cubicBezTo>
                <a:cubicBezTo>
                  <a:pt x="785" y="1381"/>
                  <a:pt x="785" y="1380"/>
                  <a:pt x="786" y="1380"/>
                </a:cubicBezTo>
                <a:cubicBezTo>
                  <a:pt x="788" y="1381"/>
                  <a:pt x="788" y="1382"/>
                  <a:pt x="788" y="1383"/>
                </a:cubicBezTo>
                <a:cubicBezTo>
                  <a:pt x="788" y="1382"/>
                  <a:pt x="788" y="1382"/>
                  <a:pt x="788" y="1382"/>
                </a:cubicBezTo>
                <a:cubicBezTo>
                  <a:pt x="787" y="1381"/>
                  <a:pt x="787" y="1380"/>
                  <a:pt x="786" y="1379"/>
                </a:cubicBezTo>
                <a:cubicBezTo>
                  <a:pt x="785" y="1379"/>
                  <a:pt x="785" y="1379"/>
                  <a:pt x="783" y="1378"/>
                </a:cubicBezTo>
                <a:cubicBezTo>
                  <a:pt x="782" y="1378"/>
                  <a:pt x="783" y="1376"/>
                  <a:pt x="783" y="1376"/>
                </a:cubicBezTo>
                <a:cubicBezTo>
                  <a:pt x="784" y="1376"/>
                  <a:pt x="785" y="1376"/>
                  <a:pt x="785" y="1375"/>
                </a:cubicBezTo>
                <a:cubicBezTo>
                  <a:pt x="784" y="1376"/>
                  <a:pt x="783" y="1374"/>
                  <a:pt x="781" y="1373"/>
                </a:cubicBezTo>
                <a:cubicBezTo>
                  <a:pt x="779" y="1375"/>
                  <a:pt x="780" y="1376"/>
                  <a:pt x="776" y="1376"/>
                </a:cubicBezTo>
                <a:cubicBezTo>
                  <a:pt x="776" y="1378"/>
                  <a:pt x="776" y="1377"/>
                  <a:pt x="778" y="1379"/>
                </a:cubicBezTo>
                <a:cubicBezTo>
                  <a:pt x="779" y="1381"/>
                  <a:pt x="779" y="1381"/>
                  <a:pt x="777" y="1383"/>
                </a:cubicBezTo>
                <a:cubicBezTo>
                  <a:pt x="778" y="1384"/>
                  <a:pt x="778" y="1384"/>
                  <a:pt x="777" y="1385"/>
                </a:cubicBezTo>
                <a:cubicBezTo>
                  <a:pt x="780" y="1387"/>
                  <a:pt x="780" y="1386"/>
                  <a:pt x="780" y="1388"/>
                </a:cubicBezTo>
                <a:cubicBezTo>
                  <a:pt x="780" y="1390"/>
                  <a:pt x="783" y="1389"/>
                  <a:pt x="781" y="1392"/>
                </a:cubicBezTo>
                <a:cubicBezTo>
                  <a:pt x="780" y="1392"/>
                  <a:pt x="780" y="1392"/>
                  <a:pt x="780" y="1392"/>
                </a:cubicBezTo>
                <a:cubicBezTo>
                  <a:pt x="780" y="1393"/>
                  <a:pt x="781" y="1393"/>
                  <a:pt x="781" y="1393"/>
                </a:cubicBezTo>
                <a:cubicBezTo>
                  <a:pt x="781" y="1394"/>
                  <a:pt x="779" y="1394"/>
                  <a:pt x="778" y="1394"/>
                </a:cubicBezTo>
                <a:cubicBezTo>
                  <a:pt x="774" y="1393"/>
                  <a:pt x="774" y="1393"/>
                  <a:pt x="774" y="1390"/>
                </a:cubicBezTo>
                <a:cubicBezTo>
                  <a:pt x="774" y="1389"/>
                  <a:pt x="773" y="1387"/>
                  <a:pt x="774" y="1386"/>
                </a:cubicBezTo>
                <a:cubicBezTo>
                  <a:pt x="772" y="1384"/>
                  <a:pt x="772" y="1384"/>
                  <a:pt x="772" y="1381"/>
                </a:cubicBezTo>
                <a:cubicBezTo>
                  <a:pt x="771" y="1378"/>
                  <a:pt x="773" y="1379"/>
                  <a:pt x="771" y="1377"/>
                </a:cubicBezTo>
                <a:cubicBezTo>
                  <a:pt x="771" y="1377"/>
                  <a:pt x="770" y="1376"/>
                  <a:pt x="770" y="1376"/>
                </a:cubicBezTo>
                <a:cubicBezTo>
                  <a:pt x="770" y="1375"/>
                  <a:pt x="772" y="1374"/>
                  <a:pt x="774" y="1377"/>
                </a:cubicBezTo>
                <a:cubicBezTo>
                  <a:pt x="774" y="1377"/>
                  <a:pt x="774" y="1376"/>
                  <a:pt x="774" y="1376"/>
                </a:cubicBezTo>
                <a:cubicBezTo>
                  <a:pt x="773" y="1375"/>
                  <a:pt x="773" y="1375"/>
                  <a:pt x="774" y="1374"/>
                </a:cubicBezTo>
                <a:cubicBezTo>
                  <a:pt x="770" y="1373"/>
                  <a:pt x="772" y="1371"/>
                  <a:pt x="769" y="1369"/>
                </a:cubicBezTo>
                <a:cubicBezTo>
                  <a:pt x="768" y="1368"/>
                  <a:pt x="766" y="1367"/>
                  <a:pt x="767" y="1364"/>
                </a:cubicBezTo>
                <a:cubicBezTo>
                  <a:pt x="768" y="1362"/>
                  <a:pt x="766" y="1358"/>
                  <a:pt x="766" y="1358"/>
                </a:cubicBezTo>
                <a:cubicBezTo>
                  <a:pt x="767" y="1355"/>
                  <a:pt x="766" y="1355"/>
                  <a:pt x="769" y="1354"/>
                </a:cubicBezTo>
                <a:cubicBezTo>
                  <a:pt x="768" y="1350"/>
                  <a:pt x="769" y="1353"/>
                  <a:pt x="769" y="1350"/>
                </a:cubicBezTo>
                <a:cubicBezTo>
                  <a:pt x="769" y="1349"/>
                  <a:pt x="767" y="1345"/>
                  <a:pt x="766" y="1344"/>
                </a:cubicBezTo>
                <a:cubicBezTo>
                  <a:pt x="763" y="1341"/>
                  <a:pt x="763" y="1341"/>
                  <a:pt x="763" y="1340"/>
                </a:cubicBezTo>
                <a:cubicBezTo>
                  <a:pt x="761" y="1334"/>
                  <a:pt x="761" y="1334"/>
                  <a:pt x="761" y="1334"/>
                </a:cubicBezTo>
                <a:cubicBezTo>
                  <a:pt x="761" y="1333"/>
                  <a:pt x="760" y="1332"/>
                  <a:pt x="759" y="1332"/>
                </a:cubicBezTo>
                <a:cubicBezTo>
                  <a:pt x="758" y="1330"/>
                  <a:pt x="758" y="1332"/>
                  <a:pt x="757" y="1327"/>
                </a:cubicBezTo>
                <a:cubicBezTo>
                  <a:pt x="757" y="1322"/>
                  <a:pt x="755" y="1324"/>
                  <a:pt x="761" y="1323"/>
                </a:cubicBezTo>
                <a:cubicBezTo>
                  <a:pt x="761" y="1318"/>
                  <a:pt x="761" y="1315"/>
                  <a:pt x="760" y="1309"/>
                </a:cubicBezTo>
                <a:cubicBezTo>
                  <a:pt x="760" y="1309"/>
                  <a:pt x="761" y="1308"/>
                  <a:pt x="761" y="1308"/>
                </a:cubicBezTo>
                <a:cubicBezTo>
                  <a:pt x="761" y="1305"/>
                  <a:pt x="760" y="1306"/>
                  <a:pt x="760" y="1305"/>
                </a:cubicBezTo>
                <a:cubicBezTo>
                  <a:pt x="760" y="1304"/>
                  <a:pt x="761" y="1303"/>
                  <a:pt x="761" y="1302"/>
                </a:cubicBezTo>
                <a:cubicBezTo>
                  <a:pt x="761" y="1301"/>
                  <a:pt x="761" y="1301"/>
                  <a:pt x="761" y="1301"/>
                </a:cubicBezTo>
                <a:cubicBezTo>
                  <a:pt x="761" y="1301"/>
                  <a:pt x="763" y="1300"/>
                  <a:pt x="763" y="1299"/>
                </a:cubicBezTo>
                <a:cubicBezTo>
                  <a:pt x="763" y="1293"/>
                  <a:pt x="763" y="1293"/>
                  <a:pt x="763" y="1293"/>
                </a:cubicBezTo>
                <a:cubicBezTo>
                  <a:pt x="763" y="1290"/>
                  <a:pt x="763" y="1290"/>
                  <a:pt x="763" y="1290"/>
                </a:cubicBezTo>
                <a:cubicBezTo>
                  <a:pt x="763" y="1290"/>
                  <a:pt x="762" y="1289"/>
                  <a:pt x="762" y="1288"/>
                </a:cubicBezTo>
                <a:cubicBezTo>
                  <a:pt x="762" y="1284"/>
                  <a:pt x="767" y="1285"/>
                  <a:pt x="762" y="1279"/>
                </a:cubicBezTo>
                <a:cubicBezTo>
                  <a:pt x="762" y="1279"/>
                  <a:pt x="762" y="1278"/>
                  <a:pt x="762" y="1276"/>
                </a:cubicBezTo>
                <a:cubicBezTo>
                  <a:pt x="762" y="1275"/>
                  <a:pt x="762" y="1273"/>
                  <a:pt x="762" y="1273"/>
                </a:cubicBezTo>
                <a:cubicBezTo>
                  <a:pt x="761" y="1267"/>
                  <a:pt x="761" y="1267"/>
                  <a:pt x="761" y="1267"/>
                </a:cubicBezTo>
                <a:cubicBezTo>
                  <a:pt x="761" y="1267"/>
                  <a:pt x="761" y="1267"/>
                  <a:pt x="761" y="1267"/>
                </a:cubicBezTo>
                <a:cubicBezTo>
                  <a:pt x="760" y="1266"/>
                  <a:pt x="760" y="1263"/>
                  <a:pt x="760" y="1261"/>
                </a:cubicBezTo>
                <a:cubicBezTo>
                  <a:pt x="755" y="1252"/>
                  <a:pt x="755" y="1252"/>
                  <a:pt x="755" y="1252"/>
                </a:cubicBezTo>
                <a:cubicBezTo>
                  <a:pt x="754" y="1248"/>
                  <a:pt x="754" y="1247"/>
                  <a:pt x="754" y="1245"/>
                </a:cubicBezTo>
                <a:cubicBezTo>
                  <a:pt x="754" y="1244"/>
                  <a:pt x="755" y="1244"/>
                  <a:pt x="755" y="1244"/>
                </a:cubicBezTo>
                <a:cubicBezTo>
                  <a:pt x="755" y="1243"/>
                  <a:pt x="756" y="1241"/>
                  <a:pt x="757" y="1240"/>
                </a:cubicBezTo>
                <a:cubicBezTo>
                  <a:pt x="755" y="1236"/>
                  <a:pt x="755" y="1236"/>
                  <a:pt x="755" y="1236"/>
                </a:cubicBezTo>
                <a:cubicBezTo>
                  <a:pt x="754" y="1232"/>
                  <a:pt x="754" y="1232"/>
                  <a:pt x="754" y="1232"/>
                </a:cubicBezTo>
                <a:cubicBezTo>
                  <a:pt x="752" y="1228"/>
                  <a:pt x="752" y="1229"/>
                  <a:pt x="753" y="1225"/>
                </a:cubicBezTo>
                <a:cubicBezTo>
                  <a:pt x="754" y="1222"/>
                  <a:pt x="754" y="1222"/>
                  <a:pt x="754" y="1222"/>
                </a:cubicBezTo>
                <a:cubicBezTo>
                  <a:pt x="754" y="1217"/>
                  <a:pt x="753" y="1218"/>
                  <a:pt x="754" y="1213"/>
                </a:cubicBezTo>
                <a:cubicBezTo>
                  <a:pt x="754" y="1213"/>
                  <a:pt x="755" y="1212"/>
                  <a:pt x="755" y="1212"/>
                </a:cubicBezTo>
                <a:cubicBezTo>
                  <a:pt x="755" y="1212"/>
                  <a:pt x="754" y="1209"/>
                  <a:pt x="754" y="1208"/>
                </a:cubicBezTo>
                <a:cubicBezTo>
                  <a:pt x="754" y="1208"/>
                  <a:pt x="755" y="1206"/>
                  <a:pt x="754" y="1205"/>
                </a:cubicBezTo>
                <a:cubicBezTo>
                  <a:pt x="754" y="1203"/>
                  <a:pt x="754" y="1199"/>
                  <a:pt x="754" y="1197"/>
                </a:cubicBezTo>
                <a:cubicBezTo>
                  <a:pt x="754" y="1197"/>
                  <a:pt x="753" y="1194"/>
                  <a:pt x="753" y="1192"/>
                </a:cubicBezTo>
                <a:cubicBezTo>
                  <a:pt x="753" y="1192"/>
                  <a:pt x="754" y="1188"/>
                  <a:pt x="754" y="1188"/>
                </a:cubicBezTo>
                <a:cubicBezTo>
                  <a:pt x="755" y="1186"/>
                  <a:pt x="755" y="1187"/>
                  <a:pt x="755" y="1184"/>
                </a:cubicBezTo>
                <a:cubicBezTo>
                  <a:pt x="754" y="1182"/>
                  <a:pt x="753" y="1181"/>
                  <a:pt x="753" y="1180"/>
                </a:cubicBezTo>
                <a:cubicBezTo>
                  <a:pt x="753" y="1178"/>
                  <a:pt x="752" y="1168"/>
                  <a:pt x="752" y="1167"/>
                </a:cubicBezTo>
                <a:cubicBezTo>
                  <a:pt x="752" y="1166"/>
                  <a:pt x="751" y="1166"/>
                  <a:pt x="751" y="1165"/>
                </a:cubicBezTo>
                <a:cubicBezTo>
                  <a:pt x="749" y="1163"/>
                  <a:pt x="749" y="1165"/>
                  <a:pt x="750" y="1160"/>
                </a:cubicBezTo>
                <a:cubicBezTo>
                  <a:pt x="750" y="1160"/>
                  <a:pt x="751" y="1160"/>
                  <a:pt x="751" y="1160"/>
                </a:cubicBezTo>
                <a:cubicBezTo>
                  <a:pt x="752" y="1156"/>
                  <a:pt x="752" y="1156"/>
                  <a:pt x="752" y="1156"/>
                </a:cubicBezTo>
                <a:cubicBezTo>
                  <a:pt x="752" y="1144"/>
                  <a:pt x="752" y="1144"/>
                  <a:pt x="752" y="1144"/>
                </a:cubicBezTo>
                <a:cubicBezTo>
                  <a:pt x="752" y="1143"/>
                  <a:pt x="752" y="1143"/>
                  <a:pt x="753" y="1142"/>
                </a:cubicBezTo>
                <a:cubicBezTo>
                  <a:pt x="753" y="1141"/>
                  <a:pt x="751" y="1137"/>
                  <a:pt x="751" y="1136"/>
                </a:cubicBezTo>
                <a:cubicBezTo>
                  <a:pt x="750" y="1133"/>
                  <a:pt x="750" y="1135"/>
                  <a:pt x="750" y="1130"/>
                </a:cubicBezTo>
                <a:cubicBezTo>
                  <a:pt x="750" y="1130"/>
                  <a:pt x="749" y="1125"/>
                  <a:pt x="748" y="1123"/>
                </a:cubicBezTo>
                <a:cubicBezTo>
                  <a:pt x="748" y="1118"/>
                  <a:pt x="748" y="1118"/>
                  <a:pt x="748" y="1118"/>
                </a:cubicBezTo>
                <a:cubicBezTo>
                  <a:pt x="748" y="1116"/>
                  <a:pt x="746" y="1112"/>
                  <a:pt x="746" y="1110"/>
                </a:cubicBezTo>
                <a:cubicBezTo>
                  <a:pt x="746" y="1109"/>
                  <a:pt x="746" y="1108"/>
                  <a:pt x="745" y="1107"/>
                </a:cubicBezTo>
                <a:cubicBezTo>
                  <a:pt x="744" y="1105"/>
                  <a:pt x="742" y="1105"/>
                  <a:pt x="740" y="1103"/>
                </a:cubicBezTo>
                <a:cubicBezTo>
                  <a:pt x="734" y="1098"/>
                  <a:pt x="735" y="1100"/>
                  <a:pt x="733" y="1094"/>
                </a:cubicBezTo>
                <a:cubicBezTo>
                  <a:pt x="729" y="1093"/>
                  <a:pt x="729" y="1093"/>
                  <a:pt x="729" y="1093"/>
                </a:cubicBezTo>
                <a:cubicBezTo>
                  <a:pt x="725" y="1090"/>
                  <a:pt x="725" y="1090"/>
                  <a:pt x="725" y="1090"/>
                </a:cubicBezTo>
                <a:cubicBezTo>
                  <a:pt x="720" y="1087"/>
                  <a:pt x="724" y="1088"/>
                  <a:pt x="716" y="1087"/>
                </a:cubicBezTo>
                <a:cubicBezTo>
                  <a:pt x="715" y="1087"/>
                  <a:pt x="712" y="1083"/>
                  <a:pt x="711" y="1083"/>
                </a:cubicBezTo>
                <a:cubicBezTo>
                  <a:pt x="710" y="1082"/>
                  <a:pt x="704" y="1079"/>
                  <a:pt x="704" y="1079"/>
                </a:cubicBezTo>
                <a:cubicBezTo>
                  <a:pt x="699" y="1077"/>
                  <a:pt x="699" y="1075"/>
                  <a:pt x="698" y="1075"/>
                </a:cubicBezTo>
                <a:cubicBezTo>
                  <a:pt x="698" y="1075"/>
                  <a:pt x="694" y="1073"/>
                  <a:pt x="693" y="1072"/>
                </a:cubicBezTo>
                <a:cubicBezTo>
                  <a:pt x="692" y="1069"/>
                  <a:pt x="690" y="1068"/>
                  <a:pt x="687" y="1066"/>
                </a:cubicBezTo>
                <a:cubicBezTo>
                  <a:pt x="681" y="1060"/>
                  <a:pt x="682" y="1063"/>
                  <a:pt x="681" y="1058"/>
                </a:cubicBezTo>
                <a:cubicBezTo>
                  <a:pt x="681" y="1058"/>
                  <a:pt x="680" y="1058"/>
                  <a:pt x="680" y="1057"/>
                </a:cubicBezTo>
                <a:cubicBezTo>
                  <a:pt x="680" y="1048"/>
                  <a:pt x="681" y="1053"/>
                  <a:pt x="678" y="1046"/>
                </a:cubicBezTo>
                <a:cubicBezTo>
                  <a:pt x="676" y="1042"/>
                  <a:pt x="678" y="1045"/>
                  <a:pt x="674" y="1040"/>
                </a:cubicBezTo>
                <a:cubicBezTo>
                  <a:pt x="673" y="1040"/>
                  <a:pt x="672" y="1033"/>
                  <a:pt x="671" y="1032"/>
                </a:cubicBezTo>
                <a:cubicBezTo>
                  <a:pt x="670" y="1030"/>
                  <a:pt x="666" y="1027"/>
                  <a:pt x="664" y="1025"/>
                </a:cubicBezTo>
                <a:cubicBezTo>
                  <a:pt x="663" y="1024"/>
                  <a:pt x="663" y="1021"/>
                  <a:pt x="663" y="1020"/>
                </a:cubicBezTo>
                <a:cubicBezTo>
                  <a:pt x="652" y="1002"/>
                  <a:pt x="652" y="1002"/>
                  <a:pt x="652" y="1002"/>
                </a:cubicBezTo>
                <a:cubicBezTo>
                  <a:pt x="651" y="1001"/>
                  <a:pt x="652" y="998"/>
                  <a:pt x="652" y="997"/>
                </a:cubicBezTo>
                <a:cubicBezTo>
                  <a:pt x="646" y="987"/>
                  <a:pt x="646" y="987"/>
                  <a:pt x="646" y="987"/>
                </a:cubicBezTo>
                <a:cubicBezTo>
                  <a:pt x="643" y="986"/>
                  <a:pt x="643" y="986"/>
                  <a:pt x="643" y="986"/>
                </a:cubicBezTo>
                <a:cubicBezTo>
                  <a:pt x="643" y="986"/>
                  <a:pt x="640" y="978"/>
                  <a:pt x="640" y="977"/>
                </a:cubicBezTo>
                <a:cubicBezTo>
                  <a:pt x="634" y="970"/>
                  <a:pt x="634" y="970"/>
                  <a:pt x="634" y="970"/>
                </a:cubicBezTo>
                <a:cubicBezTo>
                  <a:pt x="627" y="966"/>
                  <a:pt x="627" y="966"/>
                  <a:pt x="627" y="966"/>
                </a:cubicBezTo>
                <a:cubicBezTo>
                  <a:pt x="623" y="964"/>
                  <a:pt x="624" y="965"/>
                  <a:pt x="624" y="962"/>
                </a:cubicBezTo>
                <a:cubicBezTo>
                  <a:pt x="624" y="961"/>
                  <a:pt x="626" y="960"/>
                  <a:pt x="627" y="960"/>
                </a:cubicBezTo>
                <a:cubicBezTo>
                  <a:pt x="627" y="960"/>
                  <a:pt x="626" y="958"/>
                  <a:pt x="626" y="958"/>
                </a:cubicBezTo>
                <a:cubicBezTo>
                  <a:pt x="623" y="953"/>
                  <a:pt x="623" y="955"/>
                  <a:pt x="624" y="952"/>
                </a:cubicBezTo>
                <a:cubicBezTo>
                  <a:pt x="624" y="951"/>
                  <a:pt x="624" y="951"/>
                  <a:pt x="624" y="951"/>
                </a:cubicBezTo>
                <a:cubicBezTo>
                  <a:pt x="623" y="950"/>
                  <a:pt x="621" y="949"/>
                  <a:pt x="621" y="948"/>
                </a:cubicBezTo>
                <a:cubicBezTo>
                  <a:pt x="622" y="940"/>
                  <a:pt x="626" y="940"/>
                  <a:pt x="627" y="938"/>
                </a:cubicBezTo>
                <a:cubicBezTo>
                  <a:pt x="630" y="933"/>
                  <a:pt x="630" y="935"/>
                  <a:pt x="632" y="934"/>
                </a:cubicBezTo>
                <a:cubicBezTo>
                  <a:pt x="632" y="932"/>
                  <a:pt x="632" y="932"/>
                  <a:pt x="634" y="932"/>
                </a:cubicBezTo>
                <a:cubicBezTo>
                  <a:pt x="634" y="932"/>
                  <a:pt x="634" y="932"/>
                  <a:pt x="635" y="931"/>
                </a:cubicBezTo>
                <a:cubicBezTo>
                  <a:pt x="636" y="930"/>
                  <a:pt x="636" y="927"/>
                  <a:pt x="636" y="925"/>
                </a:cubicBezTo>
                <a:cubicBezTo>
                  <a:pt x="637" y="924"/>
                  <a:pt x="636" y="922"/>
                  <a:pt x="636" y="920"/>
                </a:cubicBezTo>
                <a:cubicBezTo>
                  <a:pt x="634" y="922"/>
                  <a:pt x="634" y="922"/>
                  <a:pt x="634" y="924"/>
                </a:cubicBezTo>
                <a:cubicBezTo>
                  <a:pt x="634" y="924"/>
                  <a:pt x="635" y="924"/>
                  <a:pt x="635" y="925"/>
                </a:cubicBezTo>
                <a:cubicBezTo>
                  <a:pt x="636" y="927"/>
                  <a:pt x="632" y="929"/>
                  <a:pt x="632" y="928"/>
                </a:cubicBezTo>
                <a:cubicBezTo>
                  <a:pt x="632" y="926"/>
                  <a:pt x="632" y="926"/>
                  <a:pt x="631" y="925"/>
                </a:cubicBezTo>
                <a:cubicBezTo>
                  <a:pt x="629" y="925"/>
                  <a:pt x="628" y="923"/>
                  <a:pt x="627" y="922"/>
                </a:cubicBezTo>
                <a:cubicBezTo>
                  <a:pt x="626" y="922"/>
                  <a:pt x="625" y="922"/>
                  <a:pt x="625" y="922"/>
                </a:cubicBezTo>
                <a:cubicBezTo>
                  <a:pt x="623" y="919"/>
                  <a:pt x="623" y="920"/>
                  <a:pt x="626" y="919"/>
                </a:cubicBezTo>
                <a:cubicBezTo>
                  <a:pt x="627" y="917"/>
                  <a:pt x="626" y="914"/>
                  <a:pt x="625" y="914"/>
                </a:cubicBezTo>
                <a:cubicBezTo>
                  <a:pt x="625" y="914"/>
                  <a:pt x="626" y="912"/>
                  <a:pt x="626" y="911"/>
                </a:cubicBezTo>
                <a:cubicBezTo>
                  <a:pt x="626" y="911"/>
                  <a:pt x="625" y="909"/>
                  <a:pt x="624" y="909"/>
                </a:cubicBezTo>
                <a:cubicBezTo>
                  <a:pt x="624" y="908"/>
                  <a:pt x="625" y="906"/>
                  <a:pt x="626" y="905"/>
                </a:cubicBezTo>
                <a:cubicBezTo>
                  <a:pt x="630" y="904"/>
                  <a:pt x="627" y="905"/>
                  <a:pt x="629" y="902"/>
                </a:cubicBezTo>
                <a:cubicBezTo>
                  <a:pt x="629" y="902"/>
                  <a:pt x="628" y="901"/>
                  <a:pt x="628" y="901"/>
                </a:cubicBezTo>
                <a:cubicBezTo>
                  <a:pt x="627" y="898"/>
                  <a:pt x="627" y="898"/>
                  <a:pt x="629" y="897"/>
                </a:cubicBezTo>
                <a:cubicBezTo>
                  <a:pt x="634" y="894"/>
                  <a:pt x="634" y="896"/>
                  <a:pt x="634" y="891"/>
                </a:cubicBezTo>
                <a:cubicBezTo>
                  <a:pt x="634" y="888"/>
                  <a:pt x="633" y="888"/>
                  <a:pt x="634" y="885"/>
                </a:cubicBezTo>
                <a:cubicBezTo>
                  <a:pt x="638" y="884"/>
                  <a:pt x="638" y="884"/>
                  <a:pt x="638" y="884"/>
                </a:cubicBezTo>
                <a:cubicBezTo>
                  <a:pt x="640" y="883"/>
                  <a:pt x="645" y="879"/>
                  <a:pt x="646" y="879"/>
                </a:cubicBezTo>
                <a:cubicBezTo>
                  <a:pt x="646" y="878"/>
                  <a:pt x="646" y="878"/>
                  <a:pt x="646" y="878"/>
                </a:cubicBezTo>
                <a:cubicBezTo>
                  <a:pt x="643" y="876"/>
                  <a:pt x="642" y="876"/>
                  <a:pt x="645" y="874"/>
                </a:cubicBezTo>
                <a:cubicBezTo>
                  <a:pt x="646" y="873"/>
                  <a:pt x="644" y="873"/>
                  <a:pt x="648" y="873"/>
                </a:cubicBezTo>
                <a:cubicBezTo>
                  <a:pt x="648" y="872"/>
                  <a:pt x="647" y="870"/>
                  <a:pt x="647" y="869"/>
                </a:cubicBezTo>
                <a:cubicBezTo>
                  <a:pt x="647" y="868"/>
                  <a:pt x="650" y="866"/>
                  <a:pt x="651" y="866"/>
                </a:cubicBezTo>
                <a:cubicBezTo>
                  <a:pt x="651" y="865"/>
                  <a:pt x="655" y="865"/>
                  <a:pt x="657" y="865"/>
                </a:cubicBezTo>
                <a:cubicBezTo>
                  <a:pt x="656" y="863"/>
                  <a:pt x="659" y="859"/>
                  <a:pt x="660" y="858"/>
                </a:cubicBezTo>
                <a:cubicBezTo>
                  <a:pt x="662" y="856"/>
                  <a:pt x="661" y="856"/>
                  <a:pt x="663" y="852"/>
                </a:cubicBezTo>
                <a:cubicBezTo>
                  <a:pt x="663" y="851"/>
                  <a:pt x="662" y="850"/>
                  <a:pt x="662" y="849"/>
                </a:cubicBezTo>
                <a:cubicBezTo>
                  <a:pt x="662" y="849"/>
                  <a:pt x="660" y="850"/>
                  <a:pt x="661" y="845"/>
                </a:cubicBezTo>
                <a:cubicBezTo>
                  <a:pt x="663" y="840"/>
                  <a:pt x="661" y="837"/>
                  <a:pt x="662" y="834"/>
                </a:cubicBezTo>
                <a:cubicBezTo>
                  <a:pt x="662" y="832"/>
                  <a:pt x="660" y="832"/>
                  <a:pt x="660" y="831"/>
                </a:cubicBezTo>
                <a:cubicBezTo>
                  <a:pt x="661" y="828"/>
                  <a:pt x="660" y="829"/>
                  <a:pt x="663" y="828"/>
                </a:cubicBezTo>
                <a:cubicBezTo>
                  <a:pt x="662" y="824"/>
                  <a:pt x="663" y="825"/>
                  <a:pt x="661" y="823"/>
                </a:cubicBezTo>
                <a:cubicBezTo>
                  <a:pt x="660" y="823"/>
                  <a:pt x="662" y="821"/>
                  <a:pt x="662" y="820"/>
                </a:cubicBezTo>
                <a:cubicBezTo>
                  <a:pt x="662" y="820"/>
                  <a:pt x="662" y="818"/>
                  <a:pt x="662" y="818"/>
                </a:cubicBezTo>
                <a:cubicBezTo>
                  <a:pt x="660" y="818"/>
                  <a:pt x="661" y="817"/>
                  <a:pt x="660" y="816"/>
                </a:cubicBezTo>
                <a:cubicBezTo>
                  <a:pt x="659" y="815"/>
                  <a:pt x="660" y="815"/>
                  <a:pt x="659" y="814"/>
                </a:cubicBezTo>
                <a:cubicBezTo>
                  <a:pt x="659" y="813"/>
                  <a:pt x="657" y="812"/>
                  <a:pt x="657" y="811"/>
                </a:cubicBezTo>
                <a:cubicBezTo>
                  <a:pt x="654" y="809"/>
                  <a:pt x="656" y="810"/>
                  <a:pt x="654" y="806"/>
                </a:cubicBezTo>
                <a:cubicBezTo>
                  <a:pt x="653" y="805"/>
                  <a:pt x="653" y="804"/>
                  <a:pt x="652" y="802"/>
                </a:cubicBezTo>
                <a:cubicBezTo>
                  <a:pt x="652" y="802"/>
                  <a:pt x="654" y="802"/>
                  <a:pt x="654" y="802"/>
                </a:cubicBezTo>
                <a:cubicBezTo>
                  <a:pt x="654" y="801"/>
                  <a:pt x="654" y="799"/>
                  <a:pt x="654" y="799"/>
                </a:cubicBezTo>
                <a:cubicBezTo>
                  <a:pt x="655" y="799"/>
                  <a:pt x="656" y="798"/>
                  <a:pt x="657" y="799"/>
                </a:cubicBezTo>
                <a:cubicBezTo>
                  <a:pt x="656" y="797"/>
                  <a:pt x="656" y="797"/>
                  <a:pt x="656" y="797"/>
                </a:cubicBezTo>
                <a:cubicBezTo>
                  <a:pt x="654" y="798"/>
                  <a:pt x="654" y="798"/>
                  <a:pt x="653" y="797"/>
                </a:cubicBezTo>
                <a:cubicBezTo>
                  <a:pt x="651" y="794"/>
                  <a:pt x="651" y="795"/>
                  <a:pt x="649" y="793"/>
                </a:cubicBezTo>
                <a:cubicBezTo>
                  <a:pt x="646" y="790"/>
                  <a:pt x="648" y="791"/>
                  <a:pt x="641" y="791"/>
                </a:cubicBezTo>
                <a:cubicBezTo>
                  <a:pt x="638" y="798"/>
                  <a:pt x="640" y="795"/>
                  <a:pt x="633" y="800"/>
                </a:cubicBezTo>
                <a:cubicBezTo>
                  <a:pt x="633" y="801"/>
                  <a:pt x="633" y="802"/>
                  <a:pt x="633" y="803"/>
                </a:cubicBezTo>
                <a:cubicBezTo>
                  <a:pt x="633" y="804"/>
                  <a:pt x="637" y="808"/>
                  <a:pt x="637" y="808"/>
                </a:cubicBezTo>
                <a:cubicBezTo>
                  <a:pt x="635" y="810"/>
                  <a:pt x="635" y="810"/>
                  <a:pt x="632" y="810"/>
                </a:cubicBezTo>
                <a:cubicBezTo>
                  <a:pt x="632" y="812"/>
                  <a:pt x="632" y="811"/>
                  <a:pt x="630" y="811"/>
                </a:cubicBezTo>
                <a:cubicBezTo>
                  <a:pt x="630" y="811"/>
                  <a:pt x="627" y="812"/>
                  <a:pt x="627" y="811"/>
                </a:cubicBezTo>
                <a:cubicBezTo>
                  <a:pt x="626" y="808"/>
                  <a:pt x="625" y="808"/>
                  <a:pt x="625" y="805"/>
                </a:cubicBezTo>
                <a:cubicBezTo>
                  <a:pt x="624" y="806"/>
                  <a:pt x="624" y="806"/>
                  <a:pt x="624" y="806"/>
                </a:cubicBezTo>
                <a:cubicBezTo>
                  <a:pt x="624" y="810"/>
                  <a:pt x="620" y="806"/>
                  <a:pt x="619" y="804"/>
                </a:cubicBezTo>
                <a:cubicBezTo>
                  <a:pt x="619" y="802"/>
                  <a:pt x="619" y="802"/>
                  <a:pt x="619" y="802"/>
                </a:cubicBezTo>
                <a:cubicBezTo>
                  <a:pt x="614" y="800"/>
                  <a:pt x="617" y="800"/>
                  <a:pt x="614" y="801"/>
                </a:cubicBezTo>
                <a:cubicBezTo>
                  <a:pt x="612" y="802"/>
                  <a:pt x="613" y="801"/>
                  <a:pt x="613" y="800"/>
                </a:cubicBezTo>
                <a:cubicBezTo>
                  <a:pt x="612" y="799"/>
                  <a:pt x="609" y="799"/>
                  <a:pt x="609" y="799"/>
                </a:cubicBezTo>
                <a:cubicBezTo>
                  <a:pt x="607" y="799"/>
                  <a:pt x="607" y="800"/>
                  <a:pt x="606" y="799"/>
                </a:cubicBezTo>
                <a:cubicBezTo>
                  <a:pt x="604" y="798"/>
                  <a:pt x="605" y="798"/>
                  <a:pt x="605" y="797"/>
                </a:cubicBezTo>
                <a:cubicBezTo>
                  <a:pt x="604" y="795"/>
                  <a:pt x="604" y="795"/>
                  <a:pt x="602" y="795"/>
                </a:cubicBezTo>
                <a:cubicBezTo>
                  <a:pt x="602" y="795"/>
                  <a:pt x="602" y="795"/>
                  <a:pt x="602" y="795"/>
                </a:cubicBezTo>
                <a:cubicBezTo>
                  <a:pt x="603" y="796"/>
                  <a:pt x="603" y="796"/>
                  <a:pt x="603" y="796"/>
                </a:cubicBezTo>
                <a:cubicBezTo>
                  <a:pt x="604" y="798"/>
                  <a:pt x="604" y="798"/>
                  <a:pt x="601" y="798"/>
                </a:cubicBezTo>
                <a:cubicBezTo>
                  <a:pt x="601" y="798"/>
                  <a:pt x="599" y="797"/>
                  <a:pt x="599" y="796"/>
                </a:cubicBezTo>
                <a:cubicBezTo>
                  <a:pt x="599" y="793"/>
                  <a:pt x="599" y="795"/>
                  <a:pt x="600" y="793"/>
                </a:cubicBezTo>
                <a:cubicBezTo>
                  <a:pt x="600" y="791"/>
                  <a:pt x="600" y="791"/>
                  <a:pt x="600" y="791"/>
                </a:cubicBezTo>
                <a:cubicBezTo>
                  <a:pt x="598" y="789"/>
                  <a:pt x="598" y="789"/>
                  <a:pt x="598" y="789"/>
                </a:cubicBezTo>
                <a:cubicBezTo>
                  <a:pt x="595" y="786"/>
                  <a:pt x="595" y="786"/>
                  <a:pt x="595" y="786"/>
                </a:cubicBezTo>
                <a:cubicBezTo>
                  <a:pt x="592" y="785"/>
                  <a:pt x="592" y="785"/>
                  <a:pt x="592" y="785"/>
                </a:cubicBezTo>
                <a:cubicBezTo>
                  <a:pt x="592" y="785"/>
                  <a:pt x="590" y="785"/>
                  <a:pt x="590" y="784"/>
                </a:cubicBezTo>
                <a:cubicBezTo>
                  <a:pt x="590" y="782"/>
                  <a:pt x="590" y="782"/>
                  <a:pt x="589" y="780"/>
                </a:cubicBezTo>
                <a:cubicBezTo>
                  <a:pt x="588" y="779"/>
                  <a:pt x="587" y="778"/>
                  <a:pt x="585" y="777"/>
                </a:cubicBezTo>
                <a:cubicBezTo>
                  <a:pt x="585" y="778"/>
                  <a:pt x="585" y="778"/>
                  <a:pt x="585" y="778"/>
                </a:cubicBezTo>
                <a:cubicBezTo>
                  <a:pt x="587" y="779"/>
                  <a:pt x="587" y="779"/>
                  <a:pt x="587" y="779"/>
                </a:cubicBezTo>
                <a:cubicBezTo>
                  <a:pt x="587" y="780"/>
                  <a:pt x="588" y="780"/>
                  <a:pt x="588" y="780"/>
                </a:cubicBezTo>
                <a:cubicBezTo>
                  <a:pt x="589" y="782"/>
                  <a:pt x="588" y="783"/>
                  <a:pt x="587" y="784"/>
                </a:cubicBezTo>
                <a:cubicBezTo>
                  <a:pt x="586" y="785"/>
                  <a:pt x="583" y="781"/>
                  <a:pt x="582" y="781"/>
                </a:cubicBezTo>
                <a:cubicBezTo>
                  <a:pt x="581" y="781"/>
                  <a:pt x="580" y="781"/>
                  <a:pt x="580" y="780"/>
                </a:cubicBezTo>
                <a:cubicBezTo>
                  <a:pt x="580" y="779"/>
                  <a:pt x="578" y="775"/>
                  <a:pt x="579" y="774"/>
                </a:cubicBezTo>
                <a:cubicBezTo>
                  <a:pt x="580" y="772"/>
                  <a:pt x="580" y="772"/>
                  <a:pt x="580" y="770"/>
                </a:cubicBezTo>
                <a:cubicBezTo>
                  <a:pt x="578" y="769"/>
                  <a:pt x="579" y="770"/>
                  <a:pt x="580" y="768"/>
                </a:cubicBezTo>
                <a:cubicBezTo>
                  <a:pt x="579" y="766"/>
                  <a:pt x="579" y="765"/>
                  <a:pt x="578" y="764"/>
                </a:cubicBezTo>
                <a:cubicBezTo>
                  <a:pt x="577" y="763"/>
                  <a:pt x="576" y="763"/>
                  <a:pt x="574" y="761"/>
                </a:cubicBezTo>
                <a:cubicBezTo>
                  <a:pt x="573" y="759"/>
                  <a:pt x="571" y="754"/>
                  <a:pt x="570" y="753"/>
                </a:cubicBezTo>
                <a:cubicBezTo>
                  <a:pt x="565" y="748"/>
                  <a:pt x="565" y="748"/>
                  <a:pt x="565" y="748"/>
                </a:cubicBezTo>
                <a:cubicBezTo>
                  <a:pt x="559" y="745"/>
                  <a:pt x="563" y="743"/>
                  <a:pt x="564" y="743"/>
                </a:cubicBezTo>
                <a:cubicBezTo>
                  <a:pt x="566" y="743"/>
                  <a:pt x="565" y="746"/>
                  <a:pt x="567" y="745"/>
                </a:cubicBezTo>
                <a:cubicBezTo>
                  <a:pt x="566" y="742"/>
                  <a:pt x="566" y="742"/>
                  <a:pt x="566" y="742"/>
                </a:cubicBezTo>
                <a:cubicBezTo>
                  <a:pt x="565" y="741"/>
                  <a:pt x="564" y="741"/>
                  <a:pt x="563" y="740"/>
                </a:cubicBezTo>
                <a:cubicBezTo>
                  <a:pt x="563" y="740"/>
                  <a:pt x="562" y="741"/>
                  <a:pt x="562" y="741"/>
                </a:cubicBezTo>
                <a:cubicBezTo>
                  <a:pt x="562" y="741"/>
                  <a:pt x="561" y="743"/>
                  <a:pt x="561" y="743"/>
                </a:cubicBezTo>
                <a:cubicBezTo>
                  <a:pt x="556" y="743"/>
                  <a:pt x="558" y="742"/>
                  <a:pt x="556" y="742"/>
                </a:cubicBezTo>
                <a:cubicBezTo>
                  <a:pt x="553" y="742"/>
                  <a:pt x="553" y="742"/>
                  <a:pt x="553" y="742"/>
                </a:cubicBezTo>
                <a:cubicBezTo>
                  <a:pt x="549" y="741"/>
                  <a:pt x="549" y="741"/>
                  <a:pt x="549" y="741"/>
                </a:cubicBezTo>
                <a:cubicBezTo>
                  <a:pt x="548" y="741"/>
                  <a:pt x="548" y="740"/>
                  <a:pt x="547" y="739"/>
                </a:cubicBezTo>
                <a:cubicBezTo>
                  <a:pt x="546" y="739"/>
                  <a:pt x="544" y="740"/>
                  <a:pt x="541" y="738"/>
                </a:cubicBezTo>
                <a:cubicBezTo>
                  <a:pt x="538" y="736"/>
                  <a:pt x="541" y="736"/>
                  <a:pt x="536" y="736"/>
                </a:cubicBezTo>
                <a:cubicBezTo>
                  <a:pt x="536" y="736"/>
                  <a:pt x="534" y="734"/>
                  <a:pt x="534" y="734"/>
                </a:cubicBezTo>
                <a:cubicBezTo>
                  <a:pt x="530" y="735"/>
                  <a:pt x="530" y="735"/>
                  <a:pt x="530" y="735"/>
                </a:cubicBezTo>
                <a:cubicBezTo>
                  <a:pt x="525" y="734"/>
                  <a:pt x="525" y="734"/>
                  <a:pt x="525" y="734"/>
                </a:cubicBezTo>
                <a:cubicBezTo>
                  <a:pt x="522" y="732"/>
                  <a:pt x="521" y="731"/>
                  <a:pt x="518" y="728"/>
                </a:cubicBezTo>
                <a:cubicBezTo>
                  <a:pt x="518" y="727"/>
                  <a:pt x="518" y="727"/>
                  <a:pt x="518" y="727"/>
                </a:cubicBezTo>
                <a:cubicBezTo>
                  <a:pt x="517" y="726"/>
                  <a:pt x="517" y="726"/>
                  <a:pt x="517" y="726"/>
                </a:cubicBezTo>
                <a:cubicBezTo>
                  <a:pt x="516" y="726"/>
                  <a:pt x="515" y="722"/>
                  <a:pt x="514" y="721"/>
                </a:cubicBezTo>
                <a:cubicBezTo>
                  <a:pt x="510" y="716"/>
                  <a:pt x="510" y="716"/>
                  <a:pt x="510" y="716"/>
                </a:cubicBezTo>
                <a:cubicBezTo>
                  <a:pt x="508" y="714"/>
                  <a:pt x="504" y="710"/>
                  <a:pt x="501" y="709"/>
                </a:cubicBezTo>
                <a:cubicBezTo>
                  <a:pt x="501" y="709"/>
                  <a:pt x="500" y="708"/>
                  <a:pt x="499" y="708"/>
                </a:cubicBezTo>
                <a:cubicBezTo>
                  <a:pt x="495" y="707"/>
                  <a:pt x="495" y="707"/>
                  <a:pt x="495" y="707"/>
                </a:cubicBezTo>
                <a:cubicBezTo>
                  <a:pt x="488" y="711"/>
                  <a:pt x="488" y="711"/>
                  <a:pt x="488" y="711"/>
                </a:cubicBezTo>
                <a:cubicBezTo>
                  <a:pt x="479" y="713"/>
                  <a:pt x="479" y="713"/>
                  <a:pt x="479" y="713"/>
                </a:cubicBezTo>
                <a:cubicBezTo>
                  <a:pt x="474" y="713"/>
                  <a:pt x="474" y="713"/>
                  <a:pt x="474" y="713"/>
                </a:cubicBezTo>
                <a:cubicBezTo>
                  <a:pt x="473" y="713"/>
                  <a:pt x="469" y="711"/>
                  <a:pt x="468" y="711"/>
                </a:cubicBezTo>
                <a:cubicBezTo>
                  <a:pt x="468" y="711"/>
                  <a:pt x="466" y="711"/>
                  <a:pt x="465" y="711"/>
                </a:cubicBezTo>
                <a:cubicBezTo>
                  <a:pt x="461" y="707"/>
                  <a:pt x="463" y="708"/>
                  <a:pt x="459" y="707"/>
                </a:cubicBezTo>
                <a:cubicBezTo>
                  <a:pt x="458" y="707"/>
                  <a:pt x="456" y="704"/>
                  <a:pt x="456" y="704"/>
                </a:cubicBezTo>
                <a:cubicBezTo>
                  <a:pt x="451" y="704"/>
                  <a:pt x="451" y="704"/>
                  <a:pt x="451" y="704"/>
                </a:cubicBezTo>
                <a:cubicBezTo>
                  <a:pt x="446" y="701"/>
                  <a:pt x="446" y="701"/>
                  <a:pt x="446" y="701"/>
                </a:cubicBezTo>
                <a:cubicBezTo>
                  <a:pt x="443" y="699"/>
                  <a:pt x="443" y="699"/>
                  <a:pt x="443" y="699"/>
                </a:cubicBezTo>
                <a:cubicBezTo>
                  <a:pt x="435" y="696"/>
                  <a:pt x="435" y="696"/>
                  <a:pt x="435" y="696"/>
                </a:cubicBezTo>
                <a:cubicBezTo>
                  <a:pt x="429" y="690"/>
                  <a:pt x="429" y="690"/>
                  <a:pt x="429" y="690"/>
                </a:cubicBezTo>
                <a:cubicBezTo>
                  <a:pt x="425" y="686"/>
                  <a:pt x="428" y="688"/>
                  <a:pt x="420" y="687"/>
                </a:cubicBezTo>
                <a:cubicBezTo>
                  <a:pt x="419" y="687"/>
                  <a:pt x="412" y="683"/>
                  <a:pt x="410" y="682"/>
                </a:cubicBezTo>
                <a:cubicBezTo>
                  <a:pt x="410" y="682"/>
                  <a:pt x="408" y="679"/>
                  <a:pt x="408" y="678"/>
                </a:cubicBezTo>
                <a:cubicBezTo>
                  <a:pt x="407" y="677"/>
                  <a:pt x="403" y="674"/>
                  <a:pt x="402" y="674"/>
                </a:cubicBezTo>
                <a:cubicBezTo>
                  <a:pt x="398" y="671"/>
                  <a:pt x="399" y="673"/>
                  <a:pt x="398" y="668"/>
                </a:cubicBezTo>
                <a:cubicBezTo>
                  <a:pt x="398" y="667"/>
                  <a:pt x="396" y="666"/>
                  <a:pt x="395" y="665"/>
                </a:cubicBezTo>
                <a:cubicBezTo>
                  <a:pt x="394" y="665"/>
                  <a:pt x="394" y="661"/>
                  <a:pt x="394" y="661"/>
                </a:cubicBezTo>
                <a:cubicBezTo>
                  <a:pt x="392" y="661"/>
                  <a:pt x="393" y="661"/>
                  <a:pt x="393" y="659"/>
                </a:cubicBezTo>
                <a:cubicBezTo>
                  <a:pt x="393" y="658"/>
                  <a:pt x="391" y="658"/>
                  <a:pt x="392" y="658"/>
                </a:cubicBezTo>
                <a:cubicBezTo>
                  <a:pt x="392" y="657"/>
                  <a:pt x="396" y="658"/>
                  <a:pt x="398" y="655"/>
                </a:cubicBezTo>
                <a:cubicBezTo>
                  <a:pt x="398" y="655"/>
                  <a:pt x="397" y="654"/>
                  <a:pt x="396" y="654"/>
                </a:cubicBezTo>
                <a:cubicBezTo>
                  <a:pt x="394" y="654"/>
                  <a:pt x="397" y="652"/>
                  <a:pt x="398" y="652"/>
                </a:cubicBezTo>
                <a:cubicBezTo>
                  <a:pt x="398" y="652"/>
                  <a:pt x="398" y="652"/>
                  <a:pt x="398" y="652"/>
                </a:cubicBezTo>
                <a:cubicBezTo>
                  <a:pt x="399" y="652"/>
                  <a:pt x="399" y="651"/>
                  <a:pt x="398" y="650"/>
                </a:cubicBezTo>
                <a:cubicBezTo>
                  <a:pt x="398" y="649"/>
                  <a:pt x="400" y="647"/>
                  <a:pt x="400" y="646"/>
                </a:cubicBezTo>
                <a:cubicBezTo>
                  <a:pt x="400" y="646"/>
                  <a:pt x="399" y="645"/>
                  <a:pt x="398" y="645"/>
                </a:cubicBezTo>
                <a:cubicBezTo>
                  <a:pt x="397" y="645"/>
                  <a:pt x="397" y="638"/>
                  <a:pt x="397" y="638"/>
                </a:cubicBezTo>
                <a:cubicBezTo>
                  <a:pt x="396" y="633"/>
                  <a:pt x="398" y="636"/>
                  <a:pt x="394" y="630"/>
                </a:cubicBezTo>
                <a:cubicBezTo>
                  <a:pt x="393" y="630"/>
                  <a:pt x="394" y="628"/>
                  <a:pt x="394" y="627"/>
                </a:cubicBezTo>
                <a:cubicBezTo>
                  <a:pt x="390" y="623"/>
                  <a:pt x="390" y="623"/>
                  <a:pt x="390" y="623"/>
                </a:cubicBezTo>
                <a:close/>
                <a:moveTo>
                  <a:pt x="794" y="1412"/>
                </a:moveTo>
                <a:cubicBezTo>
                  <a:pt x="794" y="1412"/>
                  <a:pt x="795" y="1411"/>
                  <a:pt x="795" y="1411"/>
                </a:cubicBezTo>
                <a:cubicBezTo>
                  <a:pt x="795" y="1411"/>
                  <a:pt x="795" y="1411"/>
                  <a:pt x="795" y="1411"/>
                </a:cubicBezTo>
                <a:cubicBezTo>
                  <a:pt x="795" y="1410"/>
                  <a:pt x="794" y="1410"/>
                  <a:pt x="795" y="1410"/>
                </a:cubicBezTo>
                <a:cubicBezTo>
                  <a:pt x="793" y="1410"/>
                  <a:pt x="795" y="1411"/>
                  <a:pt x="794" y="1412"/>
                </a:cubicBezTo>
                <a:close/>
                <a:moveTo>
                  <a:pt x="943" y="915"/>
                </a:moveTo>
                <a:cubicBezTo>
                  <a:pt x="942" y="915"/>
                  <a:pt x="942" y="915"/>
                  <a:pt x="941" y="914"/>
                </a:cubicBezTo>
                <a:cubicBezTo>
                  <a:pt x="940" y="916"/>
                  <a:pt x="940" y="916"/>
                  <a:pt x="940" y="916"/>
                </a:cubicBezTo>
                <a:cubicBezTo>
                  <a:pt x="940" y="916"/>
                  <a:pt x="940" y="917"/>
                  <a:pt x="941" y="917"/>
                </a:cubicBezTo>
                <a:cubicBezTo>
                  <a:pt x="941" y="916"/>
                  <a:pt x="942" y="916"/>
                  <a:pt x="943" y="915"/>
                </a:cubicBezTo>
                <a:close/>
                <a:moveTo>
                  <a:pt x="927" y="905"/>
                </a:moveTo>
                <a:cubicBezTo>
                  <a:pt x="926" y="906"/>
                  <a:pt x="925" y="907"/>
                  <a:pt x="925" y="908"/>
                </a:cubicBezTo>
                <a:cubicBezTo>
                  <a:pt x="925" y="908"/>
                  <a:pt x="923" y="909"/>
                  <a:pt x="922" y="910"/>
                </a:cubicBezTo>
                <a:cubicBezTo>
                  <a:pt x="921" y="912"/>
                  <a:pt x="919" y="912"/>
                  <a:pt x="920" y="910"/>
                </a:cubicBezTo>
                <a:cubicBezTo>
                  <a:pt x="920" y="911"/>
                  <a:pt x="919" y="911"/>
                  <a:pt x="919" y="911"/>
                </a:cubicBezTo>
                <a:cubicBezTo>
                  <a:pt x="918" y="911"/>
                  <a:pt x="917" y="910"/>
                  <a:pt x="916" y="911"/>
                </a:cubicBezTo>
                <a:cubicBezTo>
                  <a:pt x="916" y="912"/>
                  <a:pt x="915" y="912"/>
                  <a:pt x="914" y="912"/>
                </a:cubicBezTo>
                <a:cubicBezTo>
                  <a:pt x="917" y="912"/>
                  <a:pt x="916" y="913"/>
                  <a:pt x="917" y="913"/>
                </a:cubicBezTo>
                <a:cubicBezTo>
                  <a:pt x="918" y="914"/>
                  <a:pt x="919" y="913"/>
                  <a:pt x="920" y="913"/>
                </a:cubicBezTo>
                <a:cubicBezTo>
                  <a:pt x="920" y="912"/>
                  <a:pt x="921" y="912"/>
                  <a:pt x="921" y="912"/>
                </a:cubicBezTo>
                <a:cubicBezTo>
                  <a:pt x="923" y="911"/>
                  <a:pt x="923" y="911"/>
                  <a:pt x="923" y="911"/>
                </a:cubicBezTo>
                <a:cubicBezTo>
                  <a:pt x="924" y="910"/>
                  <a:pt x="927" y="908"/>
                  <a:pt x="927" y="908"/>
                </a:cubicBezTo>
                <a:cubicBezTo>
                  <a:pt x="927" y="908"/>
                  <a:pt x="927" y="906"/>
                  <a:pt x="928" y="906"/>
                </a:cubicBezTo>
                <a:cubicBezTo>
                  <a:pt x="929" y="905"/>
                  <a:pt x="930" y="905"/>
                  <a:pt x="931" y="906"/>
                </a:cubicBezTo>
                <a:cubicBezTo>
                  <a:pt x="930" y="904"/>
                  <a:pt x="931" y="905"/>
                  <a:pt x="930" y="904"/>
                </a:cubicBezTo>
                <a:cubicBezTo>
                  <a:pt x="930" y="905"/>
                  <a:pt x="929" y="906"/>
                  <a:pt x="927" y="906"/>
                </a:cubicBezTo>
                <a:cubicBezTo>
                  <a:pt x="927" y="906"/>
                  <a:pt x="926" y="905"/>
                  <a:pt x="927" y="905"/>
                </a:cubicBezTo>
                <a:close/>
                <a:moveTo>
                  <a:pt x="364" y="321"/>
                </a:moveTo>
                <a:cubicBezTo>
                  <a:pt x="364" y="321"/>
                  <a:pt x="365" y="321"/>
                  <a:pt x="365" y="320"/>
                </a:cubicBezTo>
                <a:cubicBezTo>
                  <a:pt x="365" y="320"/>
                  <a:pt x="364" y="321"/>
                  <a:pt x="364" y="321"/>
                </a:cubicBezTo>
                <a:close/>
                <a:moveTo>
                  <a:pt x="947" y="1260"/>
                </a:moveTo>
                <a:cubicBezTo>
                  <a:pt x="946" y="1262"/>
                  <a:pt x="948" y="1264"/>
                  <a:pt x="948" y="1264"/>
                </a:cubicBezTo>
                <a:cubicBezTo>
                  <a:pt x="948" y="1263"/>
                  <a:pt x="948" y="1262"/>
                  <a:pt x="950" y="1262"/>
                </a:cubicBezTo>
                <a:cubicBezTo>
                  <a:pt x="951" y="1262"/>
                  <a:pt x="951" y="1260"/>
                  <a:pt x="953" y="1259"/>
                </a:cubicBezTo>
                <a:cubicBezTo>
                  <a:pt x="955" y="1258"/>
                  <a:pt x="954" y="1254"/>
                  <a:pt x="956" y="1254"/>
                </a:cubicBezTo>
                <a:cubicBezTo>
                  <a:pt x="957" y="1254"/>
                  <a:pt x="956" y="1253"/>
                  <a:pt x="957" y="1252"/>
                </a:cubicBezTo>
                <a:cubicBezTo>
                  <a:pt x="957" y="1251"/>
                  <a:pt x="960" y="1250"/>
                  <a:pt x="959" y="1248"/>
                </a:cubicBezTo>
                <a:cubicBezTo>
                  <a:pt x="958" y="1246"/>
                  <a:pt x="958" y="1246"/>
                  <a:pt x="960" y="1245"/>
                </a:cubicBezTo>
                <a:cubicBezTo>
                  <a:pt x="959" y="1242"/>
                  <a:pt x="959" y="1243"/>
                  <a:pt x="957" y="1244"/>
                </a:cubicBezTo>
                <a:cubicBezTo>
                  <a:pt x="954" y="1246"/>
                  <a:pt x="953" y="1243"/>
                  <a:pt x="952" y="1243"/>
                </a:cubicBezTo>
                <a:cubicBezTo>
                  <a:pt x="953" y="1243"/>
                  <a:pt x="953" y="1244"/>
                  <a:pt x="954" y="1245"/>
                </a:cubicBezTo>
                <a:cubicBezTo>
                  <a:pt x="954" y="1247"/>
                  <a:pt x="953" y="1249"/>
                  <a:pt x="953" y="1251"/>
                </a:cubicBezTo>
                <a:cubicBezTo>
                  <a:pt x="953" y="1255"/>
                  <a:pt x="950" y="1254"/>
                  <a:pt x="950" y="1256"/>
                </a:cubicBezTo>
                <a:cubicBezTo>
                  <a:pt x="950" y="1258"/>
                  <a:pt x="948" y="1259"/>
                  <a:pt x="947" y="1260"/>
                </a:cubicBezTo>
                <a:close/>
                <a:moveTo>
                  <a:pt x="935" y="916"/>
                </a:moveTo>
                <a:cubicBezTo>
                  <a:pt x="935" y="916"/>
                  <a:pt x="935" y="916"/>
                  <a:pt x="935" y="916"/>
                </a:cubicBezTo>
                <a:cubicBezTo>
                  <a:pt x="935" y="916"/>
                  <a:pt x="935" y="916"/>
                  <a:pt x="935" y="916"/>
                </a:cubicBezTo>
                <a:cubicBezTo>
                  <a:pt x="936" y="916"/>
                  <a:pt x="938" y="916"/>
                  <a:pt x="939" y="916"/>
                </a:cubicBezTo>
                <a:cubicBezTo>
                  <a:pt x="939" y="916"/>
                  <a:pt x="939" y="916"/>
                  <a:pt x="939" y="916"/>
                </a:cubicBezTo>
                <a:cubicBezTo>
                  <a:pt x="939" y="916"/>
                  <a:pt x="939" y="916"/>
                  <a:pt x="939" y="916"/>
                </a:cubicBezTo>
                <a:cubicBezTo>
                  <a:pt x="939" y="916"/>
                  <a:pt x="939" y="916"/>
                  <a:pt x="939" y="916"/>
                </a:cubicBezTo>
                <a:cubicBezTo>
                  <a:pt x="939" y="916"/>
                  <a:pt x="939" y="916"/>
                  <a:pt x="939" y="916"/>
                </a:cubicBezTo>
                <a:cubicBezTo>
                  <a:pt x="938" y="915"/>
                  <a:pt x="938" y="915"/>
                  <a:pt x="935" y="916"/>
                </a:cubicBezTo>
                <a:close/>
                <a:moveTo>
                  <a:pt x="933" y="914"/>
                </a:moveTo>
                <a:cubicBezTo>
                  <a:pt x="933" y="913"/>
                  <a:pt x="932" y="912"/>
                  <a:pt x="931" y="911"/>
                </a:cubicBezTo>
                <a:cubicBezTo>
                  <a:pt x="933" y="914"/>
                  <a:pt x="933" y="914"/>
                  <a:pt x="933" y="914"/>
                </a:cubicBezTo>
                <a:cubicBezTo>
                  <a:pt x="933" y="914"/>
                  <a:pt x="933" y="914"/>
                  <a:pt x="933" y="914"/>
                </a:cubicBezTo>
                <a:cubicBezTo>
                  <a:pt x="933" y="914"/>
                  <a:pt x="933" y="914"/>
                  <a:pt x="933" y="914"/>
                </a:cubicBezTo>
                <a:close/>
                <a:moveTo>
                  <a:pt x="931" y="907"/>
                </a:moveTo>
                <a:cubicBezTo>
                  <a:pt x="931" y="908"/>
                  <a:pt x="931" y="909"/>
                  <a:pt x="931" y="909"/>
                </a:cubicBezTo>
                <a:cubicBezTo>
                  <a:pt x="931" y="908"/>
                  <a:pt x="931" y="908"/>
                  <a:pt x="931" y="908"/>
                </a:cubicBezTo>
                <a:cubicBezTo>
                  <a:pt x="932" y="907"/>
                  <a:pt x="933" y="908"/>
                  <a:pt x="933" y="907"/>
                </a:cubicBezTo>
                <a:cubicBezTo>
                  <a:pt x="932" y="907"/>
                  <a:pt x="932" y="907"/>
                  <a:pt x="931" y="907"/>
                </a:cubicBezTo>
                <a:close/>
                <a:moveTo>
                  <a:pt x="920" y="910"/>
                </a:moveTo>
                <a:cubicBezTo>
                  <a:pt x="920" y="910"/>
                  <a:pt x="920" y="910"/>
                  <a:pt x="920" y="910"/>
                </a:cubicBezTo>
                <a:cubicBezTo>
                  <a:pt x="921" y="908"/>
                  <a:pt x="921" y="909"/>
                  <a:pt x="921" y="907"/>
                </a:cubicBezTo>
                <a:cubicBezTo>
                  <a:pt x="920" y="908"/>
                  <a:pt x="920" y="908"/>
                  <a:pt x="920" y="910"/>
                </a:cubicBezTo>
                <a:close/>
                <a:moveTo>
                  <a:pt x="912" y="913"/>
                </a:moveTo>
                <a:cubicBezTo>
                  <a:pt x="912" y="913"/>
                  <a:pt x="912" y="913"/>
                  <a:pt x="912" y="913"/>
                </a:cubicBezTo>
                <a:cubicBezTo>
                  <a:pt x="912" y="913"/>
                  <a:pt x="912" y="913"/>
                  <a:pt x="912" y="913"/>
                </a:cubicBezTo>
                <a:cubicBezTo>
                  <a:pt x="912" y="913"/>
                  <a:pt x="912" y="913"/>
                  <a:pt x="913" y="913"/>
                </a:cubicBezTo>
                <a:cubicBezTo>
                  <a:pt x="913" y="913"/>
                  <a:pt x="913" y="913"/>
                  <a:pt x="913" y="913"/>
                </a:cubicBezTo>
                <a:cubicBezTo>
                  <a:pt x="912" y="913"/>
                  <a:pt x="912" y="913"/>
                  <a:pt x="912" y="913"/>
                </a:cubicBezTo>
                <a:close/>
                <a:moveTo>
                  <a:pt x="842" y="1511"/>
                </a:moveTo>
                <a:cubicBezTo>
                  <a:pt x="842" y="1511"/>
                  <a:pt x="842" y="1511"/>
                  <a:pt x="842" y="1510"/>
                </a:cubicBezTo>
                <a:cubicBezTo>
                  <a:pt x="841" y="1510"/>
                  <a:pt x="841" y="1511"/>
                  <a:pt x="841" y="1511"/>
                </a:cubicBezTo>
                <a:cubicBezTo>
                  <a:pt x="841" y="1511"/>
                  <a:pt x="841" y="1511"/>
                  <a:pt x="841" y="1511"/>
                </a:cubicBezTo>
                <a:cubicBezTo>
                  <a:pt x="842" y="1511"/>
                  <a:pt x="842" y="1511"/>
                  <a:pt x="842" y="1511"/>
                </a:cubicBezTo>
                <a:cubicBezTo>
                  <a:pt x="842" y="1511"/>
                  <a:pt x="842" y="1511"/>
                  <a:pt x="842" y="1511"/>
                </a:cubicBezTo>
                <a:close/>
                <a:moveTo>
                  <a:pt x="836" y="1496"/>
                </a:moveTo>
                <a:cubicBezTo>
                  <a:pt x="836" y="1497"/>
                  <a:pt x="836" y="1497"/>
                  <a:pt x="836" y="1497"/>
                </a:cubicBezTo>
                <a:cubicBezTo>
                  <a:pt x="837" y="1500"/>
                  <a:pt x="839" y="1497"/>
                  <a:pt x="839" y="1500"/>
                </a:cubicBezTo>
                <a:cubicBezTo>
                  <a:pt x="839" y="1499"/>
                  <a:pt x="839" y="1499"/>
                  <a:pt x="839" y="1499"/>
                </a:cubicBezTo>
                <a:cubicBezTo>
                  <a:pt x="840" y="1499"/>
                  <a:pt x="840" y="1498"/>
                  <a:pt x="840" y="1498"/>
                </a:cubicBezTo>
                <a:cubicBezTo>
                  <a:pt x="842" y="1497"/>
                  <a:pt x="843" y="1498"/>
                  <a:pt x="846" y="1497"/>
                </a:cubicBezTo>
                <a:cubicBezTo>
                  <a:pt x="845" y="1496"/>
                  <a:pt x="839" y="1497"/>
                  <a:pt x="839" y="1497"/>
                </a:cubicBezTo>
                <a:cubicBezTo>
                  <a:pt x="837" y="1497"/>
                  <a:pt x="836" y="1498"/>
                  <a:pt x="836" y="1496"/>
                </a:cubicBezTo>
                <a:cubicBezTo>
                  <a:pt x="836" y="1496"/>
                  <a:pt x="836" y="1496"/>
                  <a:pt x="836" y="1496"/>
                </a:cubicBezTo>
                <a:close/>
                <a:moveTo>
                  <a:pt x="835" y="1495"/>
                </a:moveTo>
                <a:cubicBezTo>
                  <a:pt x="835" y="1495"/>
                  <a:pt x="835" y="1495"/>
                  <a:pt x="835" y="1495"/>
                </a:cubicBezTo>
                <a:cubicBezTo>
                  <a:pt x="836" y="1495"/>
                  <a:pt x="836" y="1495"/>
                  <a:pt x="836" y="1495"/>
                </a:cubicBezTo>
                <a:cubicBezTo>
                  <a:pt x="835" y="1494"/>
                  <a:pt x="835" y="1494"/>
                  <a:pt x="835" y="1494"/>
                </a:cubicBezTo>
                <a:cubicBezTo>
                  <a:pt x="835" y="1495"/>
                  <a:pt x="835" y="1495"/>
                  <a:pt x="835" y="1495"/>
                </a:cubicBezTo>
                <a:close/>
                <a:moveTo>
                  <a:pt x="834" y="1502"/>
                </a:moveTo>
                <a:cubicBezTo>
                  <a:pt x="834" y="1502"/>
                  <a:pt x="834" y="1502"/>
                  <a:pt x="834" y="1502"/>
                </a:cubicBezTo>
                <a:cubicBezTo>
                  <a:pt x="834" y="1503"/>
                  <a:pt x="835" y="1503"/>
                  <a:pt x="835" y="1503"/>
                </a:cubicBezTo>
                <a:cubicBezTo>
                  <a:pt x="836" y="1503"/>
                  <a:pt x="836" y="1503"/>
                  <a:pt x="837" y="1503"/>
                </a:cubicBezTo>
                <a:cubicBezTo>
                  <a:pt x="836" y="1503"/>
                  <a:pt x="836" y="1502"/>
                  <a:pt x="836" y="1502"/>
                </a:cubicBezTo>
                <a:cubicBezTo>
                  <a:pt x="834" y="1502"/>
                  <a:pt x="834" y="1502"/>
                  <a:pt x="834" y="1502"/>
                </a:cubicBezTo>
                <a:close/>
                <a:moveTo>
                  <a:pt x="827" y="1485"/>
                </a:moveTo>
                <a:cubicBezTo>
                  <a:pt x="827" y="1485"/>
                  <a:pt x="827" y="1484"/>
                  <a:pt x="826" y="1484"/>
                </a:cubicBezTo>
                <a:cubicBezTo>
                  <a:pt x="828" y="1486"/>
                  <a:pt x="828" y="1486"/>
                  <a:pt x="829" y="1486"/>
                </a:cubicBezTo>
                <a:cubicBezTo>
                  <a:pt x="827" y="1485"/>
                  <a:pt x="827" y="1485"/>
                  <a:pt x="827" y="1485"/>
                </a:cubicBezTo>
                <a:close/>
                <a:moveTo>
                  <a:pt x="826" y="795"/>
                </a:moveTo>
                <a:cubicBezTo>
                  <a:pt x="825" y="795"/>
                  <a:pt x="824" y="796"/>
                  <a:pt x="823" y="796"/>
                </a:cubicBezTo>
                <a:cubicBezTo>
                  <a:pt x="825" y="798"/>
                  <a:pt x="825" y="798"/>
                  <a:pt x="825" y="798"/>
                </a:cubicBezTo>
                <a:cubicBezTo>
                  <a:pt x="826" y="798"/>
                  <a:pt x="826" y="798"/>
                  <a:pt x="826" y="798"/>
                </a:cubicBezTo>
                <a:cubicBezTo>
                  <a:pt x="824" y="796"/>
                  <a:pt x="825" y="796"/>
                  <a:pt x="826" y="795"/>
                </a:cubicBezTo>
                <a:cubicBezTo>
                  <a:pt x="826" y="795"/>
                  <a:pt x="826" y="795"/>
                  <a:pt x="826" y="795"/>
                </a:cubicBezTo>
                <a:close/>
                <a:moveTo>
                  <a:pt x="815" y="1476"/>
                </a:moveTo>
                <a:cubicBezTo>
                  <a:pt x="815" y="1476"/>
                  <a:pt x="815" y="1476"/>
                  <a:pt x="815" y="1476"/>
                </a:cubicBezTo>
                <a:cubicBezTo>
                  <a:pt x="815" y="1476"/>
                  <a:pt x="816" y="1476"/>
                  <a:pt x="816" y="1476"/>
                </a:cubicBezTo>
                <a:cubicBezTo>
                  <a:pt x="816" y="1475"/>
                  <a:pt x="816" y="1475"/>
                  <a:pt x="816" y="1474"/>
                </a:cubicBezTo>
                <a:cubicBezTo>
                  <a:pt x="815" y="1475"/>
                  <a:pt x="816" y="1475"/>
                  <a:pt x="815" y="1476"/>
                </a:cubicBezTo>
                <a:close/>
                <a:moveTo>
                  <a:pt x="795" y="1408"/>
                </a:moveTo>
                <a:cubicBezTo>
                  <a:pt x="795" y="1408"/>
                  <a:pt x="795" y="1409"/>
                  <a:pt x="795" y="1409"/>
                </a:cubicBezTo>
                <a:cubicBezTo>
                  <a:pt x="796" y="1409"/>
                  <a:pt x="796" y="1409"/>
                  <a:pt x="796" y="1409"/>
                </a:cubicBezTo>
                <a:cubicBezTo>
                  <a:pt x="796" y="1409"/>
                  <a:pt x="796" y="1408"/>
                  <a:pt x="795" y="1408"/>
                </a:cubicBezTo>
                <a:close/>
                <a:moveTo>
                  <a:pt x="581" y="755"/>
                </a:moveTo>
                <a:cubicBezTo>
                  <a:pt x="581" y="758"/>
                  <a:pt x="580" y="762"/>
                  <a:pt x="581" y="764"/>
                </a:cubicBezTo>
                <a:cubicBezTo>
                  <a:pt x="583" y="766"/>
                  <a:pt x="583" y="766"/>
                  <a:pt x="583" y="766"/>
                </a:cubicBezTo>
                <a:cubicBezTo>
                  <a:pt x="585" y="767"/>
                  <a:pt x="585" y="767"/>
                  <a:pt x="585" y="767"/>
                </a:cubicBezTo>
                <a:cubicBezTo>
                  <a:pt x="586" y="767"/>
                  <a:pt x="586" y="767"/>
                  <a:pt x="589" y="767"/>
                </a:cubicBezTo>
                <a:cubicBezTo>
                  <a:pt x="590" y="767"/>
                  <a:pt x="590" y="767"/>
                  <a:pt x="590" y="767"/>
                </a:cubicBezTo>
                <a:cubicBezTo>
                  <a:pt x="587" y="759"/>
                  <a:pt x="587" y="759"/>
                  <a:pt x="587" y="759"/>
                </a:cubicBezTo>
                <a:cubicBezTo>
                  <a:pt x="583" y="758"/>
                  <a:pt x="584" y="759"/>
                  <a:pt x="583" y="756"/>
                </a:cubicBezTo>
                <a:cubicBezTo>
                  <a:pt x="581" y="755"/>
                  <a:pt x="581" y="755"/>
                  <a:pt x="581" y="755"/>
                </a:cubicBezTo>
                <a:close/>
                <a:moveTo>
                  <a:pt x="941" y="225"/>
                </a:moveTo>
                <a:cubicBezTo>
                  <a:pt x="941" y="225"/>
                  <a:pt x="941" y="225"/>
                  <a:pt x="941" y="225"/>
                </a:cubicBezTo>
                <a:cubicBezTo>
                  <a:pt x="943" y="224"/>
                  <a:pt x="943" y="224"/>
                  <a:pt x="943" y="224"/>
                </a:cubicBezTo>
                <a:cubicBezTo>
                  <a:pt x="942" y="224"/>
                  <a:pt x="941" y="225"/>
                  <a:pt x="941" y="225"/>
                </a:cubicBezTo>
                <a:close/>
                <a:moveTo>
                  <a:pt x="943" y="224"/>
                </a:moveTo>
                <a:cubicBezTo>
                  <a:pt x="943" y="224"/>
                  <a:pt x="943" y="224"/>
                  <a:pt x="943" y="224"/>
                </a:cubicBezTo>
                <a:cubicBezTo>
                  <a:pt x="943" y="224"/>
                  <a:pt x="943" y="224"/>
                  <a:pt x="943" y="224"/>
                </a:cubicBezTo>
                <a:close/>
                <a:moveTo>
                  <a:pt x="891" y="226"/>
                </a:moveTo>
                <a:cubicBezTo>
                  <a:pt x="888" y="227"/>
                  <a:pt x="888" y="227"/>
                  <a:pt x="888" y="227"/>
                </a:cubicBezTo>
                <a:cubicBezTo>
                  <a:pt x="890" y="228"/>
                  <a:pt x="892" y="227"/>
                  <a:pt x="893" y="226"/>
                </a:cubicBezTo>
                <a:cubicBezTo>
                  <a:pt x="892" y="226"/>
                  <a:pt x="892" y="225"/>
                  <a:pt x="892" y="224"/>
                </a:cubicBezTo>
                <a:cubicBezTo>
                  <a:pt x="892" y="225"/>
                  <a:pt x="891" y="226"/>
                  <a:pt x="891" y="226"/>
                </a:cubicBezTo>
                <a:close/>
                <a:moveTo>
                  <a:pt x="793" y="115"/>
                </a:moveTo>
                <a:cubicBezTo>
                  <a:pt x="793" y="115"/>
                  <a:pt x="792" y="115"/>
                  <a:pt x="792" y="115"/>
                </a:cubicBezTo>
                <a:cubicBezTo>
                  <a:pt x="793" y="115"/>
                  <a:pt x="793" y="115"/>
                  <a:pt x="793" y="115"/>
                </a:cubicBezTo>
                <a:cubicBezTo>
                  <a:pt x="793" y="115"/>
                  <a:pt x="793" y="115"/>
                  <a:pt x="793" y="115"/>
                </a:cubicBezTo>
                <a:close/>
                <a:moveTo>
                  <a:pt x="779" y="152"/>
                </a:moveTo>
                <a:cubicBezTo>
                  <a:pt x="781" y="152"/>
                  <a:pt x="783" y="152"/>
                  <a:pt x="784" y="153"/>
                </a:cubicBezTo>
                <a:cubicBezTo>
                  <a:pt x="787" y="154"/>
                  <a:pt x="786" y="155"/>
                  <a:pt x="788" y="156"/>
                </a:cubicBezTo>
                <a:cubicBezTo>
                  <a:pt x="789" y="156"/>
                  <a:pt x="789" y="156"/>
                  <a:pt x="789" y="156"/>
                </a:cubicBezTo>
                <a:cubicBezTo>
                  <a:pt x="790" y="157"/>
                  <a:pt x="792" y="158"/>
                  <a:pt x="792" y="158"/>
                </a:cubicBezTo>
                <a:cubicBezTo>
                  <a:pt x="789" y="158"/>
                  <a:pt x="786" y="158"/>
                  <a:pt x="783" y="158"/>
                </a:cubicBezTo>
                <a:cubicBezTo>
                  <a:pt x="783" y="156"/>
                  <a:pt x="782" y="157"/>
                  <a:pt x="781" y="154"/>
                </a:cubicBezTo>
                <a:cubicBezTo>
                  <a:pt x="780" y="153"/>
                  <a:pt x="780" y="153"/>
                  <a:pt x="777" y="153"/>
                </a:cubicBezTo>
                <a:cubicBezTo>
                  <a:pt x="777" y="153"/>
                  <a:pt x="777" y="153"/>
                  <a:pt x="777" y="153"/>
                </a:cubicBezTo>
                <a:cubicBezTo>
                  <a:pt x="779" y="152"/>
                  <a:pt x="779" y="152"/>
                  <a:pt x="779" y="152"/>
                </a:cubicBezTo>
                <a:close/>
                <a:moveTo>
                  <a:pt x="771" y="152"/>
                </a:moveTo>
                <a:cubicBezTo>
                  <a:pt x="771" y="152"/>
                  <a:pt x="770" y="152"/>
                  <a:pt x="770" y="152"/>
                </a:cubicBezTo>
                <a:cubicBezTo>
                  <a:pt x="772" y="153"/>
                  <a:pt x="773" y="152"/>
                  <a:pt x="775" y="153"/>
                </a:cubicBezTo>
                <a:cubicBezTo>
                  <a:pt x="775" y="153"/>
                  <a:pt x="775" y="153"/>
                  <a:pt x="775" y="153"/>
                </a:cubicBezTo>
                <a:cubicBezTo>
                  <a:pt x="773" y="152"/>
                  <a:pt x="773" y="152"/>
                  <a:pt x="773" y="152"/>
                </a:cubicBezTo>
                <a:cubicBezTo>
                  <a:pt x="772" y="152"/>
                  <a:pt x="772" y="151"/>
                  <a:pt x="771" y="152"/>
                </a:cubicBezTo>
                <a:close/>
                <a:moveTo>
                  <a:pt x="720" y="480"/>
                </a:moveTo>
                <a:cubicBezTo>
                  <a:pt x="720" y="480"/>
                  <a:pt x="721" y="480"/>
                  <a:pt x="721" y="480"/>
                </a:cubicBezTo>
                <a:cubicBezTo>
                  <a:pt x="720" y="479"/>
                  <a:pt x="720" y="479"/>
                  <a:pt x="720" y="479"/>
                </a:cubicBezTo>
                <a:cubicBezTo>
                  <a:pt x="720" y="480"/>
                  <a:pt x="720" y="480"/>
                  <a:pt x="720" y="480"/>
                </a:cubicBezTo>
                <a:cubicBezTo>
                  <a:pt x="720" y="480"/>
                  <a:pt x="720" y="480"/>
                  <a:pt x="720" y="480"/>
                </a:cubicBezTo>
                <a:close/>
                <a:moveTo>
                  <a:pt x="725" y="451"/>
                </a:moveTo>
                <a:cubicBezTo>
                  <a:pt x="725" y="450"/>
                  <a:pt x="725" y="450"/>
                  <a:pt x="725" y="450"/>
                </a:cubicBezTo>
                <a:cubicBezTo>
                  <a:pt x="725" y="450"/>
                  <a:pt x="725" y="450"/>
                  <a:pt x="725" y="450"/>
                </a:cubicBezTo>
                <a:cubicBezTo>
                  <a:pt x="725" y="450"/>
                  <a:pt x="725" y="450"/>
                  <a:pt x="725" y="451"/>
                </a:cubicBezTo>
                <a:close/>
                <a:moveTo>
                  <a:pt x="744" y="439"/>
                </a:moveTo>
                <a:cubicBezTo>
                  <a:pt x="744" y="439"/>
                  <a:pt x="744" y="439"/>
                  <a:pt x="744" y="439"/>
                </a:cubicBezTo>
                <a:cubicBezTo>
                  <a:pt x="744" y="439"/>
                  <a:pt x="744" y="439"/>
                  <a:pt x="744" y="439"/>
                </a:cubicBezTo>
                <a:cubicBezTo>
                  <a:pt x="744" y="440"/>
                  <a:pt x="744" y="440"/>
                  <a:pt x="744" y="440"/>
                </a:cubicBezTo>
                <a:cubicBezTo>
                  <a:pt x="744" y="439"/>
                  <a:pt x="744" y="439"/>
                  <a:pt x="744" y="439"/>
                </a:cubicBezTo>
                <a:close/>
                <a:moveTo>
                  <a:pt x="728" y="391"/>
                </a:moveTo>
                <a:cubicBezTo>
                  <a:pt x="722" y="397"/>
                  <a:pt x="722" y="397"/>
                  <a:pt x="722" y="397"/>
                </a:cubicBezTo>
                <a:cubicBezTo>
                  <a:pt x="722" y="397"/>
                  <a:pt x="722" y="397"/>
                  <a:pt x="723" y="398"/>
                </a:cubicBezTo>
                <a:cubicBezTo>
                  <a:pt x="723" y="398"/>
                  <a:pt x="724" y="397"/>
                  <a:pt x="725" y="397"/>
                </a:cubicBezTo>
                <a:cubicBezTo>
                  <a:pt x="729" y="397"/>
                  <a:pt x="728" y="397"/>
                  <a:pt x="724" y="402"/>
                </a:cubicBezTo>
                <a:cubicBezTo>
                  <a:pt x="724" y="402"/>
                  <a:pt x="721" y="402"/>
                  <a:pt x="721" y="402"/>
                </a:cubicBezTo>
                <a:cubicBezTo>
                  <a:pt x="720" y="403"/>
                  <a:pt x="714" y="403"/>
                  <a:pt x="713" y="403"/>
                </a:cubicBezTo>
                <a:cubicBezTo>
                  <a:pt x="713" y="404"/>
                  <a:pt x="712" y="404"/>
                  <a:pt x="712" y="405"/>
                </a:cubicBezTo>
                <a:cubicBezTo>
                  <a:pt x="711" y="406"/>
                  <a:pt x="706" y="404"/>
                  <a:pt x="706" y="404"/>
                </a:cubicBezTo>
                <a:cubicBezTo>
                  <a:pt x="706" y="404"/>
                  <a:pt x="704" y="404"/>
                  <a:pt x="702" y="404"/>
                </a:cubicBezTo>
                <a:cubicBezTo>
                  <a:pt x="699" y="406"/>
                  <a:pt x="699" y="406"/>
                  <a:pt x="699" y="406"/>
                </a:cubicBezTo>
                <a:cubicBezTo>
                  <a:pt x="699" y="407"/>
                  <a:pt x="698" y="408"/>
                  <a:pt x="698" y="408"/>
                </a:cubicBezTo>
                <a:cubicBezTo>
                  <a:pt x="698" y="409"/>
                  <a:pt x="696" y="409"/>
                  <a:pt x="695" y="409"/>
                </a:cubicBezTo>
                <a:cubicBezTo>
                  <a:pt x="692" y="410"/>
                  <a:pt x="690" y="411"/>
                  <a:pt x="688" y="412"/>
                </a:cubicBezTo>
                <a:cubicBezTo>
                  <a:pt x="687" y="412"/>
                  <a:pt x="685" y="411"/>
                  <a:pt x="684" y="411"/>
                </a:cubicBezTo>
                <a:cubicBezTo>
                  <a:pt x="683" y="412"/>
                  <a:pt x="682" y="413"/>
                  <a:pt x="681" y="414"/>
                </a:cubicBezTo>
                <a:cubicBezTo>
                  <a:pt x="683" y="416"/>
                  <a:pt x="683" y="416"/>
                  <a:pt x="686" y="417"/>
                </a:cubicBezTo>
                <a:cubicBezTo>
                  <a:pt x="686" y="417"/>
                  <a:pt x="687" y="418"/>
                  <a:pt x="687" y="418"/>
                </a:cubicBezTo>
                <a:cubicBezTo>
                  <a:pt x="692" y="417"/>
                  <a:pt x="691" y="418"/>
                  <a:pt x="694" y="417"/>
                </a:cubicBezTo>
                <a:cubicBezTo>
                  <a:pt x="697" y="416"/>
                  <a:pt x="697" y="416"/>
                  <a:pt x="697" y="416"/>
                </a:cubicBezTo>
                <a:cubicBezTo>
                  <a:pt x="700" y="413"/>
                  <a:pt x="700" y="413"/>
                  <a:pt x="700" y="413"/>
                </a:cubicBezTo>
                <a:cubicBezTo>
                  <a:pt x="700" y="413"/>
                  <a:pt x="705" y="412"/>
                  <a:pt x="706" y="412"/>
                </a:cubicBezTo>
                <a:cubicBezTo>
                  <a:pt x="713" y="408"/>
                  <a:pt x="713" y="408"/>
                  <a:pt x="713" y="408"/>
                </a:cubicBezTo>
                <a:cubicBezTo>
                  <a:pt x="715" y="408"/>
                  <a:pt x="723" y="405"/>
                  <a:pt x="724" y="405"/>
                </a:cubicBezTo>
                <a:cubicBezTo>
                  <a:pt x="726" y="400"/>
                  <a:pt x="726" y="400"/>
                  <a:pt x="726" y="400"/>
                </a:cubicBezTo>
                <a:cubicBezTo>
                  <a:pt x="729" y="397"/>
                  <a:pt x="729" y="397"/>
                  <a:pt x="729" y="397"/>
                </a:cubicBezTo>
                <a:cubicBezTo>
                  <a:pt x="729" y="397"/>
                  <a:pt x="733" y="396"/>
                  <a:pt x="733" y="395"/>
                </a:cubicBezTo>
                <a:cubicBezTo>
                  <a:pt x="739" y="396"/>
                  <a:pt x="739" y="396"/>
                  <a:pt x="739" y="396"/>
                </a:cubicBezTo>
                <a:cubicBezTo>
                  <a:pt x="740" y="396"/>
                  <a:pt x="740" y="396"/>
                  <a:pt x="740" y="396"/>
                </a:cubicBezTo>
                <a:cubicBezTo>
                  <a:pt x="744" y="395"/>
                  <a:pt x="744" y="395"/>
                  <a:pt x="744" y="395"/>
                </a:cubicBezTo>
                <a:cubicBezTo>
                  <a:pt x="747" y="396"/>
                  <a:pt x="747" y="396"/>
                  <a:pt x="747" y="396"/>
                </a:cubicBezTo>
                <a:cubicBezTo>
                  <a:pt x="750" y="394"/>
                  <a:pt x="750" y="394"/>
                  <a:pt x="750" y="394"/>
                </a:cubicBezTo>
                <a:cubicBezTo>
                  <a:pt x="750" y="394"/>
                  <a:pt x="754" y="393"/>
                  <a:pt x="755" y="393"/>
                </a:cubicBezTo>
                <a:cubicBezTo>
                  <a:pt x="756" y="390"/>
                  <a:pt x="756" y="391"/>
                  <a:pt x="758" y="388"/>
                </a:cubicBezTo>
                <a:cubicBezTo>
                  <a:pt x="756" y="387"/>
                  <a:pt x="756" y="387"/>
                  <a:pt x="759" y="385"/>
                </a:cubicBezTo>
                <a:cubicBezTo>
                  <a:pt x="751" y="387"/>
                  <a:pt x="751" y="387"/>
                  <a:pt x="751" y="387"/>
                </a:cubicBezTo>
                <a:cubicBezTo>
                  <a:pt x="751" y="387"/>
                  <a:pt x="749" y="390"/>
                  <a:pt x="749" y="390"/>
                </a:cubicBezTo>
                <a:cubicBezTo>
                  <a:pt x="746" y="390"/>
                  <a:pt x="746" y="390"/>
                  <a:pt x="743" y="389"/>
                </a:cubicBezTo>
                <a:cubicBezTo>
                  <a:pt x="741" y="389"/>
                  <a:pt x="741" y="389"/>
                  <a:pt x="741" y="389"/>
                </a:cubicBezTo>
                <a:cubicBezTo>
                  <a:pt x="735" y="390"/>
                  <a:pt x="735" y="390"/>
                  <a:pt x="735" y="390"/>
                </a:cubicBezTo>
                <a:cubicBezTo>
                  <a:pt x="728" y="391"/>
                  <a:pt x="728" y="391"/>
                  <a:pt x="728" y="391"/>
                </a:cubicBezTo>
                <a:close/>
                <a:moveTo>
                  <a:pt x="702" y="364"/>
                </a:moveTo>
                <a:cubicBezTo>
                  <a:pt x="700" y="364"/>
                  <a:pt x="700" y="364"/>
                  <a:pt x="700" y="364"/>
                </a:cubicBezTo>
                <a:cubicBezTo>
                  <a:pt x="704" y="367"/>
                  <a:pt x="703" y="364"/>
                  <a:pt x="706" y="367"/>
                </a:cubicBezTo>
                <a:cubicBezTo>
                  <a:pt x="709" y="366"/>
                  <a:pt x="711" y="366"/>
                  <a:pt x="714" y="366"/>
                </a:cubicBezTo>
                <a:cubicBezTo>
                  <a:pt x="719" y="366"/>
                  <a:pt x="718" y="370"/>
                  <a:pt x="715" y="371"/>
                </a:cubicBezTo>
                <a:cubicBezTo>
                  <a:pt x="715" y="371"/>
                  <a:pt x="714" y="371"/>
                  <a:pt x="713" y="371"/>
                </a:cubicBezTo>
                <a:cubicBezTo>
                  <a:pt x="709" y="371"/>
                  <a:pt x="708" y="368"/>
                  <a:pt x="706" y="369"/>
                </a:cubicBezTo>
                <a:cubicBezTo>
                  <a:pt x="704" y="369"/>
                  <a:pt x="698" y="367"/>
                  <a:pt x="696" y="367"/>
                </a:cubicBezTo>
                <a:cubicBezTo>
                  <a:pt x="692" y="367"/>
                  <a:pt x="692" y="367"/>
                  <a:pt x="692" y="367"/>
                </a:cubicBezTo>
                <a:cubicBezTo>
                  <a:pt x="691" y="367"/>
                  <a:pt x="691" y="366"/>
                  <a:pt x="689" y="366"/>
                </a:cubicBezTo>
                <a:cubicBezTo>
                  <a:pt x="687" y="368"/>
                  <a:pt x="688" y="367"/>
                  <a:pt x="687" y="367"/>
                </a:cubicBezTo>
                <a:cubicBezTo>
                  <a:pt x="686" y="367"/>
                  <a:pt x="685" y="366"/>
                  <a:pt x="684" y="366"/>
                </a:cubicBezTo>
                <a:cubicBezTo>
                  <a:pt x="683" y="366"/>
                  <a:pt x="678" y="367"/>
                  <a:pt x="677" y="367"/>
                </a:cubicBezTo>
                <a:cubicBezTo>
                  <a:pt x="673" y="368"/>
                  <a:pt x="675" y="367"/>
                  <a:pt x="671" y="369"/>
                </a:cubicBezTo>
                <a:cubicBezTo>
                  <a:pt x="669" y="371"/>
                  <a:pt x="669" y="372"/>
                  <a:pt x="669" y="369"/>
                </a:cubicBezTo>
                <a:cubicBezTo>
                  <a:pt x="668" y="369"/>
                  <a:pt x="667" y="370"/>
                  <a:pt x="667" y="368"/>
                </a:cubicBezTo>
                <a:cubicBezTo>
                  <a:pt x="664" y="371"/>
                  <a:pt x="660" y="374"/>
                  <a:pt x="657" y="377"/>
                </a:cubicBezTo>
                <a:cubicBezTo>
                  <a:pt x="656" y="378"/>
                  <a:pt x="652" y="379"/>
                  <a:pt x="652" y="381"/>
                </a:cubicBezTo>
                <a:cubicBezTo>
                  <a:pt x="652" y="381"/>
                  <a:pt x="651" y="382"/>
                  <a:pt x="652" y="382"/>
                </a:cubicBezTo>
                <a:cubicBezTo>
                  <a:pt x="656" y="382"/>
                  <a:pt x="656" y="378"/>
                  <a:pt x="659" y="379"/>
                </a:cubicBezTo>
                <a:cubicBezTo>
                  <a:pt x="661" y="379"/>
                  <a:pt x="661" y="376"/>
                  <a:pt x="662" y="375"/>
                </a:cubicBezTo>
                <a:cubicBezTo>
                  <a:pt x="663" y="374"/>
                  <a:pt x="666" y="374"/>
                  <a:pt x="666" y="375"/>
                </a:cubicBezTo>
                <a:cubicBezTo>
                  <a:pt x="666" y="377"/>
                  <a:pt x="661" y="379"/>
                  <a:pt x="659" y="380"/>
                </a:cubicBezTo>
                <a:cubicBezTo>
                  <a:pt x="651" y="387"/>
                  <a:pt x="658" y="385"/>
                  <a:pt x="652" y="390"/>
                </a:cubicBezTo>
                <a:cubicBezTo>
                  <a:pt x="649" y="393"/>
                  <a:pt x="650" y="394"/>
                  <a:pt x="648" y="396"/>
                </a:cubicBezTo>
                <a:cubicBezTo>
                  <a:pt x="645" y="400"/>
                  <a:pt x="646" y="399"/>
                  <a:pt x="645" y="402"/>
                </a:cubicBezTo>
                <a:cubicBezTo>
                  <a:pt x="645" y="403"/>
                  <a:pt x="644" y="404"/>
                  <a:pt x="643" y="405"/>
                </a:cubicBezTo>
                <a:cubicBezTo>
                  <a:pt x="642" y="408"/>
                  <a:pt x="642" y="411"/>
                  <a:pt x="642" y="414"/>
                </a:cubicBezTo>
                <a:cubicBezTo>
                  <a:pt x="644" y="415"/>
                  <a:pt x="644" y="415"/>
                  <a:pt x="644" y="415"/>
                </a:cubicBezTo>
                <a:cubicBezTo>
                  <a:pt x="648" y="413"/>
                  <a:pt x="648" y="413"/>
                  <a:pt x="648" y="413"/>
                </a:cubicBezTo>
                <a:cubicBezTo>
                  <a:pt x="653" y="410"/>
                  <a:pt x="653" y="410"/>
                  <a:pt x="653" y="410"/>
                </a:cubicBezTo>
                <a:cubicBezTo>
                  <a:pt x="654" y="409"/>
                  <a:pt x="659" y="401"/>
                  <a:pt x="660" y="401"/>
                </a:cubicBezTo>
                <a:cubicBezTo>
                  <a:pt x="660" y="400"/>
                  <a:pt x="659" y="397"/>
                  <a:pt x="659" y="396"/>
                </a:cubicBezTo>
                <a:cubicBezTo>
                  <a:pt x="659" y="390"/>
                  <a:pt x="663" y="393"/>
                  <a:pt x="662" y="389"/>
                </a:cubicBezTo>
                <a:cubicBezTo>
                  <a:pt x="661" y="385"/>
                  <a:pt x="666" y="385"/>
                  <a:pt x="668" y="382"/>
                </a:cubicBezTo>
                <a:cubicBezTo>
                  <a:pt x="669" y="380"/>
                  <a:pt x="670" y="380"/>
                  <a:pt x="671" y="379"/>
                </a:cubicBezTo>
                <a:cubicBezTo>
                  <a:pt x="672" y="377"/>
                  <a:pt x="672" y="377"/>
                  <a:pt x="673" y="377"/>
                </a:cubicBezTo>
                <a:cubicBezTo>
                  <a:pt x="675" y="374"/>
                  <a:pt x="675" y="374"/>
                  <a:pt x="675" y="374"/>
                </a:cubicBezTo>
                <a:cubicBezTo>
                  <a:pt x="679" y="372"/>
                  <a:pt x="676" y="377"/>
                  <a:pt x="676" y="378"/>
                </a:cubicBezTo>
                <a:cubicBezTo>
                  <a:pt x="676" y="378"/>
                  <a:pt x="677" y="378"/>
                  <a:pt x="677" y="379"/>
                </a:cubicBezTo>
                <a:cubicBezTo>
                  <a:pt x="678" y="376"/>
                  <a:pt x="679" y="375"/>
                  <a:pt x="680" y="373"/>
                </a:cubicBezTo>
                <a:cubicBezTo>
                  <a:pt x="680" y="373"/>
                  <a:pt x="683" y="373"/>
                  <a:pt x="683" y="373"/>
                </a:cubicBezTo>
                <a:cubicBezTo>
                  <a:pt x="683" y="373"/>
                  <a:pt x="683" y="371"/>
                  <a:pt x="683" y="371"/>
                </a:cubicBezTo>
                <a:cubicBezTo>
                  <a:pt x="686" y="368"/>
                  <a:pt x="685" y="368"/>
                  <a:pt x="688" y="369"/>
                </a:cubicBezTo>
                <a:cubicBezTo>
                  <a:pt x="690" y="369"/>
                  <a:pt x="689" y="368"/>
                  <a:pt x="695" y="372"/>
                </a:cubicBezTo>
                <a:cubicBezTo>
                  <a:pt x="696" y="372"/>
                  <a:pt x="697" y="374"/>
                  <a:pt x="697" y="374"/>
                </a:cubicBezTo>
                <a:cubicBezTo>
                  <a:pt x="698" y="375"/>
                  <a:pt x="696" y="376"/>
                  <a:pt x="695" y="377"/>
                </a:cubicBezTo>
                <a:cubicBezTo>
                  <a:pt x="696" y="377"/>
                  <a:pt x="696" y="379"/>
                  <a:pt x="696" y="379"/>
                </a:cubicBezTo>
                <a:cubicBezTo>
                  <a:pt x="696" y="381"/>
                  <a:pt x="695" y="381"/>
                  <a:pt x="694" y="382"/>
                </a:cubicBezTo>
                <a:cubicBezTo>
                  <a:pt x="692" y="387"/>
                  <a:pt x="694" y="385"/>
                  <a:pt x="690" y="387"/>
                </a:cubicBezTo>
                <a:cubicBezTo>
                  <a:pt x="688" y="389"/>
                  <a:pt x="691" y="388"/>
                  <a:pt x="686" y="390"/>
                </a:cubicBezTo>
                <a:cubicBezTo>
                  <a:pt x="685" y="392"/>
                  <a:pt x="685" y="392"/>
                  <a:pt x="685" y="392"/>
                </a:cubicBezTo>
                <a:cubicBezTo>
                  <a:pt x="687" y="393"/>
                  <a:pt x="687" y="393"/>
                  <a:pt x="687" y="393"/>
                </a:cubicBezTo>
                <a:cubicBezTo>
                  <a:pt x="687" y="392"/>
                  <a:pt x="688" y="391"/>
                  <a:pt x="688" y="391"/>
                </a:cubicBezTo>
                <a:cubicBezTo>
                  <a:pt x="689" y="390"/>
                  <a:pt x="694" y="387"/>
                  <a:pt x="695" y="387"/>
                </a:cubicBezTo>
                <a:cubicBezTo>
                  <a:pt x="697" y="388"/>
                  <a:pt x="696" y="387"/>
                  <a:pt x="697" y="391"/>
                </a:cubicBezTo>
                <a:cubicBezTo>
                  <a:pt x="697" y="392"/>
                  <a:pt x="695" y="399"/>
                  <a:pt x="694" y="400"/>
                </a:cubicBezTo>
                <a:cubicBezTo>
                  <a:pt x="707" y="393"/>
                  <a:pt x="702" y="396"/>
                  <a:pt x="705" y="390"/>
                </a:cubicBezTo>
                <a:cubicBezTo>
                  <a:pt x="708" y="385"/>
                  <a:pt x="708" y="385"/>
                  <a:pt x="708" y="385"/>
                </a:cubicBezTo>
                <a:cubicBezTo>
                  <a:pt x="709" y="384"/>
                  <a:pt x="712" y="382"/>
                  <a:pt x="712" y="381"/>
                </a:cubicBezTo>
                <a:cubicBezTo>
                  <a:pt x="713" y="380"/>
                  <a:pt x="712" y="374"/>
                  <a:pt x="714" y="374"/>
                </a:cubicBezTo>
                <a:cubicBezTo>
                  <a:pt x="716" y="374"/>
                  <a:pt x="715" y="376"/>
                  <a:pt x="716" y="377"/>
                </a:cubicBezTo>
                <a:cubicBezTo>
                  <a:pt x="718" y="380"/>
                  <a:pt x="719" y="381"/>
                  <a:pt x="722" y="382"/>
                </a:cubicBezTo>
                <a:cubicBezTo>
                  <a:pt x="724" y="382"/>
                  <a:pt x="724" y="378"/>
                  <a:pt x="726" y="379"/>
                </a:cubicBezTo>
                <a:cubicBezTo>
                  <a:pt x="726" y="379"/>
                  <a:pt x="726" y="379"/>
                  <a:pt x="726" y="379"/>
                </a:cubicBezTo>
                <a:cubicBezTo>
                  <a:pt x="726" y="379"/>
                  <a:pt x="726" y="379"/>
                  <a:pt x="726" y="379"/>
                </a:cubicBezTo>
                <a:cubicBezTo>
                  <a:pt x="726" y="378"/>
                  <a:pt x="727" y="377"/>
                  <a:pt x="727" y="377"/>
                </a:cubicBezTo>
                <a:cubicBezTo>
                  <a:pt x="725" y="373"/>
                  <a:pt x="725" y="371"/>
                  <a:pt x="725" y="367"/>
                </a:cubicBezTo>
                <a:cubicBezTo>
                  <a:pt x="724" y="367"/>
                  <a:pt x="723" y="368"/>
                  <a:pt x="723" y="368"/>
                </a:cubicBezTo>
                <a:cubicBezTo>
                  <a:pt x="713" y="365"/>
                  <a:pt x="712" y="363"/>
                  <a:pt x="702" y="364"/>
                </a:cubicBezTo>
                <a:close/>
                <a:moveTo>
                  <a:pt x="712" y="371"/>
                </a:moveTo>
                <a:cubicBezTo>
                  <a:pt x="712" y="371"/>
                  <a:pt x="712" y="371"/>
                  <a:pt x="712" y="371"/>
                </a:cubicBezTo>
                <a:cubicBezTo>
                  <a:pt x="712" y="371"/>
                  <a:pt x="712" y="371"/>
                  <a:pt x="712" y="371"/>
                </a:cubicBezTo>
                <a:cubicBezTo>
                  <a:pt x="712" y="371"/>
                  <a:pt x="712" y="371"/>
                  <a:pt x="712" y="371"/>
                </a:cubicBezTo>
                <a:close/>
                <a:moveTo>
                  <a:pt x="680" y="127"/>
                </a:moveTo>
                <a:cubicBezTo>
                  <a:pt x="679" y="128"/>
                  <a:pt x="679" y="128"/>
                  <a:pt x="679" y="128"/>
                </a:cubicBezTo>
                <a:cubicBezTo>
                  <a:pt x="680" y="128"/>
                  <a:pt x="681" y="128"/>
                  <a:pt x="682" y="128"/>
                </a:cubicBezTo>
                <a:cubicBezTo>
                  <a:pt x="682" y="128"/>
                  <a:pt x="685" y="127"/>
                  <a:pt x="685" y="127"/>
                </a:cubicBezTo>
                <a:cubicBezTo>
                  <a:pt x="685" y="127"/>
                  <a:pt x="685" y="126"/>
                  <a:pt x="685" y="126"/>
                </a:cubicBezTo>
                <a:cubicBezTo>
                  <a:pt x="683" y="126"/>
                  <a:pt x="681" y="127"/>
                  <a:pt x="680" y="127"/>
                </a:cubicBezTo>
                <a:close/>
                <a:moveTo>
                  <a:pt x="667" y="129"/>
                </a:moveTo>
                <a:cubicBezTo>
                  <a:pt x="667" y="129"/>
                  <a:pt x="667" y="130"/>
                  <a:pt x="666" y="131"/>
                </a:cubicBezTo>
                <a:cubicBezTo>
                  <a:pt x="670" y="130"/>
                  <a:pt x="675" y="130"/>
                  <a:pt x="677" y="128"/>
                </a:cubicBezTo>
                <a:cubicBezTo>
                  <a:pt x="676" y="128"/>
                  <a:pt x="676" y="128"/>
                  <a:pt x="676" y="128"/>
                </a:cubicBezTo>
                <a:cubicBezTo>
                  <a:pt x="675" y="128"/>
                  <a:pt x="673" y="129"/>
                  <a:pt x="671" y="130"/>
                </a:cubicBezTo>
                <a:cubicBezTo>
                  <a:pt x="671" y="130"/>
                  <a:pt x="670" y="129"/>
                  <a:pt x="670" y="129"/>
                </a:cubicBezTo>
                <a:cubicBezTo>
                  <a:pt x="667" y="129"/>
                  <a:pt x="667" y="129"/>
                  <a:pt x="667" y="129"/>
                </a:cubicBezTo>
                <a:close/>
                <a:moveTo>
                  <a:pt x="651" y="140"/>
                </a:moveTo>
                <a:cubicBezTo>
                  <a:pt x="651" y="140"/>
                  <a:pt x="651" y="141"/>
                  <a:pt x="651" y="141"/>
                </a:cubicBezTo>
                <a:cubicBezTo>
                  <a:pt x="652" y="141"/>
                  <a:pt x="652" y="141"/>
                  <a:pt x="652" y="141"/>
                </a:cubicBezTo>
                <a:cubicBezTo>
                  <a:pt x="651" y="141"/>
                  <a:pt x="651" y="141"/>
                  <a:pt x="651" y="140"/>
                </a:cubicBezTo>
                <a:close/>
                <a:moveTo>
                  <a:pt x="629" y="356"/>
                </a:moveTo>
                <a:cubicBezTo>
                  <a:pt x="631" y="355"/>
                  <a:pt x="634" y="354"/>
                  <a:pt x="635" y="353"/>
                </a:cubicBezTo>
                <a:cubicBezTo>
                  <a:pt x="635" y="353"/>
                  <a:pt x="637" y="351"/>
                  <a:pt x="638" y="350"/>
                </a:cubicBezTo>
                <a:cubicBezTo>
                  <a:pt x="638" y="350"/>
                  <a:pt x="642" y="349"/>
                  <a:pt x="643" y="349"/>
                </a:cubicBezTo>
                <a:cubicBezTo>
                  <a:pt x="644" y="349"/>
                  <a:pt x="646" y="347"/>
                  <a:pt x="646" y="347"/>
                </a:cubicBezTo>
                <a:cubicBezTo>
                  <a:pt x="651" y="346"/>
                  <a:pt x="651" y="346"/>
                  <a:pt x="651" y="346"/>
                </a:cubicBezTo>
                <a:cubicBezTo>
                  <a:pt x="653" y="345"/>
                  <a:pt x="655" y="344"/>
                  <a:pt x="657" y="344"/>
                </a:cubicBezTo>
                <a:cubicBezTo>
                  <a:pt x="660" y="344"/>
                  <a:pt x="659" y="342"/>
                  <a:pt x="661" y="340"/>
                </a:cubicBezTo>
                <a:cubicBezTo>
                  <a:pt x="662" y="339"/>
                  <a:pt x="663" y="338"/>
                  <a:pt x="664" y="338"/>
                </a:cubicBezTo>
                <a:cubicBezTo>
                  <a:pt x="665" y="338"/>
                  <a:pt x="665" y="339"/>
                  <a:pt x="665" y="339"/>
                </a:cubicBezTo>
                <a:cubicBezTo>
                  <a:pt x="669" y="340"/>
                  <a:pt x="669" y="337"/>
                  <a:pt x="669" y="335"/>
                </a:cubicBezTo>
                <a:cubicBezTo>
                  <a:pt x="670" y="335"/>
                  <a:pt x="671" y="334"/>
                  <a:pt x="671" y="334"/>
                </a:cubicBezTo>
                <a:cubicBezTo>
                  <a:pt x="671" y="335"/>
                  <a:pt x="669" y="337"/>
                  <a:pt x="670" y="337"/>
                </a:cubicBezTo>
                <a:cubicBezTo>
                  <a:pt x="675" y="337"/>
                  <a:pt x="674" y="338"/>
                  <a:pt x="675" y="335"/>
                </a:cubicBezTo>
                <a:cubicBezTo>
                  <a:pt x="676" y="334"/>
                  <a:pt x="674" y="335"/>
                  <a:pt x="674" y="333"/>
                </a:cubicBezTo>
                <a:cubicBezTo>
                  <a:pt x="674" y="333"/>
                  <a:pt x="675" y="333"/>
                  <a:pt x="676" y="333"/>
                </a:cubicBezTo>
                <a:cubicBezTo>
                  <a:pt x="679" y="334"/>
                  <a:pt x="679" y="334"/>
                  <a:pt x="679" y="334"/>
                </a:cubicBezTo>
                <a:cubicBezTo>
                  <a:pt x="681" y="335"/>
                  <a:pt x="687" y="335"/>
                  <a:pt x="689" y="336"/>
                </a:cubicBezTo>
                <a:cubicBezTo>
                  <a:pt x="690" y="336"/>
                  <a:pt x="689" y="338"/>
                  <a:pt x="689" y="340"/>
                </a:cubicBezTo>
                <a:cubicBezTo>
                  <a:pt x="689" y="343"/>
                  <a:pt x="687" y="345"/>
                  <a:pt x="693" y="344"/>
                </a:cubicBezTo>
                <a:cubicBezTo>
                  <a:pt x="696" y="344"/>
                  <a:pt x="696" y="344"/>
                  <a:pt x="696" y="344"/>
                </a:cubicBezTo>
                <a:cubicBezTo>
                  <a:pt x="698" y="343"/>
                  <a:pt x="698" y="344"/>
                  <a:pt x="696" y="345"/>
                </a:cubicBezTo>
                <a:cubicBezTo>
                  <a:pt x="693" y="345"/>
                  <a:pt x="694" y="347"/>
                  <a:pt x="695" y="349"/>
                </a:cubicBezTo>
                <a:cubicBezTo>
                  <a:pt x="695" y="350"/>
                  <a:pt x="696" y="351"/>
                  <a:pt x="697" y="351"/>
                </a:cubicBezTo>
                <a:cubicBezTo>
                  <a:pt x="694" y="353"/>
                  <a:pt x="695" y="352"/>
                  <a:pt x="693" y="355"/>
                </a:cubicBezTo>
                <a:cubicBezTo>
                  <a:pt x="693" y="356"/>
                  <a:pt x="695" y="356"/>
                  <a:pt x="696" y="356"/>
                </a:cubicBezTo>
                <a:cubicBezTo>
                  <a:pt x="693" y="359"/>
                  <a:pt x="694" y="358"/>
                  <a:pt x="690" y="359"/>
                </a:cubicBezTo>
                <a:cubicBezTo>
                  <a:pt x="690" y="358"/>
                  <a:pt x="690" y="357"/>
                  <a:pt x="689" y="357"/>
                </a:cubicBezTo>
                <a:cubicBezTo>
                  <a:pt x="684" y="359"/>
                  <a:pt x="684" y="358"/>
                  <a:pt x="682" y="358"/>
                </a:cubicBezTo>
                <a:cubicBezTo>
                  <a:pt x="681" y="358"/>
                  <a:pt x="680" y="359"/>
                  <a:pt x="679" y="359"/>
                </a:cubicBezTo>
                <a:cubicBezTo>
                  <a:pt x="678" y="359"/>
                  <a:pt x="676" y="360"/>
                  <a:pt x="674" y="360"/>
                </a:cubicBezTo>
                <a:cubicBezTo>
                  <a:pt x="673" y="360"/>
                  <a:pt x="672" y="360"/>
                  <a:pt x="672" y="360"/>
                </a:cubicBezTo>
                <a:cubicBezTo>
                  <a:pt x="671" y="360"/>
                  <a:pt x="669" y="359"/>
                  <a:pt x="668" y="359"/>
                </a:cubicBezTo>
                <a:cubicBezTo>
                  <a:pt x="666" y="359"/>
                  <a:pt x="667" y="356"/>
                  <a:pt x="666" y="356"/>
                </a:cubicBezTo>
                <a:cubicBezTo>
                  <a:pt x="664" y="355"/>
                  <a:pt x="662" y="357"/>
                  <a:pt x="661" y="356"/>
                </a:cubicBezTo>
                <a:cubicBezTo>
                  <a:pt x="661" y="354"/>
                  <a:pt x="667" y="352"/>
                  <a:pt x="667" y="350"/>
                </a:cubicBezTo>
                <a:cubicBezTo>
                  <a:pt x="667" y="347"/>
                  <a:pt x="661" y="352"/>
                  <a:pt x="661" y="352"/>
                </a:cubicBezTo>
                <a:cubicBezTo>
                  <a:pt x="659" y="353"/>
                  <a:pt x="657" y="354"/>
                  <a:pt x="655" y="355"/>
                </a:cubicBezTo>
                <a:cubicBezTo>
                  <a:pt x="650" y="356"/>
                  <a:pt x="652" y="356"/>
                  <a:pt x="648" y="356"/>
                </a:cubicBezTo>
                <a:cubicBezTo>
                  <a:pt x="643" y="358"/>
                  <a:pt x="643" y="358"/>
                  <a:pt x="643" y="358"/>
                </a:cubicBezTo>
                <a:cubicBezTo>
                  <a:pt x="639" y="358"/>
                  <a:pt x="639" y="358"/>
                  <a:pt x="639" y="358"/>
                </a:cubicBezTo>
                <a:cubicBezTo>
                  <a:pt x="641" y="357"/>
                  <a:pt x="641" y="354"/>
                  <a:pt x="639" y="355"/>
                </a:cubicBezTo>
                <a:cubicBezTo>
                  <a:pt x="634" y="357"/>
                  <a:pt x="634" y="357"/>
                  <a:pt x="634" y="357"/>
                </a:cubicBezTo>
                <a:cubicBezTo>
                  <a:pt x="633" y="357"/>
                  <a:pt x="628" y="360"/>
                  <a:pt x="627" y="357"/>
                </a:cubicBezTo>
                <a:cubicBezTo>
                  <a:pt x="629" y="356"/>
                  <a:pt x="629" y="356"/>
                  <a:pt x="629" y="356"/>
                </a:cubicBezTo>
                <a:close/>
                <a:moveTo>
                  <a:pt x="492" y="120"/>
                </a:moveTo>
                <a:cubicBezTo>
                  <a:pt x="490" y="121"/>
                  <a:pt x="490" y="121"/>
                  <a:pt x="490" y="121"/>
                </a:cubicBezTo>
                <a:cubicBezTo>
                  <a:pt x="492" y="121"/>
                  <a:pt x="497" y="120"/>
                  <a:pt x="498" y="119"/>
                </a:cubicBezTo>
                <a:cubicBezTo>
                  <a:pt x="500" y="118"/>
                  <a:pt x="500" y="118"/>
                  <a:pt x="502" y="117"/>
                </a:cubicBezTo>
                <a:cubicBezTo>
                  <a:pt x="501" y="117"/>
                  <a:pt x="500" y="118"/>
                  <a:pt x="498" y="119"/>
                </a:cubicBezTo>
                <a:cubicBezTo>
                  <a:pt x="498" y="119"/>
                  <a:pt x="495" y="119"/>
                  <a:pt x="494" y="119"/>
                </a:cubicBezTo>
                <a:cubicBezTo>
                  <a:pt x="492" y="120"/>
                  <a:pt x="492" y="120"/>
                  <a:pt x="492" y="120"/>
                </a:cubicBezTo>
                <a:close/>
                <a:moveTo>
                  <a:pt x="490" y="121"/>
                </a:moveTo>
                <a:cubicBezTo>
                  <a:pt x="488" y="122"/>
                  <a:pt x="485" y="122"/>
                  <a:pt x="484" y="124"/>
                </a:cubicBezTo>
                <a:cubicBezTo>
                  <a:pt x="485" y="124"/>
                  <a:pt x="485" y="124"/>
                  <a:pt x="485" y="124"/>
                </a:cubicBezTo>
                <a:cubicBezTo>
                  <a:pt x="487" y="122"/>
                  <a:pt x="486" y="123"/>
                  <a:pt x="489" y="122"/>
                </a:cubicBezTo>
                <a:cubicBezTo>
                  <a:pt x="490" y="121"/>
                  <a:pt x="490" y="121"/>
                  <a:pt x="490" y="121"/>
                </a:cubicBezTo>
                <a:close/>
                <a:moveTo>
                  <a:pt x="484" y="118"/>
                </a:moveTo>
                <a:cubicBezTo>
                  <a:pt x="484" y="118"/>
                  <a:pt x="484" y="118"/>
                  <a:pt x="484" y="118"/>
                </a:cubicBezTo>
                <a:cubicBezTo>
                  <a:pt x="486" y="118"/>
                  <a:pt x="486" y="118"/>
                  <a:pt x="486" y="118"/>
                </a:cubicBezTo>
                <a:cubicBezTo>
                  <a:pt x="484" y="118"/>
                  <a:pt x="484" y="118"/>
                  <a:pt x="484" y="118"/>
                </a:cubicBezTo>
                <a:close/>
                <a:moveTo>
                  <a:pt x="141" y="203"/>
                </a:moveTo>
                <a:cubicBezTo>
                  <a:pt x="141" y="202"/>
                  <a:pt x="141" y="202"/>
                  <a:pt x="142" y="202"/>
                </a:cubicBezTo>
                <a:cubicBezTo>
                  <a:pt x="140" y="201"/>
                  <a:pt x="140" y="201"/>
                  <a:pt x="140" y="201"/>
                </a:cubicBezTo>
                <a:cubicBezTo>
                  <a:pt x="140" y="202"/>
                  <a:pt x="140" y="202"/>
                  <a:pt x="140" y="203"/>
                </a:cubicBezTo>
                <a:cubicBezTo>
                  <a:pt x="140" y="203"/>
                  <a:pt x="140" y="203"/>
                  <a:pt x="141" y="203"/>
                </a:cubicBezTo>
                <a:close/>
                <a:moveTo>
                  <a:pt x="147" y="202"/>
                </a:moveTo>
                <a:cubicBezTo>
                  <a:pt x="147" y="202"/>
                  <a:pt x="147" y="201"/>
                  <a:pt x="148" y="200"/>
                </a:cubicBezTo>
                <a:cubicBezTo>
                  <a:pt x="146" y="201"/>
                  <a:pt x="145" y="203"/>
                  <a:pt x="143" y="202"/>
                </a:cubicBezTo>
                <a:cubicBezTo>
                  <a:pt x="144" y="203"/>
                  <a:pt x="143" y="204"/>
                  <a:pt x="145" y="204"/>
                </a:cubicBezTo>
                <a:cubicBezTo>
                  <a:pt x="146" y="204"/>
                  <a:pt x="147" y="202"/>
                  <a:pt x="147" y="202"/>
                </a:cubicBezTo>
                <a:close/>
                <a:moveTo>
                  <a:pt x="164" y="222"/>
                </a:moveTo>
                <a:cubicBezTo>
                  <a:pt x="165" y="221"/>
                  <a:pt x="166" y="221"/>
                  <a:pt x="166" y="221"/>
                </a:cubicBezTo>
                <a:cubicBezTo>
                  <a:pt x="165" y="221"/>
                  <a:pt x="165" y="221"/>
                  <a:pt x="164" y="222"/>
                </a:cubicBezTo>
                <a:cubicBezTo>
                  <a:pt x="164" y="222"/>
                  <a:pt x="164" y="222"/>
                  <a:pt x="164" y="222"/>
                </a:cubicBezTo>
                <a:close/>
                <a:moveTo>
                  <a:pt x="180" y="220"/>
                </a:moveTo>
                <a:cubicBezTo>
                  <a:pt x="180" y="220"/>
                  <a:pt x="180" y="220"/>
                  <a:pt x="180" y="220"/>
                </a:cubicBezTo>
                <a:cubicBezTo>
                  <a:pt x="179" y="221"/>
                  <a:pt x="179" y="221"/>
                  <a:pt x="179" y="221"/>
                </a:cubicBezTo>
                <a:cubicBezTo>
                  <a:pt x="179" y="221"/>
                  <a:pt x="180" y="220"/>
                  <a:pt x="180" y="220"/>
                </a:cubicBezTo>
                <a:close/>
                <a:moveTo>
                  <a:pt x="252" y="144"/>
                </a:moveTo>
                <a:cubicBezTo>
                  <a:pt x="252" y="144"/>
                  <a:pt x="253" y="143"/>
                  <a:pt x="253" y="143"/>
                </a:cubicBezTo>
                <a:cubicBezTo>
                  <a:pt x="252" y="143"/>
                  <a:pt x="250" y="143"/>
                  <a:pt x="249" y="143"/>
                </a:cubicBezTo>
                <a:cubicBezTo>
                  <a:pt x="246" y="142"/>
                  <a:pt x="246" y="144"/>
                  <a:pt x="245" y="144"/>
                </a:cubicBezTo>
                <a:cubicBezTo>
                  <a:pt x="245" y="144"/>
                  <a:pt x="245" y="144"/>
                  <a:pt x="245" y="144"/>
                </a:cubicBezTo>
                <a:cubicBezTo>
                  <a:pt x="246" y="145"/>
                  <a:pt x="252" y="144"/>
                  <a:pt x="252" y="144"/>
                </a:cubicBezTo>
                <a:close/>
                <a:moveTo>
                  <a:pt x="288" y="200"/>
                </a:moveTo>
                <a:cubicBezTo>
                  <a:pt x="288" y="200"/>
                  <a:pt x="288" y="200"/>
                  <a:pt x="288" y="199"/>
                </a:cubicBezTo>
                <a:cubicBezTo>
                  <a:pt x="288" y="199"/>
                  <a:pt x="288" y="200"/>
                  <a:pt x="287" y="200"/>
                </a:cubicBezTo>
                <a:cubicBezTo>
                  <a:pt x="288" y="200"/>
                  <a:pt x="288" y="200"/>
                  <a:pt x="288" y="200"/>
                </a:cubicBezTo>
                <a:close/>
                <a:moveTo>
                  <a:pt x="351" y="260"/>
                </a:moveTo>
                <a:cubicBezTo>
                  <a:pt x="351" y="260"/>
                  <a:pt x="351" y="260"/>
                  <a:pt x="352" y="259"/>
                </a:cubicBezTo>
                <a:cubicBezTo>
                  <a:pt x="351" y="259"/>
                  <a:pt x="351" y="259"/>
                  <a:pt x="351" y="259"/>
                </a:cubicBezTo>
                <a:cubicBezTo>
                  <a:pt x="349" y="262"/>
                  <a:pt x="349" y="262"/>
                  <a:pt x="349" y="262"/>
                </a:cubicBezTo>
                <a:cubicBezTo>
                  <a:pt x="350" y="261"/>
                  <a:pt x="351" y="261"/>
                  <a:pt x="351" y="260"/>
                </a:cubicBezTo>
                <a:close/>
                <a:moveTo>
                  <a:pt x="351" y="257"/>
                </a:moveTo>
                <a:cubicBezTo>
                  <a:pt x="352" y="257"/>
                  <a:pt x="352" y="257"/>
                  <a:pt x="353" y="256"/>
                </a:cubicBezTo>
                <a:cubicBezTo>
                  <a:pt x="351" y="257"/>
                  <a:pt x="351" y="257"/>
                  <a:pt x="351" y="257"/>
                </a:cubicBezTo>
                <a:cubicBezTo>
                  <a:pt x="351" y="257"/>
                  <a:pt x="351" y="257"/>
                  <a:pt x="351" y="257"/>
                </a:cubicBezTo>
                <a:close/>
                <a:moveTo>
                  <a:pt x="344" y="302"/>
                </a:moveTo>
                <a:cubicBezTo>
                  <a:pt x="345" y="301"/>
                  <a:pt x="345" y="301"/>
                  <a:pt x="345" y="301"/>
                </a:cubicBezTo>
                <a:cubicBezTo>
                  <a:pt x="345" y="301"/>
                  <a:pt x="344" y="301"/>
                  <a:pt x="344" y="301"/>
                </a:cubicBezTo>
                <a:cubicBezTo>
                  <a:pt x="344" y="302"/>
                  <a:pt x="344" y="302"/>
                  <a:pt x="344" y="302"/>
                </a:cubicBezTo>
                <a:cubicBezTo>
                  <a:pt x="344" y="302"/>
                  <a:pt x="344" y="302"/>
                  <a:pt x="344" y="302"/>
                </a:cubicBezTo>
                <a:close/>
                <a:moveTo>
                  <a:pt x="358" y="282"/>
                </a:moveTo>
                <a:cubicBezTo>
                  <a:pt x="358" y="281"/>
                  <a:pt x="358" y="281"/>
                  <a:pt x="358" y="281"/>
                </a:cubicBezTo>
                <a:cubicBezTo>
                  <a:pt x="359" y="282"/>
                  <a:pt x="359" y="282"/>
                  <a:pt x="359" y="282"/>
                </a:cubicBezTo>
                <a:cubicBezTo>
                  <a:pt x="359" y="282"/>
                  <a:pt x="359" y="282"/>
                  <a:pt x="359" y="282"/>
                </a:cubicBezTo>
                <a:cubicBezTo>
                  <a:pt x="358" y="282"/>
                  <a:pt x="358" y="282"/>
                  <a:pt x="358" y="282"/>
                </a:cubicBezTo>
                <a:close/>
                <a:moveTo>
                  <a:pt x="354" y="238"/>
                </a:moveTo>
                <a:cubicBezTo>
                  <a:pt x="353" y="238"/>
                  <a:pt x="354" y="239"/>
                  <a:pt x="354" y="239"/>
                </a:cubicBezTo>
                <a:cubicBezTo>
                  <a:pt x="351" y="240"/>
                  <a:pt x="351" y="240"/>
                  <a:pt x="351" y="240"/>
                </a:cubicBezTo>
                <a:cubicBezTo>
                  <a:pt x="350" y="241"/>
                  <a:pt x="350" y="242"/>
                  <a:pt x="351" y="242"/>
                </a:cubicBezTo>
                <a:cubicBezTo>
                  <a:pt x="352" y="243"/>
                  <a:pt x="352" y="243"/>
                  <a:pt x="352" y="243"/>
                </a:cubicBezTo>
                <a:cubicBezTo>
                  <a:pt x="351" y="243"/>
                  <a:pt x="351" y="244"/>
                  <a:pt x="350" y="243"/>
                </a:cubicBezTo>
                <a:cubicBezTo>
                  <a:pt x="349" y="242"/>
                  <a:pt x="347" y="241"/>
                  <a:pt x="346" y="241"/>
                </a:cubicBezTo>
                <a:cubicBezTo>
                  <a:pt x="347" y="240"/>
                  <a:pt x="348" y="240"/>
                  <a:pt x="348" y="239"/>
                </a:cubicBezTo>
                <a:cubicBezTo>
                  <a:pt x="350" y="239"/>
                  <a:pt x="350" y="239"/>
                  <a:pt x="351" y="237"/>
                </a:cubicBezTo>
                <a:cubicBezTo>
                  <a:pt x="351" y="235"/>
                  <a:pt x="352" y="234"/>
                  <a:pt x="353" y="232"/>
                </a:cubicBezTo>
                <a:cubicBezTo>
                  <a:pt x="353" y="232"/>
                  <a:pt x="355" y="232"/>
                  <a:pt x="356" y="232"/>
                </a:cubicBezTo>
                <a:cubicBezTo>
                  <a:pt x="355" y="233"/>
                  <a:pt x="356" y="233"/>
                  <a:pt x="357" y="233"/>
                </a:cubicBezTo>
                <a:cubicBezTo>
                  <a:pt x="354" y="234"/>
                  <a:pt x="357" y="235"/>
                  <a:pt x="357" y="236"/>
                </a:cubicBezTo>
                <a:cubicBezTo>
                  <a:pt x="357" y="236"/>
                  <a:pt x="355" y="236"/>
                  <a:pt x="355" y="236"/>
                </a:cubicBezTo>
                <a:cubicBezTo>
                  <a:pt x="354" y="238"/>
                  <a:pt x="354" y="238"/>
                  <a:pt x="354" y="238"/>
                </a:cubicBezTo>
                <a:close/>
                <a:moveTo>
                  <a:pt x="356" y="255"/>
                </a:moveTo>
                <a:cubicBezTo>
                  <a:pt x="356" y="255"/>
                  <a:pt x="357" y="255"/>
                  <a:pt x="357" y="254"/>
                </a:cubicBezTo>
                <a:cubicBezTo>
                  <a:pt x="355" y="255"/>
                  <a:pt x="355" y="255"/>
                  <a:pt x="355" y="255"/>
                </a:cubicBezTo>
                <a:cubicBezTo>
                  <a:pt x="356" y="255"/>
                  <a:pt x="356" y="255"/>
                  <a:pt x="356" y="255"/>
                </a:cubicBezTo>
                <a:close/>
                <a:moveTo>
                  <a:pt x="357" y="264"/>
                </a:moveTo>
                <a:cubicBezTo>
                  <a:pt x="357" y="264"/>
                  <a:pt x="357" y="264"/>
                  <a:pt x="357" y="264"/>
                </a:cubicBezTo>
                <a:cubicBezTo>
                  <a:pt x="356" y="264"/>
                  <a:pt x="356" y="264"/>
                  <a:pt x="356" y="264"/>
                </a:cubicBezTo>
                <a:cubicBezTo>
                  <a:pt x="357" y="264"/>
                  <a:pt x="357" y="264"/>
                  <a:pt x="357" y="264"/>
                </a:cubicBezTo>
                <a:close/>
                <a:moveTo>
                  <a:pt x="356" y="278"/>
                </a:moveTo>
                <a:cubicBezTo>
                  <a:pt x="355" y="279"/>
                  <a:pt x="355" y="279"/>
                  <a:pt x="355" y="279"/>
                </a:cubicBezTo>
                <a:cubicBezTo>
                  <a:pt x="356" y="278"/>
                  <a:pt x="356" y="278"/>
                  <a:pt x="356" y="278"/>
                </a:cubicBezTo>
                <a:cubicBezTo>
                  <a:pt x="356" y="278"/>
                  <a:pt x="356" y="278"/>
                  <a:pt x="356" y="278"/>
                </a:cubicBezTo>
                <a:close/>
                <a:moveTo>
                  <a:pt x="355" y="281"/>
                </a:moveTo>
                <a:cubicBezTo>
                  <a:pt x="355" y="281"/>
                  <a:pt x="355" y="281"/>
                  <a:pt x="355" y="281"/>
                </a:cubicBezTo>
                <a:cubicBezTo>
                  <a:pt x="356" y="282"/>
                  <a:pt x="356" y="282"/>
                  <a:pt x="356" y="282"/>
                </a:cubicBezTo>
                <a:cubicBezTo>
                  <a:pt x="357" y="281"/>
                  <a:pt x="357" y="281"/>
                  <a:pt x="357" y="281"/>
                </a:cubicBezTo>
                <a:cubicBezTo>
                  <a:pt x="355" y="281"/>
                  <a:pt x="355" y="281"/>
                  <a:pt x="355" y="281"/>
                </a:cubicBezTo>
                <a:close/>
                <a:moveTo>
                  <a:pt x="354" y="302"/>
                </a:moveTo>
                <a:cubicBezTo>
                  <a:pt x="354" y="302"/>
                  <a:pt x="354" y="302"/>
                  <a:pt x="355" y="302"/>
                </a:cubicBezTo>
                <a:cubicBezTo>
                  <a:pt x="353" y="303"/>
                  <a:pt x="350" y="301"/>
                  <a:pt x="349" y="301"/>
                </a:cubicBezTo>
                <a:cubicBezTo>
                  <a:pt x="349" y="301"/>
                  <a:pt x="349" y="301"/>
                  <a:pt x="349" y="301"/>
                </a:cubicBezTo>
                <a:cubicBezTo>
                  <a:pt x="351" y="301"/>
                  <a:pt x="351" y="302"/>
                  <a:pt x="354" y="302"/>
                </a:cubicBezTo>
                <a:close/>
                <a:moveTo>
                  <a:pt x="355" y="302"/>
                </a:moveTo>
                <a:cubicBezTo>
                  <a:pt x="355" y="302"/>
                  <a:pt x="355" y="302"/>
                  <a:pt x="355" y="302"/>
                </a:cubicBezTo>
                <a:cubicBezTo>
                  <a:pt x="355" y="302"/>
                  <a:pt x="355" y="302"/>
                  <a:pt x="355" y="302"/>
                </a:cubicBezTo>
                <a:close/>
                <a:moveTo>
                  <a:pt x="355" y="302"/>
                </a:moveTo>
                <a:cubicBezTo>
                  <a:pt x="355" y="302"/>
                  <a:pt x="356" y="302"/>
                  <a:pt x="356" y="302"/>
                </a:cubicBezTo>
                <a:cubicBezTo>
                  <a:pt x="356" y="302"/>
                  <a:pt x="355" y="302"/>
                  <a:pt x="355" y="302"/>
                </a:cubicBezTo>
                <a:close/>
                <a:moveTo>
                  <a:pt x="356" y="313"/>
                </a:moveTo>
                <a:cubicBezTo>
                  <a:pt x="355" y="314"/>
                  <a:pt x="355" y="314"/>
                  <a:pt x="355" y="314"/>
                </a:cubicBezTo>
                <a:cubicBezTo>
                  <a:pt x="356" y="313"/>
                  <a:pt x="356" y="312"/>
                  <a:pt x="357" y="312"/>
                </a:cubicBezTo>
                <a:cubicBezTo>
                  <a:pt x="356" y="313"/>
                  <a:pt x="356" y="313"/>
                  <a:pt x="356" y="313"/>
                </a:cubicBezTo>
                <a:close/>
                <a:moveTo>
                  <a:pt x="358" y="310"/>
                </a:moveTo>
                <a:cubicBezTo>
                  <a:pt x="359" y="309"/>
                  <a:pt x="359" y="309"/>
                  <a:pt x="359" y="309"/>
                </a:cubicBezTo>
                <a:cubicBezTo>
                  <a:pt x="359" y="309"/>
                  <a:pt x="359" y="309"/>
                  <a:pt x="359" y="309"/>
                </a:cubicBezTo>
                <a:cubicBezTo>
                  <a:pt x="358" y="310"/>
                  <a:pt x="358" y="310"/>
                  <a:pt x="358" y="310"/>
                </a:cubicBezTo>
                <a:close/>
                <a:moveTo>
                  <a:pt x="358" y="295"/>
                </a:moveTo>
                <a:cubicBezTo>
                  <a:pt x="360" y="294"/>
                  <a:pt x="360" y="294"/>
                  <a:pt x="360" y="294"/>
                </a:cubicBezTo>
                <a:cubicBezTo>
                  <a:pt x="359" y="295"/>
                  <a:pt x="358" y="295"/>
                  <a:pt x="358" y="294"/>
                </a:cubicBezTo>
                <a:cubicBezTo>
                  <a:pt x="357" y="293"/>
                  <a:pt x="357" y="293"/>
                  <a:pt x="358" y="292"/>
                </a:cubicBezTo>
                <a:cubicBezTo>
                  <a:pt x="356" y="293"/>
                  <a:pt x="358" y="293"/>
                  <a:pt x="354" y="294"/>
                </a:cubicBezTo>
                <a:cubicBezTo>
                  <a:pt x="357" y="294"/>
                  <a:pt x="357" y="293"/>
                  <a:pt x="358" y="295"/>
                </a:cubicBezTo>
                <a:cubicBezTo>
                  <a:pt x="358" y="295"/>
                  <a:pt x="358" y="295"/>
                  <a:pt x="358" y="295"/>
                </a:cubicBezTo>
                <a:close/>
                <a:moveTo>
                  <a:pt x="359" y="277"/>
                </a:moveTo>
                <a:cubicBezTo>
                  <a:pt x="360" y="276"/>
                  <a:pt x="360" y="276"/>
                  <a:pt x="360" y="276"/>
                </a:cubicBezTo>
                <a:cubicBezTo>
                  <a:pt x="358" y="277"/>
                  <a:pt x="358" y="277"/>
                  <a:pt x="358" y="277"/>
                </a:cubicBezTo>
                <a:cubicBezTo>
                  <a:pt x="359" y="277"/>
                  <a:pt x="359" y="277"/>
                  <a:pt x="359" y="277"/>
                </a:cubicBezTo>
                <a:close/>
                <a:moveTo>
                  <a:pt x="361" y="291"/>
                </a:moveTo>
                <a:cubicBezTo>
                  <a:pt x="362" y="291"/>
                  <a:pt x="362" y="291"/>
                  <a:pt x="362" y="291"/>
                </a:cubicBezTo>
                <a:cubicBezTo>
                  <a:pt x="361" y="291"/>
                  <a:pt x="361" y="291"/>
                  <a:pt x="361" y="291"/>
                </a:cubicBezTo>
                <a:cubicBezTo>
                  <a:pt x="361" y="291"/>
                  <a:pt x="361" y="291"/>
                  <a:pt x="361" y="291"/>
                </a:cubicBezTo>
                <a:close/>
                <a:moveTo>
                  <a:pt x="362" y="290"/>
                </a:moveTo>
                <a:cubicBezTo>
                  <a:pt x="363" y="288"/>
                  <a:pt x="363" y="288"/>
                  <a:pt x="363" y="288"/>
                </a:cubicBezTo>
                <a:cubicBezTo>
                  <a:pt x="362" y="291"/>
                  <a:pt x="362" y="291"/>
                  <a:pt x="362" y="291"/>
                </a:cubicBezTo>
                <a:cubicBezTo>
                  <a:pt x="362" y="290"/>
                  <a:pt x="362" y="290"/>
                  <a:pt x="362" y="290"/>
                </a:cubicBezTo>
                <a:close/>
                <a:moveTo>
                  <a:pt x="299" y="456"/>
                </a:moveTo>
                <a:cubicBezTo>
                  <a:pt x="299" y="456"/>
                  <a:pt x="299" y="456"/>
                  <a:pt x="299" y="456"/>
                </a:cubicBezTo>
                <a:cubicBezTo>
                  <a:pt x="298" y="455"/>
                  <a:pt x="298" y="455"/>
                  <a:pt x="298" y="455"/>
                </a:cubicBezTo>
                <a:cubicBezTo>
                  <a:pt x="298" y="456"/>
                  <a:pt x="298" y="456"/>
                  <a:pt x="298" y="456"/>
                </a:cubicBezTo>
                <a:cubicBezTo>
                  <a:pt x="299" y="456"/>
                  <a:pt x="299" y="456"/>
                  <a:pt x="299" y="456"/>
                </a:cubicBezTo>
                <a:close/>
                <a:moveTo>
                  <a:pt x="302" y="456"/>
                </a:moveTo>
                <a:cubicBezTo>
                  <a:pt x="302" y="455"/>
                  <a:pt x="302" y="455"/>
                  <a:pt x="302" y="455"/>
                </a:cubicBezTo>
                <a:cubicBezTo>
                  <a:pt x="302" y="456"/>
                  <a:pt x="301" y="456"/>
                  <a:pt x="300" y="456"/>
                </a:cubicBezTo>
                <a:cubicBezTo>
                  <a:pt x="301" y="456"/>
                  <a:pt x="301" y="456"/>
                  <a:pt x="302" y="456"/>
                </a:cubicBezTo>
                <a:close/>
                <a:moveTo>
                  <a:pt x="338" y="363"/>
                </a:moveTo>
                <a:cubicBezTo>
                  <a:pt x="340" y="363"/>
                  <a:pt x="340" y="363"/>
                  <a:pt x="340" y="363"/>
                </a:cubicBezTo>
                <a:cubicBezTo>
                  <a:pt x="338" y="362"/>
                  <a:pt x="338" y="362"/>
                  <a:pt x="338" y="362"/>
                </a:cubicBezTo>
                <a:cubicBezTo>
                  <a:pt x="337" y="363"/>
                  <a:pt x="337" y="363"/>
                  <a:pt x="337" y="363"/>
                </a:cubicBezTo>
                <a:cubicBezTo>
                  <a:pt x="338" y="363"/>
                  <a:pt x="338" y="363"/>
                  <a:pt x="338" y="363"/>
                </a:cubicBezTo>
                <a:close/>
                <a:moveTo>
                  <a:pt x="356" y="351"/>
                </a:moveTo>
                <a:cubicBezTo>
                  <a:pt x="356" y="351"/>
                  <a:pt x="356" y="351"/>
                  <a:pt x="356" y="351"/>
                </a:cubicBezTo>
                <a:cubicBezTo>
                  <a:pt x="354" y="351"/>
                  <a:pt x="355" y="351"/>
                  <a:pt x="353" y="352"/>
                </a:cubicBezTo>
                <a:cubicBezTo>
                  <a:pt x="355" y="352"/>
                  <a:pt x="355" y="352"/>
                  <a:pt x="355" y="352"/>
                </a:cubicBezTo>
                <a:cubicBezTo>
                  <a:pt x="356" y="351"/>
                  <a:pt x="356" y="351"/>
                  <a:pt x="356" y="351"/>
                </a:cubicBezTo>
                <a:close/>
                <a:moveTo>
                  <a:pt x="694" y="607"/>
                </a:moveTo>
                <a:cubicBezTo>
                  <a:pt x="693" y="609"/>
                  <a:pt x="691" y="609"/>
                  <a:pt x="693" y="610"/>
                </a:cubicBezTo>
                <a:cubicBezTo>
                  <a:pt x="696" y="612"/>
                  <a:pt x="695" y="609"/>
                  <a:pt x="696" y="608"/>
                </a:cubicBezTo>
                <a:cubicBezTo>
                  <a:pt x="699" y="605"/>
                  <a:pt x="696" y="602"/>
                  <a:pt x="694" y="602"/>
                </a:cubicBezTo>
                <a:cubicBezTo>
                  <a:pt x="693" y="602"/>
                  <a:pt x="695" y="605"/>
                  <a:pt x="695" y="606"/>
                </a:cubicBezTo>
                <a:cubicBezTo>
                  <a:pt x="694" y="607"/>
                  <a:pt x="694" y="607"/>
                  <a:pt x="694" y="607"/>
                </a:cubicBezTo>
                <a:close/>
                <a:moveTo>
                  <a:pt x="677" y="620"/>
                </a:moveTo>
                <a:cubicBezTo>
                  <a:pt x="677" y="620"/>
                  <a:pt x="678" y="623"/>
                  <a:pt x="679" y="621"/>
                </a:cubicBezTo>
                <a:cubicBezTo>
                  <a:pt x="680" y="620"/>
                  <a:pt x="682" y="620"/>
                  <a:pt x="681" y="618"/>
                </a:cubicBezTo>
                <a:cubicBezTo>
                  <a:pt x="680" y="617"/>
                  <a:pt x="680" y="615"/>
                  <a:pt x="680" y="615"/>
                </a:cubicBezTo>
                <a:cubicBezTo>
                  <a:pt x="678" y="615"/>
                  <a:pt x="674" y="617"/>
                  <a:pt x="676" y="619"/>
                </a:cubicBezTo>
                <a:cubicBezTo>
                  <a:pt x="677" y="619"/>
                  <a:pt x="677" y="619"/>
                  <a:pt x="677" y="620"/>
                </a:cubicBezTo>
                <a:close/>
                <a:moveTo>
                  <a:pt x="703" y="624"/>
                </a:moveTo>
                <a:cubicBezTo>
                  <a:pt x="703" y="623"/>
                  <a:pt x="702" y="622"/>
                  <a:pt x="701" y="622"/>
                </a:cubicBezTo>
                <a:cubicBezTo>
                  <a:pt x="700" y="622"/>
                  <a:pt x="700" y="623"/>
                  <a:pt x="701" y="624"/>
                </a:cubicBezTo>
                <a:cubicBezTo>
                  <a:pt x="703" y="627"/>
                  <a:pt x="699" y="628"/>
                  <a:pt x="702" y="629"/>
                </a:cubicBezTo>
                <a:cubicBezTo>
                  <a:pt x="702" y="629"/>
                  <a:pt x="703" y="630"/>
                  <a:pt x="704" y="631"/>
                </a:cubicBezTo>
                <a:cubicBezTo>
                  <a:pt x="704" y="632"/>
                  <a:pt x="703" y="633"/>
                  <a:pt x="705" y="632"/>
                </a:cubicBezTo>
                <a:cubicBezTo>
                  <a:pt x="705" y="632"/>
                  <a:pt x="706" y="631"/>
                  <a:pt x="706" y="630"/>
                </a:cubicBezTo>
                <a:cubicBezTo>
                  <a:pt x="703" y="627"/>
                  <a:pt x="704" y="628"/>
                  <a:pt x="703" y="624"/>
                </a:cubicBezTo>
                <a:close/>
                <a:moveTo>
                  <a:pt x="717" y="650"/>
                </a:moveTo>
                <a:cubicBezTo>
                  <a:pt x="716" y="650"/>
                  <a:pt x="712" y="652"/>
                  <a:pt x="712" y="653"/>
                </a:cubicBezTo>
                <a:cubicBezTo>
                  <a:pt x="712" y="654"/>
                  <a:pt x="713" y="654"/>
                  <a:pt x="714" y="654"/>
                </a:cubicBezTo>
                <a:cubicBezTo>
                  <a:pt x="716" y="653"/>
                  <a:pt x="717" y="654"/>
                  <a:pt x="719" y="653"/>
                </a:cubicBezTo>
                <a:cubicBezTo>
                  <a:pt x="721" y="652"/>
                  <a:pt x="722" y="653"/>
                  <a:pt x="721" y="649"/>
                </a:cubicBezTo>
                <a:cubicBezTo>
                  <a:pt x="721" y="648"/>
                  <a:pt x="719" y="650"/>
                  <a:pt x="719" y="650"/>
                </a:cubicBezTo>
                <a:cubicBezTo>
                  <a:pt x="719" y="650"/>
                  <a:pt x="718" y="650"/>
                  <a:pt x="717" y="650"/>
                </a:cubicBezTo>
                <a:close/>
                <a:moveTo>
                  <a:pt x="736" y="645"/>
                </a:moveTo>
                <a:cubicBezTo>
                  <a:pt x="736" y="645"/>
                  <a:pt x="737" y="645"/>
                  <a:pt x="737" y="645"/>
                </a:cubicBezTo>
                <a:cubicBezTo>
                  <a:pt x="737" y="642"/>
                  <a:pt x="735" y="644"/>
                  <a:pt x="733" y="642"/>
                </a:cubicBezTo>
                <a:cubicBezTo>
                  <a:pt x="731" y="641"/>
                  <a:pt x="730" y="642"/>
                  <a:pt x="731" y="643"/>
                </a:cubicBezTo>
                <a:cubicBezTo>
                  <a:pt x="732" y="644"/>
                  <a:pt x="734" y="645"/>
                  <a:pt x="736" y="645"/>
                </a:cubicBezTo>
                <a:close/>
                <a:moveTo>
                  <a:pt x="722" y="638"/>
                </a:moveTo>
                <a:cubicBezTo>
                  <a:pt x="722" y="638"/>
                  <a:pt x="723" y="638"/>
                  <a:pt x="723" y="638"/>
                </a:cubicBezTo>
                <a:cubicBezTo>
                  <a:pt x="725" y="639"/>
                  <a:pt x="726" y="636"/>
                  <a:pt x="725" y="636"/>
                </a:cubicBezTo>
                <a:cubicBezTo>
                  <a:pt x="724" y="635"/>
                  <a:pt x="720" y="634"/>
                  <a:pt x="720" y="636"/>
                </a:cubicBezTo>
                <a:cubicBezTo>
                  <a:pt x="720" y="637"/>
                  <a:pt x="720" y="638"/>
                  <a:pt x="722" y="638"/>
                </a:cubicBezTo>
                <a:close/>
                <a:moveTo>
                  <a:pt x="718" y="629"/>
                </a:moveTo>
                <a:cubicBezTo>
                  <a:pt x="717" y="627"/>
                  <a:pt x="714" y="629"/>
                  <a:pt x="714" y="629"/>
                </a:cubicBezTo>
                <a:cubicBezTo>
                  <a:pt x="714" y="629"/>
                  <a:pt x="716" y="630"/>
                  <a:pt x="716" y="630"/>
                </a:cubicBezTo>
                <a:cubicBezTo>
                  <a:pt x="716" y="630"/>
                  <a:pt x="718" y="630"/>
                  <a:pt x="718" y="629"/>
                </a:cubicBezTo>
                <a:cubicBezTo>
                  <a:pt x="718" y="629"/>
                  <a:pt x="718" y="629"/>
                  <a:pt x="718" y="629"/>
                </a:cubicBezTo>
                <a:close/>
                <a:moveTo>
                  <a:pt x="730" y="645"/>
                </a:moveTo>
                <a:cubicBezTo>
                  <a:pt x="730" y="645"/>
                  <a:pt x="731" y="644"/>
                  <a:pt x="731" y="644"/>
                </a:cubicBezTo>
                <a:cubicBezTo>
                  <a:pt x="731" y="644"/>
                  <a:pt x="731" y="644"/>
                  <a:pt x="729" y="643"/>
                </a:cubicBezTo>
                <a:cubicBezTo>
                  <a:pt x="729" y="643"/>
                  <a:pt x="729" y="643"/>
                  <a:pt x="729" y="643"/>
                </a:cubicBezTo>
                <a:cubicBezTo>
                  <a:pt x="729" y="643"/>
                  <a:pt x="727" y="643"/>
                  <a:pt x="727" y="643"/>
                </a:cubicBezTo>
                <a:cubicBezTo>
                  <a:pt x="728" y="644"/>
                  <a:pt x="728" y="645"/>
                  <a:pt x="728" y="645"/>
                </a:cubicBezTo>
                <a:cubicBezTo>
                  <a:pt x="728" y="645"/>
                  <a:pt x="729" y="645"/>
                  <a:pt x="730" y="645"/>
                </a:cubicBezTo>
                <a:close/>
                <a:moveTo>
                  <a:pt x="730" y="645"/>
                </a:moveTo>
                <a:cubicBezTo>
                  <a:pt x="730" y="645"/>
                  <a:pt x="730" y="645"/>
                  <a:pt x="730" y="645"/>
                </a:cubicBezTo>
                <a:cubicBezTo>
                  <a:pt x="730" y="645"/>
                  <a:pt x="730" y="645"/>
                  <a:pt x="730" y="645"/>
                </a:cubicBezTo>
                <a:cubicBezTo>
                  <a:pt x="730" y="645"/>
                  <a:pt x="730" y="645"/>
                  <a:pt x="730" y="645"/>
                </a:cubicBezTo>
                <a:close/>
                <a:moveTo>
                  <a:pt x="720" y="647"/>
                </a:moveTo>
                <a:cubicBezTo>
                  <a:pt x="720" y="647"/>
                  <a:pt x="720" y="647"/>
                  <a:pt x="720" y="647"/>
                </a:cubicBezTo>
                <a:cubicBezTo>
                  <a:pt x="721" y="649"/>
                  <a:pt x="721" y="649"/>
                  <a:pt x="723" y="648"/>
                </a:cubicBezTo>
                <a:cubicBezTo>
                  <a:pt x="725" y="648"/>
                  <a:pt x="723" y="646"/>
                  <a:pt x="723" y="646"/>
                </a:cubicBezTo>
                <a:cubicBezTo>
                  <a:pt x="723" y="645"/>
                  <a:pt x="720" y="646"/>
                  <a:pt x="720" y="647"/>
                </a:cubicBezTo>
                <a:close/>
                <a:moveTo>
                  <a:pt x="702" y="614"/>
                </a:moveTo>
                <a:cubicBezTo>
                  <a:pt x="701" y="613"/>
                  <a:pt x="701" y="610"/>
                  <a:pt x="699" y="611"/>
                </a:cubicBezTo>
                <a:cubicBezTo>
                  <a:pt x="698" y="611"/>
                  <a:pt x="699" y="614"/>
                  <a:pt x="700" y="614"/>
                </a:cubicBezTo>
                <a:cubicBezTo>
                  <a:pt x="700" y="614"/>
                  <a:pt x="701" y="614"/>
                  <a:pt x="700" y="616"/>
                </a:cubicBezTo>
                <a:cubicBezTo>
                  <a:pt x="700" y="616"/>
                  <a:pt x="699" y="616"/>
                  <a:pt x="699" y="616"/>
                </a:cubicBezTo>
                <a:cubicBezTo>
                  <a:pt x="699" y="618"/>
                  <a:pt x="705" y="617"/>
                  <a:pt x="702" y="614"/>
                </a:cubicBezTo>
                <a:close/>
                <a:moveTo>
                  <a:pt x="709" y="633"/>
                </a:moveTo>
                <a:cubicBezTo>
                  <a:pt x="708" y="635"/>
                  <a:pt x="709" y="636"/>
                  <a:pt x="709" y="635"/>
                </a:cubicBezTo>
                <a:cubicBezTo>
                  <a:pt x="712" y="634"/>
                  <a:pt x="712" y="634"/>
                  <a:pt x="712" y="634"/>
                </a:cubicBezTo>
                <a:cubicBezTo>
                  <a:pt x="712" y="634"/>
                  <a:pt x="712" y="635"/>
                  <a:pt x="712" y="635"/>
                </a:cubicBezTo>
                <a:cubicBezTo>
                  <a:pt x="712" y="636"/>
                  <a:pt x="710" y="637"/>
                  <a:pt x="710" y="638"/>
                </a:cubicBezTo>
                <a:cubicBezTo>
                  <a:pt x="710" y="640"/>
                  <a:pt x="712" y="638"/>
                  <a:pt x="713" y="637"/>
                </a:cubicBezTo>
                <a:cubicBezTo>
                  <a:pt x="716" y="634"/>
                  <a:pt x="715" y="635"/>
                  <a:pt x="714" y="633"/>
                </a:cubicBezTo>
                <a:cubicBezTo>
                  <a:pt x="712" y="630"/>
                  <a:pt x="709" y="630"/>
                  <a:pt x="709" y="631"/>
                </a:cubicBezTo>
                <a:cubicBezTo>
                  <a:pt x="709" y="632"/>
                  <a:pt x="710" y="632"/>
                  <a:pt x="709" y="633"/>
                </a:cubicBezTo>
                <a:close/>
                <a:moveTo>
                  <a:pt x="709" y="620"/>
                </a:moveTo>
                <a:cubicBezTo>
                  <a:pt x="710" y="620"/>
                  <a:pt x="710" y="619"/>
                  <a:pt x="711" y="619"/>
                </a:cubicBezTo>
                <a:cubicBezTo>
                  <a:pt x="711" y="619"/>
                  <a:pt x="711" y="619"/>
                  <a:pt x="712" y="618"/>
                </a:cubicBezTo>
                <a:cubicBezTo>
                  <a:pt x="712" y="618"/>
                  <a:pt x="711" y="616"/>
                  <a:pt x="711" y="616"/>
                </a:cubicBezTo>
                <a:cubicBezTo>
                  <a:pt x="709" y="617"/>
                  <a:pt x="708" y="619"/>
                  <a:pt x="709" y="620"/>
                </a:cubicBezTo>
                <a:close/>
                <a:moveTo>
                  <a:pt x="707" y="623"/>
                </a:moveTo>
                <a:cubicBezTo>
                  <a:pt x="708" y="623"/>
                  <a:pt x="709" y="621"/>
                  <a:pt x="706" y="621"/>
                </a:cubicBezTo>
                <a:cubicBezTo>
                  <a:pt x="703" y="621"/>
                  <a:pt x="704" y="623"/>
                  <a:pt x="707" y="623"/>
                </a:cubicBezTo>
                <a:close/>
                <a:moveTo>
                  <a:pt x="695" y="621"/>
                </a:moveTo>
                <a:cubicBezTo>
                  <a:pt x="693" y="621"/>
                  <a:pt x="695" y="625"/>
                  <a:pt x="698" y="625"/>
                </a:cubicBezTo>
                <a:cubicBezTo>
                  <a:pt x="700" y="625"/>
                  <a:pt x="697" y="621"/>
                  <a:pt x="695" y="621"/>
                </a:cubicBezTo>
                <a:close/>
                <a:moveTo>
                  <a:pt x="684" y="604"/>
                </a:moveTo>
                <a:cubicBezTo>
                  <a:pt x="684" y="604"/>
                  <a:pt x="682" y="604"/>
                  <a:pt x="682" y="604"/>
                </a:cubicBezTo>
                <a:cubicBezTo>
                  <a:pt x="682" y="605"/>
                  <a:pt x="680" y="609"/>
                  <a:pt x="682" y="609"/>
                </a:cubicBezTo>
                <a:cubicBezTo>
                  <a:pt x="683" y="608"/>
                  <a:pt x="685" y="609"/>
                  <a:pt x="685" y="607"/>
                </a:cubicBezTo>
                <a:cubicBezTo>
                  <a:pt x="685" y="607"/>
                  <a:pt x="685" y="606"/>
                  <a:pt x="685" y="606"/>
                </a:cubicBezTo>
                <a:cubicBezTo>
                  <a:pt x="684" y="606"/>
                  <a:pt x="685" y="605"/>
                  <a:pt x="684" y="604"/>
                </a:cubicBezTo>
                <a:close/>
                <a:moveTo>
                  <a:pt x="689" y="593"/>
                </a:moveTo>
                <a:cubicBezTo>
                  <a:pt x="690" y="592"/>
                  <a:pt x="690" y="591"/>
                  <a:pt x="690" y="590"/>
                </a:cubicBezTo>
                <a:cubicBezTo>
                  <a:pt x="690" y="586"/>
                  <a:pt x="687" y="588"/>
                  <a:pt x="687" y="586"/>
                </a:cubicBezTo>
                <a:cubicBezTo>
                  <a:pt x="687" y="584"/>
                  <a:pt x="685" y="585"/>
                  <a:pt x="682" y="584"/>
                </a:cubicBezTo>
                <a:cubicBezTo>
                  <a:pt x="682" y="584"/>
                  <a:pt x="681" y="584"/>
                  <a:pt x="681" y="585"/>
                </a:cubicBezTo>
                <a:cubicBezTo>
                  <a:pt x="681" y="585"/>
                  <a:pt x="682" y="585"/>
                  <a:pt x="682" y="585"/>
                </a:cubicBezTo>
                <a:cubicBezTo>
                  <a:pt x="682" y="586"/>
                  <a:pt x="681" y="586"/>
                  <a:pt x="680" y="586"/>
                </a:cubicBezTo>
                <a:cubicBezTo>
                  <a:pt x="680" y="587"/>
                  <a:pt x="679" y="587"/>
                  <a:pt x="679" y="587"/>
                </a:cubicBezTo>
                <a:cubicBezTo>
                  <a:pt x="676" y="588"/>
                  <a:pt x="676" y="585"/>
                  <a:pt x="675" y="586"/>
                </a:cubicBezTo>
                <a:cubicBezTo>
                  <a:pt x="675" y="586"/>
                  <a:pt x="674" y="588"/>
                  <a:pt x="674" y="588"/>
                </a:cubicBezTo>
                <a:cubicBezTo>
                  <a:pt x="670" y="585"/>
                  <a:pt x="672" y="590"/>
                  <a:pt x="673" y="590"/>
                </a:cubicBezTo>
                <a:cubicBezTo>
                  <a:pt x="673" y="590"/>
                  <a:pt x="678" y="589"/>
                  <a:pt x="680" y="589"/>
                </a:cubicBezTo>
                <a:cubicBezTo>
                  <a:pt x="681" y="589"/>
                  <a:pt x="683" y="588"/>
                  <a:pt x="683" y="587"/>
                </a:cubicBezTo>
                <a:cubicBezTo>
                  <a:pt x="683" y="587"/>
                  <a:pt x="683" y="586"/>
                  <a:pt x="683" y="586"/>
                </a:cubicBezTo>
                <a:cubicBezTo>
                  <a:pt x="683" y="586"/>
                  <a:pt x="684" y="586"/>
                  <a:pt x="684" y="586"/>
                </a:cubicBezTo>
                <a:cubicBezTo>
                  <a:pt x="686" y="587"/>
                  <a:pt x="686" y="586"/>
                  <a:pt x="686" y="588"/>
                </a:cubicBezTo>
                <a:cubicBezTo>
                  <a:pt x="686" y="589"/>
                  <a:pt x="686" y="590"/>
                  <a:pt x="687" y="590"/>
                </a:cubicBezTo>
                <a:cubicBezTo>
                  <a:pt x="687" y="591"/>
                  <a:pt x="687" y="591"/>
                  <a:pt x="687" y="592"/>
                </a:cubicBezTo>
                <a:cubicBezTo>
                  <a:pt x="687" y="594"/>
                  <a:pt x="685" y="593"/>
                  <a:pt x="685" y="595"/>
                </a:cubicBezTo>
                <a:cubicBezTo>
                  <a:pt x="685" y="598"/>
                  <a:pt x="688" y="599"/>
                  <a:pt x="689" y="596"/>
                </a:cubicBezTo>
                <a:cubicBezTo>
                  <a:pt x="689" y="595"/>
                  <a:pt x="687" y="595"/>
                  <a:pt x="689" y="594"/>
                </a:cubicBezTo>
                <a:cubicBezTo>
                  <a:pt x="689" y="593"/>
                  <a:pt x="689" y="593"/>
                  <a:pt x="689" y="593"/>
                </a:cubicBezTo>
                <a:close/>
                <a:moveTo>
                  <a:pt x="678" y="605"/>
                </a:moveTo>
                <a:cubicBezTo>
                  <a:pt x="677" y="605"/>
                  <a:pt x="676" y="603"/>
                  <a:pt x="675" y="604"/>
                </a:cubicBezTo>
                <a:cubicBezTo>
                  <a:pt x="675" y="605"/>
                  <a:pt x="675" y="608"/>
                  <a:pt x="674" y="609"/>
                </a:cubicBezTo>
                <a:cubicBezTo>
                  <a:pt x="674" y="610"/>
                  <a:pt x="669" y="612"/>
                  <a:pt x="673" y="613"/>
                </a:cubicBezTo>
                <a:cubicBezTo>
                  <a:pt x="675" y="613"/>
                  <a:pt x="675" y="615"/>
                  <a:pt x="676" y="615"/>
                </a:cubicBezTo>
                <a:cubicBezTo>
                  <a:pt x="677" y="615"/>
                  <a:pt x="677" y="614"/>
                  <a:pt x="678" y="614"/>
                </a:cubicBezTo>
                <a:cubicBezTo>
                  <a:pt x="680" y="613"/>
                  <a:pt x="681" y="610"/>
                  <a:pt x="679" y="609"/>
                </a:cubicBezTo>
                <a:cubicBezTo>
                  <a:pt x="678" y="608"/>
                  <a:pt x="678" y="607"/>
                  <a:pt x="678" y="606"/>
                </a:cubicBezTo>
                <a:cubicBezTo>
                  <a:pt x="678" y="606"/>
                  <a:pt x="678" y="606"/>
                  <a:pt x="678" y="605"/>
                </a:cubicBezTo>
                <a:close/>
                <a:moveTo>
                  <a:pt x="663" y="657"/>
                </a:moveTo>
                <a:cubicBezTo>
                  <a:pt x="664" y="657"/>
                  <a:pt x="664" y="655"/>
                  <a:pt x="663" y="655"/>
                </a:cubicBezTo>
                <a:cubicBezTo>
                  <a:pt x="661" y="655"/>
                  <a:pt x="661" y="657"/>
                  <a:pt x="663" y="657"/>
                </a:cubicBezTo>
                <a:close/>
                <a:moveTo>
                  <a:pt x="637" y="644"/>
                </a:moveTo>
                <a:cubicBezTo>
                  <a:pt x="635" y="647"/>
                  <a:pt x="639" y="647"/>
                  <a:pt x="639" y="644"/>
                </a:cubicBezTo>
                <a:cubicBezTo>
                  <a:pt x="639" y="643"/>
                  <a:pt x="637" y="644"/>
                  <a:pt x="637" y="644"/>
                </a:cubicBezTo>
                <a:close/>
                <a:moveTo>
                  <a:pt x="659" y="651"/>
                </a:moveTo>
                <a:cubicBezTo>
                  <a:pt x="656" y="649"/>
                  <a:pt x="655" y="653"/>
                  <a:pt x="658" y="653"/>
                </a:cubicBezTo>
                <a:cubicBezTo>
                  <a:pt x="659" y="653"/>
                  <a:pt x="659" y="652"/>
                  <a:pt x="659" y="651"/>
                </a:cubicBezTo>
                <a:close/>
                <a:moveTo>
                  <a:pt x="702" y="665"/>
                </a:moveTo>
                <a:cubicBezTo>
                  <a:pt x="703" y="665"/>
                  <a:pt x="705" y="664"/>
                  <a:pt x="706" y="664"/>
                </a:cubicBezTo>
                <a:cubicBezTo>
                  <a:pt x="709" y="665"/>
                  <a:pt x="709" y="662"/>
                  <a:pt x="708" y="661"/>
                </a:cubicBezTo>
                <a:cubicBezTo>
                  <a:pt x="707" y="660"/>
                  <a:pt x="706" y="663"/>
                  <a:pt x="704" y="658"/>
                </a:cubicBezTo>
                <a:cubicBezTo>
                  <a:pt x="704" y="658"/>
                  <a:pt x="704" y="657"/>
                  <a:pt x="703" y="657"/>
                </a:cubicBezTo>
                <a:cubicBezTo>
                  <a:pt x="702" y="656"/>
                  <a:pt x="697" y="656"/>
                  <a:pt x="696" y="656"/>
                </a:cubicBezTo>
                <a:cubicBezTo>
                  <a:pt x="692" y="657"/>
                  <a:pt x="695" y="654"/>
                  <a:pt x="695" y="653"/>
                </a:cubicBezTo>
                <a:cubicBezTo>
                  <a:pt x="695" y="652"/>
                  <a:pt x="693" y="651"/>
                  <a:pt x="691" y="652"/>
                </a:cubicBezTo>
                <a:cubicBezTo>
                  <a:pt x="688" y="652"/>
                  <a:pt x="689" y="650"/>
                  <a:pt x="687" y="649"/>
                </a:cubicBezTo>
                <a:cubicBezTo>
                  <a:pt x="686" y="649"/>
                  <a:pt x="686" y="650"/>
                  <a:pt x="685" y="650"/>
                </a:cubicBezTo>
                <a:cubicBezTo>
                  <a:pt x="684" y="649"/>
                  <a:pt x="683" y="649"/>
                  <a:pt x="682" y="647"/>
                </a:cubicBezTo>
                <a:cubicBezTo>
                  <a:pt x="681" y="646"/>
                  <a:pt x="681" y="647"/>
                  <a:pt x="681" y="646"/>
                </a:cubicBezTo>
                <a:cubicBezTo>
                  <a:pt x="681" y="644"/>
                  <a:pt x="674" y="638"/>
                  <a:pt x="677" y="645"/>
                </a:cubicBezTo>
                <a:cubicBezTo>
                  <a:pt x="670" y="641"/>
                  <a:pt x="674" y="643"/>
                  <a:pt x="671" y="639"/>
                </a:cubicBezTo>
                <a:cubicBezTo>
                  <a:pt x="665" y="634"/>
                  <a:pt x="665" y="637"/>
                  <a:pt x="662" y="637"/>
                </a:cubicBezTo>
                <a:cubicBezTo>
                  <a:pt x="659" y="637"/>
                  <a:pt x="659" y="635"/>
                  <a:pt x="657" y="633"/>
                </a:cubicBezTo>
                <a:cubicBezTo>
                  <a:pt x="656" y="632"/>
                  <a:pt x="656" y="632"/>
                  <a:pt x="656" y="632"/>
                </a:cubicBezTo>
                <a:cubicBezTo>
                  <a:pt x="656" y="632"/>
                  <a:pt x="657" y="630"/>
                  <a:pt x="656" y="630"/>
                </a:cubicBezTo>
                <a:cubicBezTo>
                  <a:pt x="655" y="630"/>
                  <a:pt x="654" y="630"/>
                  <a:pt x="653" y="630"/>
                </a:cubicBezTo>
                <a:cubicBezTo>
                  <a:pt x="652" y="629"/>
                  <a:pt x="650" y="631"/>
                  <a:pt x="649" y="629"/>
                </a:cubicBezTo>
                <a:cubicBezTo>
                  <a:pt x="647" y="627"/>
                  <a:pt x="645" y="629"/>
                  <a:pt x="642" y="628"/>
                </a:cubicBezTo>
                <a:cubicBezTo>
                  <a:pt x="639" y="627"/>
                  <a:pt x="639" y="628"/>
                  <a:pt x="638" y="628"/>
                </a:cubicBezTo>
                <a:cubicBezTo>
                  <a:pt x="635" y="628"/>
                  <a:pt x="635" y="628"/>
                  <a:pt x="635" y="628"/>
                </a:cubicBezTo>
                <a:cubicBezTo>
                  <a:pt x="635" y="628"/>
                  <a:pt x="633" y="627"/>
                  <a:pt x="632" y="628"/>
                </a:cubicBezTo>
                <a:cubicBezTo>
                  <a:pt x="631" y="629"/>
                  <a:pt x="633" y="627"/>
                  <a:pt x="629" y="629"/>
                </a:cubicBezTo>
                <a:cubicBezTo>
                  <a:pt x="623" y="632"/>
                  <a:pt x="624" y="627"/>
                  <a:pt x="614" y="633"/>
                </a:cubicBezTo>
                <a:cubicBezTo>
                  <a:pt x="613" y="633"/>
                  <a:pt x="608" y="638"/>
                  <a:pt x="608" y="639"/>
                </a:cubicBezTo>
                <a:cubicBezTo>
                  <a:pt x="608" y="639"/>
                  <a:pt x="609" y="640"/>
                  <a:pt x="609" y="640"/>
                </a:cubicBezTo>
                <a:cubicBezTo>
                  <a:pt x="609" y="640"/>
                  <a:pt x="607" y="640"/>
                  <a:pt x="606" y="641"/>
                </a:cubicBezTo>
                <a:cubicBezTo>
                  <a:pt x="604" y="642"/>
                  <a:pt x="603" y="642"/>
                  <a:pt x="603" y="642"/>
                </a:cubicBezTo>
                <a:cubicBezTo>
                  <a:pt x="601" y="643"/>
                  <a:pt x="602" y="645"/>
                  <a:pt x="604" y="644"/>
                </a:cubicBezTo>
                <a:cubicBezTo>
                  <a:pt x="607" y="642"/>
                  <a:pt x="607" y="642"/>
                  <a:pt x="607" y="642"/>
                </a:cubicBezTo>
                <a:cubicBezTo>
                  <a:pt x="607" y="643"/>
                  <a:pt x="605" y="644"/>
                  <a:pt x="611" y="643"/>
                </a:cubicBezTo>
                <a:cubicBezTo>
                  <a:pt x="614" y="643"/>
                  <a:pt x="613" y="639"/>
                  <a:pt x="617" y="639"/>
                </a:cubicBezTo>
                <a:cubicBezTo>
                  <a:pt x="622" y="639"/>
                  <a:pt x="620" y="638"/>
                  <a:pt x="624" y="635"/>
                </a:cubicBezTo>
                <a:cubicBezTo>
                  <a:pt x="626" y="634"/>
                  <a:pt x="632" y="634"/>
                  <a:pt x="634" y="634"/>
                </a:cubicBezTo>
                <a:cubicBezTo>
                  <a:pt x="636" y="634"/>
                  <a:pt x="638" y="634"/>
                  <a:pt x="637" y="635"/>
                </a:cubicBezTo>
                <a:cubicBezTo>
                  <a:pt x="636" y="636"/>
                  <a:pt x="631" y="635"/>
                  <a:pt x="631" y="637"/>
                </a:cubicBezTo>
                <a:cubicBezTo>
                  <a:pt x="631" y="639"/>
                  <a:pt x="633" y="640"/>
                  <a:pt x="634" y="640"/>
                </a:cubicBezTo>
                <a:cubicBezTo>
                  <a:pt x="636" y="639"/>
                  <a:pt x="639" y="641"/>
                  <a:pt x="641" y="639"/>
                </a:cubicBezTo>
                <a:cubicBezTo>
                  <a:pt x="641" y="638"/>
                  <a:pt x="641" y="640"/>
                  <a:pt x="642" y="641"/>
                </a:cubicBezTo>
                <a:cubicBezTo>
                  <a:pt x="643" y="641"/>
                  <a:pt x="644" y="641"/>
                  <a:pt x="645" y="641"/>
                </a:cubicBezTo>
                <a:cubicBezTo>
                  <a:pt x="647" y="641"/>
                  <a:pt x="647" y="641"/>
                  <a:pt x="648" y="640"/>
                </a:cubicBezTo>
                <a:cubicBezTo>
                  <a:pt x="650" y="641"/>
                  <a:pt x="648" y="643"/>
                  <a:pt x="657" y="646"/>
                </a:cubicBezTo>
                <a:cubicBezTo>
                  <a:pt x="661" y="647"/>
                  <a:pt x="663" y="646"/>
                  <a:pt x="663" y="646"/>
                </a:cubicBezTo>
                <a:cubicBezTo>
                  <a:pt x="664" y="647"/>
                  <a:pt x="667" y="648"/>
                  <a:pt x="667" y="649"/>
                </a:cubicBezTo>
                <a:cubicBezTo>
                  <a:pt x="667" y="651"/>
                  <a:pt x="663" y="652"/>
                  <a:pt x="669" y="656"/>
                </a:cubicBezTo>
                <a:cubicBezTo>
                  <a:pt x="669" y="656"/>
                  <a:pt x="670" y="657"/>
                  <a:pt x="670" y="657"/>
                </a:cubicBezTo>
                <a:cubicBezTo>
                  <a:pt x="677" y="657"/>
                  <a:pt x="677" y="657"/>
                  <a:pt x="677" y="657"/>
                </a:cubicBezTo>
                <a:cubicBezTo>
                  <a:pt x="678" y="659"/>
                  <a:pt x="679" y="660"/>
                  <a:pt x="675" y="662"/>
                </a:cubicBezTo>
                <a:cubicBezTo>
                  <a:pt x="674" y="663"/>
                  <a:pt x="671" y="663"/>
                  <a:pt x="671" y="666"/>
                </a:cubicBezTo>
                <a:cubicBezTo>
                  <a:pt x="671" y="668"/>
                  <a:pt x="676" y="666"/>
                  <a:pt x="677" y="666"/>
                </a:cubicBezTo>
                <a:cubicBezTo>
                  <a:pt x="684" y="665"/>
                  <a:pt x="684" y="665"/>
                  <a:pt x="684" y="665"/>
                </a:cubicBezTo>
                <a:cubicBezTo>
                  <a:pt x="693" y="664"/>
                  <a:pt x="694" y="666"/>
                  <a:pt x="696" y="666"/>
                </a:cubicBezTo>
                <a:cubicBezTo>
                  <a:pt x="697" y="666"/>
                  <a:pt x="697" y="664"/>
                  <a:pt x="698" y="665"/>
                </a:cubicBezTo>
                <a:cubicBezTo>
                  <a:pt x="699" y="666"/>
                  <a:pt x="700" y="665"/>
                  <a:pt x="702" y="665"/>
                </a:cubicBezTo>
                <a:close/>
                <a:moveTo>
                  <a:pt x="669" y="634"/>
                </a:moveTo>
                <a:cubicBezTo>
                  <a:pt x="669" y="634"/>
                  <a:pt x="665" y="633"/>
                  <a:pt x="665" y="635"/>
                </a:cubicBezTo>
                <a:cubicBezTo>
                  <a:pt x="665" y="635"/>
                  <a:pt x="667" y="636"/>
                  <a:pt x="667" y="636"/>
                </a:cubicBezTo>
                <a:cubicBezTo>
                  <a:pt x="668" y="636"/>
                  <a:pt x="670" y="636"/>
                  <a:pt x="670" y="635"/>
                </a:cubicBezTo>
                <a:cubicBezTo>
                  <a:pt x="670" y="634"/>
                  <a:pt x="670" y="634"/>
                  <a:pt x="669" y="634"/>
                </a:cubicBezTo>
                <a:close/>
                <a:moveTo>
                  <a:pt x="660" y="656"/>
                </a:moveTo>
                <a:cubicBezTo>
                  <a:pt x="661" y="656"/>
                  <a:pt x="662" y="655"/>
                  <a:pt x="661" y="654"/>
                </a:cubicBezTo>
                <a:cubicBezTo>
                  <a:pt x="660" y="652"/>
                  <a:pt x="657" y="653"/>
                  <a:pt x="659" y="655"/>
                </a:cubicBezTo>
                <a:cubicBezTo>
                  <a:pt x="659" y="656"/>
                  <a:pt x="660" y="656"/>
                  <a:pt x="660" y="656"/>
                </a:cubicBezTo>
                <a:close/>
                <a:moveTo>
                  <a:pt x="663" y="635"/>
                </a:moveTo>
                <a:cubicBezTo>
                  <a:pt x="664" y="635"/>
                  <a:pt x="666" y="634"/>
                  <a:pt x="665" y="633"/>
                </a:cubicBezTo>
                <a:cubicBezTo>
                  <a:pt x="663" y="632"/>
                  <a:pt x="661" y="633"/>
                  <a:pt x="663" y="635"/>
                </a:cubicBezTo>
                <a:cubicBezTo>
                  <a:pt x="663" y="635"/>
                  <a:pt x="663" y="635"/>
                  <a:pt x="663" y="635"/>
                </a:cubicBezTo>
                <a:close/>
                <a:moveTo>
                  <a:pt x="672" y="638"/>
                </a:moveTo>
                <a:cubicBezTo>
                  <a:pt x="672" y="639"/>
                  <a:pt x="672" y="640"/>
                  <a:pt x="673" y="642"/>
                </a:cubicBezTo>
                <a:cubicBezTo>
                  <a:pt x="673" y="643"/>
                  <a:pt x="677" y="643"/>
                  <a:pt x="676" y="642"/>
                </a:cubicBezTo>
                <a:cubicBezTo>
                  <a:pt x="676" y="641"/>
                  <a:pt x="674" y="638"/>
                  <a:pt x="673" y="638"/>
                </a:cubicBezTo>
                <a:cubicBezTo>
                  <a:pt x="673" y="638"/>
                  <a:pt x="673" y="638"/>
                  <a:pt x="673" y="638"/>
                </a:cubicBezTo>
                <a:cubicBezTo>
                  <a:pt x="673" y="636"/>
                  <a:pt x="671" y="634"/>
                  <a:pt x="670" y="635"/>
                </a:cubicBezTo>
                <a:cubicBezTo>
                  <a:pt x="669" y="637"/>
                  <a:pt x="670" y="638"/>
                  <a:pt x="671" y="638"/>
                </a:cubicBezTo>
                <a:cubicBezTo>
                  <a:pt x="672" y="638"/>
                  <a:pt x="672" y="638"/>
                  <a:pt x="672" y="638"/>
                </a:cubicBezTo>
                <a:cubicBezTo>
                  <a:pt x="672" y="638"/>
                  <a:pt x="672" y="638"/>
                  <a:pt x="672" y="638"/>
                </a:cubicBezTo>
                <a:close/>
                <a:moveTo>
                  <a:pt x="620" y="647"/>
                </a:moveTo>
                <a:cubicBezTo>
                  <a:pt x="620" y="648"/>
                  <a:pt x="622" y="649"/>
                  <a:pt x="623" y="648"/>
                </a:cubicBezTo>
                <a:cubicBezTo>
                  <a:pt x="625" y="647"/>
                  <a:pt x="627" y="648"/>
                  <a:pt x="627" y="645"/>
                </a:cubicBezTo>
                <a:cubicBezTo>
                  <a:pt x="627" y="641"/>
                  <a:pt x="621" y="640"/>
                  <a:pt x="621" y="644"/>
                </a:cubicBezTo>
                <a:cubicBezTo>
                  <a:pt x="621" y="645"/>
                  <a:pt x="622" y="645"/>
                  <a:pt x="622" y="646"/>
                </a:cubicBezTo>
                <a:cubicBezTo>
                  <a:pt x="622" y="646"/>
                  <a:pt x="620" y="646"/>
                  <a:pt x="620" y="647"/>
                </a:cubicBezTo>
                <a:close/>
                <a:moveTo>
                  <a:pt x="658" y="634"/>
                </a:moveTo>
                <a:cubicBezTo>
                  <a:pt x="659" y="635"/>
                  <a:pt x="660" y="635"/>
                  <a:pt x="661" y="634"/>
                </a:cubicBezTo>
                <a:cubicBezTo>
                  <a:pt x="661" y="633"/>
                  <a:pt x="659" y="632"/>
                  <a:pt x="658" y="631"/>
                </a:cubicBezTo>
                <a:cubicBezTo>
                  <a:pt x="658" y="631"/>
                  <a:pt x="656" y="631"/>
                  <a:pt x="657" y="632"/>
                </a:cubicBezTo>
                <a:cubicBezTo>
                  <a:pt x="658" y="634"/>
                  <a:pt x="658" y="634"/>
                  <a:pt x="658" y="634"/>
                </a:cubicBezTo>
                <a:close/>
                <a:moveTo>
                  <a:pt x="665" y="686"/>
                </a:moveTo>
                <a:cubicBezTo>
                  <a:pt x="667" y="687"/>
                  <a:pt x="667" y="686"/>
                  <a:pt x="668" y="689"/>
                </a:cubicBezTo>
                <a:cubicBezTo>
                  <a:pt x="668" y="689"/>
                  <a:pt x="672" y="689"/>
                  <a:pt x="673" y="690"/>
                </a:cubicBezTo>
                <a:cubicBezTo>
                  <a:pt x="673" y="690"/>
                  <a:pt x="674" y="691"/>
                  <a:pt x="675" y="691"/>
                </a:cubicBezTo>
                <a:cubicBezTo>
                  <a:pt x="676" y="689"/>
                  <a:pt x="676" y="689"/>
                  <a:pt x="676" y="689"/>
                </a:cubicBezTo>
                <a:cubicBezTo>
                  <a:pt x="680" y="688"/>
                  <a:pt x="678" y="688"/>
                  <a:pt x="682" y="690"/>
                </a:cubicBezTo>
                <a:cubicBezTo>
                  <a:pt x="683" y="690"/>
                  <a:pt x="684" y="688"/>
                  <a:pt x="684" y="688"/>
                </a:cubicBezTo>
                <a:cubicBezTo>
                  <a:pt x="684" y="687"/>
                  <a:pt x="684" y="685"/>
                  <a:pt x="684" y="685"/>
                </a:cubicBezTo>
                <a:cubicBezTo>
                  <a:pt x="682" y="685"/>
                  <a:pt x="682" y="685"/>
                  <a:pt x="682" y="685"/>
                </a:cubicBezTo>
                <a:cubicBezTo>
                  <a:pt x="679" y="683"/>
                  <a:pt x="679" y="683"/>
                  <a:pt x="679" y="683"/>
                </a:cubicBezTo>
                <a:cubicBezTo>
                  <a:pt x="675" y="681"/>
                  <a:pt x="675" y="681"/>
                  <a:pt x="675" y="681"/>
                </a:cubicBezTo>
                <a:cubicBezTo>
                  <a:pt x="673" y="681"/>
                  <a:pt x="669" y="681"/>
                  <a:pt x="667" y="681"/>
                </a:cubicBezTo>
                <a:cubicBezTo>
                  <a:pt x="666" y="681"/>
                  <a:pt x="667" y="682"/>
                  <a:pt x="664" y="682"/>
                </a:cubicBezTo>
                <a:cubicBezTo>
                  <a:pt x="664" y="682"/>
                  <a:pt x="663" y="684"/>
                  <a:pt x="663" y="685"/>
                </a:cubicBezTo>
                <a:cubicBezTo>
                  <a:pt x="665" y="686"/>
                  <a:pt x="665" y="686"/>
                  <a:pt x="665" y="686"/>
                </a:cubicBezTo>
                <a:close/>
                <a:moveTo>
                  <a:pt x="619" y="806"/>
                </a:moveTo>
                <a:cubicBezTo>
                  <a:pt x="618" y="806"/>
                  <a:pt x="616" y="807"/>
                  <a:pt x="616" y="808"/>
                </a:cubicBezTo>
                <a:cubicBezTo>
                  <a:pt x="618" y="812"/>
                  <a:pt x="617" y="812"/>
                  <a:pt x="620" y="811"/>
                </a:cubicBezTo>
                <a:cubicBezTo>
                  <a:pt x="620" y="811"/>
                  <a:pt x="620" y="807"/>
                  <a:pt x="620" y="807"/>
                </a:cubicBezTo>
                <a:cubicBezTo>
                  <a:pt x="619" y="806"/>
                  <a:pt x="619" y="806"/>
                  <a:pt x="619" y="806"/>
                </a:cubicBezTo>
                <a:close/>
                <a:moveTo>
                  <a:pt x="697" y="681"/>
                </a:moveTo>
                <a:cubicBezTo>
                  <a:pt x="693" y="680"/>
                  <a:pt x="693" y="685"/>
                  <a:pt x="695" y="685"/>
                </a:cubicBezTo>
                <a:cubicBezTo>
                  <a:pt x="696" y="685"/>
                  <a:pt x="698" y="684"/>
                  <a:pt x="698" y="683"/>
                </a:cubicBezTo>
                <a:cubicBezTo>
                  <a:pt x="698" y="683"/>
                  <a:pt x="698" y="681"/>
                  <a:pt x="697" y="681"/>
                </a:cubicBezTo>
                <a:close/>
                <a:moveTo>
                  <a:pt x="762" y="683"/>
                </a:moveTo>
                <a:cubicBezTo>
                  <a:pt x="762" y="683"/>
                  <a:pt x="763" y="685"/>
                  <a:pt x="763" y="683"/>
                </a:cubicBezTo>
                <a:cubicBezTo>
                  <a:pt x="764" y="682"/>
                  <a:pt x="766" y="680"/>
                  <a:pt x="764" y="679"/>
                </a:cubicBezTo>
                <a:cubicBezTo>
                  <a:pt x="761" y="678"/>
                  <a:pt x="761" y="675"/>
                  <a:pt x="760" y="675"/>
                </a:cubicBezTo>
                <a:cubicBezTo>
                  <a:pt x="760" y="675"/>
                  <a:pt x="759" y="676"/>
                  <a:pt x="759" y="676"/>
                </a:cubicBezTo>
                <a:cubicBezTo>
                  <a:pt x="752" y="675"/>
                  <a:pt x="752" y="675"/>
                  <a:pt x="752" y="675"/>
                </a:cubicBezTo>
                <a:cubicBezTo>
                  <a:pt x="752" y="674"/>
                  <a:pt x="752" y="674"/>
                  <a:pt x="752" y="673"/>
                </a:cubicBezTo>
                <a:cubicBezTo>
                  <a:pt x="751" y="672"/>
                  <a:pt x="750" y="671"/>
                  <a:pt x="750" y="670"/>
                </a:cubicBezTo>
                <a:cubicBezTo>
                  <a:pt x="750" y="668"/>
                  <a:pt x="751" y="668"/>
                  <a:pt x="746" y="668"/>
                </a:cubicBezTo>
                <a:cubicBezTo>
                  <a:pt x="744" y="666"/>
                  <a:pt x="746" y="668"/>
                  <a:pt x="743" y="667"/>
                </a:cubicBezTo>
                <a:cubicBezTo>
                  <a:pt x="743" y="667"/>
                  <a:pt x="740" y="664"/>
                  <a:pt x="737" y="665"/>
                </a:cubicBezTo>
                <a:cubicBezTo>
                  <a:pt x="735" y="666"/>
                  <a:pt x="731" y="666"/>
                  <a:pt x="731" y="667"/>
                </a:cubicBezTo>
                <a:cubicBezTo>
                  <a:pt x="731" y="668"/>
                  <a:pt x="731" y="668"/>
                  <a:pt x="731" y="668"/>
                </a:cubicBezTo>
                <a:cubicBezTo>
                  <a:pt x="730" y="668"/>
                  <a:pt x="730" y="668"/>
                  <a:pt x="729" y="668"/>
                </a:cubicBezTo>
                <a:cubicBezTo>
                  <a:pt x="729" y="668"/>
                  <a:pt x="729" y="668"/>
                  <a:pt x="729" y="668"/>
                </a:cubicBezTo>
                <a:cubicBezTo>
                  <a:pt x="728" y="668"/>
                  <a:pt x="728" y="668"/>
                  <a:pt x="727" y="667"/>
                </a:cubicBezTo>
                <a:cubicBezTo>
                  <a:pt x="726" y="666"/>
                  <a:pt x="722" y="666"/>
                  <a:pt x="723" y="664"/>
                </a:cubicBezTo>
                <a:cubicBezTo>
                  <a:pt x="723" y="664"/>
                  <a:pt x="720" y="663"/>
                  <a:pt x="720" y="663"/>
                </a:cubicBezTo>
                <a:cubicBezTo>
                  <a:pt x="719" y="663"/>
                  <a:pt x="720" y="664"/>
                  <a:pt x="720" y="665"/>
                </a:cubicBezTo>
                <a:cubicBezTo>
                  <a:pt x="720" y="665"/>
                  <a:pt x="720" y="665"/>
                  <a:pt x="719" y="665"/>
                </a:cubicBezTo>
                <a:cubicBezTo>
                  <a:pt x="718" y="665"/>
                  <a:pt x="714" y="667"/>
                  <a:pt x="714" y="668"/>
                </a:cubicBezTo>
                <a:cubicBezTo>
                  <a:pt x="714" y="670"/>
                  <a:pt x="720" y="668"/>
                  <a:pt x="720" y="670"/>
                </a:cubicBezTo>
                <a:cubicBezTo>
                  <a:pt x="720" y="672"/>
                  <a:pt x="719" y="674"/>
                  <a:pt x="719" y="674"/>
                </a:cubicBezTo>
                <a:cubicBezTo>
                  <a:pt x="721" y="678"/>
                  <a:pt x="720" y="676"/>
                  <a:pt x="724" y="679"/>
                </a:cubicBezTo>
                <a:cubicBezTo>
                  <a:pt x="723" y="680"/>
                  <a:pt x="723" y="680"/>
                  <a:pt x="723" y="680"/>
                </a:cubicBezTo>
                <a:cubicBezTo>
                  <a:pt x="723" y="680"/>
                  <a:pt x="720" y="682"/>
                  <a:pt x="719" y="682"/>
                </a:cubicBezTo>
                <a:cubicBezTo>
                  <a:pt x="718" y="682"/>
                  <a:pt x="715" y="680"/>
                  <a:pt x="712" y="681"/>
                </a:cubicBezTo>
                <a:cubicBezTo>
                  <a:pt x="710" y="682"/>
                  <a:pt x="711" y="680"/>
                  <a:pt x="708" y="681"/>
                </a:cubicBezTo>
                <a:cubicBezTo>
                  <a:pt x="706" y="681"/>
                  <a:pt x="708" y="680"/>
                  <a:pt x="706" y="680"/>
                </a:cubicBezTo>
                <a:cubicBezTo>
                  <a:pt x="705" y="679"/>
                  <a:pt x="703" y="681"/>
                  <a:pt x="703" y="681"/>
                </a:cubicBezTo>
                <a:cubicBezTo>
                  <a:pt x="703" y="681"/>
                  <a:pt x="701" y="684"/>
                  <a:pt x="702" y="685"/>
                </a:cubicBezTo>
                <a:cubicBezTo>
                  <a:pt x="703" y="685"/>
                  <a:pt x="704" y="685"/>
                  <a:pt x="705" y="686"/>
                </a:cubicBezTo>
                <a:cubicBezTo>
                  <a:pt x="706" y="686"/>
                  <a:pt x="708" y="688"/>
                  <a:pt x="708" y="686"/>
                </a:cubicBezTo>
                <a:cubicBezTo>
                  <a:pt x="708" y="686"/>
                  <a:pt x="710" y="685"/>
                  <a:pt x="710" y="685"/>
                </a:cubicBezTo>
                <a:cubicBezTo>
                  <a:pt x="712" y="685"/>
                  <a:pt x="716" y="685"/>
                  <a:pt x="717" y="686"/>
                </a:cubicBezTo>
                <a:cubicBezTo>
                  <a:pt x="718" y="686"/>
                  <a:pt x="719" y="687"/>
                  <a:pt x="720" y="686"/>
                </a:cubicBezTo>
                <a:cubicBezTo>
                  <a:pt x="720" y="685"/>
                  <a:pt x="720" y="685"/>
                  <a:pt x="720" y="685"/>
                </a:cubicBezTo>
                <a:cubicBezTo>
                  <a:pt x="721" y="684"/>
                  <a:pt x="721" y="685"/>
                  <a:pt x="722" y="685"/>
                </a:cubicBezTo>
                <a:cubicBezTo>
                  <a:pt x="727" y="686"/>
                  <a:pt x="727" y="685"/>
                  <a:pt x="728" y="687"/>
                </a:cubicBezTo>
                <a:cubicBezTo>
                  <a:pt x="728" y="687"/>
                  <a:pt x="729" y="688"/>
                  <a:pt x="729" y="689"/>
                </a:cubicBezTo>
                <a:cubicBezTo>
                  <a:pt x="729" y="690"/>
                  <a:pt x="730" y="690"/>
                  <a:pt x="730" y="691"/>
                </a:cubicBezTo>
                <a:cubicBezTo>
                  <a:pt x="732" y="693"/>
                  <a:pt x="737" y="687"/>
                  <a:pt x="736" y="686"/>
                </a:cubicBezTo>
                <a:cubicBezTo>
                  <a:pt x="734" y="684"/>
                  <a:pt x="739" y="685"/>
                  <a:pt x="741" y="683"/>
                </a:cubicBezTo>
                <a:cubicBezTo>
                  <a:pt x="741" y="684"/>
                  <a:pt x="741" y="685"/>
                  <a:pt x="742" y="685"/>
                </a:cubicBezTo>
                <a:cubicBezTo>
                  <a:pt x="744" y="685"/>
                  <a:pt x="746" y="685"/>
                  <a:pt x="748" y="684"/>
                </a:cubicBezTo>
                <a:cubicBezTo>
                  <a:pt x="749" y="683"/>
                  <a:pt x="748" y="682"/>
                  <a:pt x="749" y="682"/>
                </a:cubicBezTo>
                <a:cubicBezTo>
                  <a:pt x="749" y="682"/>
                  <a:pt x="749" y="683"/>
                  <a:pt x="754" y="683"/>
                </a:cubicBezTo>
                <a:cubicBezTo>
                  <a:pt x="755" y="683"/>
                  <a:pt x="757" y="683"/>
                  <a:pt x="757" y="683"/>
                </a:cubicBezTo>
                <a:cubicBezTo>
                  <a:pt x="758" y="683"/>
                  <a:pt x="758" y="683"/>
                  <a:pt x="758" y="683"/>
                </a:cubicBezTo>
                <a:cubicBezTo>
                  <a:pt x="758" y="686"/>
                  <a:pt x="761" y="688"/>
                  <a:pt x="761" y="685"/>
                </a:cubicBezTo>
                <a:cubicBezTo>
                  <a:pt x="761" y="685"/>
                  <a:pt x="761" y="683"/>
                  <a:pt x="762" y="683"/>
                </a:cubicBezTo>
                <a:close/>
                <a:moveTo>
                  <a:pt x="829" y="744"/>
                </a:moveTo>
                <a:cubicBezTo>
                  <a:pt x="829" y="744"/>
                  <a:pt x="828" y="746"/>
                  <a:pt x="829" y="746"/>
                </a:cubicBezTo>
                <a:cubicBezTo>
                  <a:pt x="829" y="747"/>
                  <a:pt x="830" y="748"/>
                  <a:pt x="831" y="746"/>
                </a:cubicBezTo>
                <a:cubicBezTo>
                  <a:pt x="831" y="746"/>
                  <a:pt x="831" y="745"/>
                  <a:pt x="831" y="745"/>
                </a:cubicBezTo>
                <a:cubicBezTo>
                  <a:pt x="830" y="744"/>
                  <a:pt x="830" y="744"/>
                  <a:pt x="829" y="744"/>
                </a:cubicBezTo>
                <a:close/>
                <a:moveTo>
                  <a:pt x="832" y="719"/>
                </a:moveTo>
                <a:cubicBezTo>
                  <a:pt x="834" y="718"/>
                  <a:pt x="833" y="715"/>
                  <a:pt x="832" y="714"/>
                </a:cubicBezTo>
                <a:cubicBezTo>
                  <a:pt x="832" y="714"/>
                  <a:pt x="830" y="713"/>
                  <a:pt x="830" y="715"/>
                </a:cubicBezTo>
                <a:cubicBezTo>
                  <a:pt x="830" y="718"/>
                  <a:pt x="829" y="720"/>
                  <a:pt x="832" y="719"/>
                </a:cubicBezTo>
                <a:close/>
                <a:moveTo>
                  <a:pt x="846" y="740"/>
                </a:moveTo>
                <a:cubicBezTo>
                  <a:pt x="846" y="740"/>
                  <a:pt x="845" y="743"/>
                  <a:pt x="845" y="743"/>
                </a:cubicBezTo>
                <a:cubicBezTo>
                  <a:pt x="848" y="745"/>
                  <a:pt x="849" y="743"/>
                  <a:pt x="848" y="743"/>
                </a:cubicBezTo>
                <a:cubicBezTo>
                  <a:pt x="848" y="742"/>
                  <a:pt x="847" y="740"/>
                  <a:pt x="846" y="740"/>
                </a:cubicBezTo>
                <a:close/>
                <a:moveTo>
                  <a:pt x="832" y="743"/>
                </a:moveTo>
                <a:cubicBezTo>
                  <a:pt x="833" y="743"/>
                  <a:pt x="833" y="741"/>
                  <a:pt x="831" y="740"/>
                </a:cubicBezTo>
                <a:cubicBezTo>
                  <a:pt x="831" y="740"/>
                  <a:pt x="831" y="739"/>
                  <a:pt x="831" y="739"/>
                </a:cubicBezTo>
                <a:cubicBezTo>
                  <a:pt x="828" y="742"/>
                  <a:pt x="829" y="742"/>
                  <a:pt x="830" y="744"/>
                </a:cubicBezTo>
                <a:cubicBezTo>
                  <a:pt x="831" y="744"/>
                  <a:pt x="832" y="743"/>
                  <a:pt x="832" y="743"/>
                </a:cubicBezTo>
                <a:close/>
                <a:moveTo>
                  <a:pt x="826" y="748"/>
                </a:moveTo>
                <a:cubicBezTo>
                  <a:pt x="825" y="750"/>
                  <a:pt x="827" y="752"/>
                  <a:pt x="828" y="750"/>
                </a:cubicBezTo>
                <a:cubicBezTo>
                  <a:pt x="829" y="748"/>
                  <a:pt x="827" y="747"/>
                  <a:pt x="826" y="748"/>
                </a:cubicBezTo>
                <a:close/>
                <a:moveTo>
                  <a:pt x="826" y="710"/>
                </a:moveTo>
                <a:cubicBezTo>
                  <a:pt x="826" y="710"/>
                  <a:pt x="828" y="713"/>
                  <a:pt x="829" y="710"/>
                </a:cubicBezTo>
                <a:cubicBezTo>
                  <a:pt x="830" y="710"/>
                  <a:pt x="829" y="709"/>
                  <a:pt x="829" y="708"/>
                </a:cubicBezTo>
                <a:cubicBezTo>
                  <a:pt x="831" y="709"/>
                  <a:pt x="832" y="708"/>
                  <a:pt x="832" y="707"/>
                </a:cubicBezTo>
                <a:cubicBezTo>
                  <a:pt x="832" y="706"/>
                  <a:pt x="832" y="705"/>
                  <a:pt x="831" y="705"/>
                </a:cubicBezTo>
                <a:cubicBezTo>
                  <a:pt x="829" y="705"/>
                  <a:pt x="829" y="704"/>
                  <a:pt x="829" y="707"/>
                </a:cubicBezTo>
                <a:cubicBezTo>
                  <a:pt x="829" y="706"/>
                  <a:pt x="827" y="703"/>
                  <a:pt x="826" y="706"/>
                </a:cubicBezTo>
                <a:cubicBezTo>
                  <a:pt x="826" y="707"/>
                  <a:pt x="826" y="710"/>
                  <a:pt x="826" y="710"/>
                </a:cubicBezTo>
                <a:close/>
                <a:moveTo>
                  <a:pt x="825" y="702"/>
                </a:moveTo>
                <a:cubicBezTo>
                  <a:pt x="825" y="701"/>
                  <a:pt x="824" y="699"/>
                  <a:pt x="823" y="700"/>
                </a:cubicBezTo>
                <a:cubicBezTo>
                  <a:pt x="821" y="701"/>
                  <a:pt x="822" y="705"/>
                  <a:pt x="825" y="703"/>
                </a:cubicBezTo>
                <a:cubicBezTo>
                  <a:pt x="825" y="703"/>
                  <a:pt x="825" y="702"/>
                  <a:pt x="825" y="702"/>
                </a:cubicBezTo>
                <a:close/>
                <a:moveTo>
                  <a:pt x="828" y="700"/>
                </a:moveTo>
                <a:cubicBezTo>
                  <a:pt x="830" y="700"/>
                  <a:pt x="829" y="699"/>
                  <a:pt x="830" y="699"/>
                </a:cubicBezTo>
                <a:cubicBezTo>
                  <a:pt x="830" y="696"/>
                  <a:pt x="827" y="696"/>
                  <a:pt x="827" y="698"/>
                </a:cubicBezTo>
                <a:cubicBezTo>
                  <a:pt x="827" y="699"/>
                  <a:pt x="827" y="700"/>
                  <a:pt x="828" y="700"/>
                </a:cubicBezTo>
                <a:close/>
                <a:moveTo>
                  <a:pt x="828" y="693"/>
                </a:moveTo>
                <a:cubicBezTo>
                  <a:pt x="830" y="693"/>
                  <a:pt x="830" y="692"/>
                  <a:pt x="830" y="690"/>
                </a:cubicBezTo>
                <a:cubicBezTo>
                  <a:pt x="829" y="690"/>
                  <a:pt x="827" y="690"/>
                  <a:pt x="827" y="691"/>
                </a:cubicBezTo>
                <a:cubicBezTo>
                  <a:pt x="827" y="691"/>
                  <a:pt x="827" y="693"/>
                  <a:pt x="828" y="693"/>
                </a:cubicBezTo>
                <a:close/>
                <a:moveTo>
                  <a:pt x="834" y="711"/>
                </a:moveTo>
                <a:cubicBezTo>
                  <a:pt x="834" y="709"/>
                  <a:pt x="831" y="709"/>
                  <a:pt x="831" y="711"/>
                </a:cubicBezTo>
                <a:cubicBezTo>
                  <a:pt x="831" y="714"/>
                  <a:pt x="834" y="712"/>
                  <a:pt x="834" y="711"/>
                </a:cubicBezTo>
                <a:close/>
                <a:moveTo>
                  <a:pt x="802" y="683"/>
                </a:moveTo>
                <a:cubicBezTo>
                  <a:pt x="802" y="680"/>
                  <a:pt x="800" y="683"/>
                  <a:pt x="799" y="683"/>
                </a:cubicBezTo>
                <a:cubicBezTo>
                  <a:pt x="795" y="682"/>
                  <a:pt x="797" y="685"/>
                  <a:pt x="798" y="685"/>
                </a:cubicBezTo>
                <a:cubicBezTo>
                  <a:pt x="799" y="685"/>
                  <a:pt x="802" y="684"/>
                  <a:pt x="802" y="683"/>
                </a:cubicBezTo>
                <a:close/>
                <a:moveTo>
                  <a:pt x="800" y="689"/>
                </a:moveTo>
                <a:cubicBezTo>
                  <a:pt x="799" y="689"/>
                  <a:pt x="797" y="689"/>
                  <a:pt x="797" y="690"/>
                </a:cubicBezTo>
                <a:cubicBezTo>
                  <a:pt x="797" y="692"/>
                  <a:pt x="799" y="691"/>
                  <a:pt x="800" y="691"/>
                </a:cubicBezTo>
                <a:cubicBezTo>
                  <a:pt x="801" y="691"/>
                  <a:pt x="802" y="689"/>
                  <a:pt x="800" y="689"/>
                </a:cubicBezTo>
                <a:cubicBezTo>
                  <a:pt x="800" y="689"/>
                  <a:pt x="800" y="689"/>
                  <a:pt x="800" y="689"/>
                </a:cubicBezTo>
                <a:close/>
                <a:moveTo>
                  <a:pt x="835" y="734"/>
                </a:moveTo>
                <a:cubicBezTo>
                  <a:pt x="835" y="732"/>
                  <a:pt x="834" y="732"/>
                  <a:pt x="834" y="732"/>
                </a:cubicBezTo>
                <a:cubicBezTo>
                  <a:pt x="831" y="732"/>
                  <a:pt x="830" y="739"/>
                  <a:pt x="835" y="734"/>
                </a:cubicBezTo>
                <a:cubicBezTo>
                  <a:pt x="835" y="734"/>
                  <a:pt x="835" y="734"/>
                  <a:pt x="835" y="734"/>
                </a:cubicBezTo>
                <a:close/>
                <a:moveTo>
                  <a:pt x="792" y="687"/>
                </a:moveTo>
                <a:cubicBezTo>
                  <a:pt x="793" y="687"/>
                  <a:pt x="796" y="687"/>
                  <a:pt x="795" y="686"/>
                </a:cubicBezTo>
                <a:cubicBezTo>
                  <a:pt x="795" y="685"/>
                  <a:pt x="794" y="685"/>
                  <a:pt x="794" y="685"/>
                </a:cubicBezTo>
                <a:cubicBezTo>
                  <a:pt x="792" y="685"/>
                  <a:pt x="792" y="685"/>
                  <a:pt x="791" y="685"/>
                </a:cubicBezTo>
                <a:cubicBezTo>
                  <a:pt x="792" y="684"/>
                  <a:pt x="789" y="682"/>
                  <a:pt x="788" y="682"/>
                </a:cubicBezTo>
                <a:cubicBezTo>
                  <a:pt x="784" y="680"/>
                  <a:pt x="780" y="682"/>
                  <a:pt x="776" y="682"/>
                </a:cubicBezTo>
                <a:cubicBezTo>
                  <a:pt x="773" y="681"/>
                  <a:pt x="773" y="685"/>
                  <a:pt x="774" y="686"/>
                </a:cubicBezTo>
                <a:cubicBezTo>
                  <a:pt x="775" y="689"/>
                  <a:pt x="786" y="689"/>
                  <a:pt x="787" y="688"/>
                </a:cubicBezTo>
                <a:cubicBezTo>
                  <a:pt x="788" y="688"/>
                  <a:pt x="790" y="688"/>
                  <a:pt x="791" y="686"/>
                </a:cubicBezTo>
                <a:cubicBezTo>
                  <a:pt x="791" y="686"/>
                  <a:pt x="791" y="687"/>
                  <a:pt x="792" y="687"/>
                </a:cubicBezTo>
                <a:close/>
                <a:moveTo>
                  <a:pt x="805" y="678"/>
                </a:moveTo>
                <a:cubicBezTo>
                  <a:pt x="802" y="678"/>
                  <a:pt x="801" y="680"/>
                  <a:pt x="805" y="680"/>
                </a:cubicBezTo>
                <a:cubicBezTo>
                  <a:pt x="806" y="680"/>
                  <a:pt x="807" y="678"/>
                  <a:pt x="805" y="678"/>
                </a:cubicBezTo>
                <a:close/>
                <a:moveTo>
                  <a:pt x="819" y="690"/>
                </a:moveTo>
                <a:cubicBezTo>
                  <a:pt x="820" y="690"/>
                  <a:pt x="821" y="688"/>
                  <a:pt x="820" y="687"/>
                </a:cubicBezTo>
                <a:cubicBezTo>
                  <a:pt x="819" y="687"/>
                  <a:pt x="818" y="688"/>
                  <a:pt x="818" y="688"/>
                </a:cubicBezTo>
                <a:cubicBezTo>
                  <a:pt x="818" y="689"/>
                  <a:pt x="819" y="690"/>
                  <a:pt x="819" y="690"/>
                </a:cubicBezTo>
                <a:close/>
                <a:moveTo>
                  <a:pt x="836" y="727"/>
                </a:moveTo>
                <a:cubicBezTo>
                  <a:pt x="836" y="725"/>
                  <a:pt x="831" y="721"/>
                  <a:pt x="831" y="724"/>
                </a:cubicBezTo>
                <a:cubicBezTo>
                  <a:pt x="831" y="725"/>
                  <a:pt x="832" y="729"/>
                  <a:pt x="834" y="729"/>
                </a:cubicBezTo>
                <a:cubicBezTo>
                  <a:pt x="835" y="729"/>
                  <a:pt x="836" y="727"/>
                  <a:pt x="836" y="727"/>
                </a:cubicBezTo>
                <a:close/>
                <a:moveTo>
                  <a:pt x="817" y="686"/>
                </a:moveTo>
                <a:cubicBezTo>
                  <a:pt x="819" y="685"/>
                  <a:pt x="817" y="683"/>
                  <a:pt x="816" y="684"/>
                </a:cubicBezTo>
                <a:cubicBezTo>
                  <a:pt x="811" y="688"/>
                  <a:pt x="818" y="690"/>
                  <a:pt x="818" y="687"/>
                </a:cubicBezTo>
                <a:cubicBezTo>
                  <a:pt x="818" y="686"/>
                  <a:pt x="817" y="686"/>
                  <a:pt x="817" y="686"/>
                </a:cubicBezTo>
                <a:cubicBezTo>
                  <a:pt x="817" y="686"/>
                  <a:pt x="817" y="686"/>
                  <a:pt x="817" y="686"/>
                </a:cubicBezTo>
                <a:close/>
                <a:moveTo>
                  <a:pt x="817" y="694"/>
                </a:moveTo>
                <a:cubicBezTo>
                  <a:pt x="817" y="695"/>
                  <a:pt x="819" y="699"/>
                  <a:pt x="820" y="699"/>
                </a:cubicBezTo>
                <a:cubicBezTo>
                  <a:pt x="822" y="699"/>
                  <a:pt x="820" y="695"/>
                  <a:pt x="820" y="695"/>
                </a:cubicBezTo>
                <a:cubicBezTo>
                  <a:pt x="819" y="694"/>
                  <a:pt x="818" y="695"/>
                  <a:pt x="818" y="693"/>
                </a:cubicBezTo>
                <a:cubicBezTo>
                  <a:pt x="817" y="692"/>
                  <a:pt x="815" y="692"/>
                  <a:pt x="817" y="694"/>
                </a:cubicBezTo>
                <a:close/>
                <a:moveTo>
                  <a:pt x="824" y="757"/>
                </a:moveTo>
                <a:cubicBezTo>
                  <a:pt x="825" y="757"/>
                  <a:pt x="826" y="756"/>
                  <a:pt x="826" y="756"/>
                </a:cubicBezTo>
                <a:cubicBezTo>
                  <a:pt x="827" y="754"/>
                  <a:pt x="827" y="754"/>
                  <a:pt x="826" y="752"/>
                </a:cubicBezTo>
                <a:cubicBezTo>
                  <a:pt x="826" y="751"/>
                  <a:pt x="826" y="751"/>
                  <a:pt x="825" y="752"/>
                </a:cubicBezTo>
                <a:cubicBezTo>
                  <a:pt x="823" y="755"/>
                  <a:pt x="823" y="755"/>
                  <a:pt x="823" y="756"/>
                </a:cubicBezTo>
                <a:cubicBezTo>
                  <a:pt x="824" y="756"/>
                  <a:pt x="824" y="757"/>
                  <a:pt x="824" y="757"/>
                </a:cubicBezTo>
                <a:close/>
                <a:moveTo>
                  <a:pt x="831" y="772"/>
                </a:moveTo>
                <a:cubicBezTo>
                  <a:pt x="831" y="772"/>
                  <a:pt x="832" y="771"/>
                  <a:pt x="831" y="771"/>
                </a:cubicBezTo>
                <a:cubicBezTo>
                  <a:pt x="829" y="769"/>
                  <a:pt x="830" y="770"/>
                  <a:pt x="826" y="771"/>
                </a:cubicBezTo>
                <a:cubicBezTo>
                  <a:pt x="824" y="771"/>
                  <a:pt x="824" y="772"/>
                  <a:pt x="825" y="773"/>
                </a:cubicBezTo>
                <a:cubicBezTo>
                  <a:pt x="825" y="773"/>
                  <a:pt x="825" y="775"/>
                  <a:pt x="825" y="775"/>
                </a:cubicBezTo>
                <a:cubicBezTo>
                  <a:pt x="824" y="777"/>
                  <a:pt x="824" y="777"/>
                  <a:pt x="824" y="777"/>
                </a:cubicBezTo>
                <a:cubicBezTo>
                  <a:pt x="823" y="777"/>
                  <a:pt x="821" y="777"/>
                  <a:pt x="821" y="778"/>
                </a:cubicBezTo>
                <a:cubicBezTo>
                  <a:pt x="821" y="779"/>
                  <a:pt x="827" y="779"/>
                  <a:pt x="828" y="779"/>
                </a:cubicBezTo>
                <a:cubicBezTo>
                  <a:pt x="831" y="779"/>
                  <a:pt x="830" y="774"/>
                  <a:pt x="830" y="774"/>
                </a:cubicBezTo>
                <a:cubicBezTo>
                  <a:pt x="831" y="772"/>
                  <a:pt x="831" y="772"/>
                  <a:pt x="831" y="772"/>
                </a:cubicBezTo>
                <a:close/>
                <a:moveTo>
                  <a:pt x="835" y="765"/>
                </a:moveTo>
                <a:cubicBezTo>
                  <a:pt x="835" y="764"/>
                  <a:pt x="833" y="764"/>
                  <a:pt x="832" y="764"/>
                </a:cubicBezTo>
                <a:cubicBezTo>
                  <a:pt x="830" y="764"/>
                  <a:pt x="830" y="767"/>
                  <a:pt x="834" y="767"/>
                </a:cubicBezTo>
                <a:cubicBezTo>
                  <a:pt x="834" y="767"/>
                  <a:pt x="835" y="765"/>
                  <a:pt x="835" y="765"/>
                </a:cubicBezTo>
                <a:close/>
                <a:moveTo>
                  <a:pt x="741" y="749"/>
                </a:moveTo>
                <a:cubicBezTo>
                  <a:pt x="740" y="748"/>
                  <a:pt x="738" y="751"/>
                  <a:pt x="741" y="752"/>
                </a:cubicBezTo>
                <a:cubicBezTo>
                  <a:pt x="743" y="753"/>
                  <a:pt x="742" y="749"/>
                  <a:pt x="741" y="749"/>
                </a:cubicBezTo>
                <a:close/>
                <a:moveTo>
                  <a:pt x="752" y="754"/>
                </a:moveTo>
                <a:cubicBezTo>
                  <a:pt x="751" y="752"/>
                  <a:pt x="749" y="750"/>
                  <a:pt x="748" y="752"/>
                </a:cubicBezTo>
                <a:cubicBezTo>
                  <a:pt x="748" y="752"/>
                  <a:pt x="749" y="756"/>
                  <a:pt x="752" y="756"/>
                </a:cubicBezTo>
                <a:cubicBezTo>
                  <a:pt x="755" y="756"/>
                  <a:pt x="752" y="754"/>
                  <a:pt x="752" y="754"/>
                </a:cubicBezTo>
                <a:close/>
                <a:moveTo>
                  <a:pt x="757" y="756"/>
                </a:moveTo>
                <a:cubicBezTo>
                  <a:pt x="757" y="757"/>
                  <a:pt x="759" y="758"/>
                  <a:pt x="759" y="755"/>
                </a:cubicBezTo>
                <a:cubicBezTo>
                  <a:pt x="760" y="750"/>
                  <a:pt x="756" y="752"/>
                  <a:pt x="756" y="754"/>
                </a:cubicBezTo>
                <a:cubicBezTo>
                  <a:pt x="756" y="755"/>
                  <a:pt x="758" y="753"/>
                  <a:pt x="757" y="755"/>
                </a:cubicBezTo>
                <a:cubicBezTo>
                  <a:pt x="757" y="756"/>
                  <a:pt x="757" y="756"/>
                  <a:pt x="757" y="756"/>
                </a:cubicBezTo>
                <a:close/>
                <a:moveTo>
                  <a:pt x="935" y="895"/>
                </a:moveTo>
                <a:cubicBezTo>
                  <a:pt x="936" y="895"/>
                  <a:pt x="939" y="896"/>
                  <a:pt x="940" y="895"/>
                </a:cubicBezTo>
                <a:cubicBezTo>
                  <a:pt x="940" y="894"/>
                  <a:pt x="943" y="893"/>
                  <a:pt x="943" y="892"/>
                </a:cubicBezTo>
                <a:cubicBezTo>
                  <a:pt x="941" y="888"/>
                  <a:pt x="940" y="892"/>
                  <a:pt x="937" y="892"/>
                </a:cubicBezTo>
                <a:cubicBezTo>
                  <a:pt x="937" y="892"/>
                  <a:pt x="936" y="892"/>
                  <a:pt x="936" y="892"/>
                </a:cubicBezTo>
                <a:cubicBezTo>
                  <a:pt x="936" y="892"/>
                  <a:pt x="936" y="891"/>
                  <a:pt x="936" y="891"/>
                </a:cubicBezTo>
                <a:cubicBezTo>
                  <a:pt x="937" y="892"/>
                  <a:pt x="938" y="890"/>
                  <a:pt x="939" y="889"/>
                </a:cubicBezTo>
                <a:cubicBezTo>
                  <a:pt x="939" y="888"/>
                  <a:pt x="939" y="888"/>
                  <a:pt x="939" y="887"/>
                </a:cubicBezTo>
                <a:cubicBezTo>
                  <a:pt x="940" y="888"/>
                  <a:pt x="941" y="888"/>
                  <a:pt x="941" y="887"/>
                </a:cubicBezTo>
                <a:cubicBezTo>
                  <a:pt x="941" y="885"/>
                  <a:pt x="939" y="884"/>
                  <a:pt x="938" y="884"/>
                </a:cubicBezTo>
                <a:cubicBezTo>
                  <a:pt x="936" y="887"/>
                  <a:pt x="935" y="887"/>
                  <a:pt x="938" y="887"/>
                </a:cubicBezTo>
                <a:cubicBezTo>
                  <a:pt x="937" y="887"/>
                  <a:pt x="935" y="889"/>
                  <a:pt x="935" y="890"/>
                </a:cubicBezTo>
                <a:cubicBezTo>
                  <a:pt x="935" y="890"/>
                  <a:pt x="933" y="891"/>
                  <a:pt x="934" y="892"/>
                </a:cubicBezTo>
                <a:cubicBezTo>
                  <a:pt x="933" y="892"/>
                  <a:pt x="932" y="894"/>
                  <a:pt x="932" y="895"/>
                </a:cubicBezTo>
                <a:cubicBezTo>
                  <a:pt x="930" y="895"/>
                  <a:pt x="930" y="895"/>
                  <a:pt x="928" y="897"/>
                </a:cubicBezTo>
                <a:cubicBezTo>
                  <a:pt x="928" y="898"/>
                  <a:pt x="929" y="899"/>
                  <a:pt x="931" y="898"/>
                </a:cubicBezTo>
                <a:cubicBezTo>
                  <a:pt x="932" y="897"/>
                  <a:pt x="933" y="897"/>
                  <a:pt x="933" y="895"/>
                </a:cubicBezTo>
                <a:cubicBezTo>
                  <a:pt x="934" y="895"/>
                  <a:pt x="935" y="895"/>
                  <a:pt x="935" y="894"/>
                </a:cubicBezTo>
                <a:cubicBezTo>
                  <a:pt x="935" y="895"/>
                  <a:pt x="935" y="895"/>
                  <a:pt x="935" y="895"/>
                </a:cubicBezTo>
                <a:close/>
                <a:moveTo>
                  <a:pt x="935" y="893"/>
                </a:moveTo>
                <a:cubicBezTo>
                  <a:pt x="935" y="892"/>
                  <a:pt x="935" y="892"/>
                  <a:pt x="935" y="892"/>
                </a:cubicBezTo>
                <a:cubicBezTo>
                  <a:pt x="934" y="892"/>
                  <a:pt x="934" y="892"/>
                  <a:pt x="934" y="892"/>
                </a:cubicBezTo>
                <a:cubicBezTo>
                  <a:pt x="935" y="893"/>
                  <a:pt x="935" y="893"/>
                  <a:pt x="935" y="893"/>
                </a:cubicBezTo>
                <a:close/>
                <a:moveTo>
                  <a:pt x="784" y="1419"/>
                </a:moveTo>
                <a:cubicBezTo>
                  <a:pt x="784" y="1420"/>
                  <a:pt x="784" y="1420"/>
                  <a:pt x="787" y="1420"/>
                </a:cubicBezTo>
                <a:cubicBezTo>
                  <a:pt x="787" y="1420"/>
                  <a:pt x="787" y="1418"/>
                  <a:pt x="787" y="1418"/>
                </a:cubicBezTo>
                <a:cubicBezTo>
                  <a:pt x="787" y="1417"/>
                  <a:pt x="784" y="1415"/>
                  <a:pt x="784" y="1419"/>
                </a:cubicBezTo>
                <a:close/>
                <a:moveTo>
                  <a:pt x="794" y="1460"/>
                </a:moveTo>
                <a:cubicBezTo>
                  <a:pt x="796" y="1462"/>
                  <a:pt x="797" y="1460"/>
                  <a:pt x="797" y="1459"/>
                </a:cubicBezTo>
                <a:cubicBezTo>
                  <a:pt x="797" y="1458"/>
                  <a:pt x="795" y="1458"/>
                  <a:pt x="794" y="1460"/>
                </a:cubicBezTo>
                <a:close/>
                <a:moveTo>
                  <a:pt x="793" y="1444"/>
                </a:moveTo>
                <a:cubicBezTo>
                  <a:pt x="794" y="1444"/>
                  <a:pt x="797" y="1443"/>
                  <a:pt x="795" y="1442"/>
                </a:cubicBezTo>
                <a:cubicBezTo>
                  <a:pt x="794" y="1441"/>
                  <a:pt x="794" y="1441"/>
                  <a:pt x="794" y="1441"/>
                </a:cubicBezTo>
                <a:cubicBezTo>
                  <a:pt x="794" y="1440"/>
                  <a:pt x="792" y="1440"/>
                  <a:pt x="792" y="1441"/>
                </a:cubicBezTo>
                <a:cubicBezTo>
                  <a:pt x="792" y="1442"/>
                  <a:pt x="792" y="1444"/>
                  <a:pt x="793" y="1444"/>
                </a:cubicBezTo>
                <a:close/>
                <a:moveTo>
                  <a:pt x="775" y="1412"/>
                </a:moveTo>
                <a:cubicBezTo>
                  <a:pt x="775" y="1412"/>
                  <a:pt x="777" y="1412"/>
                  <a:pt x="777" y="1411"/>
                </a:cubicBezTo>
                <a:cubicBezTo>
                  <a:pt x="777" y="1411"/>
                  <a:pt x="776" y="1409"/>
                  <a:pt x="775" y="1409"/>
                </a:cubicBezTo>
                <a:cubicBezTo>
                  <a:pt x="774" y="1410"/>
                  <a:pt x="775" y="1412"/>
                  <a:pt x="775" y="1412"/>
                </a:cubicBezTo>
                <a:close/>
                <a:moveTo>
                  <a:pt x="798" y="1452"/>
                </a:moveTo>
                <a:cubicBezTo>
                  <a:pt x="798" y="1452"/>
                  <a:pt x="798" y="1451"/>
                  <a:pt x="798" y="1451"/>
                </a:cubicBezTo>
                <a:cubicBezTo>
                  <a:pt x="795" y="1450"/>
                  <a:pt x="796" y="1450"/>
                  <a:pt x="794" y="1452"/>
                </a:cubicBezTo>
                <a:cubicBezTo>
                  <a:pt x="793" y="1453"/>
                  <a:pt x="798" y="1453"/>
                  <a:pt x="798" y="1452"/>
                </a:cubicBezTo>
                <a:close/>
                <a:moveTo>
                  <a:pt x="774" y="1394"/>
                </a:moveTo>
                <a:cubicBezTo>
                  <a:pt x="774" y="1393"/>
                  <a:pt x="771" y="1395"/>
                  <a:pt x="771" y="1395"/>
                </a:cubicBezTo>
                <a:cubicBezTo>
                  <a:pt x="771" y="1396"/>
                  <a:pt x="772" y="1397"/>
                  <a:pt x="772" y="1397"/>
                </a:cubicBezTo>
                <a:cubicBezTo>
                  <a:pt x="775" y="1396"/>
                  <a:pt x="774" y="1396"/>
                  <a:pt x="774" y="1394"/>
                </a:cubicBezTo>
                <a:close/>
                <a:moveTo>
                  <a:pt x="783" y="1401"/>
                </a:moveTo>
                <a:cubicBezTo>
                  <a:pt x="781" y="1404"/>
                  <a:pt x="781" y="1404"/>
                  <a:pt x="783" y="1404"/>
                </a:cubicBezTo>
                <a:cubicBezTo>
                  <a:pt x="785" y="1404"/>
                  <a:pt x="784" y="1402"/>
                  <a:pt x="784" y="1401"/>
                </a:cubicBezTo>
                <a:cubicBezTo>
                  <a:pt x="784" y="1401"/>
                  <a:pt x="783" y="1401"/>
                  <a:pt x="783" y="1401"/>
                </a:cubicBezTo>
                <a:close/>
                <a:moveTo>
                  <a:pt x="785" y="1409"/>
                </a:moveTo>
                <a:cubicBezTo>
                  <a:pt x="784" y="1409"/>
                  <a:pt x="782" y="1412"/>
                  <a:pt x="782" y="1412"/>
                </a:cubicBezTo>
                <a:cubicBezTo>
                  <a:pt x="782" y="1412"/>
                  <a:pt x="783" y="1412"/>
                  <a:pt x="783" y="1412"/>
                </a:cubicBezTo>
                <a:cubicBezTo>
                  <a:pt x="784" y="1413"/>
                  <a:pt x="784" y="1413"/>
                  <a:pt x="784" y="1413"/>
                </a:cubicBezTo>
                <a:cubicBezTo>
                  <a:pt x="783" y="1413"/>
                  <a:pt x="782" y="1414"/>
                  <a:pt x="782" y="1414"/>
                </a:cubicBezTo>
                <a:cubicBezTo>
                  <a:pt x="782" y="1416"/>
                  <a:pt x="782" y="1416"/>
                  <a:pt x="783" y="1417"/>
                </a:cubicBezTo>
                <a:cubicBezTo>
                  <a:pt x="784" y="1417"/>
                  <a:pt x="785" y="1416"/>
                  <a:pt x="785" y="1415"/>
                </a:cubicBezTo>
                <a:cubicBezTo>
                  <a:pt x="785" y="1415"/>
                  <a:pt x="785" y="1415"/>
                  <a:pt x="785" y="1414"/>
                </a:cubicBezTo>
                <a:cubicBezTo>
                  <a:pt x="786" y="1415"/>
                  <a:pt x="786" y="1416"/>
                  <a:pt x="787" y="1416"/>
                </a:cubicBezTo>
                <a:cubicBezTo>
                  <a:pt x="788" y="1416"/>
                  <a:pt x="790" y="1415"/>
                  <a:pt x="790" y="1414"/>
                </a:cubicBezTo>
                <a:cubicBezTo>
                  <a:pt x="790" y="1413"/>
                  <a:pt x="787" y="1411"/>
                  <a:pt x="787" y="1410"/>
                </a:cubicBezTo>
                <a:cubicBezTo>
                  <a:pt x="787" y="1409"/>
                  <a:pt x="789" y="1408"/>
                  <a:pt x="788" y="1407"/>
                </a:cubicBezTo>
                <a:cubicBezTo>
                  <a:pt x="788" y="1407"/>
                  <a:pt x="784" y="1407"/>
                  <a:pt x="785" y="1408"/>
                </a:cubicBezTo>
                <a:cubicBezTo>
                  <a:pt x="786" y="1409"/>
                  <a:pt x="786" y="1409"/>
                  <a:pt x="786" y="1409"/>
                </a:cubicBezTo>
                <a:cubicBezTo>
                  <a:pt x="785" y="1410"/>
                  <a:pt x="785" y="1410"/>
                  <a:pt x="785" y="1410"/>
                </a:cubicBezTo>
                <a:cubicBezTo>
                  <a:pt x="785" y="1409"/>
                  <a:pt x="785" y="1409"/>
                  <a:pt x="785" y="1409"/>
                </a:cubicBezTo>
                <a:close/>
                <a:moveTo>
                  <a:pt x="789" y="1445"/>
                </a:moveTo>
                <a:cubicBezTo>
                  <a:pt x="790" y="1445"/>
                  <a:pt x="790" y="1444"/>
                  <a:pt x="790" y="1444"/>
                </a:cubicBezTo>
                <a:cubicBezTo>
                  <a:pt x="790" y="1441"/>
                  <a:pt x="788" y="1442"/>
                  <a:pt x="788" y="1443"/>
                </a:cubicBezTo>
                <a:cubicBezTo>
                  <a:pt x="788" y="1443"/>
                  <a:pt x="788" y="1445"/>
                  <a:pt x="789" y="1445"/>
                </a:cubicBezTo>
                <a:close/>
                <a:moveTo>
                  <a:pt x="783" y="1398"/>
                </a:moveTo>
                <a:cubicBezTo>
                  <a:pt x="781" y="1397"/>
                  <a:pt x="782" y="1397"/>
                  <a:pt x="779" y="1399"/>
                </a:cubicBezTo>
                <a:cubicBezTo>
                  <a:pt x="778" y="1400"/>
                  <a:pt x="781" y="1401"/>
                  <a:pt x="781" y="1400"/>
                </a:cubicBezTo>
                <a:cubicBezTo>
                  <a:pt x="781" y="1400"/>
                  <a:pt x="785" y="1399"/>
                  <a:pt x="783" y="1398"/>
                </a:cubicBezTo>
                <a:close/>
                <a:moveTo>
                  <a:pt x="778" y="1409"/>
                </a:moveTo>
                <a:cubicBezTo>
                  <a:pt x="779" y="1409"/>
                  <a:pt x="779" y="1407"/>
                  <a:pt x="778" y="1407"/>
                </a:cubicBezTo>
                <a:cubicBezTo>
                  <a:pt x="776" y="1407"/>
                  <a:pt x="777" y="1408"/>
                  <a:pt x="777" y="1409"/>
                </a:cubicBezTo>
                <a:cubicBezTo>
                  <a:pt x="777" y="1410"/>
                  <a:pt x="777" y="1409"/>
                  <a:pt x="778" y="1409"/>
                </a:cubicBezTo>
                <a:close/>
                <a:moveTo>
                  <a:pt x="869" y="1521"/>
                </a:moveTo>
                <a:cubicBezTo>
                  <a:pt x="869" y="1521"/>
                  <a:pt x="867" y="1522"/>
                  <a:pt x="866" y="1522"/>
                </a:cubicBezTo>
                <a:cubicBezTo>
                  <a:pt x="865" y="1521"/>
                  <a:pt x="862" y="1521"/>
                  <a:pt x="862" y="1521"/>
                </a:cubicBezTo>
                <a:cubicBezTo>
                  <a:pt x="860" y="1520"/>
                  <a:pt x="856" y="1523"/>
                  <a:pt x="865" y="1523"/>
                </a:cubicBezTo>
                <a:cubicBezTo>
                  <a:pt x="865" y="1523"/>
                  <a:pt x="868" y="1526"/>
                  <a:pt x="870" y="1526"/>
                </a:cubicBezTo>
                <a:cubicBezTo>
                  <a:pt x="871" y="1526"/>
                  <a:pt x="872" y="1524"/>
                  <a:pt x="870" y="1524"/>
                </a:cubicBezTo>
                <a:cubicBezTo>
                  <a:pt x="869" y="1524"/>
                  <a:pt x="869" y="1523"/>
                  <a:pt x="869" y="1523"/>
                </a:cubicBezTo>
                <a:cubicBezTo>
                  <a:pt x="869" y="1522"/>
                  <a:pt x="869" y="1521"/>
                  <a:pt x="869" y="1521"/>
                </a:cubicBezTo>
                <a:close/>
                <a:moveTo>
                  <a:pt x="859" y="1510"/>
                </a:moveTo>
                <a:cubicBezTo>
                  <a:pt x="858" y="1512"/>
                  <a:pt x="860" y="1513"/>
                  <a:pt x="861" y="1515"/>
                </a:cubicBezTo>
                <a:cubicBezTo>
                  <a:pt x="861" y="1516"/>
                  <a:pt x="866" y="1516"/>
                  <a:pt x="864" y="1515"/>
                </a:cubicBezTo>
                <a:cubicBezTo>
                  <a:pt x="864" y="1514"/>
                  <a:pt x="863" y="1514"/>
                  <a:pt x="863" y="1514"/>
                </a:cubicBezTo>
                <a:cubicBezTo>
                  <a:pt x="864" y="1511"/>
                  <a:pt x="863" y="1512"/>
                  <a:pt x="863" y="1510"/>
                </a:cubicBezTo>
                <a:cubicBezTo>
                  <a:pt x="862" y="1507"/>
                  <a:pt x="859" y="1506"/>
                  <a:pt x="859" y="1508"/>
                </a:cubicBezTo>
                <a:cubicBezTo>
                  <a:pt x="859" y="1509"/>
                  <a:pt x="860" y="1509"/>
                  <a:pt x="859" y="1510"/>
                </a:cubicBezTo>
                <a:close/>
                <a:moveTo>
                  <a:pt x="850" y="1514"/>
                </a:moveTo>
                <a:cubicBezTo>
                  <a:pt x="851" y="1514"/>
                  <a:pt x="852" y="1516"/>
                  <a:pt x="853" y="1515"/>
                </a:cubicBezTo>
                <a:cubicBezTo>
                  <a:pt x="854" y="1514"/>
                  <a:pt x="856" y="1517"/>
                  <a:pt x="858" y="1516"/>
                </a:cubicBezTo>
                <a:cubicBezTo>
                  <a:pt x="859" y="1516"/>
                  <a:pt x="861" y="1515"/>
                  <a:pt x="859" y="1514"/>
                </a:cubicBezTo>
                <a:cubicBezTo>
                  <a:pt x="857" y="1513"/>
                  <a:pt x="859" y="1513"/>
                  <a:pt x="855" y="1512"/>
                </a:cubicBezTo>
                <a:cubicBezTo>
                  <a:pt x="855" y="1512"/>
                  <a:pt x="854" y="1512"/>
                  <a:pt x="850" y="1511"/>
                </a:cubicBezTo>
                <a:cubicBezTo>
                  <a:pt x="848" y="1510"/>
                  <a:pt x="848" y="1511"/>
                  <a:pt x="849" y="1511"/>
                </a:cubicBezTo>
                <a:cubicBezTo>
                  <a:pt x="847" y="1512"/>
                  <a:pt x="847" y="1515"/>
                  <a:pt x="847" y="1515"/>
                </a:cubicBezTo>
                <a:cubicBezTo>
                  <a:pt x="847" y="1515"/>
                  <a:pt x="847" y="1516"/>
                  <a:pt x="848" y="1516"/>
                </a:cubicBezTo>
                <a:cubicBezTo>
                  <a:pt x="851" y="1517"/>
                  <a:pt x="849" y="1514"/>
                  <a:pt x="850" y="1514"/>
                </a:cubicBezTo>
                <a:cubicBezTo>
                  <a:pt x="850" y="1514"/>
                  <a:pt x="850" y="1514"/>
                  <a:pt x="850" y="1514"/>
                </a:cubicBezTo>
                <a:close/>
                <a:moveTo>
                  <a:pt x="895" y="1532"/>
                </a:moveTo>
                <a:cubicBezTo>
                  <a:pt x="895" y="1533"/>
                  <a:pt x="897" y="1533"/>
                  <a:pt x="897" y="1533"/>
                </a:cubicBezTo>
                <a:cubicBezTo>
                  <a:pt x="898" y="1533"/>
                  <a:pt x="898" y="1532"/>
                  <a:pt x="900" y="1532"/>
                </a:cubicBezTo>
                <a:cubicBezTo>
                  <a:pt x="900" y="1532"/>
                  <a:pt x="901" y="1531"/>
                  <a:pt x="900" y="1530"/>
                </a:cubicBezTo>
                <a:cubicBezTo>
                  <a:pt x="899" y="1530"/>
                  <a:pt x="898" y="1529"/>
                  <a:pt x="897" y="1530"/>
                </a:cubicBezTo>
                <a:cubicBezTo>
                  <a:pt x="897" y="1530"/>
                  <a:pt x="897" y="1530"/>
                  <a:pt x="897" y="1531"/>
                </a:cubicBezTo>
                <a:cubicBezTo>
                  <a:pt x="896" y="1531"/>
                  <a:pt x="895" y="1531"/>
                  <a:pt x="895" y="1532"/>
                </a:cubicBezTo>
                <a:close/>
                <a:moveTo>
                  <a:pt x="827" y="1503"/>
                </a:moveTo>
                <a:cubicBezTo>
                  <a:pt x="826" y="1503"/>
                  <a:pt x="827" y="1505"/>
                  <a:pt x="827" y="1505"/>
                </a:cubicBezTo>
                <a:cubicBezTo>
                  <a:pt x="827" y="1505"/>
                  <a:pt x="828" y="1505"/>
                  <a:pt x="829" y="1505"/>
                </a:cubicBezTo>
                <a:cubicBezTo>
                  <a:pt x="829" y="1503"/>
                  <a:pt x="829" y="1503"/>
                  <a:pt x="827" y="1503"/>
                </a:cubicBezTo>
                <a:close/>
                <a:moveTo>
                  <a:pt x="903" y="1531"/>
                </a:moveTo>
                <a:cubicBezTo>
                  <a:pt x="901" y="1531"/>
                  <a:pt x="901" y="1531"/>
                  <a:pt x="901" y="1533"/>
                </a:cubicBezTo>
                <a:cubicBezTo>
                  <a:pt x="901" y="1534"/>
                  <a:pt x="903" y="1533"/>
                  <a:pt x="903" y="1533"/>
                </a:cubicBezTo>
                <a:cubicBezTo>
                  <a:pt x="903" y="1532"/>
                  <a:pt x="904" y="1531"/>
                  <a:pt x="903" y="1531"/>
                </a:cubicBezTo>
                <a:close/>
                <a:moveTo>
                  <a:pt x="791" y="1459"/>
                </a:moveTo>
                <a:cubicBezTo>
                  <a:pt x="792" y="1461"/>
                  <a:pt x="794" y="1461"/>
                  <a:pt x="795" y="1458"/>
                </a:cubicBezTo>
                <a:cubicBezTo>
                  <a:pt x="795" y="1457"/>
                  <a:pt x="792" y="1453"/>
                  <a:pt x="791" y="1455"/>
                </a:cubicBezTo>
                <a:cubicBezTo>
                  <a:pt x="789" y="1457"/>
                  <a:pt x="790" y="1457"/>
                  <a:pt x="792" y="1457"/>
                </a:cubicBezTo>
                <a:cubicBezTo>
                  <a:pt x="792" y="1457"/>
                  <a:pt x="792" y="1458"/>
                  <a:pt x="792" y="1458"/>
                </a:cubicBezTo>
                <a:cubicBezTo>
                  <a:pt x="791" y="1459"/>
                  <a:pt x="791" y="1459"/>
                  <a:pt x="791" y="1459"/>
                </a:cubicBezTo>
                <a:close/>
                <a:moveTo>
                  <a:pt x="788" y="1451"/>
                </a:moveTo>
                <a:cubicBezTo>
                  <a:pt x="787" y="1451"/>
                  <a:pt x="786" y="1450"/>
                  <a:pt x="787" y="1451"/>
                </a:cubicBezTo>
                <a:cubicBezTo>
                  <a:pt x="787" y="1454"/>
                  <a:pt x="788" y="1455"/>
                  <a:pt x="791" y="1454"/>
                </a:cubicBezTo>
                <a:cubicBezTo>
                  <a:pt x="791" y="1453"/>
                  <a:pt x="791" y="1453"/>
                  <a:pt x="791" y="1453"/>
                </a:cubicBezTo>
                <a:cubicBezTo>
                  <a:pt x="794" y="1454"/>
                  <a:pt x="794" y="1453"/>
                  <a:pt x="792" y="1451"/>
                </a:cubicBezTo>
                <a:cubicBezTo>
                  <a:pt x="797" y="1452"/>
                  <a:pt x="793" y="1447"/>
                  <a:pt x="792" y="1447"/>
                </a:cubicBezTo>
                <a:cubicBezTo>
                  <a:pt x="795" y="1445"/>
                  <a:pt x="791" y="1442"/>
                  <a:pt x="790" y="1445"/>
                </a:cubicBezTo>
                <a:cubicBezTo>
                  <a:pt x="790" y="1445"/>
                  <a:pt x="790" y="1447"/>
                  <a:pt x="790" y="1447"/>
                </a:cubicBezTo>
                <a:cubicBezTo>
                  <a:pt x="790" y="1447"/>
                  <a:pt x="791" y="1447"/>
                  <a:pt x="791" y="1447"/>
                </a:cubicBezTo>
                <a:cubicBezTo>
                  <a:pt x="791" y="1447"/>
                  <a:pt x="790" y="1447"/>
                  <a:pt x="790" y="1448"/>
                </a:cubicBezTo>
                <a:cubicBezTo>
                  <a:pt x="790" y="1447"/>
                  <a:pt x="788" y="1445"/>
                  <a:pt x="788" y="1446"/>
                </a:cubicBezTo>
                <a:cubicBezTo>
                  <a:pt x="787" y="1448"/>
                  <a:pt x="787" y="1448"/>
                  <a:pt x="788" y="1450"/>
                </a:cubicBezTo>
                <a:cubicBezTo>
                  <a:pt x="788" y="1450"/>
                  <a:pt x="789" y="1451"/>
                  <a:pt x="790" y="1452"/>
                </a:cubicBezTo>
                <a:cubicBezTo>
                  <a:pt x="788" y="1451"/>
                  <a:pt x="788" y="1451"/>
                  <a:pt x="788" y="1451"/>
                </a:cubicBezTo>
                <a:close/>
                <a:moveTo>
                  <a:pt x="790" y="1449"/>
                </a:moveTo>
                <a:cubicBezTo>
                  <a:pt x="790" y="1449"/>
                  <a:pt x="790" y="1450"/>
                  <a:pt x="790" y="1450"/>
                </a:cubicBezTo>
                <a:cubicBezTo>
                  <a:pt x="791" y="1450"/>
                  <a:pt x="791" y="1450"/>
                  <a:pt x="791" y="1450"/>
                </a:cubicBezTo>
                <a:cubicBezTo>
                  <a:pt x="790" y="1449"/>
                  <a:pt x="790" y="1449"/>
                  <a:pt x="790" y="1449"/>
                </a:cubicBezTo>
                <a:cubicBezTo>
                  <a:pt x="790" y="1449"/>
                  <a:pt x="790" y="1449"/>
                  <a:pt x="790" y="1449"/>
                </a:cubicBezTo>
                <a:close/>
                <a:moveTo>
                  <a:pt x="814" y="1493"/>
                </a:moveTo>
                <a:cubicBezTo>
                  <a:pt x="816" y="1493"/>
                  <a:pt x="816" y="1494"/>
                  <a:pt x="818" y="1493"/>
                </a:cubicBezTo>
                <a:cubicBezTo>
                  <a:pt x="818" y="1493"/>
                  <a:pt x="817" y="1492"/>
                  <a:pt x="817" y="1492"/>
                </a:cubicBezTo>
                <a:cubicBezTo>
                  <a:pt x="814" y="1492"/>
                  <a:pt x="814" y="1491"/>
                  <a:pt x="814" y="1493"/>
                </a:cubicBezTo>
                <a:cubicBezTo>
                  <a:pt x="814" y="1493"/>
                  <a:pt x="814" y="1493"/>
                  <a:pt x="814" y="1493"/>
                </a:cubicBezTo>
                <a:close/>
                <a:moveTo>
                  <a:pt x="802" y="1469"/>
                </a:moveTo>
                <a:cubicBezTo>
                  <a:pt x="802" y="1468"/>
                  <a:pt x="799" y="1468"/>
                  <a:pt x="799" y="1469"/>
                </a:cubicBezTo>
                <a:cubicBezTo>
                  <a:pt x="799" y="1470"/>
                  <a:pt x="798" y="1469"/>
                  <a:pt x="799" y="1471"/>
                </a:cubicBezTo>
                <a:cubicBezTo>
                  <a:pt x="800" y="1473"/>
                  <a:pt x="800" y="1473"/>
                  <a:pt x="800" y="1473"/>
                </a:cubicBezTo>
                <a:cubicBezTo>
                  <a:pt x="800" y="1474"/>
                  <a:pt x="799" y="1477"/>
                  <a:pt x="802" y="1477"/>
                </a:cubicBezTo>
                <a:cubicBezTo>
                  <a:pt x="803" y="1476"/>
                  <a:pt x="803" y="1476"/>
                  <a:pt x="803" y="1475"/>
                </a:cubicBezTo>
                <a:cubicBezTo>
                  <a:pt x="803" y="1474"/>
                  <a:pt x="803" y="1474"/>
                  <a:pt x="803" y="1473"/>
                </a:cubicBezTo>
                <a:cubicBezTo>
                  <a:pt x="803" y="1471"/>
                  <a:pt x="804" y="1470"/>
                  <a:pt x="802" y="1469"/>
                </a:cubicBezTo>
                <a:close/>
                <a:moveTo>
                  <a:pt x="812" y="1490"/>
                </a:moveTo>
                <a:cubicBezTo>
                  <a:pt x="813" y="1492"/>
                  <a:pt x="814" y="1491"/>
                  <a:pt x="814" y="1490"/>
                </a:cubicBezTo>
                <a:cubicBezTo>
                  <a:pt x="814" y="1490"/>
                  <a:pt x="814" y="1489"/>
                  <a:pt x="813" y="1489"/>
                </a:cubicBezTo>
                <a:cubicBezTo>
                  <a:pt x="815" y="1488"/>
                  <a:pt x="812" y="1486"/>
                  <a:pt x="812" y="1486"/>
                </a:cubicBezTo>
                <a:cubicBezTo>
                  <a:pt x="809" y="1487"/>
                  <a:pt x="810" y="1486"/>
                  <a:pt x="810" y="1490"/>
                </a:cubicBezTo>
                <a:cubicBezTo>
                  <a:pt x="810" y="1491"/>
                  <a:pt x="811" y="1490"/>
                  <a:pt x="812" y="1490"/>
                </a:cubicBezTo>
                <a:cubicBezTo>
                  <a:pt x="812" y="1490"/>
                  <a:pt x="812" y="1490"/>
                  <a:pt x="812" y="1490"/>
                </a:cubicBezTo>
                <a:close/>
                <a:moveTo>
                  <a:pt x="812" y="1482"/>
                </a:moveTo>
                <a:cubicBezTo>
                  <a:pt x="812" y="1481"/>
                  <a:pt x="811" y="1481"/>
                  <a:pt x="811" y="1481"/>
                </a:cubicBezTo>
                <a:cubicBezTo>
                  <a:pt x="809" y="1482"/>
                  <a:pt x="809" y="1482"/>
                  <a:pt x="809" y="1482"/>
                </a:cubicBezTo>
                <a:cubicBezTo>
                  <a:pt x="808" y="1481"/>
                  <a:pt x="808" y="1480"/>
                  <a:pt x="807" y="1482"/>
                </a:cubicBezTo>
                <a:cubicBezTo>
                  <a:pt x="806" y="1482"/>
                  <a:pt x="807" y="1485"/>
                  <a:pt x="807" y="1485"/>
                </a:cubicBezTo>
                <a:cubicBezTo>
                  <a:pt x="809" y="1486"/>
                  <a:pt x="808" y="1485"/>
                  <a:pt x="809" y="1484"/>
                </a:cubicBezTo>
                <a:cubicBezTo>
                  <a:pt x="810" y="1484"/>
                  <a:pt x="812" y="1484"/>
                  <a:pt x="812" y="1482"/>
                </a:cubicBezTo>
                <a:close/>
                <a:moveTo>
                  <a:pt x="778" y="1406"/>
                </a:moveTo>
                <a:cubicBezTo>
                  <a:pt x="778" y="1406"/>
                  <a:pt x="779" y="1408"/>
                  <a:pt x="780" y="1408"/>
                </a:cubicBezTo>
                <a:cubicBezTo>
                  <a:pt x="781" y="1407"/>
                  <a:pt x="781" y="1407"/>
                  <a:pt x="781" y="1407"/>
                </a:cubicBezTo>
                <a:cubicBezTo>
                  <a:pt x="778" y="1409"/>
                  <a:pt x="780" y="1410"/>
                  <a:pt x="781" y="1410"/>
                </a:cubicBezTo>
                <a:cubicBezTo>
                  <a:pt x="782" y="1410"/>
                  <a:pt x="783" y="1410"/>
                  <a:pt x="784" y="1409"/>
                </a:cubicBezTo>
                <a:cubicBezTo>
                  <a:pt x="785" y="1409"/>
                  <a:pt x="785" y="1407"/>
                  <a:pt x="783" y="1406"/>
                </a:cubicBezTo>
                <a:cubicBezTo>
                  <a:pt x="783" y="1406"/>
                  <a:pt x="782" y="1406"/>
                  <a:pt x="782" y="1406"/>
                </a:cubicBezTo>
                <a:cubicBezTo>
                  <a:pt x="781" y="1404"/>
                  <a:pt x="778" y="1406"/>
                  <a:pt x="778" y="1406"/>
                </a:cubicBezTo>
                <a:close/>
                <a:moveTo>
                  <a:pt x="905" y="1523"/>
                </a:moveTo>
                <a:cubicBezTo>
                  <a:pt x="910" y="1523"/>
                  <a:pt x="910" y="1523"/>
                  <a:pt x="913" y="1522"/>
                </a:cubicBezTo>
                <a:cubicBezTo>
                  <a:pt x="913" y="1522"/>
                  <a:pt x="912" y="1520"/>
                  <a:pt x="912" y="1520"/>
                </a:cubicBezTo>
                <a:cubicBezTo>
                  <a:pt x="911" y="1519"/>
                  <a:pt x="909" y="1519"/>
                  <a:pt x="908" y="1519"/>
                </a:cubicBezTo>
                <a:cubicBezTo>
                  <a:pt x="904" y="1520"/>
                  <a:pt x="904" y="1518"/>
                  <a:pt x="900" y="1517"/>
                </a:cubicBezTo>
                <a:cubicBezTo>
                  <a:pt x="899" y="1517"/>
                  <a:pt x="897" y="1515"/>
                  <a:pt x="895" y="1514"/>
                </a:cubicBezTo>
                <a:cubicBezTo>
                  <a:pt x="894" y="1513"/>
                  <a:pt x="890" y="1512"/>
                  <a:pt x="889" y="1512"/>
                </a:cubicBezTo>
                <a:cubicBezTo>
                  <a:pt x="889" y="1511"/>
                  <a:pt x="887" y="1509"/>
                  <a:pt x="886" y="1509"/>
                </a:cubicBezTo>
                <a:cubicBezTo>
                  <a:pt x="885" y="1509"/>
                  <a:pt x="879" y="1504"/>
                  <a:pt x="879" y="1504"/>
                </a:cubicBezTo>
                <a:cubicBezTo>
                  <a:pt x="877" y="1504"/>
                  <a:pt x="877" y="1504"/>
                  <a:pt x="877" y="1504"/>
                </a:cubicBezTo>
                <a:cubicBezTo>
                  <a:pt x="875" y="1502"/>
                  <a:pt x="875" y="1502"/>
                  <a:pt x="875" y="1502"/>
                </a:cubicBezTo>
                <a:cubicBezTo>
                  <a:pt x="879" y="1502"/>
                  <a:pt x="878" y="1502"/>
                  <a:pt x="875" y="1498"/>
                </a:cubicBezTo>
                <a:cubicBezTo>
                  <a:pt x="875" y="1498"/>
                  <a:pt x="874" y="1498"/>
                  <a:pt x="873" y="1498"/>
                </a:cubicBezTo>
                <a:cubicBezTo>
                  <a:pt x="872" y="1497"/>
                  <a:pt x="872" y="1497"/>
                  <a:pt x="869" y="1496"/>
                </a:cubicBezTo>
                <a:cubicBezTo>
                  <a:pt x="869" y="1496"/>
                  <a:pt x="868" y="1497"/>
                  <a:pt x="867" y="1497"/>
                </a:cubicBezTo>
                <a:cubicBezTo>
                  <a:pt x="863" y="1496"/>
                  <a:pt x="865" y="1496"/>
                  <a:pt x="861" y="1497"/>
                </a:cubicBezTo>
                <a:cubicBezTo>
                  <a:pt x="860" y="1497"/>
                  <a:pt x="860" y="1498"/>
                  <a:pt x="860" y="1498"/>
                </a:cubicBezTo>
                <a:cubicBezTo>
                  <a:pt x="859" y="1498"/>
                  <a:pt x="859" y="1498"/>
                  <a:pt x="859" y="1498"/>
                </a:cubicBezTo>
                <a:cubicBezTo>
                  <a:pt x="859" y="1498"/>
                  <a:pt x="857" y="1498"/>
                  <a:pt x="857" y="1499"/>
                </a:cubicBezTo>
                <a:cubicBezTo>
                  <a:pt x="857" y="1499"/>
                  <a:pt x="859" y="1500"/>
                  <a:pt x="860" y="1500"/>
                </a:cubicBezTo>
                <a:cubicBezTo>
                  <a:pt x="858" y="1501"/>
                  <a:pt x="856" y="1501"/>
                  <a:pt x="856" y="1503"/>
                </a:cubicBezTo>
                <a:cubicBezTo>
                  <a:pt x="856" y="1505"/>
                  <a:pt x="859" y="1505"/>
                  <a:pt x="860" y="1505"/>
                </a:cubicBezTo>
                <a:cubicBezTo>
                  <a:pt x="864" y="1507"/>
                  <a:pt x="864" y="1505"/>
                  <a:pt x="867" y="1505"/>
                </a:cubicBezTo>
                <a:cubicBezTo>
                  <a:pt x="869" y="1505"/>
                  <a:pt x="869" y="1505"/>
                  <a:pt x="869" y="1505"/>
                </a:cubicBezTo>
                <a:cubicBezTo>
                  <a:pt x="869" y="1508"/>
                  <a:pt x="866" y="1507"/>
                  <a:pt x="865" y="1508"/>
                </a:cubicBezTo>
                <a:cubicBezTo>
                  <a:pt x="865" y="1509"/>
                  <a:pt x="863" y="1510"/>
                  <a:pt x="865" y="1511"/>
                </a:cubicBezTo>
                <a:cubicBezTo>
                  <a:pt x="870" y="1513"/>
                  <a:pt x="869" y="1514"/>
                  <a:pt x="874" y="1515"/>
                </a:cubicBezTo>
                <a:cubicBezTo>
                  <a:pt x="876" y="1515"/>
                  <a:pt x="876" y="1516"/>
                  <a:pt x="878" y="1517"/>
                </a:cubicBezTo>
                <a:cubicBezTo>
                  <a:pt x="876" y="1518"/>
                  <a:pt x="876" y="1518"/>
                  <a:pt x="874" y="1517"/>
                </a:cubicBezTo>
                <a:cubicBezTo>
                  <a:pt x="874" y="1516"/>
                  <a:pt x="870" y="1516"/>
                  <a:pt x="870" y="1516"/>
                </a:cubicBezTo>
                <a:cubicBezTo>
                  <a:pt x="869" y="1515"/>
                  <a:pt x="868" y="1517"/>
                  <a:pt x="868" y="1517"/>
                </a:cubicBezTo>
                <a:cubicBezTo>
                  <a:pt x="866" y="1517"/>
                  <a:pt x="863" y="1517"/>
                  <a:pt x="862" y="1516"/>
                </a:cubicBezTo>
                <a:cubicBezTo>
                  <a:pt x="861" y="1516"/>
                  <a:pt x="861" y="1517"/>
                  <a:pt x="861" y="1517"/>
                </a:cubicBezTo>
                <a:cubicBezTo>
                  <a:pt x="859" y="1517"/>
                  <a:pt x="857" y="1517"/>
                  <a:pt x="856" y="1517"/>
                </a:cubicBezTo>
                <a:cubicBezTo>
                  <a:pt x="854" y="1518"/>
                  <a:pt x="853" y="1520"/>
                  <a:pt x="854" y="1520"/>
                </a:cubicBezTo>
                <a:cubicBezTo>
                  <a:pt x="855" y="1520"/>
                  <a:pt x="856" y="1520"/>
                  <a:pt x="857" y="1520"/>
                </a:cubicBezTo>
                <a:cubicBezTo>
                  <a:pt x="861" y="1518"/>
                  <a:pt x="859" y="1520"/>
                  <a:pt x="862" y="1520"/>
                </a:cubicBezTo>
                <a:cubicBezTo>
                  <a:pt x="863" y="1520"/>
                  <a:pt x="864" y="1519"/>
                  <a:pt x="864" y="1519"/>
                </a:cubicBezTo>
                <a:cubicBezTo>
                  <a:pt x="865" y="1519"/>
                  <a:pt x="865" y="1521"/>
                  <a:pt x="868" y="1521"/>
                </a:cubicBezTo>
                <a:cubicBezTo>
                  <a:pt x="869" y="1521"/>
                  <a:pt x="868" y="1521"/>
                  <a:pt x="870" y="1521"/>
                </a:cubicBezTo>
                <a:cubicBezTo>
                  <a:pt x="873" y="1521"/>
                  <a:pt x="873" y="1521"/>
                  <a:pt x="873" y="1521"/>
                </a:cubicBezTo>
                <a:cubicBezTo>
                  <a:pt x="873" y="1521"/>
                  <a:pt x="873" y="1522"/>
                  <a:pt x="874" y="1522"/>
                </a:cubicBezTo>
                <a:cubicBezTo>
                  <a:pt x="876" y="1523"/>
                  <a:pt x="876" y="1522"/>
                  <a:pt x="877" y="1523"/>
                </a:cubicBezTo>
                <a:cubicBezTo>
                  <a:pt x="876" y="1523"/>
                  <a:pt x="869" y="1522"/>
                  <a:pt x="872" y="1524"/>
                </a:cubicBezTo>
                <a:cubicBezTo>
                  <a:pt x="876" y="1527"/>
                  <a:pt x="878" y="1527"/>
                  <a:pt x="881" y="1529"/>
                </a:cubicBezTo>
                <a:cubicBezTo>
                  <a:pt x="882" y="1529"/>
                  <a:pt x="883" y="1528"/>
                  <a:pt x="882" y="1528"/>
                </a:cubicBezTo>
                <a:cubicBezTo>
                  <a:pt x="882" y="1526"/>
                  <a:pt x="881" y="1526"/>
                  <a:pt x="880" y="1526"/>
                </a:cubicBezTo>
                <a:cubicBezTo>
                  <a:pt x="881" y="1525"/>
                  <a:pt x="883" y="1526"/>
                  <a:pt x="883" y="1525"/>
                </a:cubicBezTo>
                <a:cubicBezTo>
                  <a:pt x="883" y="1525"/>
                  <a:pt x="883" y="1525"/>
                  <a:pt x="883" y="1525"/>
                </a:cubicBezTo>
                <a:cubicBezTo>
                  <a:pt x="884" y="1525"/>
                  <a:pt x="884" y="1527"/>
                  <a:pt x="884" y="1527"/>
                </a:cubicBezTo>
                <a:cubicBezTo>
                  <a:pt x="884" y="1529"/>
                  <a:pt x="885" y="1528"/>
                  <a:pt x="887" y="1528"/>
                </a:cubicBezTo>
                <a:cubicBezTo>
                  <a:pt x="888" y="1528"/>
                  <a:pt x="893" y="1532"/>
                  <a:pt x="894" y="1531"/>
                </a:cubicBezTo>
                <a:cubicBezTo>
                  <a:pt x="894" y="1531"/>
                  <a:pt x="895" y="1529"/>
                  <a:pt x="893" y="1529"/>
                </a:cubicBezTo>
                <a:cubicBezTo>
                  <a:pt x="892" y="1529"/>
                  <a:pt x="889" y="1526"/>
                  <a:pt x="889" y="1526"/>
                </a:cubicBezTo>
                <a:cubicBezTo>
                  <a:pt x="889" y="1526"/>
                  <a:pt x="889" y="1526"/>
                  <a:pt x="889" y="1526"/>
                </a:cubicBezTo>
                <a:cubicBezTo>
                  <a:pt x="887" y="1523"/>
                  <a:pt x="887" y="1523"/>
                  <a:pt x="887" y="1523"/>
                </a:cubicBezTo>
                <a:cubicBezTo>
                  <a:pt x="887" y="1523"/>
                  <a:pt x="887" y="1523"/>
                  <a:pt x="887" y="1523"/>
                </a:cubicBezTo>
                <a:cubicBezTo>
                  <a:pt x="889" y="1525"/>
                  <a:pt x="888" y="1525"/>
                  <a:pt x="892" y="1525"/>
                </a:cubicBezTo>
                <a:cubicBezTo>
                  <a:pt x="893" y="1525"/>
                  <a:pt x="893" y="1526"/>
                  <a:pt x="896" y="1526"/>
                </a:cubicBezTo>
                <a:cubicBezTo>
                  <a:pt x="896" y="1526"/>
                  <a:pt x="896" y="1526"/>
                  <a:pt x="896" y="1526"/>
                </a:cubicBezTo>
                <a:cubicBezTo>
                  <a:pt x="898" y="1526"/>
                  <a:pt x="899" y="1526"/>
                  <a:pt x="900" y="1527"/>
                </a:cubicBezTo>
                <a:cubicBezTo>
                  <a:pt x="901" y="1527"/>
                  <a:pt x="900" y="1525"/>
                  <a:pt x="900" y="1525"/>
                </a:cubicBezTo>
                <a:cubicBezTo>
                  <a:pt x="899" y="1524"/>
                  <a:pt x="899" y="1524"/>
                  <a:pt x="899" y="1524"/>
                </a:cubicBezTo>
                <a:cubicBezTo>
                  <a:pt x="899" y="1524"/>
                  <a:pt x="899" y="1524"/>
                  <a:pt x="899" y="1524"/>
                </a:cubicBezTo>
                <a:cubicBezTo>
                  <a:pt x="901" y="1526"/>
                  <a:pt x="901" y="1527"/>
                  <a:pt x="904" y="1526"/>
                </a:cubicBezTo>
                <a:cubicBezTo>
                  <a:pt x="905" y="1526"/>
                  <a:pt x="905" y="1524"/>
                  <a:pt x="904" y="1523"/>
                </a:cubicBezTo>
                <a:cubicBezTo>
                  <a:pt x="905" y="1523"/>
                  <a:pt x="905" y="1523"/>
                  <a:pt x="905" y="1523"/>
                </a:cubicBezTo>
                <a:close/>
                <a:moveTo>
                  <a:pt x="922" y="1519"/>
                </a:moveTo>
                <a:cubicBezTo>
                  <a:pt x="922" y="1519"/>
                  <a:pt x="920" y="1520"/>
                  <a:pt x="918" y="1520"/>
                </a:cubicBezTo>
                <a:cubicBezTo>
                  <a:pt x="918" y="1520"/>
                  <a:pt x="915" y="1520"/>
                  <a:pt x="916" y="1521"/>
                </a:cubicBezTo>
                <a:cubicBezTo>
                  <a:pt x="917" y="1522"/>
                  <a:pt x="918" y="1523"/>
                  <a:pt x="918" y="1522"/>
                </a:cubicBezTo>
                <a:cubicBezTo>
                  <a:pt x="921" y="1522"/>
                  <a:pt x="921" y="1522"/>
                  <a:pt x="923" y="1520"/>
                </a:cubicBezTo>
                <a:cubicBezTo>
                  <a:pt x="923" y="1520"/>
                  <a:pt x="922" y="1519"/>
                  <a:pt x="922" y="1519"/>
                </a:cubicBezTo>
                <a:close/>
                <a:moveTo>
                  <a:pt x="946" y="1492"/>
                </a:moveTo>
                <a:cubicBezTo>
                  <a:pt x="950" y="1494"/>
                  <a:pt x="948" y="1494"/>
                  <a:pt x="950" y="1493"/>
                </a:cubicBezTo>
                <a:cubicBezTo>
                  <a:pt x="955" y="1492"/>
                  <a:pt x="953" y="1491"/>
                  <a:pt x="958" y="1489"/>
                </a:cubicBezTo>
                <a:cubicBezTo>
                  <a:pt x="959" y="1488"/>
                  <a:pt x="961" y="1486"/>
                  <a:pt x="961" y="1486"/>
                </a:cubicBezTo>
                <a:cubicBezTo>
                  <a:pt x="961" y="1486"/>
                  <a:pt x="961" y="1483"/>
                  <a:pt x="960" y="1483"/>
                </a:cubicBezTo>
                <a:cubicBezTo>
                  <a:pt x="959" y="1483"/>
                  <a:pt x="955" y="1483"/>
                  <a:pt x="955" y="1483"/>
                </a:cubicBezTo>
                <a:cubicBezTo>
                  <a:pt x="954" y="1482"/>
                  <a:pt x="955" y="1481"/>
                  <a:pt x="950" y="1482"/>
                </a:cubicBezTo>
                <a:cubicBezTo>
                  <a:pt x="950" y="1482"/>
                  <a:pt x="948" y="1484"/>
                  <a:pt x="948" y="1484"/>
                </a:cubicBezTo>
                <a:cubicBezTo>
                  <a:pt x="949" y="1486"/>
                  <a:pt x="949" y="1486"/>
                  <a:pt x="949" y="1486"/>
                </a:cubicBezTo>
                <a:cubicBezTo>
                  <a:pt x="946" y="1489"/>
                  <a:pt x="946" y="1488"/>
                  <a:pt x="946" y="1492"/>
                </a:cubicBezTo>
                <a:cubicBezTo>
                  <a:pt x="946" y="1492"/>
                  <a:pt x="946" y="1492"/>
                  <a:pt x="946" y="1492"/>
                </a:cubicBezTo>
                <a:close/>
                <a:moveTo>
                  <a:pt x="943" y="1490"/>
                </a:moveTo>
                <a:cubicBezTo>
                  <a:pt x="943" y="1488"/>
                  <a:pt x="947" y="1484"/>
                  <a:pt x="947" y="1484"/>
                </a:cubicBezTo>
                <a:cubicBezTo>
                  <a:pt x="945" y="1481"/>
                  <a:pt x="945" y="1482"/>
                  <a:pt x="942" y="1482"/>
                </a:cubicBezTo>
                <a:cubicBezTo>
                  <a:pt x="941" y="1482"/>
                  <a:pt x="940" y="1484"/>
                  <a:pt x="939" y="1484"/>
                </a:cubicBezTo>
                <a:cubicBezTo>
                  <a:pt x="938" y="1483"/>
                  <a:pt x="934" y="1482"/>
                  <a:pt x="934" y="1484"/>
                </a:cubicBezTo>
                <a:cubicBezTo>
                  <a:pt x="934" y="1484"/>
                  <a:pt x="937" y="1487"/>
                  <a:pt x="938" y="1487"/>
                </a:cubicBezTo>
                <a:cubicBezTo>
                  <a:pt x="939" y="1487"/>
                  <a:pt x="939" y="1487"/>
                  <a:pt x="939" y="1487"/>
                </a:cubicBezTo>
                <a:cubicBezTo>
                  <a:pt x="939" y="1493"/>
                  <a:pt x="935" y="1488"/>
                  <a:pt x="934" y="1488"/>
                </a:cubicBezTo>
                <a:cubicBezTo>
                  <a:pt x="932" y="1488"/>
                  <a:pt x="932" y="1490"/>
                  <a:pt x="933" y="1491"/>
                </a:cubicBezTo>
                <a:cubicBezTo>
                  <a:pt x="934" y="1491"/>
                  <a:pt x="938" y="1493"/>
                  <a:pt x="939" y="1493"/>
                </a:cubicBezTo>
                <a:cubicBezTo>
                  <a:pt x="939" y="1493"/>
                  <a:pt x="941" y="1492"/>
                  <a:pt x="941" y="1491"/>
                </a:cubicBezTo>
                <a:cubicBezTo>
                  <a:pt x="942" y="1491"/>
                  <a:pt x="943" y="1491"/>
                  <a:pt x="943" y="1490"/>
                </a:cubicBezTo>
                <a:close/>
                <a:moveTo>
                  <a:pt x="1073" y="113"/>
                </a:moveTo>
                <a:cubicBezTo>
                  <a:pt x="1073" y="113"/>
                  <a:pt x="1074" y="113"/>
                  <a:pt x="1074" y="113"/>
                </a:cubicBezTo>
                <a:cubicBezTo>
                  <a:pt x="1074" y="112"/>
                  <a:pt x="1074" y="111"/>
                  <a:pt x="1074" y="111"/>
                </a:cubicBezTo>
                <a:cubicBezTo>
                  <a:pt x="1073" y="109"/>
                  <a:pt x="1077" y="110"/>
                  <a:pt x="1078" y="110"/>
                </a:cubicBezTo>
                <a:cubicBezTo>
                  <a:pt x="1081" y="112"/>
                  <a:pt x="1081" y="112"/>
                  <a:pt x="1083" y="112"/>
                </a:cubicBezTo>
                <a:cubicBezTo>
                  <a:pt x="1086" y="112"/>
                  <a:pt x="1086" y="112"/>
                  <a:pt x="1088" y="114"/>
                </a:cubicBezTo>
                <a:cubicBezTo>
                  <a:pt x="1090" y="114"/>
                  <a:pt x="1091" y="115"/>
                  <a:pt x="1091" y="117"/>
                </a:cubicBezTo>
                <a:cubicBezTo>
                  <a:pt x="1091" y="118"/>
                  <a:pt x="1089" y="119"/>
                  <a:pt x="1087" y="119"/>
                </a:cubicBezTo>
                <a:cubicBezTo>
                  <a:pt x="1086" y="119"/>
                  <a:pt x="1084" y="120"/>
                  <a:pt x="1083" y="120"/>
                </a:cubicBezTo>
                <a:cubicBezTo>
                  <a:pt x="1078" y="120"/>
                  <a:pt x="1078" y="121"/>
                  <a:pt x="1074" y="120"/>
                </a:cubicBezTo>
                <a:cubicBezTo>
                  <a:pt x="1072" y="120"/>
                  <a:pt x="1071" y="119"/>
                  <a:pt x="1073" y="118"/>
                </a:cubicBezTo>
                <a:cubicBezTo>
                  <a:pt x="1073" y="118"/>
                  <a:pt x="1072" y="118"/>
                  <a:pt x="1071" y="118"/>
                </a:cubicBezTo>
                <a:cubicBezTo>
                  <a:pt x="1068" y="116"/>
                  <a:pt x="1069" y="113"/>
                  <a:pt x="1073" y="113"/>
                </a:cubicBezTo>
                <a:close/>
                <a:moveTo>
                  <a:pt x="3077" y="1368"/>
                </a:moveTo>
                <a:cubicBezTo>
                  <a:pt x="3076" y="1368"/>
                  <a:pt x="3070" y="1371"/>
                  <a:pt x="3068" y="1371"/>
                </a:cubicBezTo>
                <a:cubicBezTo>
                  <a:pt x="3068" y="1371"/>
                  <a:pt x="3067" y="1371"/>
                  <a:pt x="3067" y="1372"/>
                </a:cubicBezTo>
                <a:cubicBezTo>
                  <a:pt x="3067" y="1369"/>
                  <a:pt x="3067" y="1369"/>
                  <a:pt x="3067" y="1369"/>
                </a:cubicBezTo>
                <a:cubicBezTo>
                  <a:pt x="3067" y="1369"/>
                  <a:pt x="3068" y="1369"/>
                  <a:pt x="3068" y="1368"/>
                </a:cubicBezTo>
                <a:cubicBezTo>
                  <a:pt x="3068" y="1367"/>
                  <a:pt x="3066" y="1368"/>
                  <a:pt x="3068" y="1365"/>
                </a:cubicBezTo>
                <a:cubicBezTo>
                  <a:pt x="3068" y="1365"/>
                  <a:pt x="3068" y="1363"/>
                  <a:pt x="3068" y="1364"/>
                </a:cubicBezTo>
                <a:cubicBezTo>
                  <a:pt x="3065" y="1364"/>
                  <a:pt x="3065" y="1365"/>
                  <a:pt x="3063" y="1366"/>
                </a:cubicBezTo>
                <a:cubicBezTo>
                  <a:pt x="3061" y="1367"/>
                  <a:pt x="3060" y="1369"/>
                  <a:pt x="3058" y="1371"/>
                </a:cubicBezTo>
                <a:cubicBezTo>
                  <a:pt x="3057" y="1371"/>
                  <a:pt x="3055" y="1373"/>
                  <a:pt x="3054" y="1374"/>
                </a:cubicBezTo>
                <a:cubicBezTo>
                  <a:pt x="3053" y="1375"/>
                  <a:pt x="3050" y="1377"/>
                  <a:pt x="3049" y="1377"/>
                </a:cubicBezTo>
                <a:cubicBezTo>
                  <a:pt x="3048" y="1377"/>
                  <a:pt x="3047" y="1377"/>
                  <a:pt x="3047" y="1377"/>
                </a:cubicBezTo>
                <a:cubicBezTo>
                  <a:pt x="3047" y="1378"/>
                  <a:pt x="3045" y="1380"/>
                  <a:pt x="3044" y="1381"/>
                </a:cubicBezTo>
                <a:cubicBezTo>
                  <a:pt x="3043" y="1381"/>
                  <a:pt x="3037" y="1386"/>
                  <a:pt x="3036" y="1387"/>
                </a:cubicBezTo>
                <a:cubicBezTo>
                  <a:pt x="3034" y="1388"/>
                  <a:pt x="3011" y="1399"/>
                  <a:pt x="3005" y="1402"/>
                </a:cubicBezTo>
                <a:cubicBezTo>
                  <a:pt x="2999" y="1405"/>
                  <a:pt x="3004" y="1402"/>
                  <a:pt x="2996" y="1405"/>
                </a:cubicBezTo>
                <a:cubicBezTo>
                  <a:pt x="2995" y="1406"/>
                  <a:pt x="2995" y="1406"/>
                  <a:pt x="2995" y="1406"/>
                </a:cubicBezTo>
                <a:cubicBezTo>
                  <a:pt x="2994" y="1407"/>
                  <a:pt x="2988" y="1410"/>
                  <a:pt x="2988" y="1410"/>
                </a:cubicBezTo>
                <a:cubicBezTo>
                  <a:pt x="2984" y="1412"/>
                  <a:pt x="2984" y="1411"/>
                  <a:pt x="2981" y="1415"/>
                </a:cubicBezTo>
                <a:cubicBezTo>
                  <a:pt x="2979" y="1417"/>
                  <a:pt x="2978" y="1417"/>
                  <a:pt x="2977" y="1418"/>
                </a:cubicBezTo>
                <a:cubicBezTo>
                  <a:pt x="2976" y="1419"/>
                  <a:pt x="2972" y="1419"/>
                  <a:pt x="2972" y="1420"/>
                </a:cubicBezTo>
                <a:cubicBezTo>
                  <a:pt x="2971" y="1421"/>
                  <a:pt x="2971" y="1421"/>
                  <a:pt x="2971" y="1421"/>
                </a:cubicBezTo>
                <a:cubicBezTo>
                  <a:pt x="2971" y="1423"/>
                  <a:pt x="2971" y="1423"/>
                  <a:pt x="2967" y="1424"/>
                </a:cubicBezTo>
                <a:cubicBezTo>
                  <a:pt x="2967" y="1424"/>
                  <a:pt x="2964" y="1426"/>
                  <a:pt x="2966" y="1427"/>
                </a:cubicBezTo>
                <a:cubicBezTo>
                  <a:pt x="2966" y="1428"/>
                  <a:pt x="2965" y="1427"/>
                  <a:pt x="2965" y="1428"/>
                </a:cubicBezTo>
                <a:cubicBezTo>
                  <a:pt x="2965" y="1430"/>
                  <a:pt x="2972" y="1428"/>
                  <a:pt x="2976" y="1430"/>
                </a:cubicBezTo>
                <a:cubicBezTo>
                  <a:pt x="2976" y="1430"/>
                  <a:pt x="2976" y="1434"/>
                  <a:pt x="2979" y="1433"/>
                </a:cubicBezTo>
                <a:cubicBezTo>
                  <a:pt x="2983" y="1432"/>
                  <a:pt x="2979" y="1434"/>
                  <a:pt x="2983" y="1434"/>
                </a:cubicBezTo>
                <a:cubicBezTo>
                  <a:pt x="2988" y="1434"/>
                  <a:pt x="2987" y="1435"/>
                  <a:pt x="2994" y="1429"/>
                </a:cubicBezTo>
                <a:cubicBezTo>
                  <a:pt x="2995" y="1428"/>
                  <a:pt x="2994" y="1429"/>
                  <a:pt x="3000" y="1426"/>
                </a:cubicBezTo>
                <a:cubicBezTo>
                  <a:pt x="3001" y="1426"/>
                  <a:pt x="3000" y="1426"/>
                  <a:pt x="3000" y="1426"/>
                </a:cubicBezTo>
                <a:cubicBezTo>
                  <a:pt x="3003" y="1425"/>
                  <a:pt x="3006" y="1427"/>
                  <a:pt x="3006" y="1424"/>
                </a:cubicBezTo>
                <a:cubicBezTo>
                  <a:pt x="3006" y="1422"/>
                  <a:pt x="3006" y="1422"/>
                  <a:pt x="3006" y="1422"/>
                </a:cubicBezTo>
                <a:cubicBezTo>
                  <a:pt x="3007" y="1421"/>
                  <a:pt x="3011" y="1419"/>
                  <a:pt x="3012" y="1418"/>
                </a:cubicBezTo>
                <a:cubicBezTo>
                  <a:pt x="3013" y="1418"/>
                  <a:pt x="3019" y="1413"/>
                  <a:pt x="3019" y="1412"/>
                </a:cubicBezTo>
                <a:cubicBezTo>
                  <a:pt x="3019" y="1411"/>
                  <a:pt x="3021" y="1408"/>
                  <a:pt x="3021" y="1408"/>
                </a:cubicBezTo>
                <a:cubicBezTo>
                  <a:pt x="3024" y="1407"/>
                  <a:pt x="3037" y="1402"/>
                  <a:pt x="3037" y="1402"/>
                </a:cubicBezTo>
                <a:cubicBezTo>
                  <a:pt x="3038" y="1401"/>
                  <a:pt x="3039" y="1400"/>
                  <a:pt x="3040" y="1400"/>
                </a:cubicBezTo>
                <a:cubicBezTo>
                  <a:pt x="3040" y="1401"/>
                  <a:pt x="3043" y="1401"/>
                  <a:pt x="3043" y="1401"/>
                </a:cubicBezTo>
                <a:cubicBezTo>
                  <a:pt x="3043" y="1401"/>
                  <a:pt x="3047" y="1400"/>
                  <a:pt x="3046" y="1399"/>
                </a:cubicBezTo>
                <a:cubicBezTo>
                  <a:pt x="3045" y="1396"/>
                  <a:pt x="3045" y="1396"/>
                  <a:pt x="3047" y="1395"/>
                </a:cubicBezTo>
                <a:cubicBezTo>
                  <a:pt x="3049" y="1395"/>
                  <a:pt x="3048" y="1394"/>
                  <a:pt x="3049" y="1394"/>
                </a:cubicBezTo>
                <a:cubicBezTo>
                  <a:pt x="3050" y="1394"/>
                  <a:pt x="3054" y="1392"/>
                  <a:pt x="3054" y="1392"/>
                </a:cubicBezTo>
                <a:cubicBezTo>
                  <a:pt x="3057" y="1389"/>
                  <a:pt x="3060" y="1387"/>
                  <a:pt x="3060" y="1386"/>
                </a:cubicBezTo>
                <a:cubicBezTo>
                  <a:pt x="3062" y="1386"/>
                  <a:pt x="3064" y="1384"/>
                  <a:pt x="3069" y="1382"/>
                </a:cubicBezTo>
                <a:cubicBezTo>
                  <a:pt x="3071" y="1382"/>
                  <a:pt x="3073" y="1380"/>
                  <a:pt x="3073" y="1379"/>
                </a:cubicBezTo>
                <a:cubicBezTo>
                  <a:pt x="3074" y="1377"/>
                  <a:pt x="3074" y="1377"/>
                  <a:pt x="3074" y="1377"/>
                </a:cubicBezTo>
                <a:cubicBezTo>
                  <a:pt x="3073" y="1374"/>
                  <a:pt x="3074" y="1374"/>
                  <a:pt x="3075" y="1374"/>
                </a:cubicBezTo>
                <a:cubicBezTo>
                  <a:pt x="3079" y="1372"/>
                  <a:pt x="3078" y="1373"/>
                  <a:pt x="3078" y="1370"/>
                </a:cubicBezTo>
                <a:cubicBezTo>
                  <a:pt x="3078" y="1369"/>
                  <a:pt x="3078" y="1368"/>
                  <a:pt x="3077" y="1368"/>
                </a:cubicBezTo>
                <a:close/>
                <a:moveTo>
                  <a:pt x="2922" y="1475"/>
                </a:moveTo>
                <a:cubicBezTo>
                  <a:pt x="2920" y="1475"/>
                  <a:pt x="2912" y="1481"/>
                  <a:pt x="2917" y="1481"/>
                </a:cubicBezTo>
                <a:cubicBezTo>
                  <a:pt x="2923" y="1481"/>
                  <a:pt x="2924" y="1475"/>
                  <a:pt x="2922" y="1475"/>
                </a:cubicBezTo>
                <a:close/>
                <a:moveTo>
                  <a:pt x="2973" y="1433"/>
                </a:moveTo>
                <a:cubicBezTo>
                  <a:pt x="2975" y="1434"/>
                  <a:pt x="2977" y="1436"/>
                  <a:pt x="2974" y="1437"/>
                </a:cubicBezTo>
                <a:cubicBezTo>
                  <a:pt x="2971" y="1439"/>
                  <a:pt x="2966" y="1440"/>
                  <a:pt x="2965" y="1440"/>
                </a:cubicBezTo>
                <a:cubicBezTo>
                  <a:pt x="2964" y="1440"/>
                  <a:pt x="2963" y="1439"/>
                  <a:pt x="2963" y="1439"/>
                </a:cubicBezTo>
                <a:cubicBezTo>
                  <a:pt x="2963" y="1437"/>
                  <a:pt x="2968" y="1436"/>
                  <a:pt x="2969" y="1435"/>
                </a:cubicBezTo>
                <a:cubicBezTo>
                  <a:pt x="2969" y="1435"/>
                  <a:pt x="2970" y="1431"/>
                  <a:pt x="2973" y="1433"/>
                </a:cubicBezTo>
                <a:close/>
                <a:moveTo>
                  <a:pt x="2964" y="1434"/>
                </a:moveTo>
                <a:cubicBezTo>
                  <a:pt x="2964" y="1434"/>
                  <a:pt x="2966" y="1432"/>
                  <a:pt x="2967" y="1432"/>
                </a:cubicBezTo>
                <a:cubicBezTo>
                  <a:pt x="2971" y="1436"/>
                  <a:pt x="2968" y="1436"/>
                  <a:pt x="2964" y="1434"/>
                </a:cubicBezTo>
                <a:close/>
                <a:moveTo>
                  <a:pt x="3143" y="1400"/>
                </a:moveTo>
                <a:cubicBezTo>
                  <a:pt x="3141" y="1400"/>
                  <a:pt x="3139" y="1399"/>
                  <a:pt x="3138" y="1400"/>
                </a:cubicBezTo>
                <a:cubicBezTo>
                  <a:pt x="3136" y="1401"/>
                  <a:pt x="3137" y="1404"/>
                  <a:pt x="3137" y="1404"/>
                </a:cubicBezTo>
                <a:cubicBezTo>
                  <a:pt x="3137" y="1405"/>
                  <a:pt x="3136" y="1407"/>
                  <a:pt x="3139" y="1405"/>
                </a:cubicBezTo>
                <a:cubicBezTo>
                  <a:pt x="3141" y="1404"/>
                  <a:pt x="3138" y="1403"/>
                  <a:pt x="3140" y="1403"/>
                </a:cubicBezTo>
                <a:cubicBezTo>
                  <a:pt x="3142" y="1403"/>
                  <a:pt x="3144" y="1401"/>
                  <a:pt x="3143" y="1400"/>
                </a:cubicBezTo>
                <a:close/>
                <a:moveTo>
                  <a:pt x="2951" y="1447"/>
                </a:moveTo>
                <a:cubicBezTo>
                  <a:pt x="2949" y="1447"/>
                  <a:pt x="2947" y="1449"/>
                  <a:pt x="2947" y="1450"/>
                </a:cubicBezTo>
                <a:cubicBezTo>
                  <a:pt x="2947" y="1452"/>
                  <a:pt x="2950" y="1454"/>
                  <a:pt x="2952" y="1450"/>
                </a:cubicBezTo>
                <a:cubicBezTo>
                  <a:pt x="2952" y="1449"/>
                  <a:pt x="2952" y="1447"/>
                  <a:pt x="2951" y="1447"/>
                </a:cubicBezTo>
                <a:close/>
                <a:moveTo>
                  <a:pt x="3142" y="1329"/>
                </a:moveTo>
                <a:cubicBezTo>
                  <a:pt x="3142" y="1330"/>
                  <a:pt x="3144" y="1331"/>
                  <a:pt x="3145" y="1331"/>
                </a:cubicBezTo>
                <a:cubicBezTo>
                  <a:pt x="3146" y="1332"/>
                  <a:pt x="3138" y="1339"/>
                  <a:pt x="3138" y="1339"/>
                </a:cubicBezTo>
                <a:cubicBezTo>
                  <a:pt x="3137" y="1339"/>
                  <a:pt x="3135" y="1343"/>
                  <a:pt x="3133" y="1343"/>
                </a:cubicBezTo>
                <a:cubicBezTo>
                  <a:pt x="3132" y="1343"/>
                  <a:pt x="3132" y="1344"/>
                  <a:pt x="3132" y="1344"/>
                </a:cubicBezTo>
                <a:cubicBezTo>
                  <a:pt x="3132" y="1344"/>
                  <a:pt x="3130" y="1345"/>
                  <a:pt x="3129" y="1346"/>
                </a:cubicBezTo>
                <a:cubicBezTo>
                  <a:pt x="3130" y="1348"/>
                  <a:pt x="3130" y="1348"/>
                  <a:pt x="3130" y="1348"/>
                </a:cubicBezTo>
                <a:cubicBezTo>
                  <a:pt x="3130" y="1349"/>
                  <a:pt x="3130" y="1350"/>
                  <a:pt x="3129" y="1350"/>
                </a:cubicBezTo>
                <a:cubicBezTo>
                  <a:pt x="3127" y="1350"/>
                  <a:pt x="3127" y="1351"/>
                  <a:pt x="3127" y="1347"/>
                </a:cubicBezTo>
                <a:cubicBezTo>
                  <a:pt x="3122" y="1348"/>
                  <a:pt x="3122" y="1347"/>
                  <a:pt x="3117" y="1351"/>
                </a:cubicBezTo>
                <a:cubicBezTo>
                  <a:pt x="3116" y="1351"/>
                  <a:pt x="3116" y="1352"/>
                  <a:pt x="3116" y="1352"/>
                </a:cubicBezTo>
                <a:cubicBezTo>
                  <a:pt x="3117" y="1357"/>
                  <a:pt x="3111" y="1359"/>
                  <a:pt x="3109" y="1362"/>
                </a:cubicBezTo>
                <a:cubicBezTo>
                  <a:pt x="3106" y="1365"/>
                  <a:pt x="3100" y="1368"/>
                  <a:pt x="3096" y="1370"/>
                </a:cubicBezTo>
                <a:cubicBezTo>
                  <a:pt x="3092" y="1372"/>
                  <a:pt x="3091" y="1374"/>
                  <a:pt x="3090" y="1374"/>
                </a:cubicBezTo>
                <a:cubicBezTo>
                  <a:pt x="3088" y="1375"/>
                  <a:pt x="3086" y="1379"/>
                  <a:pt x="3083" y="1376"/>
                </a:cubicBezTo>
                <a:cubicBezTo>
                  <a:pt x="3082" y="1376"/>
                  <a:pt x="3084" y="1374"/>
                  <a:pt x="3085" y="1373"/>
                </a:cubicBezTo>
                <a:cubicBezTo>
                  <a:pt x="3084" y="1373"/>
                  <a:pt x="3084" y="1373"/>
                  <a:pt x="3083" y="1373"/>
                </a:cubicBezTo>
                <a:cubicBezTo>
                  <a:pt x="3082" y="1373"/>
                  <a:pt x="3080" y="1373"/>
                  <a:pt x="3080" y="1373"/>
                </a:cubicBezTo>
                <a:cubicBezTo>
                  <a:pt x="3080" y="1373"/>
                  <a:pt x="3076" y="1373"/>
                  <a:pt x="3081" y="1371"/>
                </a:cubicBezTo>
                <a:cubicBezTo>
                  <a:pt x="3086" y="1369"/>
                  <a:pt x="3084" y="1369"/>
                  <a:pt x="3087" y="1367"/>
                </a:cubicBezTo>
                <a:cubicBezTo>
                  <a:pt x="3090" y="1367"/>
                  <a:pt x="3094" y="1360"/>
                  <a:pt x="3094" y="1359"/>
                </a:cubicBezTo>
                <a:cubicBezTo>
                  <a:pt x="3094" y="1358"/>
                  <a:pt x="3094" y="1358"/>
                  <a:pt x="3094" y="1357"/>
                </a:cubicBezTo>
                <a:cubicBezTo>
                  <a:pt x="3094" y="1356"/>
                  <a:pt x="3092" y="1357"/>
                  <a:pt x="3091" y="1355"/>
                </a:cubicBezTo>
                <a:cubicBezTo>
                  <a:pt x="3089" y="1353"/>
                  <a:pt x="3087" y="1354"/>
                  <a:pt x="3087" y="1353"/>
                </a:cubicBezTo>
                <a:cubicBezTo>
                  <a:pt x="3087" y="1352"/>
                  <a:pt x="3087" y="1349"/>
                  <a:pt x="3088" y="1350"/>
                </a:cubicBezTo>
                <a:cubicBezTo>
                  <a:pt x="3089" y="1349"/>
                  <a:pt x="3091" y="1348"/>
                  <a:pt x="3093" y="1346"/>
                </a:cubicBezTo>
                <a:cubicBezTo>
                  <a:pt x="3094" y="1345"/>
                  <a:pt x="3094" y="1345"/>
                  <a:pt x="3095" y="1346"/>
                </a:cubicBezTo>
                <a:cubicBezTo>
                  <a:pt x="3097" y="1346"/>
                  <a:pt x="3102" y="1342"/>
                  <a:pt x="3103" y="1340"/>
                </a:cubicBezTo>
                <a:cubicBezTo>
                  <a:pt x="3104" y="1338"/>
                  <a:pt x="3106" y="1337"/>
                  <a:pt x="3106" y="1336"/>
                </a:cubicBezTo>
                <a:cubicBezTo>
                  <a:pt x="3106" y="1335"/>
                  <a:pt x="3107" y="1333"/>
                  <a:pt x="3108" y="1332"/>
                </a:cubicBezTo>
                <a:cubicBezTo>
                  <a:pt x="3109" y="1330"/>
                  <a:pt x="3111" y="1330"/>
                  <a:pt x="3111" y="1329"/>
                </a:cubicBezTo>
                <a:cubicBezTo>
                  <a:pt x="3111" y="1325"/>
                  <a:pt x="3113" y="1327"/>
                  <a:pt x="3113" y="1324"/>
                </a:cubicBezTo>
                <a:cubicBezTo>
                  <a:pt x="3113" y="1324"/>
                  <a:pt x="3111" y="1324"/>
                  <a:pt x="3111" y="1323"/>
                </a:cubicBezTo>
                <a:cubicBezTo>
                  <a:pt x="3113" y="1318"/>
                  <a:pt x="3113" y="1318"/>
                  <a:pt x="3113" y="1318"/>
                </a:cubicBezTo>
                <a:cubicBezTo>
                  <a:pt x="3109" y="1319"/>
                  <a:pt x="3112" y="1316"/>
                  <a:pt x="3113" y="1314"/>
                </a:cubicBezTo>
                <a:cubicBezTo>
                  <a:pt x="3111" y="1313"/>
                  <a:pt x="3110" y="1315"/>
                  <a:pt x="3110" y="1309"/>
                </a:cubicBezTo>
                <a:cubicBezTo>
                  <a:pt x="3110" y="1308"/>
                  <a:pt x="3109" y="1305"/>
                  <a:pt x="3109" y="1304"/>
                </a:cubicBezTo>
                <a:cubicBezTo>
                  <a:pt x="3109" y="1303"/>
                  <a:pt x="3110" y="1302"/>
                  <a:pt x="3111" y="1300"/>
                </a:cubicBezTo>
                <a:cubicBezTo>
                  <a:pt x="3111" y="1299"/>
                  <a:pt x="3110" y="1299"/>
                  <a:pt x="3110" y="1299"/>
                </a:cubicBezTo>
                <a:cubicBezTo>
                  <a:pt x="3109" y="1295"/>
                  <a:pt x="3109" y="1295"/>
                  <a:pt x="3112" y="1294"/>
                </a:cubicBezTo>
                <a:cubicBezTo>
                  <a:pt x="3115" y="1293"/>
                  <a:pt x="3115" y="1294"/>
                  <a:pt x="3114" y="1296"/>
                </a:cubicBezTo>
                <a:cubicBezTo>
                  <a:pt x="3113" y="1298"/>
                  <a:pt x="3113" y="1297"/>
                  <a:pt x="3114" y="1300"/>
                </a:cubicBezTo>
                <a:cubicBezTo>
                  <a:pt x="3115" y="1298"/>
                  <a:pt x="3115" y="1298"/>
                  <a:pt x="3116" y="1299"/>
                </a:cubicBezTo>
                <a:cubicBezTo>
                  <a:pt x="3118" y="1301"/>
                  <a:pt x="3117" y="1300"/>
                  <a:pt x="3120" y="1302"/>
                </a:cubicBezTo>
                <a:cubicBezTo>
                  <a:pt x="3122" y="1306"/>
                  <a:pt x="3122" y="1306"/>
                  <a:pt x="3122" y="1306"/>
                </a:cubicBezTo>
                <a:cubicBezTo>
                  <a:pt x="3122" y="1307"/>
                  <a:pt x="3121" y="1308"/>
                  <a:pt x="3120" y="1309"/>
                </a:cubicBezTo>
                <a:cubicBezTo>
                  <a:pt x="3119" y="1310"/>
                  <a:pt x="3119" y="1310"/>
                  <a:pt x="3119" y="1310"/>
                </a:cubicBezTo>
                <a:cubicBezTo>
                  <a:pt x="3118" y="1310"/>
                  <a:pt x="3118" y="1311"/>
                  <a:pt x="3118" y="1311"/>
                </a:cubicBezTo>
                <a:cubicBezTo>
                  <a:pt x="3118" y="1311"/>
                  <a:pt x="3118" y="1311"/>
                  <a:pt x="3118" y="1311"/>
                </a:cubicBezTo>
                <a:cubicBezTo>
                  <a:pt x="3118" y="1315"/>
                  <a:pt x="3121" y="1315"/>
                  <a:pt x="3117" y="1319"/>
                </a:cubicBezTo>
                <a:cubicBezTo>
                  <a:pt x="3115" y="1320"/>
                  <a:pt x="3117" y="1322"/>
                  <a:pt x="3117" y="1326"/>
                </a:cubicBezTo>
                <a:cubicBezTo>
                  <a:pt x="3119" y="1326"/>
                  <a:pt x="3120" y="1327"/>
                  <a:pt x="3120" y="1323"/>
                </a:cubicBezTo>
                <a:cubicBezTo>
                  <a:pt x="3120" y="1322"/>
                  <a:pt x="3122" y="1319"/>
                  <a:pt x="3123" y="1318"/>
                </a:cubicBezTo>
                <a:cubicBezTo>
                  <a:pt x="3123" y="1317"/>
                  <a:pt x="3124" y="1319"/>
                  <a:pt x="3125" y="1320"/>
                </a:cubicBezTo>
                <a:cubicBezTo>
                  <a:pt x="3125" y="1321"/>
                  <a:pt x="3124" y="1324"/>
                  <a:pt x="3124" y="1326"/>
                </a:cubicBezTo>
                <a:cubicBezTo>
                  <a:pt x="3124" y="1326"/>
                  <a:pt x="3124" y="1326"/>
                  <a:pt x="3122" y="1329"/>
                </a:cubicBezTo>
                <a:cubicBezTo>
                  <a:pt x="3122" y="1329"/>
                  <a:pt x="3121" y="1331"/>
                  <a:pt x="3122" y="1331"/>
                </a:cubicBezTo>
                <a:cubicBezTo>
                  <a:pt x="3125" y="1331"/>
                  <a:pt x="3125" y="1335"/>
                  <a:pt x="3131" y="1334"/>
                </a:cubicBezTo>
                <a:cubicBezTo>
                  <a:pt x="3133" y="1334"/>
                  <a:pt x="3135" y="1334"/>
                  <a:pt x="3136" y="1332"/>
                </a:cubicBezTo>
                <a:cubicBezTo>
                  <a:pt x="3138" y="1331"/>
                  <a:pt x="3141" y="1329"/>
                  <a:pt x="3142" y="1329"/>
                </a:cubicBezTo>
                <a:close/>
                <a:moveTo>
                  <a:pt x="2842" y="1363"/>
                </a:moveTo>
                <a:cubicBezTo>
                  <a:pt x="2841" y="1363"/>
                  <a:pt x="2839" y="1363"/>
                  <a:pt x="2839" y="1364"/>
                </a:cubicBezTo>
                <a:cubicBezTo>
                  <a:pt x="2839" y="1367"/>
                  <a:pt x="2840" y="1366"/>
                  <a:pt x="2841" y="1366"/>
                </a:cubicBezTo>
                <a:cubicBezTo>
                  <a:pt x="2844" y="1366"/>
                  <a:pt x="2843" y="1363"/>
                  <a:pt x="2842" y="1363"/>
                </a:cubicBezTo>
                <a:close/>
                <a:moveTo>
                  <a:pt x="2837" y="1367"/>
                </a:moveTo>
                <a:cubicBezTo>
                  <a:pt x="2839" y="1367"/>
                  <a:pt x="2836" y="1372"/>
                  <a:pt x="2834" y="1373"/>
                </a:cubicBezTo>
                <a:cubicBezTo>
                  <a:pt x="2833" y="1374"/>
                  <a:pt x="2834" y="1373"/>
                  <a:pt x="2833" y="1376"/>
                </a:cubicBezTo>
                <a:cubicBezTo>
                  <a:pt x="2833" y="1379"/>
                  <a:pt x="2833" y="1381"/>
                  <a:pt x="2832" y="1382"/>
                </a:cubicBezTo>
                <a:cubicBezTo>
                  <a:pt x="2831" y="1382"/>
                  <a:pt x="2831" y="1382"/>
                  <a:pt x="2831" y="1382"/>
                </a:cubicBezTo>
                <a:cubicBezTo>
                  <a:pt x="2830" y="1381"/>
                  <a:pt x="2825" y="1385"/>
                  <a:pt x="2825" y="1385"/>
                </a:cubicBezTo>
                <a:cubicBezTo>
                  <a:pt x="2823" y="1387"/>
                  <a:pt x="2822" y="1389"/>
                  <a:pt x="2821" y="1390"/>
                </a:cubicBezTo>
                <a:cubicBezTo>
                  <a:pt x="2821" y="1390"/>
                  <a:pt x="2818" y="1393"/>
                  <a:pt x="2817" y="1391"/>
                </a:cubicBezTo>
                <a:cubicBezTo>
                  <a:pt x="2816" y="1391"/>
                  <a:pt x="2814" y="1393"/>
                  <a:pt x="2814" y="1395"/>
                </a:cubicBezTo>
                <a:cubicBezTo>
                  <a:pt x="2813" y="1396"/>
                  <a:pt x="2812" y="1397"/>
                  <a:pt x="2811" y="1396"/>
                </a:cubicBezTo>
                <a:cubicBezTo>
                  <a:pt x="2811" y="1396"/>
                  <a:pt x="2811" y="1397"/>
                  <a:pt x="2809" y="1397"/>
                </a:cubicBezTo>
                <a:cubicBezTo>
                  <a:pt x="2807" y="1399"/>
                  <a:pt x="2805" y="1400"/>
                  <a:pt x="2805" y="1401"/>
                </a:cubicBezTo>
                <a:cubicBezTo>
                  <a:pt x="2805" y="1401"/>
                  <a:pt x="2805" y="1402"/>
                  <a:pt x="2803" y="1400"/>
                </a:cubicBezTo>
                <a:cubicBezTo>
                  <a:pt x="2799" y="1397"/>
                  <a:pt x="2799" y="1399"/>
                  <a:pt x="2799" y="1399"/>
                </a:cubicBezTo>
                <a:cubicBezTo>
                  <a:pt x="2797" y="1399"/>
                  <a:pt x="2796" y="1390"/>
                  <a:pt x="2796" y="1390"/>
                </a:cubicBezTo>
                <a:cubicBezTo>
                  <a:pt x="2796" y="1388"/>
                  <a:pt x="2797" y="1388"/>
                  <a:pt x="2798" y="1388"/>
                </a:cubicBezTo>
                <a:cubicBezTo>
                  <a:pt x="2802" y="1385"/>
                  <a:pt x="2801" y="1382"/>
                  <a:pt x="2801" y="1378"/>
                </a:cubicBezTo>
                <a:cubicBezTo>
                  <a:pt x="2801" y="1378"/>
                  <a:pt x="2801" y="1377"/>
                  <a:pt x="2801" y="1376"/>
                </a:cubicBezTo>
                <a:cubicBezTo>
                  <a:pt x="2801" y="1373"/>
                  <a:pt x="2802" y="1372"/>
                  <a:pt x="2804" y="1369"/>
                </a:cubicBezTo>
                <a:cubicBezTo>
                  <a:pt x="2806" y="1365"/>
                  <a:pt x="2805" y="1366"/>
                  <a:pt x="2805" y="1366"/>
                </a:cubicBezTo>
                <a:cubicBezTo>
                  <a:pt x="2810" y="1360"/>
                  <a:pt x="2809" y="1366"/>
                  <a:pt x="2809" y="1366"/>
                </a:cubicBezTo>
                <a:cubicBezTo>
                  <a:pt x="2812" y="1367"/>
                  <a:pt x="2812" y="1367"/>
                  <a:pt x="2812" y="1367"/>
                </a:cubicBezTo>
                <a:cubicBezTo>
                  <a:pt x="2817" y="1367"/>
                  <a:pt x="2814" y="1370"/>
                  <a:pt x="2818" y="1370"/>
                </a:cubicBezTo>
                <a:cubicBezTo>
                  <a:pt x="2824" y="1370"/>
                  <a:pt x="2824" y="1370"/>
                  <a:pt x="2824" y="1370"/>
                </a:cubicBezTo>
                <a:cubicBezTo>
                  <a:pt x="2826" y="1370"/>
                  <a:pt x="2829" y="1369"/>
                  <a:pt x="2831" y="1369"/>
                </a:cubicBezTo>
                <a:cubicBezTo>
                  <a:pt x="2832" y="1369"/>
                  <a:pt x="2836" y="1367"/>
                  <a:pt x="2837" y="1367"/>
                </a:cubicBezTo>
                <a:close/>
                <a:moveTo>
                  <a:pt x="2768" y="1308"/>
                </a:moveTo>
                <a:cubicBezTo>
                  <a:pt x="2767" y="1305"/>
                  <a:pt x="2765" y="1308"/>
                  <a:pt x="2764" y="1308"/>
                </a:cubicBezTo>
                <a:cubicBezTo>
                  <a:pt x="2762" y="1309"/>
                  <a:pt x="2758" y="1309"/>
                  <a:pt x="2757" y="1309"/>
                </a:cubicBezTo>
                <a:cubicBezTo>
                  <a:pt x="2753" y="1314"/>
                  <a:pt x="2756" y="1312"/>
                  <a:pt x="2761" y="1313"/>
                </a:cubicBezTo>
                <a:cubicBezTo>
                  <a:pt x="2768" y="1314"/>
                  <a:pt x="2765" y="1313"/>
                  <a:pt x="2765" y="1312"/>
                </a:cubicBezTo>
                <a:cubicBezTo>
                  <a:pt x="2766" y="1312"/>
                  <a:pt x="2766" y="1312"/>
                  <a:pt x="2767" y="1312"/>
                </a:cubicBezTo>
                <a:cubicBezTo>
                  <a:pt x="2776" y="1312"/>
                  <a:pt x="2771" y="1311"/>
                  <a:pt x="2771" y="1309"/>
                </a:cubicBezTo>
                <a:cubicBezTo>
                  <a:pt x="2770" y="1308"/>
                  <a:pt x="2769" y="1309"/>
                  <a:pt x="2768" y="1309"/>
                </a:cubicBezTo>
                <a:cubicBezTo>
                  <a:pt x="2768" y="1310"/>
                  <a:pt x="2768" y="1310"/>
                  <a:pt x="2768" y="1310"/>
                </a:cubicBezTo>
                <a:cubicBezTo>
                  <a:pt x="2768" y="1310"/>
                  <a:pt x="2768" y="1310"/>
                  <a:pt x="2768" y="1310"/>
                </a:cubicBezTo>
                <a:cubicBezTo>
                  <a:pt x="2768" y="1309"/>
                  <a:pt x="2768" y="1309"/>
                  <a:pt x="2768" y="1309"/>
                </a:cubicBezTo>
                <a:cubicBezTo>
                  <a:pt x="2768" y="1309"/>
                  <a:pt x="2768" y="1309"/>
                  <a:pt x="2768" y="1309"/>
                </a:cubicBezTo>
                <a:cubicBezTo>
                  <a:pt x="2768" y="1308"/>
                  <a:pt x="2768" y="1308"/>
                  <a:pt x="2768" y="1308"/>
                </a:cubicBezTo>
                <a:close/>
                <a:moveTo>
                  <a:pt x="2803" y="1360"/>
                </a:moveTo>
                <a:cubicBezTo>
                  <a:pt x="2803" y="1360"/>
                  <a:pt x="2804" y="1360"/>
                  <a:pt x="2806" y="1359"/>
                </a:cubicBezTo>
                <a:cubicBezTo>
                  <a:pt x="2808" y="1357"/>
                  <a:pt x="2808" y="1356"/>
                  <a:pt x="2808" y="1354"/>
                </a:cubicBezTo>
                <a:cubicBezTo>
                  <a:pt x="2808" y="1352"/>
                  <a:pt x="2806" y="1353"/>
                  <a:pt x="2805" y="1354"/>
                </a:cubicBezTo>
                <a:cubicBezTo>
                  <a:pt x="2804" y="1355"/>
                  <a:pt x="2802" y="1358"/>
                  <a:pt x="2802" y="1359"/>
                </a:cubicBezTo>
                <a:cubicBezTo>
                  <a:pt x="2802" y="1359"/>
                  <a:pt x="2803" y="1360"/>
                  <a:pt x="2803" y="1360"/>
                </a:cubicBezTo>
                <a:close/>
                <a:moveTo>
                  <a:pt x="2832" y="1348"/>
                </a:moveTo>
                <a:cubicBezTo>
                  <a:pt x="2834" y="1348"/>
                  <a:pt x="2835" y="1348"/>
                  <a:pt x="2834" y="1346"/>
                </a:cubicBezTo>
                <a:cubicBezTo>
                  <a:pt x="2834" y="1345"/>
                  <a:pt x="2831" y="1347"/>
                  <a:pt x="2831" y="1347"/>
                </a:cubicBezTo>
                <a:cubicBezTo>
                  <a:pt x="2831" y="1348"/>
                  <a:pt x="2830" y="1350"/>
                  <a:pt x="2832" y="1348"/>
                </a:cubicBezTo>
                <a:close/>
                <a:moveTo>
                  <a:pt x="2844" y="1355"/>
                </a:moveTo>
                <a:cubicBezTo>
                  <a:pt x="2844" y="1355"/>
                  <a:pt x="2845" y="1355"/>
                  <a:pt x="2845" y="1356"/>
                </a:cubicBezTo>
                <a:cubicBezTo>
                  <a:pt x="2845" y="1357"/>
                  <a:pt x="2842" y="1362"/>
                  <a:pt x="2842" y="1362"/>
                </a:cubicBezTo>
                <a:cubicBezTo>
                  <a:pt x="2842" y="1362"/>
                  <a:pt x="2842" y="1362"/>
                  <a:pt x="2842" y="1362"/>
                </a:cubicBezTo>
                <a:cubicBezTo>
                  <a:pt x="2841" y="1363"/>
                  <a:pt x="2840" y="1363"/>
                  <a:pt x="2840" y="1362"/>
                </a:cubicBezTo>
                <a:cubicBezTo>
                  <a:pt x="2840" y="1361"/>
                  <a:pt x="2839" y="1356"/>
                  <a:pt x="2841" y="1356"/>
                </a:cubicBezTo>
                <a:cubicBezTo>
                  <a:pt x="2842" y="1356"/>
                  <a:pt x="2843" y="1354"/>
                  <a:pt x="2843" y="1355"/>
                </a:cubicBezTo>
                <a:cubicBezTo>
                  <a:pt x="2844" y="1355"/>
                  <a:pt x="2844" y="1355"/>
                  <a:pt x="2844" y="1355"/>
                </a:cubicBezTo>
                <a:close/>
                <a:moveTo>
                  <a:pt x="2966" y="1185"/>
                </a:moveTo>
                <a:cubicBezTo>
                  <a:pt x="2966" y="1187"/>
                  <a:pt x="2964" y="1189"/>
                  <a:pt x="2963" y="1190"/>
                </a:cubicBezTo>
                <a:cubicBezTo>
                  <a:pt x="2959" y="1195"/>
                  <a:pt x="2960" y="1193"/>
                  <a:pt x="2961" y="1197"/>
                </a:cubicBezTo>
                <a:cubicBezTo>
                  <a:pt x="2961" y="1198"/>
                  <a:pt x="2958" y="1204"/>
                  <a:pt x="2958" y="1204"/>
                </a:cubicBezTo>
                <a:cubicBezTo>
                  <a:pt x="2957" y="1205"/>
                  <a:pt x="2958" y="1207"/>
                  <a:pt x="2958" y="1208"/>
                </a:cubicBezTo>
                <a:cubicBezTo>
                  <a:pt x="2958" y="1209"/>
                  <a:pt x="2955" y="1210"/>
                  <a:pt x="2956" y="1212"/>
                </a:cubicBezTo>
                <a:cubicBezTo>
                  <a:pt x="2957" y="1216"/>
                  <a:pt x="2958" y="1212"/>
                  <a:pt x="2959" y="1213"/>
                </a:cubicBezTo>
                <a:cubicBezTo>
                  <a:pt x="2959" y="1213"/>
                  <a:pt x="2957" y="1217"/>
                  <a:pt x="2957" y="1218"/>
                </a:cubicBezTo>
                <a:cubicBezTo>
                  <a:pt x="2956" y="1221"/>
                  <a:pt x="2957" y="1220"/>
                  <a:pt x="2957" y="1223"/>
                </a:cubicBezTo>
                <a:cubicBezTo>
                  <a:pt x="2957" y="1228"/>
                  <a:pt x="2952" y="1233"/>
                  <a:pt x="2951" y="1233"/>
                </a:cubicBezTo>
                <a:cubicBezTo>
                  <a:pt x="2951" y="1235"/>
                  <a:pt x="2949" y="1240"/>
                  <a:pt x="2948" y="1241"/>
                </a:cubicBezTo>
                <a:cubicBezTo>
                  <a:pt x="2948" y="1242"/>
                  <a:pt x="2943" y="1248"/>
                  <a:pt x="2941" y="1250"/>
                </a:cubicBezTo>
                <a:cubicBezTo>
                  <a:pt x="2939" y="1251"/>
                  <a:pt x="2939" y="1252"/>
                  <a:pt x="2939" y="1253"/>
                </a:cubicBezTo>
                <a:cubicBezTo>
                  <a:pt x="2939" y="1255"/>
                  <a:pt x="2938" y="1257"/>
                  <a:pt x="2937" y="1260"/>
                </a:cubicBezTo>
                <a:cubicBezTo>
                  <a:pt x="2936" y="1262"/>
                  <a:pt x="2935" y="1263"/>
                  <a:pt x="2932" y="1265"/>
                </a:cubicBezTo>
                <a:cubicBezTo>
                  <a:pt x="2930" y="1266"/>
                  <a:pt x="2929" y="1266"/>
                  <a:pt x="2929" y="1267"/>
                </a:cubicBezTo>
                <a:cubicBezTo>
                  <a:pt x="2926" y="1271"/>
                  <a:pt x="2926" y="1271"/>
                  <a:pt x="2926" y="1271"/>
                </a:cubicBezTo>
                <a:cubicBezTo>
                  <a:pt x="2925" y="1273"/>
                  <a:pt x="2912" y="1282"/>
                  <a:pt x="2910" y="1283"/>
                </a:cubicBezTo>
                <a:cubicBezTo>
                  <a:pt x="2908" y="1284"/>
                  <a:pt x="2902" y="1296"/>
                  <a:pt x="2898" y="1296"/>
                </a:cubicBezTo>
                <a:cubicBezTo>
                  <a:pt x="2898" y="1297"/>
                  <a:pt x="2898" y="1304"/>
                  <a:pt x="2896" y="1303"/>
                </a:cubicBezTo>
                <a:cubicBezTo>
                  <a:pt x="2896" y="1303"/>
                  <a:pt x="2895" y="1304"/>
                  <a:pt x="2892" y="1306"/>
                </a:cubicBezTo>
                <a:cubicBezTo>
                  <a:pt x="2888" y="1308"/>
                  <a:pt x="2888" y="1309"/>
                  <a:pt x="2888" y="1310"/>
                </a:cubicBezTo>
                <a:cubicBezTo>
                  <a:pt x="2884" y="1317"/>
                  <a:pt x="2880" y="1319"/>
                  <a:pt x="2879" y="1321"/>
                </a:cubicBezTo>
                <a:cubicBezTo>
                  <a:pt x="2878" y="1323"/>
                  <a:pt x="2876" y="1328"/>
                  <a:pt x="2875" y="1328"/>
                </a:cubicBezTo>
                <a:cubicBezTo>
                  <a:pt x="2875" y="1328"/>
                  <a:pt x="2874" y="1329"/>
                  <a:pt x="2874" y="1329"/>
                </a:cubicBezTo>
                <a:cubicBezTo>
                  <a:pt x="2871" y="1334"/>
                  <a:pt x="2870" y="1334"/>
                  <a:pt x="2864" y="1333"/>
                </a:cubicBezTo>
                <a:cubicBezTo>
                  <a:pt x="2863" y="1333"/>
                  <a:pt x="2854" y="1333"/>
                  <a:pt x="2854" y="1333"/>
                </a:cubicBezTo>
                <a:cubicBezTo>
                  <a:pt x="2853" y="1334"/>
                  <a:pt x="2852" y="1334"/>
                  <a:pt x="2852" y="1335"/>
                </a:cubicBezTo>
                <a:cubicBezTo>
                  <a:pt x="2847" y="1339"/>
                  <a:pt x="2847" y="1339"/>
                  <a:pt x="2842" y="1342"/>
                </a:cubicBezTo>
                <a:cubicBezTo>
                  <a:pt x="2842" y="1344"/>
                  <a:pt x="2841" y="1345"/>
                  <a:pt x="2834" y="1345"/>
                </a:cubicBezTo>
                <a:cubicBezTo>
                  <a:pt x="2832" y="1345"/>
                  <a:pt x="2833" y="1347"/>
                  <a:pt x="2830" y="1346"/>
                </a:cubicBezTo>
                <a:cubicBezTo>
                  <a:pt x="2828" y="1345"/>
                  <a:pt x="2828" y="1345"/>
                  <a:pt x="2827" y="1345"/>
                </a:cubicBezTo>
                <a:cubicBezTo>
                  <a:pt x="2826" y="1344"/>
                  <a:pt x="2826" y="1342"/>
                  <a:pt x="2826" y="1340"/>
                </a:cubicBezTo>
                <a:cubicBezTo>
                  <a:pt x="2825" y="1341"/>
                  <a:pt x="2824" y="1341"/>
                  <a:pt x="2823" y="1341"/>
                </a:cubicBezTo>
                <a:cubicBezTo>
                  <a:pt x="2822" y="1341"/>
                  <a:pt x="2820" y="1341"/>
                  <a:pt x="2820" y="1340"/>
                </a:cubicBezTo>
                <a:cubicBezTo>
                  <a:pt x="2820" y="1339"/>
                  <a:pt x="2823" y="1337"/>
                  <a:pt x="2824" y="1337"/>
                </a:cubicBezTo>
                <a:cubicBezTo>
                  <a:pt x="2824" y="1336"/>
                  <a:pt x="2825" y="1334"/>
                  <a:pt x="2824" y="1334"/>
                </a:cubicBezTo>
                <a:cubicBezTo>
                  <a:pt x="2824" y="1334"/>
                  <a:pt x="2821" y="1336"/>
                  <a:pt x="2821" y="1337"/>
                </a:cubicBezTo>
                <a:cubicBezTo>
                  <a:pt x="2821" y="1338"/>
                  <a:pt x="2821" y="1338"/>
                  <a:pt x="2821" y="1338"/>
                </a:cubicBezTo>
                <a:cubicBezTo>
                  <a:pt x="2821" y="1338"/>
                  <a:pt x="2818" y="1340"/>
                  <a:pt x="2816" y="1340"/>
                </a:cubicBezTo>
                <a:cubicBezTo>
                  <a:pt x="2812" y="1340"/>
                  <a:pt x="2809" y="1346"/>
                  <a:pt x="2803" y="1345"/>
                </a:cubicBezTo>
                <a:cubicBezTo>
                  <a:pt x="2802" y="1345"/>
                  <a:pt x="2800" y="1342"/>
                  <a:pt x="2800" y="1339"/>
                </a:cubicBezTo>
                <a:cubicBezTo>
                  <a:pt x="2800" y="1340"/>
                  <a:pt x="2800" y="1340"/>
                  <a:pt x="2800" y="1340"/>
                </a:cubicBezTo>
                <a:cubicBezTo>
                  <a:pt x="2800" y="1340"/>
                  <a:pt x="2795" y="1340"/>
                  <a:pt x="2794" y="1339"/>
                </a:cubicBezTo>
                <a:cubicBezTo>
                  <a:pt x="2793" y="1338"/>
                  <a:pt x="2791" y="1340"/>
                  <a:pt x="2790" y="1340"/>
                </a:cubicBezTo>
                <a:cubicBezTo>
                  <a:pt x="2788" y="1340"/>
                  <a:pt x="2788" y="1339"/>
                  <a:pt x="2788" y="1338"/>
                </a:cubicBezTo>
                <a:cubicBezTo>
                  <a:pt x="2788" y="1336"/>
                  <a:pt x="2782" y="1337"/>
                  <a:pt x="2782" y="1336"/>
                </a:cubicBezTo>
                <a:cubicBezTo>
                  <a:pt x="2782" y="1336"/>
                  <a:pt x="2781" y="1334"/>
                  <a:pt x="2781" y="1333"/>
                </a:cubicBezTo>
                <a:cubicBezTo>
                  <a:pt x="2781" y="1330"/>
                  <a:pt x="2777" y="1327"/>
                  <a:pt x="2780" y="1325"/>
                </a:cubicBezTo>
                <a:cubicBezTo>
                  <a:pt x="2780" y="1322"/>
                  <a:pt x="2781" y="1323"/>
                  <a:pt x="2783" y="1322"/>
                </a:cubicBezTo>
                <a:cubicBezTo>
                  <a:pt x="2783" y="1317"/>
                  <a:pt x="2784" y="1315"/>
                  <a:pt x="2783" y="1311"/>
                </a:cubicBezTo>
                <a:cubicBezTo>
                  <a:pt x="2783" y="1311"/>
                  <a:pt x="2781" y="1308"/>
                  <a:pt x="2782" y="1308"/>
                </a:cubicBezTo>
                <a:cubicBezTo>
                  <a:pt x="2784" y="1307"/>
                  <a:pt x="2785" y="1308"/>
                  <a:pt x="2785" y="1304"/>
                </a:cubicBezTo>
                <a:cubicBezTo>
                  <a:pt x="2784" y="1305"/>
                  <a:pt x="2783" y="1304"/>
                  <a:pt x="2783" y="1306"/>
                </a:cubicBezTo>
                <a:cubicBezTo>
                  <a:pt x="2782" y="1310"/>
                  <a:pt x="2781" y="1307"/>
                  <a:pt x="2780" y="1307"/>
                </a:cubicBezTo>
                <a:cubicBezTo>
                  <a:pt x="2778" y="1307"/>
                  <a:pt x="2771" y="1311"/>
                  <a:pt x="2771" y="1308"/>
                </a:cubicBezTo>
                <a:cubicBezTo>
                  <a:pt x="2771" y="1305"/>
                  <a:pt x="2775" y="1306"/>
                  <a:pt x="2776" y="1305"/>
                </a:cubicBezTo>
                <a:cubicBezTo>
                  <a:pt x="2777" y="1303"/>
                  <a:pt x="2779" y="1301"/>
                  <a:pt x="2780" y="1299"/>
                </a:cubicBezTo>
                <a:cubicBezTo>
                  <a:pt x="2779" y="1297"/>
                  <a:pt x="2779" y="1294"/>
                  <a:pt x="2779" y="1292"/>
                </a:cubicBezTo>
                <a:cubicBezTo>
                  <a:pt x="2775" y="1296"/>
                  <a:pt x="2775" y="1296"/>
                  <a:pt x="2775" y="1296"/>
                </a:cubicBezTo>
                <a:cubicBezTo>
                  <a:pt x="2775" y="1297"/>
                  <a:pt x="2775" y="1299"/>
                  <a:pt x="2773" y="1302"/>
                </a:cubicBezTo>
                <a:cubicBezTo>
                  <a:pt x="2771" y="1303"/>
                  <a:pt x="2770" y="1304"/>
                  <a:pt x="2770" y="1303"/>
                </a:cubicBezTo>
                <a:cubicBezTo>
                  <a:pt x="2766" y="1303"/>
                  <a:pt x="2766" y="1303"/>
                  <a:pt x="2766" y="1303"/>
                </a:cubicBezTo>
                <a:cubicBezTo>
                  <a:pt x="2765" y="1303"/>
                  <a:pt x="2765" y="1305"/>
                  <a:pt x="2764" y="1305"/>
                </a:cubicBezTo>
                <a:cubicBezTo>
                  <a:pt x="2761" y="1304"/>
                  <a:pt x="2761" y="1305"/>
                  <a:pt x="2763" y="1301"/>
                </a:cubicBezTo>
                <a:cubicBezTo>
                  <a:pt x="2765" y="1299"/>
                  <a:pt x="2768" y="1299"/>
                  <a:pt x="2769" y="1299"/>
                </a:cubicBezTo>
                <a:cubicBezTo>
                  <a:pt x="2769" y="1298"/>
                  <a:pt x="2770" y="1297"/>
                  <a:pt x="2771" y="1297"/>
                </a:cubicBezTo>
                <a:cubicBezTo>
                  <a:pt x="2771" y="1297"/>
                  <a:pt x="2773" y="1290"/>
                  <a:pt x="2775" y="1288"/>
                </a:cubicBezTo>
                <a:cubicBezTo>
                  <a:pt x="2777" y="1285"/>
                  <a:pt x="2780" y="1286"/>
                  <a:pt x="2780" y="1282"/>
                </a:cubicBezTo>
                <a:cubicBezTo>
                  <a:pt x="2780" y="1279"/>
                  <a:pt x="2782" y="1280"/>
                  <a:pt x="2783" y="1278"/>
                </a:cubicBezTo>
                <a:cubicBezTo>
                  <a:pt x="2783" y="1277"/>
                  <a:pt x="2787" y="1272"/>
                  <a:pt x="2785" y="1271"/>
                </a:cubicBezTo>
                <a:cubicBezTo>
                  <a:pt x="2784" y="1271"/>
                  <a:pt x="2783" y="1272"/>
                  <a:pt x="2783" y="1274"/>
                </a:cubicBezTo>
                <a:cubicBezTo>
                  <a:pt x="2781" y="1280"/>
                  <a:pt x="2780" y="1277"/>
                  <a:pt x="2779" y="1279"/>
                </a:cubicBezTo>
                <a:cubicBezTo>
                  <a:pt x="2774" y="1283"/>
                  <a:pt x="2773" y="1287"/>
                  <a:pt x="2772" y="1287"/>
                </a:cubicBezTo>
                <a:cubicBezTo>
                  <a:pt x="2772" y="1287"/>
                  <a:pt x="2767" y="1290"/>
                  <a:pt x="2765" y="1290"/>
                </a:cubicBezTo>
                <a:cubicBezTo>
                  <a:pt x="2764" y="1290"/>
                  <a:pt x="2761" y="1293"/>
                  <a:pt x="2760" y="1295"/>
                </a:cubicBezTo>
                <a:cubicBezTo>
                  <a:pt x="2757" y="1297"/>
                  <a:pt x="2757" y="1297"/>
                  <a:pt x="2757" y="1297"/>
                </a:cubicBezTo>
                <a:cubicBezTo>
                  <a:pt x="2757" y="1297"/>
                  <a:pt x="2758" y="1299"/>
                  <a:pt x="2758" y="1299"/>
                </a:cubicBezTo>
                <a:cubicBezTo>
                  <a:pt x="2756" y="1301"/>
                  <a:pt x="2756" y="1301"/>
                  <a:pt x="2754" y="1301"/>
                </a:cubicBezTo>
                <a:cubicBezTo>
                  <a:pt x="2753" y="1300"/>
                  <a:pt x="2753" y="1300"/>
                  <a:pt x="2755" y="1298"/>
                </a:cubicBezTo>
                <a:cubicBezTo>
                  <a:pt x="2753" y="1299"/>
                  <a:pt x="2753" y="1299"/>
                  <a:pt x="2753" y="1299"/>
                </a:cubicBezTo>
                <a:cubicBezTo>
                  <a:pt x="2750" y="1299"/>
                  <a:pt x="2751" y="1297"/>
                  <a:pt x="2751" y="1295"/>
                </a:cubicBezTo>
                <a:cubicBezTo>
                  <a:pt x="2750" y="1296"/>
                  <a:pt x="2750" y="1296"/>
                  <a:pt x="2750" y="1296"/>
                </a:cubicBezTo>
                <a:cubicBezTo>
                  <a:pt x="2750" y="1298"/>
                  <a:pt x="2749" y="1297"/>
                  <a:pt x="2748" y="1296"/>
                </a:cubicBezTo>
                <a:cubicBezTo>
                  <a:pt x="2748" y="1295"/>
                  <a:pt x="2750" y="1292"/>
                  <a:pt x="2751" y="1294"/>
                </a:cubicBezTo>
                <a:cubicBezTo>
                  <a:pt x="2751" y="1292"/>
                  <a:pt x="2755" y="1293"/>
                  <a:pt x="2751" y="1288"/>
                </a:cubicBezTo>
                <a:cubicBezTo>
                  <a:pt x="2751" y="1287"/>
                  <a:pt x="2751" y="1286"/>
                  <a:pt x="2751" y="1285"/>
                </a:cubicBezTo>
                <a:cubicBezTo>
                  <a:pt x="2750" y="1278"/>
                  <a:pt x="2748" y="1282"/>
                  <a:pt x="2747" y="1279"/>
                </a:cubicBezTo>
                <a:cubicBezTo>
                  <a:pt x="2746" y="1278"/>
                  <a:pt x="2746" y="1277"/>
                  <a:pt x="2747" y="1275"/>
                </a:cubicBezTo>
                <a:cubicBezTo>
                  <a:pt x="2748" y="1274"/>
                  <a:pt x="2751" y="1275"/>
                  <a:pt x="2748" y="1273"/>
                </a:cubicBezTo>
                <a:cubicBezTo>
                  <a:pt x="2746" y="1271"/>
                  <a:pt x="2747" y="1271"/>
                  <a:pt x="2747" y="1269"/>
                </a:cubicBezTo>
                <a:cubicBezTo>
                  <a:pt x="2747" y="1268"/>
                  <a:pt x="2742" y="1266"/>
                  <a:pt x="2740" y="1266"/>
                </a:cubicBezTo>
                <a:cubicBezTo>
                  <a:pt x="2738" y="1265"/>
                  <a:pt x="2736" y="1266"/>
                  <a:pt x="2734" y="1266"/>
                </a:cubicBezTo>
                <a:cubicBezTo>
                  <a:pt x="2733" y="1266"/>
                  <a:pt x="2729" y="1264"/>
                  <a:pt x="2726" y="1263"/>
                </a:cubicBezTo>
                <a:cubicBezTo>
                  <a:pt x="2726" y="1262"/>
                  <a:pt x="2722" y="1263"/>
                  <a:pt x="2718" y="1262"/>
                </a:cubicBezTo>
                <a:cubicBezTo>
                  <a:pt x="2714" y="1261"/>
                  <a:pt x="2713" y="1262"/>
                  <a:pt x="2708" y="1262"/>
                </a:cubicBezTo>
                <a:cubicBezTo>
                  <a:pt x="2704" y="1262"/>
                  <a:pt x="2704" y="1263"/>
                  <a:pt x="2702" y="1264"/>
                </a:cubicBezTo>
                <a:cubicBezTo>
                  <a:pt x="2699" y="1264"/>
                  <a:pt x="2698" y="1266"/>
                  <a:pt x="2695" y="1267"/>
                </a:cubicBezTo>
                <a:cubicBezTo>
                  <a:pt x="2690" y="1268"/>
                  <a:pt x="2686" y="1272"/>
                  <a:pt x="2680" y="1270"/>
                </a:cubicBezTo>
                <a:cubicBezTo>
                  <a:pt x="2671" y="1269"/>
                  <a:pt x="2671" y="1269"/>
                  <a:pt x="2671" y="1269"/>
                </a:cubicBezTo>
                <a:cubicBezTo>
                  <a:pt x="2668" y="1272"/>
                  <a:pt x="2668" y="1272"/>
                  <a:pt x="2668" y="1272"/>
                </a:cubicBezTo>
                <a:cubicBezTo>
                  <a:pt x="2666" y="1272"/>
                  <a:pt x="2654" y="1277"/>
                  <a:pt x="2653" y="1276"/>
                </a:cubicBezTo>
                <a:cubicBezTo>
                  <a:pt x="2652" y="1276"/>
                  <a:pt x="2650" y="1278"/>
                  <a:pt x="2649" y="1279"/>
                </a:cubicBezTo>
                <a:cubicBezTo>
                  <a:pt x="2649" y="1280"/>
                  <a:pt x="2643" y="1286"/>
                  <a:pt x="2641" y="1288"/>
                </a:cubicBezTo>
                <a:cubicBezTo>
                  <a:pt x="2640" y="1288"/>
                  <a:pt x="2640" y="1289"/>
                  <a:pt x="2639" y="1288"/>
                </a:cubicBezTo>
                <a:cubicBezTo>
                  <a:pt x="2630" y="1288"/>
                  <a:pt x="2630" y="1288"/>
                  <a:pt x="2630" y="1288"/>
                </a:cubicBezTo>
                <a:cubicBezTo>
                  <a:pt x="2629" y="1288"/>
                  <a:pt x="2628" y="1289"/>
                  <a:pt x="2628" y="1289"/>
                </a:cubicBezTo>
                <a:cubicBezTo>
                  <a:pt x="2628" y="1290"/>
                  <a:pt x="2622" y="1288"/>
                  <a:pt x="2621" y="1288"/>
                </a:cubicBezTo>
                <a:cubicBezTo>
                  <a:pt x="2620" y="1288"/>
                  <a:pt x="2606" y="1287"/>
                  <a:pt x="2605" y="1287"/>
                </a:cubicBezTo>
                <a:cubicBezTo>
                  <a:pt x="2605" y="1288"/>
                  <a:pt x="2603" y="1290"/>
                  <a:pt x="2602" y="1292"/>
                </a:cubicBezTo>
                <a:cubicBezTo>
                  <a:pt x="2602" y="1293"/>
                  <a:pt x="2597" y="1292"/>
                  <a:pt x="2594" y="1293"/>
                </a:cubicBezTo>
                <a:cubicBezTo>
                  <a:pt x="2591" y="1295"/>
                  <a:pt x="2590" y="1297"/>
                  <a:pt x="2588" y="1298"/>
                </a:cubicBezTo>
                <a:cubicBezTo>
                  <a:pt x="2586" y="1299"/>
                  <a:pt x="2581" y="1301"/>
                  <a:pt x="2580" y="1301"/>
                </a:cubicBezTo>
                <a:cubicBezTo>
                  <a:pt x="2575" y="1301"/>
                  <a:pt x="2574" y="1303"/>
                  <a:pt x="2568" y="1301"/>
                </a:cubicBezTo>
                <a:cubicBezTo>
                  <a:pt x="2565" y="1300"/>
                  <a:pt x="2566" y="1300"/>
                  <a:pt x="2565" y="1299"/>
                </a:cubicBezTo>
                <a:cubicBezTo>
                  <a:pt x="2564" y="1298"/>
                  <a:pt x="2563" y="1298"/>
                  <a:pt x="2562" y="1297"/>
                </a:cubicBezTo>
                <a:cubicBezTo>
                  <a:pt x="2560" y="1295"/>
                  <a:pt x="2562" y="1293"/>
                  <a:pt x="2558" y="1293"/>
                </a:cubicBezTo>
                <a:cubicBezTo>
                  <a:pt x="2554" y="1294"/>
                  <a:pt x="2556" y="1293"/>
                  <a:pt x="2557" y="1287"/>
                </a:cubicBezTo>
                <a:cubicBezTo>
                  <a:pt x="2558" y="1279"/>
                  <a:pt x="2560" y="1283"/>
                  <a:pt x="2561" y="1283"/>
                </a:cubicBezTo>
                <a:cubicBezTo>
                  <a:pt x="2562" y="1284"/>
                  <a:pt x="2566" y="1281"/>
                  <a:pt x="2567" y="1280"/>
                </a:cubicBezTo>
                <a:cubicBezTo>
                  <a:pt x="2567" y="1279"/>
                  <a:pt x="2568" y="1276"/>
                  <a:pt x="2568" y="1275"/>
                </a:cubicBezTo>
                <a:cubicBezTo>
                  <a:pt x="2568" y="1273"/>
                  <a:pt x="2571" y="1272"/>
                  <a:pt x="2572" y="1268"/>
                </a:cubicBezTo>
                <a:cubicBezTo>
                  <a:pt x="2572" y="1266"/>
                  <a:pt x="2574" y="1263"/>
                  <a:pt x="2574" y="1261"/>
                </a:cubicBezTo>
                <a:cubicBezTo>
                  <a:pt x="2574" y="1258"/>
                  <a:pt x="2570" y="1246"/>
                  <a:pt x="2570" y="1244"/>
                </a:cubicBezTo>
                <a:cubicBezTo>
                  <a:pt x="2570" y="1244"/>
                  <a:pt x="2573" y="1239"/>
                  <a:pt x="2573" y="1238"/>
                </a:cubicBezTo>
                <a:cubicBezTo>
                  <a:pt x="2574" y="1233"/>
                  <a:pt x="2575" y="1234"/>
                  <a:pt x="2572" y="1231"/>
                </a:cubicBezTo>
                <a:cubicBezTo>
                  <a:pt x="2570" y="1230"/>
                  <a:pt x="2571" y="1227"/>
                  <a:pt x="2571" y="1225"/>
                </a:cubicBezTo>
                <a:cubicBezTo>
                  <a:pt x="2571" y="1223"/>
                  <a:pt x="2569" y="1219"/>
                  <a:pt x="2569" y="1217"/>
                </a:cubicBezTo>
                <a:cubicBezTo>
                  <a:pt x="2569" y="1216"/>
                  <a:pt x="2569" y="1215"/>
                  <a:pt x="2570" y="1214"/>
                </a:cubicBezTo>
                <a:cubicBezTo>
                  <a:pt x="2571" y="1212"/>
                  <a:pt x="2568" y="1209"/>
                  <a:pt x="2567" y="1207"/>
                </a:cubicBezTo>
                <a:cubicBezTo>
                  <a:pt x="2567" y="1206"/>
                  <a:pt x="2566" y="1205"/>
                  <a:pt x="2567" y="1204"/>
                </a:cubicBezTo>
                <a:cubicBezTo>
                  <a:pt x="2568" y="1204"/>
                  <a:pt x="2569" y="1201"/>
                  <a:pt x="2569" y="1200"/>
                </a:cubicBezTo>
                <a:cubicBezTo>
                  <a:pt x="2568" y="1199"/>
                  <a:pt x="2568" y="1199"/>
                  <a:pt x="2568" y="1199"/>
                </a:cubicBezTo>
                <a:cubicBezTo>
                  <a:pt x="2568" y="1199"/>
                  <a:pt x="2568" y="1199"/>
                  <a:pt x="2568" y="1199"/>
                </a:cubicBezTo>
                <a:cubicBezTo>
                  <a:pt x="2568" y="1199"/>
                  <a:pt x="2568" y="1200"/>
                  <a:pt x="2568" y="1201"/>
                </a:cubicBezTo>
                <a:cubicBezTo>
                  <a:pt x="2568" y="1202"/>
                  <a:pt x="2567" y="1202"/>
                  <a:pt x="2566" y="1203"/>
                </a:cubicBezTo>
                <a:cubicBezTo>
                  <a:pt x="2566" y="1203"/>
                  <a:pt x="2566" y="1204"/>
                  <a:pt x="2566" y="1204"/>
                </a:cubicBezTo>
                <a:cubicBezTo>
                  <a:pt x="2564" y="1204"/>
                  <a:pt x="2564" y="1196"/>
                  <a:pt x="2564" y="1196"/>
                </a:cubicBezTo>
                <a:cubicBezTo>
                  <a:pt x="2564" y="1196"/>
                  <a:pt x="2563" y="1195"/>
                  <a:pt x="2563" y="1194"/>
                </a:cubicBezTo>
                <a:cubicBezTo>
                  <a:pt x="2562" y="1191"/>
                  <a:pt x="2562" y="1193"/>
                  <a:pt x="2563" y="1191"/>
                </a:cubicBezTo>
                <a:cubicBezTo>
                  <a:pt x="2564" y="1188"/>
                  <a:pt x="2565" y="1190"/>
                  <a:pt x="2566" y="1194"/>
                </a:cubicBezTo>
                <a:cubicBezTo>
                  <a:pt x="2566" y="1195"/>
                  <a:pt x="2565" y="1195"/>
                  <a:pt x="2567" y="1196"/>
                </a:cubicBezTo>
                <a:cubicBezTo>
                  <a:pt x="2566" y="1195"/>
                  <a:pt x="2567" y="1192"/>
                  <a:pt x="2568" y="1190"/>
                </a:cubicBezTo>
                <a:cubicBezTo>
                  <a:pt x="2569" y="1188"/>
                  <a:pt x="2572" y="1192"/>
                  <a:pt x="2572" y="1193"/>
                </a:cubicBezTo>
                <a:cubicBezTo>
                  <a:pt x="2572" y="1204"/>
                  <a:pt x="2575" y="1201"/>
                  <a:pt x="2574" y="1197"/>
                </a:cubicBezTo>
                <a:cubicBezTo>
                  <a:pt x="2574" y="1197"/>
                  <a:pt x="2576" y="1193"/>
                  <a:pt x="2576" y="1192"/>
                </a:cubicBezTo>
                <a:cubicBezTo>
                  <a:pt x="2576" y="1192"/>
                  <a:pt x="2574" y="1189"/>
                  <a:pt x="2572" y="1186"/>
                </a:cubicBezTo>
                <a:cubicBezTo>
                  <a:pt x="2570" y="1179"/>
                  <a:pt x="2570" y="1179"/>
                  <a:pt x="2570" y="1179"/>
                </a:cubicBezTo>
                <a:cubicBezTo>
                  <a:pt x="2570" y="1179"/>
                  <a:pt x="2571" y="1173"/>
                  <a:pt x="2572" y="1172"/>
                </a:cubicBezTo>
                <a:cubicBezTo>
                  <a:pt x="2573" y="1170"/>
                  <a:pt x="2574" y="1170"/>
                  <a:pt x="2575" y="1169"/>
                </a:cubicBezTo>
                <a:cubicBezTo>
                  <a:pt x="2576" y="1168"/>
                  <a:pt x="2577" y="1165"/>
                  <a:pt x="2577" y="1164"/>
                </a:cubicBezTo>
                <a:cubicBezTo>
                  <a:pt x="2577" y="1158"/>
                  <a:pt x="2576" y="1162"/>
                  <a:pt x="2577" y="1154"/>
                </a:cubicBezTo>
                <a:cubicBezTo>
                  <a:pt x="2577" y="1154"/>
                  <a:pt x="2582" y="1148"/>
                  <a:pt x="2583" y="1148"/>
                </a:cubicBezTo>
                <a:cubicBezTo>
                  <a:pt x="2584" y="1149"/>
                  <a:pt x="2581" y="1153"/>
                  <a:pt x="2583" y="1156"/>
                </a:cubicBezTo>
                <a:cubicBezTo>
                  <a:pt x="2584" y="1156"/>
                  <a:pt x="2584" y="1156"/>
                  <a:pt x="2584" y="1156"/>
                </a:cubicBezTo>
                <a:cubicBezTo>
                  <a:pt x="2585" y="1155"/>
                  <a:pt x="2587" y="1151"/>
                  <a:pt x="2587" y="1149"/>
                </a:cubicBezTo>
                <a:cubicBezTo>
                  <a:pt x="2588" y="1149"/>
                  <a:pt x="2589" y="1148"/>
                  <a:pt x="2591" y="1147"/>
                </a:cubicBezTo>
                <a:cubicBezTo>
                  <a:pt x="2594" y="1145"/>
                  <a:pt x="2597" y="1142"/>
                  <a:pt x="2601" y="1141"/>
                </a:cubicBezTo>
                <a:cubicBezTo>
                  <a:pt x="2604" y="1141"/>
                  <a:pt x="2604" y="1139"/>
                  <a:pt x="2607" y="1137"/>
                </a:cubicBezTo>
                <a:cubicBezTo>
                  <a:pt x="2611" y="1135"/>
                  <a:pt x="2611" y="1134"/>
                  <a:pt x="2612" y="1134"/>
                </a:cubicBezTo>
                <a:cubicBezTo>
                  <a:pt x="2613" y="1134"/>
                  <a:pt x="2616" y="1135"/>
                  <a:pt x="2617" y="1135"/>
                </a:cubicBezTo>
                <a:cubicBezTo>
                  <a:pt x="2626" y="1132"/>
                  <a:pt x="2626" y="1132"/>
                  <a:pt x="2626" y="1132"/>
                </a:cubicBezTo>
                <a:cubicBezTo>
                  <a:pt x="2627" y="1130"/>
                  <a:pt x="2628" y="1130"/>
                  <a:pt x="2630" y="1131"/>
                </a:cubicBezTo>
                <a:cubicBezTo>
                  <a:pt x="2636" y="1131"/>
                  <a:pt x="2634" y="1130"/>
                  <a:pt x="2637" y="1127"/>
                </a:cubicBezTo>
                <a:cubicBezTo>
                  <a:pt x="2638" y="1125"/>
                  <a:pt x="2638" y="1127"/>
                  <a:pt x="2639" y="1127"/>
                </a:cubicBezTo>
                <a:cubicBezTo>
                  <a:pt x="2640" y="1127"/>
                  <a:pt x="2642" y="1127"/>
                  <a:pt x="2642" y="1127"/>
                </a:cubicBezTo>
                <a:cubicBezTo>
                  <a:pt x="2642" y="1127"/>
                  <a:pt x="2646" y="1127"/>
                  <a:pt x="2647" y="1126"/>
                </a:cubicBezTo>
                <a:cubicBezTo>
                  <a:pt x="2649" y="1126"/>
                  <a:pt x="2651" y="1124"/>
                  <a:pt x="2653" y="1123"/>
                </a:cubicBezTo>
                <a:cubicBezTo>
                  <a:pt x="2656" y="1122"/>
                  <a:pt x="2658" y="1120"/>
                  <a:pt x="2661" y="1118"/>
                </a:cubicBezTo>
                <a:cubicBezTo>
                  <a:pt x="2664" y="1116"/>
                  <a:pt x="2665" y="1115"/>
                  <a:pt x="2664" y="1115"/>
                </a:cubicBezTo>
                <a:cubicBezTo>
                  <a:pt x="2663" y="1114"/>
                  <a:pt x="2663" y="1113"/>
                  <a:pt x="2664" y="1112"/>
                </a:cubicBezTo>
                <a:cubicBezTo>
                  <a:pt x="2666" y="1107"/>
                  <a:pt x="2669" y="1110"/>
                  <a:pt x="2671" y="1106"/>
                </a:cubicBezTo>
                <a:cubicBezTo>
                  <a:pt x="2671" y="1106"/>
                  <a:pt x="2671" y="1106"/>
                  <a:pt x="2671" y="1106"/>
                </a:cubicBezTo>
                <a:cubicBezTo>
                  <a:pt x="2671" y="1104"/>
                  <a:pt x="2671" y="1104"/>
                  <a:pt x="2670" y="1103"/>
                </a:cubicBezTo>
                <a:cubicBezTo>
                  <a:pt x="2669" y="1101"/>
                  <a:pt x="2671" y="1098"/>
                  <a:pt x="2671" y="1096"/>
                </a:cubicBezTo>
                <a:cubicBezTo>
                  <a:pt x="2671" y="1094"/>
                  <a:pt x="2673" y="1094"/>
                  <a:pt x="2675" y="1093"/>
                </a:cubicBezTo>
                <a:cubicBezTo>
                  <a:pt x="2679" y="1089"/>
                  <a:pt x="2679" y="1089"/>
                  <a:pt x="2679" y="1089"/>
                </a:cubicBezTo>
                <a:cubicBezTo>
                  <a:pt x="2680" y="1088"/>
                  <a:pt x="2681" y="1086"/>
                  <a:pt x="2681" y="1086"/>
                </a:cubicBezTo>
                <a:cubicBezTo>
                  <a:pt x="2682" y="1086"/>
                  <a:pt x="2683" y="1086"/>
                  <a:pt x="2683" y="1087"/>
                </a:cubicBezTo>
                <a:cubicBezTo>
                  <a:pt x="2682" y="1090"/>
                  <a:pt x="2683" y="1089"/>
                  <a:pt x="2683" y="1092"/>
                </a:cubicBezTo>
                <a:cubicBezTo>
                  <a:pt x="2683" y="1097"/>
                  <a:pt x="2682" y="1095"/>
                  <a:pt x="2685" y="1098"/>
                </a:cubicBezTo>
                <a:cubicBezTo>
                  <a:pt x="2685" y="1098"/>
                  <a:pt x="2686" y="1098"/>
                  <a:pt x="2686" y="1095"/>
                </a:cubicBezTo>
                <a:cubicBezTo>
                  <a:pt x="2686" y="1092"/>
                  <a:pt x="2687" y="1093"/>
                  <a:pt x="2688" y="1093"/>
                </a:cubicBezTo>
                <a:cubicBezTo>
                  <a:pt x="2689" y="1093"/>
                  <a:pt x="2689" y="1093"/>
                  <a:pt x="2689" y="1093"/>
                </a:cubicBezTo>
                <a:cubicBezTo>
                  <a:pt x="2689" y="1092"/>
                  <a:pt x="2689" y="1091"/>
                  <a:pt x="2689" y="1091"/>
                </a:cubicBezTo>
                <a:cubicBezTo>
                  <a:pt x="2686" y="1091"/>
                  <a:pt x="2686" y="1087"/>
                  <a:pt x="2686" y="1086"/>
                </a:cubicBezTo>
                <a:cubicBezTo>
                  <a:pt x="2687" y="1085"/>
                  <a:pt x="2688" y="1081"/>
                  <a:pt x="2689" y="1085"/>
                </a:cubicBezTo>
                <a:cubicBezTo>
                  <a:pt x="2694" y="1084"/>
                  <a:pt x="2692" y="1086"/>
                  <a:pt x="2695" y="1086"/>
                </a:cubicBezTo>
                <a:cubicBezTo>
                  <a:pt x="2698" y="1086"/>
                  <a:pt x="2694" y="1084"/>
                  <a:pt x="2698" y="1084"/>
                </a:cubicBezTo>
                <a:cubicBezTo>
                  <a:pt x="2698" y="1083"/>
                  <a:pt x="2698" y="1082"/>
                  <a:pt x="2697" y="1082"/>
                </a:cubicBezTo>
                <a:cubicBezTo>
                  <a:pt x="2695" y="1080"/>
                  <a:pt x="2698" y="1076"/>
                  <a:pt x="2698" y="1075"/>
                </a:cubicBezTo>
                <a:cubicBezTo>
                  <a:pt x="2698" y="1074"/>
                  <a:pt x="2703" y="1076"/>
                  <a:pt x="2703" y="1075"/>
                </a:cubicBezTo>
                <a:cubicBezTo>
                  <a:pt x="2702" y="1073"/>
                  <a:pt x="2704" y="1069"/>
                  <a:pt x="2705" y="1072"/>
                </a:cubicBezTo>
                <a:cubicBezTo>
                  <a:pt x="2706" y="1071"/>
                  <a:pt x="2706" y="1071"/>
                  <a:pt x="2706" y="1071"/>
                </a:cubicBezTo>
                <a:cubicBezTo>
                  <a:pt x="2704" y="1069"/>
                  <a:pt x="2705" y="1069"/>
                  <a:pt x="2705" y="1067"/>
                </a:cubicBezTo>
                <a:cubicBezTo>
                  <a:pt x="2705" y="1066"/>
                  <a:pt x="2707" y="1065"/>
                  <a:pt x="2707" y="1065"/>
                </a:cubicBezTo>
                <a:cubicBezTo>
                  <a:pt x="2710" y="1064"/>
                  <a:pt x="2710" y="1064"/>
                  <a:pt x="2710" y="1064"/>
                </a:cubicBezTo>
                <a:cubicBezTo>
                  <a:pt x="2710" y="1064"/>
                  <a:pt x="2710" y="1063"/>
                  <a:pt x="2710" y="1063"/>
                </a:cubicBezTo>
                <a:cubicBezTo>
                  <a:pt x="2710" y="1062"/>
                  <a:pt x="2711" y="1060"/>
                  <a:pt x="2712" y="1062"/>
                </a:cubicBezTo>
                <a:cubicBezTo>
                  <a:pt x="2713" y="1064"/>
                  <a:pt x="2713" y="1063"/>
                  <a:pt x="2714" y="1064"/>
                </a:cubicBezTo>
                <a:cubicBezTo>
                  <a:pt x="2717" y="1062"/>
                  <a:pt x="2714" y="1063"/>
                  <a:pt x="2714" y="1060"/>
                </a:cubicBezTo>
                <a:cubicBezTo>
                  <a:pt x="2714" y="1059"/>
                  <a:pt x="2716" y="1058"/>
                  <a:pt x="2718" y="1060"/>
                </a:cubicBezTo>
                <a:cubicBezTo>
                  <a:pt x="2720" y="1058"/>
                  <a:pt x="2720" y="1059"/>
                  <a:pt x="2721" y="1061"/>
                </a:cubicBezTo>
                <a:cubicBezTo>
                  <a:pt x="2722" y="1058"/>
                  <a:pt x="2723" y="1057"/>
                  <a:pt x="2725" y="1056"/>
                </a:cubicBezTo>
                <a:cubicBezTo>
                  <a:pt x="2726" y="1055"/>
                  <a:pt x="2727" y="1057"/>
                  <a:pt x="2727" y="1057"/>
                </a:cubicBezTo>
                <a:cubicBezTo>
                  <a:pt x="2727" y="1057"/>
                  <a:pt x="2727" y="1057"/>
                  <a:pt x="2727" y="1058"/>
                </a:cubicBezTo>
                <a:cubicBezTo>
                  <a:pt x="2727" y="1058"/>
                  <a:pt x="2729" y="1057"/>
                  <a:pt x="2730" y="1058"/>
                </a:cubicBezTo>
                <a:cubicBezTo>
                  <a:pt x="2731" y="1059"/>
                  <a:pt x="2733" y="1061"/>
                  <a:pt x="2734" y="1063"/>
                </a:cubicBezTo>
                <a:cubicBezTo>
                  <a:pt x="2735" y="1065"/>
                  <a:pt x="2738" y="1067"/>
                  <a:pt x="2736" y="1069"/>
                </a:cubicBezTo>
                <a:cubicBezTo>
                  <a:pt x="2735" y="1070"/>
                  <a:pt x="2734" y="1072"/>
                  <a:pt x="2734" y="1074"/>
                </a:cubicBezTo>
                <a:cubicBezTo>
                  <a:pt x="2734" y="1074"/>
                  <a:pt x="2736" y="1074"/>
                  <a:pt x="2736" y="1072"/>
                </a:cubicBezTo>
                <a:cubicBezTo>
                  <a:pt x="2737" y="1069"/>
                  <a:pt x="2736" y="1067"/>
                  <a:pt x="2740" y="1068"/>
                </a:cubicBezTo>
                <a:cubicBezTo>
                  <a:pt x="2744" y="1069"/>
                  <a:pt x="2744" y="1067"/>
                  <a:pt x="2745" y="1070"/>
                </a:cubicBezTo>
                <a:cubicBezTo>
                  <a:pt x="2746" y="1069"/>
                  <a:pt x="2747" y="1069"/>
                  <a:pt x="2748" y="1069"/>
                </a:cubicBezTo>
                <a:cubicBezTo>
                  <a:pt x="2749" y="1068"/>
                  <a:pt x="2749" y="1071"/>
                  <a:pt x="2751" y="1069"/>
                </a:cubicBezTo>
                <a:cubicBezTo>
                  <a:pt x="2751" y="1068"/>
                  <a:pt x="2751" y="1068"/>
                  <a:pt x="2751" y="1068"/>
                </a:cubicBezTo>
                <a:cubicBezTo>
                  <a:pt x="2752" y="1066"/>
                  <a:pt x="2750" y="1066"/>
                  <a:pt x="2749" y="1064"/>
                </a:cubicBezTo>
                <a:cubicBezTo>
                  <a:pt x="2749" y="1064"/>
                  <a:pt x="2750" y="1061"/>
                  <a:pt x="2751" y="1060"/>
                </a:cubicBezTo>
                <a:cubicBezTo>
                  <a:pt x="2751" y="1060"/>
                  <a:pt x="2753" y="1059"/>
                  <a:pt x="2753" y="1057"/>
                </a:cubicBezTo>
                <a:cubicBezTo>
                  <a:pt x="2753" y="1056"/>
                  <a:pt x="2754" y="1053"/>
                  <a:pt x="2754" y="1053"/>
                </a:cubicBezTo>
                <a:cubicBezTo>
                  <a:pt x="2754" y="1052"/>
                  <a:pt x="2757" y="1054"/>
                  <a:pt x="2758" y="1054"/>
                </a:cubicBezTo>
                <a:cubicBezTo>
                  <a:pt x="2759" y="1054"/>
                  <a:pt x="2760" y="1052"/>
                  <a:pt x="2760" y="1051"/>
                </a:cubicBezTo>
                <a:cubicBezTo>
                  <a:pt x="2760" y="1050"/>
                  <a:pt x="2758" y="1049"/>
                  <a:pt x="2758" y="1048"/>
                </a:cubicBezTo>
                <a:cubicBezTo>
                  <a:pt x="2758" y="1045"/>
                  <a:pt x="2760" y="1047"/>
                  <a:pt x="2761" y="1045"/>
                </a:cubicBezTo>
                <a:cubicBezTo>
                  <a:pt x="2761" y="1043"/>
                  <a:pt x="2762" y="1043"/>
                  <a:pt x="2763" y="1043"/>
                </a:cubicBezTo>
                <a:cubicBezTo>
                  <a:pt x="2763" y="1042"/>
                  <a:pt x="2765" y="1041"/>
                  <a:pt x="2767" y="1041"/>
                </a:cubicBezTo>
                <a:cubicBezTo>
                  <a:pt x="2769" y="1041"/>
                  <a:pt x="2768" y="1041"/>
                  <a:pt x="2768" y="1040"/>
                </a:cubicBezTo>
                <a:cubicBezTo>
                  <a:pt x="2769" y="1036"/>
                  <a:pt x="2771" y="1037"/>
                  <a:pt x="2774" y="1038"/>
                </a:cubicBezTo>
                <a:cubicBezTo>
                  <a:pt x="2774" y="1038"/>
                  <a:pt x="2777" y="1039"/>
                  <a:pt x="2778" y="1039"/>
                </a:cubicBezTo>
                <a:cubicBezTo>
                  <a:pt x="2780" y="1038"/>
                  <a:pt x="2782" y="1039"/>
                  <a:pt x="2784" y="1038"/>
                </a:cubicBezTo>
                <a:cubicBezTo>
                  <a:pt x="2785" y="1037"/>
                  <a:pt x="2786" y="1034"/>
                  <a:pt x="2786" y="1033"/>
                </a:cubicBezTo>
                <a:cubicBezTo>
                  <a:pt x="2786" y="1033"/>
                  <a:pt x="2785" y="1031"/>
                  <a:pt x="2785" y="1030"/>
                </a:cubicBezTo>
                <a:cubicBezTo>
                  <a:pt x="2784" y="1029"/>
                  <a:pt x="2782" y="1030"/>
                  <a:pt x="2781" y="1030"/>
                </a:cubicBezTo>
                <a:cubicBezTo>
                  <a:pt x="2780" y="1031"/>
                  <a:pt x="2778" y="1029"/>
                  <a:pt x="2778" y="1028"/>
                </a:cubicBezTo>
                <a:cubicBezTo>
                  <a:pt x="2778" y="1027"/>
                  <a:pt x="2778" y="1027"/>
                  <a:pt x="2779" y="1026"/>
                </a:cubicBezTo>
                <a:cubicBezTo>
                  <a:pt x="2779" y="1026"/>
                  <a:pt x="2783" y="1025"/>
                  <a:pt x="2783" y="1026"/>
                </a:cubicBezTo>
                <a:cubicBezTo>
                  <a:pt x="2784" y="1026"/>
                  <a:pt x="2786" y="1026"/>
                  <a:pt x="2786" y="1027"/>
                </a:cubicBezTo>
                <a:cubicBezTo>
                  <a:pt x="2786" y="1028"/>
                  <a:pt x="2786" y="1028"/>
                  <a:pt x="2787" y="1029"/>
                </a:cubicBezTo>
                <a:cubicBezTo>
                  <a:pt x="2787" y="1029"/>
                  <a:pt x="2789" y="1028"/>
                  <a:pt x="2789" y="1029"/>
                </a:cubicBezTo>
                <a:cubicBezTo>
                  <a:pt x="2791" y="1031"/>
                  <a:pt x="2790" y="1031"/>
                  <a:pt x="2793" y="1032"/>
                </a:cubicBezTo>
                <a:cubicBezTo>
                  <a:pt x="2793" y="1032"/>
                  <a:pt x="2793" y="1032"/>
                  <a:pt x="2793" y="1032"/>
                </a:cubicBezTo>
                <a:cubicBezTo>
                  <a:pt x="2793" y="1032"/>
                  <a:pt x="2796" y="1034"/>
                  <a:pt x="2797" y="1033"/>
                </a:cubicBezTo>
                <a:cubicBezTo>
                  <a:pt x="2799" y="1033"/>
                  <a:pt x="2798" y="1033"/>
                  <a:pt x="2803" y="1036"/>
                </a:cubicBezTo>
                <a:cubicBezTo>
                  <a:pt x="2803" y="1036"/>
                  <a:pt x="2803" y="1036"/>
                  <a:pt x="2804" y="1036"/>
                </a:cubicBezTo>
                <a:cubicBezTo>
                  <a:pt x="2805" y="1035"/>
                  <a:pt x="2809" y="1035"/>
                  <a:pt x="2809" y="1037"/>
                </a:cubicBezTo>
                <a:cubicBezTo>
                  <a:pt x="2809" y="1037"/>
                  <a:pt x="2811" y="1038"/>
                  <a:pt x="2812" y="1037"/>
                </a:cubicBezTo>
                <a:cubicBezTo>
                  <a:pt x="2813" y="1036"/>
                  <a:pt x="2814" y="1037"/>
                  <a:pt x="2815" y="1037"/>
                </a:cubicBezTo>
                <a:cubicBezTo>
                  <a:pt x="2816" y="1038"/>
                  <a:pt x="2816" y="1038"/>
                  <a:pt x="2818" y="1038"/>
                </a:cubicBezTo>
                <a:cubicBezTo>
                  <a:pt x="2819" y="1038"/>
                  <a:pt x="2819" y="1040"/>
                  <a:pt x="2820" y="1041"/>
                </a:cubicBezTo>
                <a:cubicBezTo>
                  <a:pt x="2820" y="1041"/>
                  <a:pt x="2822" y="1040"/>
                  <a:pt x="2822" y="1040"/>
                </a:cubicBezTo>
                <a:cubicBezTo>
                  <a:pt x="2822" y="1039"/>
                  <a:pt x="2820" y="1039"/>
                  <a:pt x="2823" y="1036"/>
                </a:cubicBezTo>
                <a:cubicBezTo>
                  <a:pt x="2824" y="1036"/>
                  <a:pt x="2825" y="1035"/>
                  <a:pt x="2825" y="1036"/>
                </a:cubicBezTo>
                <a:cubicBezTo>
                  <a:pt x="2825" y="1037"/>
                  <a:pt x="2828" y="1039"/>
                  <a:pt x="2828" y="1039"/>
                </a:cubicBezTo>
                <a:cubicBezTo>
                  <a:pt x="2829" y="1040"/>
                  <a:pt x="2826" y="1044"/>
                  <a:pt x="2825" y="1044"/>
                </a:cubicBezTo>
                <a:cubicBezTo>
                  <a:pt x="2824" y="1044"/>
                  <a:pt x="2824" y="1045"/>
                  <a:pt x="2823" y="1045"/>
                </a:cubicBezTo>
                <a:cubicBezTo>
                  <a:pt x="2823" y="1046"/>
                  <a:pt x="2824" y="1053"/>
                  <a:pt x="2822" y="1050"/>
                </a:cubicBezTo>
                <a:cubicBezTo>
                  <a:pt x="2821" y="1050"/>
                  <a:pt x="2820" y="1050"/>
                  <a:pt x="2818" y="1051"/>
                </a:cubicBezTo>
                <a:cubicBezTo>
                  <a:pt x="2818" y="1051"/>
                  <a:pt x="2817" y="1052"/>
                  <a:pt x="2816" y="1053"/>
                </a:cubicBezTo>
                <a:cubicBezTo>
                  <a:pt x="2816" y="1054"/>
                  <a:pt x="2816" y="1059"/>
                  <a:pt x="2816" y="1060"/>
                </a:cubicBezTo>
                <a:cubicBezTo>
                  <a:pt x="2816" y="1060"/>
                  <a:pt x="2814" y="1063"/>
                  <a:pt x="2812" y="1064"/>
                </a:cubicBezTo>
                <a:cubicBezTo>
                  <a:pt x="2811" y="1065"/>
                  <a:pt x="2810" y="1067"/>
                  <a:pt x="2810" y="1067"/>
                </a:cubicBezTo>
                <a:cubicBezTo>
                  <a:pt x="2810" y="1068"/>
                  <a:pt x="2811" y="1071"/>
                  <a:pt x="2813" y="1071"/>
                </a:cubicBezTo>
                <a:cubicBezTo>
                  <a:pt x="2816" y="1073"/>
                  <a:pt x="2817" y="1076"/>
                  <a:pt x="2820" y="1079"/>
                </a:cubicBezTo>
                <a:cubicBezTo>
                  <a:pt x="2821" y="1076"/>
                  <a:pt x="2825" y="1081"/>
                  <a:pt x="2826" y="1083"/>
                </a:cubicBezTo>
                <a:cubicBezTo>
                  <a:pt x="2828" y="1084"/>
                  <a:pt x="2830" y="1082"/>
                  <a:pt x="2831" y="1084"/>
                </a:cubicBezTo>
                <a:cubicBezTo>
                  <a:pt x="2831" y="1085"/>
                  <a:pt x="2833" y="1089"/>
                  <a:pt x="2834" y="1090"/>
                </a:cubicBezTo>
                <a:cubicBezTo>
                  <a:pt x="2836" y="1090"/>
                  <a:pt x="2836" y="1090"/>
                  <a:pt x="2836" y="1090"/>
                </a:cubicBezTo>
                <a:cubicBezTo>
                  <a:pt x="2837" y="1090"/>
                  <a:pt x="2841" y="1092"/>
                  <a:pt x="2841" y="1092"/>
                </a:cubicBezTo>
                <a:cubicBezTo>
                  <a:pt x="2842" y="1094"/>
                  <a:pt x="2843" y="1096"/>
                  <a:pt x="2844" y="1098"/>
                </a:cubicBezTo>
                <a:cubicBezTo>
                  <a:pt x="2846" y="1099"/>
                  <a:pt x="2846" y="1100"/>
                  <a:pt x="2849" y="1101"/>
                </a:cubicBezTo>
                <a:cubicBezTo>
                  <a:pt x="2850" y="1102"/>
                  <a:pt x="2855" y="1101"/>
                  <a:pt x="2856" y="1101"/>
                </a:cubicBezTo>
                <a:cubicBezTo>
                  <a:pt x="2856" y="1101"/>
                  <a:pt x="2857" y="1101"/>
                  <a:pt x="2858" y="1100"/>
                </a:cubicBezTo>
                <a:cubicBezTo>
                  <a:pt x="2859" y="1097"/>
                  <a:pt x="2863" y="1093"/>
                  <a:pt x="2864" y="1090"/>
                </a:cubicBezTo>
                <a:cubicBezTo>
                  <a:pt x="2864" y="1086"/>
                  <a:pt x="2868" y="1084"/>
                  <a:pt x="2868" y="1078"/>
                </a:cubicBezTo>
                <a:cubicBezTo>
                  <a:pt x="2868" y="1075"/>
                  <a:pt x="2873" y="1071"/>
                  <a:pt x="2872" y="1067"/>
                </a:cubicBezTo>
                <a:cubicBezTo>
                  <a:pt x="2870" y="1062"/>
                  <a:pt x="2874" y="1062"/>
                  <a:pt x="2871" y="1060"/>
                </a:cubicBezTo>
                <a:cubicBezTo>
                  <a:pt x="2871" y="1059"/>
                  <a:pt x="2872" y="1055"/>
                  <a:pt x="2872" y="1054"/>
                </a:cubicBezTo>
                <a:cubicBezTo>
                  <a:pt x="2873" y="1053"/>
                  <a:pt x="2875" y="1051"/>
                  <a:pt x="2875" y="1050"/>
                </a:cubicBezTo>
                <a:cubicBezTo>
                  <a:pt x="2873" y="1048"/>
                  <a:pt x="2873" y="1048"/>
                  <a:pt x="2874" y="1047"/>
                </a:cubicBezTo>
                <a:cubicBezTo>
                  <a:pt x="2876" y="1045"/>
                  <a:pt x="2876" y="1047"/>
                  <a:pt x="2876" y="1044"/>
                </a:cubicBezTo>
                <a:cubicBezTo>
                  <a:pt x="2876" y="1042"/>
                  <a:pt x="2874" y="1041"/>
                  <a:pt x="2874" y="1041"/>
                </a:cubicBezTo>
                <a:cubicBezTo>
                  <a:pt x="2874" y="1040"/>
                  <a:pt x="2880" y="1034"/>
                  <a:pt x="2880" y="1031"/>
                </a:cubicBezTo>
                <a:cubicBezTo>
                  <a:pt x="2880" y="1029"/>
                  <a:pt x="2882" y="1028"/>
                  <a:pt x="2882" y="1026"/>
                </a:cubicBezTo>
                <a:cubicBezTo>
                  <a:pt x="2883" y="1025"/>
                  <a:pt x="2882" y="1024"/>
                  <a:pt x="2883" y="1024"/>
                </a:cubicBezTo>
                <a:cubicBezTo>
                  <a:pt x="2884" y="1024"/>
                  <a:pt x="2884" y="1023"/>
                  <a:pt x="2886" y="1021"/>
                </a:cubicBezTo>
                <a:cubicBezTo>
                  <a:pt x="2886" y="1020"/>
                  <a:pt x="2887" y="1021"/>
                  <a:pt x="2888" y="1022"/>
                </a:cubicBezTo>
                <a:cubicBezTo>
                  <a:pt x="2888" y="1024"/>
                  <a:pt x="2889" y="1025"/>
                  <a:pt x="2889" y="1025"/>
                </a:cubicBezTo>
                <a:cubicBezTo>
                  <a:pt x="2890" y="1028"/>
                  <a:pt x="2890" y="1029"/>
                  <a:pt x="2889" y="1033"/>
                </a:cubicBezTo>
                <a:cubicBezTo>
                  <a:pt x="2889" y="1036"/>
                  <a:pt x="2893" y="1034"/>
                  <a:pt x="2891" y="1038"/>
                </a:cubicBezTo>
                <a:cubicBezTo>
                  <a:pt x="2891" y="1039"/>
                  <a:pt x="2891" y="1039"/>
                  <a:pt x="2891" y="1040"/>
                </a:cubicBezTo>
                <a:cubicBezTo>
                  <a:pt x="2892" y="1041"/>
                  <a:pt x="2894" y="1040"/>
                  <a:pt x="2893" y="1043"/>
                </a:cubicBezTo>
                <a:cubicBezTo>
                  <a:pt x="2893" y="1048"/>
                  <a:pt x="2896" y="1045"/>
                  <a:pt x="2894" y="1049"/>
                </a:cubicBezTo>
                <a:cubicBezTo>
                  <a:pt x="2893" y="1051"/>
                  <a:pt x="2896" y="1052"/>
                  <a:pt x="2894" y="1056"/>
                </a:cubicBezTo>
                <a:cubicBezTo>
                  <a:pt x="2892" y="1059"/>
                  <a:pt x="2894" y="1061"/>
                  <a:pt x="2895" y="1065"/>
                </a:cubicBezTo>
                <a:cubicBezTo>
                  <a:pt x="2896" y="1065"/>
                  <a:pt x="2898" y="1064"/>
                  <a:pt x="2899" y="1064"/>
                </a:cubicBezTo>
                <a:cubicBezTo>
                  <a:pt x="2900" y="1064"/>
                  <a:pt x="2903" y="1060"/>
                  <a:pt x="2903" y="1061"/>
                </a:cubicBezTo>
                <a:cubicBezTo>
                  <a:pt x="2904" y="1065"/>
                  <a:pt x="2903" y="1063"/>
                  <a:pt x="2906" y="1067"/>
                </a:cubicBezTo>
                <a:cubicBezTo>
                  <a:pt x="2909" y="1070"/>
                  <a:pt x="2908" y="1070"/>
                  <a:pt x="2908" y="1072"/>
                </a:cubicBezTo>
                <a:cubicBezTo>
                  <a:pt x="2907" y="1076"/>
                  <a:pt x="2909" y="1077"/>
                  <a:pt x="2908" y="1084"/>
                </a:cubicBezTo>
                <a:cubicBezTo>
                  <a:pt x="2907" y="1087"/>
                  <a:pt x="2907" y="1087"/>
                  <a:pt x="2908" y="1089"/>
                </a:cubicBezTo>
                <a:cubicBezTo>
                  <a:pt x="2909" y="1091"/>
                  <a:pt x="2909" y="1091"/>
                  <a:pt x="2910" y="1094"/>
                </a:cubicBezTo>
                <a:cubicBezTo>
                  <a:pt x="2912" y="1098"/>
                  <a:pt x="2912" y="1099"/>
                  <a:pt x="2911" y="1103"/>
                </a:cubicBezTo>
                <a:cubicBezTo>
                  <a:pt x="2911" y="1105"/>
                  <a:pt x="2911" y="1106"/>
                  <a:pt x="2909" y="1107"/>
                </a:cubicBezTo>
                <a:cubicBezTo>
                  <a:pt x="2912" y="1109"/>
                  <a:pt x="2912" y="1109"/>
                  <a:pt x="2912" y="1109"/>
                </a:cubicBezTo>
                <a:cubicBezTo>
                  <a:pt x="2912" y="1110"/>
                  <a:pt x="2911" y="1116"/>
                  <a:pt x="2911" y="1116"/>
                </a:cubicBezTo>
                <a:cubicBezTo>
                  <a:pt x="2912" y="1116"/>
                  <a:pt x="2914" y="1120"/>
                  <a:pt x="2915" y="1120"/>
                </a:cubicBezTo>
                <a:cubicBezTo>
                  <a:pt x="2916" y="1120"/>
                  <a:pt x="2916" y="1120"/>
                  <a:pt x="2921" y="1122"/>
                </a:cubicBezTo>
                <a:cubicBezTo>
                  <a:pt x="2921" y="1122"/>
                  <a:pt x="2923" y="1125"/>
                  <a:pt x="2923" y="1125"/>
                </a:cubicBezTo>
                <a:cubicBezTo>
                  <a:pt x="2923" y="1125"/>
                  <a:pt x="2923" y="1125"/>
                  <a:pt x="2923" y="1125"/>
                </a:cubicBezTo>
                <a:cubicBezTo>
                  <a:pt x="2924" y="1125"/>
                  <a:pt x="2925" y="1128"/>
                  <a:pt x="2926" y="1129"/>
                </a:cubicBezTo>
                <a:cubicBezTo>
                  <a:pt x="2930" y="1128"/>
                  <a:pt x="2929" y="1129"/>
                  <a:pt x="2933" y="1134"/>
                </a:cubicBezTo>
                <a:cubicBezTo>
                  <a:pt x="2933" y="1134"/>
                  <a:pt x="2933" y="1134"/>
                  <a:pt x="2933" y="1134"/>
                </a:cubicBezTo>
                <a:cubicBezTo>
                  <a:pt x="2933" y="1134"/>
                  <a:pt x="2931" y="1135"/>
                  <a:pt x="2932" y="1136"/>
                </a:cubicBezTo>
                <a:cubicBezTo>
                  <a:pt x="2935" y="1140"/>
                  <a:pt x="2936" y="1138"/>
                  <a:pt x="2936" y="1142"/>
                </a:cubicBezTo>
                <a:cubicBezTo>
                  <a:pt x="2935" y="1144"/>
                  <a:pt x="2937" y="1146"/>
                  <a:pt x="2937" y="1147"/>
                </a:cubicBezTo>
                <a:cubicBezTo>
                  <a:pt x="2937" y="1149"/>
                  <a:pt x="2937" y="1152"/>
                  <a:pt x="2937" y="1155"/>
                </a:cubicBezTo>
                <a:cubicBezTo>
                  <a:pt x="2937" y="1156"/>
                  <a:pt x="2938" y="1157"/>
                  <a:pt x="2939" y="1156"/>
                </a:cubicBezTo>
                <a:cubicBezTo>
                  <a:pt x="2939" y="1156"/>
                  <a:pt x="2939" y="1154"/>
                  <a:pt x="2939" y="1153"/>
                </a:cubicBezTo>
                <a:cubicBezTo>
                  <a:pt x="2940" y="1151"/>
                  <a:pt x="2941" y="1155"/>
                  <a:pt x="2944" y="1157"/>
                </a:cubicBezTo>
                <a:cubicBezTo>
                  <a:pt x="2944" y="1156"/>
                  <a:pt x="2944" y="1155"/>
                  <a:pt x="2945" y="1154"/>
                </a:cubicBezTo>
                <a:cubicBezTo>
                  <a:pt x="2945" y="1153"/>
                  <a:pt x="2946" y="1154"/>
                  <a:pt x="2947" y="1155"/>
                </a:cubicBezTo>
                <a:cubicBezTo>
                  <a:pt x="2948" y="1159"/>
                  <a:pt x="2948" y="1159"/>
                  <a:pt x="2946" y="1162"/>
                </a:cubicBezTo>
                <a:cubicBezTo>
                  <a:pt x="2946" y="1164"/>
                  <a:pt x="2945" y="1166"/>
                  <a:pt x="2946" y="1167"/>
                </a:cubicBezTo>
                <a:cubicBezTo>
                  <a:pt x="2947" y="1167"/>
                  <a:pt x="2948" y="1167"/>
                  <a:pt x="2949" y="1167"/>
                </a:cubicBezTo>
                <a:cubicBezTo>
                  <a:pt x="2949" y="1167"/>
                  <a:pt x="2948" y="1169"/>
                  <a:pt x="2948" y="1169"/>
                </a:cubicBezTo>
                <a:cubicBezTo>
                  <a:pt x="2947" y="1171"/>
                  <a:pt x="2948" y="1172"/>
                  <a:pt x="2949" y="1174"/>
                </a:cubicBezTo>
                <a:cubicBezTo>
                  <a:pt x="2950" y="1174"/>
                  <a:pt x="2953" y="1175"/>
                  <a:pt x="2953" y="1175"/>
                </a:cubicBezTo>
                <a:cubicBezTo>
                  <a:pt x="2954" y="1175"/>
                  <a:pt x="2953" y="1180"/>
                  <a:pt x="2954" y="1181"/>
                </a:cubicBezTo>
                <a:cubicBezTo>
                  <a:pt x="2955" y="1182"/>
                  <a:pt x="2957" y="1183"/>
                  <a:pt x="2958" y="1184"/>
                </a:cubicBezTo>
                <a:cubicBezTo>
                  <a:pt x="2958" y="1184"/>
                  <a:pt x="2958" y="1186"/>
                  <a:pt x="2958" y="1187"/>
                </a:cubicBezTo>
                <a:cubicBezTo>
                  <a:pt x="2959" y="1189"/>
                  <a:pt x="2959" y="1189"/>
                  <a:pt x="2961" y="1190"/>
                </a:cubicBezTo>
                <a:cubicBezTo>
                  <a:pt x="2962" y="1188"/>
                  <a:pt x="2962" y="1188"/>
                  <a:pt x="2964" y="1186"/>
                </a:cubicBezTo>
                <a:cubicBezTo>
                  <a:pt x="2964" y="1184"/>
                  <a:pt x="2964" y="1183"/>
                  <a:pt x="2965" y="1182"/>
                </a:cubicBezTo>
                <a:cubicBezTo>
                  <a:pt x="2966" y="1181"/>
                  <a:pt x="2966" y="1184"/>
                  <a:pt x="2966" y="1185"/>
                </a:cubicBezTo>
                <a:close/>
                <a:moveTo>
                  <a:pt x="2756" y="1301"/>
                </a:moveTo>
                <a:cubicBezTo>
                  <a:pt x="2756" y="1301"/>
                  <a:pt x="2756" y="1301"/>
                  <a:pt x="2756" y="1301"/>
                </a:cubicBezTo>
                <a:cubicBezTo>
                  <a:pt x="2756" y="1301"/>
                  <a:pt x="2756" y="1301"/>
                  <a:pt x="2756" y="1301"/>
                </a:cubicBezTo>
                <a:cubicBezTo>
                  <a:pt x="2756" y="1301"/>
                  <a:pt x="2756" y="1301"/>
                  <a:pt x="2756" y="1301"/>
                </a:cubicBezTo>
                <a:close/>
                <a:moveTo>
                  <a:pt x="2825" y="1337"/>
                </a:moveTo>
                <a:cubicBezTo>
                  <a:pt x="2825" y="1337"/>
                  <a:pt x="2825" y="1337"/>
                  <a:pt x="2825" y="1337"/>
                </a:cubicBezTo>
                <a:cubicBezTo>
                  <a:pt x="2825" y="1337"/>
                  <a:pt x="2825" y="1337"/>
                  <a:pt x="2825" y="1337"/>
                </a:cubicBezTo>
                <a:cubicBezTo>
                  <a:pt x="2825" y="1337"/>
                  <a:pt x="2825" y="1337"/>
                  <a:pt x="2825" y="1337"/>
                </a:cubicBezTo>
                <a:close/>
                <a:moveTo>
                  <a:pt x="3255" y="1087"/>
                </a:moveTo>
                <a:cubicBezTo>
                  <a:pt x="3254" y="1087"/>
                  <a:pt x="3250" y="1092"/>
                  <a:pt x="3251" y="1092"/>
                </a:cubicBezTo>
                <a:cubicBezTo>
                  <a:pt x="3251" y="1093"/>
                  <a:pt x="3251" y="1093"/>
                  <a:pt x="3253" y="1093"/>
                </a:cubicBezTo>
                <a:cubicBezTo>
                  <a:pt x="3255" y="1091"/>
                  <a:pt x="3258" y="1087"/>
                  <a:pt x="3255" y="1087"/>
                </a:cubicBezTo>
                <a:close/>
                <a:moveTo>
                  <a:pt x="3254" y="1085"/>
                </a:moveTo>
                <a:cubicBezTo>
                  <a:pt x="3254" y="1085"/>
                  <a:pt x="3253" y="1087"/>
                  <a:pt x="3252" y="1088"/>
                </a:cubicBezTo>
                <a:cubicBezTo>
                  <a:pt x="3250" y="1091"/>
                  <a:pt x="3246" y="1094"/>
                  <a:pt x="3246" y="1092"/>
                </a:cubicBezTo>
                <a:cubicBezTo>
                  <a:pt x="3245" y="1092"/>
                  <a:pt x="3245" y="1092"/>
                  <a:pt x="3245" y="1092"/>
                </a:cubicBezTo>
                <a:cubicBezTo>
                  <a:pt x="3245" y="1092"/>
                  <a:pt x="3244" y="1094"/>
                  <a:pt x="3243" y="1095"/>
                </a:cubicBezTo>
                <a:cubicBezTo>
                  <a:pt x="3242" y="1097"/>
                  <a:pt x="3241" y="1094"/>
                  <a:pt x="3239" y="1092"/>
                </a:cubicBezTo>
                <a:cubicBezTo>
                  <a:pt x="3239" y="1092"/>
                  <a:pt x="3240" y="1089"/>
                  <a:pt x="3243" y="1088"/>
                </a:cubicBezTo>
                <a:cubicBezTo>
                  <a:pt x="3246" y="1087"/>
                  <a:pt x="3244" y="1090"/>
                  <a:pt x="3248" y="1086"/>
                </a:cubicBezTo>
                <a:cubicBezTo>
                  <a:pt x="3252" y="1081"/>
                  <a:pt x="3255" y="1084"/>
                  <a:pt x="3254" y="1085"/>
                </a:cubicBezTo>
                <a:close/>
                <a:moveTo>
                  <a:pt x="3237" y="1102"/>
                </a:moveTo>
                <a:cubicBezTo>
                  <a:pt x="3237" y="1101"/>
                  <a:pt x="3235" y="1099"/>
                  <a:pt x="3235" y="1099"/>
                </a:cubicBezTo>
                <a:cubicBezTo>
                  <a:pt x="3232" y="1098"/>
                  <a:pt x="3231" y="1099"/>
                  <a:pt x="3228" y="1100"/>
                </a:cubicBezTo>
                <a:cubicBezTo>
                  <a:pt x="3227" y="1101"/>
                  <a:pt x="3226" y="1101"/>
                  <a:pt x="3225" y="1102"/>
                </a:cubicBezTo>
                <a:cubicBezTo>
                  <a:pt x="3224" y="1103"/>
                  <a:pt x="3223" y="1102"/>
                  <a:pt x="3223" y="1107"/>
                </a:cubicBezTo>
                <a:cubicBezTo>
                  <a:pt x="3223" y="1107"/>
                  <a:pt x="3223" y="1107"/>
                  <a:pt x="3224" y="1107"/>
                </a:cubicBezTo>
                <a:cubicBezTo>
                  <a:pt x="3231" y="1110"/>
                  <a:pt x="3228" y="1109"/>
                  <a:pt x="3232" y="1107"/>
                </a:cubicBezTo>
                <a:cubicBezTo>
                  <a:pt x="3234" y="1107"/>
                  <a:pt x="3235" y="1106"/>
                  <a:pt x="3235" y="1106"/>
                </a:cubicBezTo>
                <a:cubicBezTo>
                  <a:pt x="3237" y="1103"/>
                  <a:pt x="3237" y="1103"/>
                  <a:pt x="3237" y="1102"/>
                </a:cubicBezTo>
                <a:close/>
                <a:moveTo>
                  <a:pt x="1473" y="312"/>
                </a:moveTo>
                <a:cubicBezTo>
                  <a:pt x="1473" y="312"/>
                  <a:pt x="1475" y="313"/>
                  <a:pt x="1475" y="313"/>
                </a:cubicBezTo>
                <a:cubicBezTo>
                  <a:pt x="1477" y="313"/>
                  <a:pt x="1477" y="312"/>
                  <a:pt x="1481" y="312"/>
                </a:cubicBezTo>
                <a:cubicBezTo>
                  <a:pt x="1482" y="310"/>
                  <a:pt x="1482" y="310"/>
                  <a:pt x="1482" y="310"/>
                </a:cubicBezTo>
                <a:cubicBezTo>
                  <a:pt x="1482" y="310"/>
                  <a:pt x="1488" y="309"/>
                  <a:pt x="1489" y="309"/>
                </a:cubicBezTo>
                <a:cubicBezTo>
                  <a:pt x="1492" y="309"/>
                  <a:pt x="1492" y="310"/>
                  <a:pt x="1494" y="308"/>
                </a:cubicBezTo>
                <a:cubicBezTo>
                  <a:pt x="1495" y="305"/>
                  <a:pt x="1495" y="305"/>
                  <a:pt x="1495" y="305"/>
                </a:cubicBezTo>
                <a:cubicBezTo>
                  <a:pt x="1495" y="305"/>
                  <a:pt x="1493" y="304"/>
                  <a:pt x="1493" y="304"/>
                </a:cubicBezTo>
                <a:cubicBezTo>
                  <a:pt x="1492" y="301"/>
                  <a:pt x="1492" y="302"/>
                  <a:pt x="1495" y="299"/>
                </a:cubicBezTo>
                <a:cubicBezTo>
                  <a:pt x="1497" y="297"/>
                  <a:pt x="1498" y="297"/>
                  <a:pt x="1498" y="295"/>
                </a:cubicBezTo>
                <a:cubicBezTo>
                  <a:pt x="1495" y="290"/>
                  <a:pt x="1501" y="285"/>
                  <a:pt x="1501" y="289"/>
                </a:cubicBezTo>
                <a:cubicBezTo>
                  <a:pt x="1501" y="291"/>
                  <a:pt x="1502" y="289"/>
                  <a:pt x="1503" y="290"/>
                </a:cubicBezTo>
                <a:cubicBezTo>
                  <a:pt x="1503" y="293"/>
                  <a:pt x="1503" y="293"/>
                  <a:pt x="1502" y="295"/>
                </a:cubicBezTo>
                <a:cubicBezTo>
                  <a:pt x="1503" y="296"/>
                  <a:pt x="1503" y="296"/>
                  <a:pt x="1505" y="296"/>
                </a:cubicBezTo>
                <a:cubicBezTo>
                  <a:pt x="1508" y="296"/>
                  <a:pt x="1507" y="296"/>
                  <a:pt x="1508" y="295"/>
                </a:cubicBezTo>
                <a:cubicBezTo>
                  <a:pt x="1506" y="292"/>
                  <a:pt x="1506" y="293"/>
                  <a:pt x="1504" y="292"/>
                </a:cubicBezTo>
                <a:cubicBezTo>
                  <a:pt x="1502" y="289"/>
                  <a:pt x="1506" y="289"/>
                  <a:pt x="1507" y="287"/>
                </a:cubicBezTo>
                <a:cubicBezTo>
                  <a:pt x="1506" y="287"/>
                  <a:pt x="1504" y="288"/>
                  <a:pt x="1503" y="286"/>
                </a:cubicBezTo>
                <a:cubicBezTo>
                  <a:pt x="1503" y="285"/>
                  <a:pt x="1505" y="285"/>
                  <a:pt x="1506" y="285"/>
                </a:cubicBezTo>
                <a:cubicBezTo>
                  <a:pt x="1510" y="284"/>
                  <a:pt x="1510" y="286"/>
                  <a:pt x="1514" y="285"/>
                </a:cubicBezTo>
                <a:cubicBezTo>
                  <a:pt x="1516" y="285"/>
                  <a:pt x="1517" y="286"/>
                  <a:pt x="1519" y="286"/>
                </a:cubicBezTo>
                <a:cubicBezTo>
                  <a:pt x="1519" y="285"/>
                  <a:pt x="1521" y="283"/>
                  <a:pt x="1521" y="283"/>
                </a:cubicBezTo>
                <a:cubicBezTo>
                  <a:pt x="1528" y="281"/>
                  <a:pt x="1523" y="282"/>
                  <a:pt x="1528" y="283"/>
                </a:cubicBezTo>
                <a:cubicBezTo>
                  <a:pt x="1529" y="284"/>
                  <a:pt x="1527" y="285"/>
                  <a:pt x="1529" y="286"/>
                </a:cubicBezTo>
                <a:cubicBezTo>
                  <a:pt x="1531" y="285"/>
                  <a:pt x="1530" y="284"/>
                  <a:pt x="1531" y="284"/>
                </a:cubicBezTo>
                <a:cubicBezTo>
                  <a:pt x="1532" y="284"/>
                  <a:pt x="1532" y="285"/>
                  <a:pt x="1532" y="286"/>
                </a:cubicBezTo>
                <a:cubicBezTo>
                  <a:pt x="1532" y="285"/>
                  <a:pt x="1532" y="282"/>
                  <a:pt x="1532" y="282"/>
                </a:cubicBezTo>
                <a:cubicBezTo>
                  <a:pt x="1535" y="280"/>
                  <a:pt x="1533" y="280"/>
                  <a:pt x="1536" y="281"/>
                </a:cubicBezTo>
                <a:cubicBezTo>
                  <a:pt x="1536" y="280"/>
                  <a:pt x="1536" y="280"/>
                  <a:pt x="1536" y="280"/>
                </a:cubicBezTo>
                <a:cubicBezTo>
                  <a:pt x="1536" y="280"/>
                  <a:pt x="1536" y="280"/>
                  <a:pt x="1536" y="280"/>
                </a:cubicBezTo>
                <a:cubicBezTo>
                  <a:pt x="1534" y="280"/>
                  <a:pt x="1536" y="279"/>
                  <a:pt x="1536" y="279"/>
                </a:cubicBezTo>
                <a:cubicBezTo>
                  <a:pt x="1535" y="278"/>
                  <a:pt x="1534" y="278"/>
                  <a:pt x="1533" y="277"/>
                </a:cubicBezTo>
                <a:cubicBezTo>
                  <a:pt x="1532" y="277"/>
                  <a:pt x="1533" y="276"/>
                  <a:pt x="1534" y="275"/>
                </a:cubicBezTo>
                <a:cubicBezTo>
                  <a:pt x="1534" y="274"/>
                  <a:pt x="1535" y="274"/>
                  <a:pt x="1536" y="274"/>
                </a:cubicBezTo>
                <a:cubicBezTo>
                  <a:pt x="1533" y="272"/>
                  <a:pt x="1532" y="272"/>
                  <a:pt x="1533" y="271"/>
                </a:cubicBezTo>
                <a:cubicBezTo>
                  <a:pt x="1530" y="271"/>
                  <a:pt x="1530" y="271"/>
                  <a:pt x="1530" y="271"/>
                </a:cubicBezTo>
                <a:cubicBezTo>
                  <a:pt x="1528" y="271"/>
                  <a:pt x="1533" y="266"/>
                  <a:pt x="1533" y="265"/>
                </a:cubicBezTo>
                <a:cubicBezTo>
                  <a:pt x="1533" y="265"/>
                  <a:pt x="1533" y="265"/>
                  <a:pt x="1532" y="265"/>
                </a:cubicBezTo>
                <a:cubicBezTo>
                  <a:pt x="1532" y="264"/>
                  <a:pt x="1531" y="264"/>
                  <a:pt x="1530" y="264"/>
                </a:cubicBezTo>
                <a:cubicBezTo>
                  <a:pt x="1529" y="263"/>
                  <a:pt x="1529" y="263"/>
                  <a:pt x="1530" y="260"/>
                </a:cubicBezTo>
                <a:cubicBezTo>
                  <a:pt x="1530" y="260"/>
                  <a:pt x="1531" y="259"/>
                  <a:pt x="1531" y="259"/>
                </a:cubicBezTo>
                <a:cubicBezTo>
                  <a:pt x="1531" y="259"/>
                  <a:pt x="1529" y="257"/>
                  <a:pt x="1529" y="257"/>
                </a:cubicBezTo>
                <a:cubicBezTo>
                  <a:pt x="1529" y="253"/>
                  <a:pt x="1530" y="254"/>
                  <a:pt x="1530" y="253"/>
                </a:cubicBezTo>
                <a:cubicBezTo>
                  <a:pt x="1530" y="252"/>
                  <a:pt x="1530" y="252"/>
                  <a:pt x="1530" y="252"/>
                </a:cubicBezTo>
                <a:cubicBezTo>
                  <a:pt x="1530" y="250"/>
                  <a:pt x="1532" y="246"/>
                  <a:pt x="1533" y="246"/>
                </a:cubicBezTo>
                <a:cubicBezTo>
                  <a:pt x="1538" y="245"/>
                  <a:pt x="1538" y="245"/>
                  <a:pt x="1537" y="247"/>
                </a:cubicBezTo>
                <a:cubicBezTo>
                  <a:pt x="1538" y="247"/>
                  <a:pt x="1538" y="247"/>
                  <a:pt x="1538" y="246"/>
                </a:cubicBezTo>
                <a:cubicBezTo>
                  <a:pt x="1538" y="246"/>
                  <a:pt x="1539" y="245"/>
                  <a:pt x="1540" y="245"/>
                </a:cubicBezTo>
                <a:cubicBezTo>
                  <a:pt x="1541" y="245"/>
                  <a:pt x="1542" y="242"/>
                  <a:pt x="1543" y="242"/>
                </a:cubicBezTo>
                <a:cubicBezTo>
                  <a:pt x="1544" y="239"/>
                  <a:pt x="1545" y="241"/>
                  <a:pt x="1546" y="240"/>
                </a:cubicBezTo>
                <a:cubicBezTo>
                  <a:pt x="1547" y="240"/>
                  <a:pt x="1550" y="239"/>
                  <a:pt x="1550" y="239"/>
                </a:cubicBezTo>
                <a:cubicBezTo>
                  <a:pt x="1550" y="240"/>
                  <a:pt x="1548" y="241"/>
                  <a:pt x="1548" y="241"/>
                </a:cubicBezTo>
                <a:cubicBezTo>
                  <a:pt x="1549" y="243"/>
                  <a:pt x="1549" y="243"/>
                  <a:pt x="1549" y="243"/>
                </a:cubicBezTo>
                <a:cubicBezTo>
                  <a:pt x="1550" y="245"/>
                  <a:pt x="1549" y="244"/>
                  <a:pt x="1548" y="245"/>
                </a:cubicBezTo>
                <a:cubicBezTo>
                  <a:pt x="1549" y="247"/>
                  <a:pt x="1548" y="247"/>
                  <a:pt x="1547" y="248"/>
                </a:cubicBezTo>
                <a:cubicBezTo>
                  <a:pt x="1547" y="249"/>
                  <a:pt x="1548" y="250"/>
                  <a:pt x="1548" y="250"/>
                </a:cubicBezTo>
                <a:cubicBezTo>
                  <a:pt x="1548" y="252"/>
                  <a:pt x="1548" y="252"/>
                  <a:pt x="1547" y="254"/>
                </a:cubicBezTo>
                <a:cubicBezTo>
                  <a:pt x="1547" y="254"/>
                  <a:pt x="1547" y="254"/>
                  <a:pt x="1547" y="254"/>
                </a:cubicBezTo>
                <a:cubicBezTo>
                  <a:pt x="1547" y="253"/>
                  <a:pt x="1548" y="252"/>
                  <a:pt x="1549" y="252"/>
                </a:cubicBezTo>
                <a:cubicBezTo>
                  <a:pt x="1554" y="251"/>
                  <a:pt x="1552" y="254"/>
                  <a:pt x="1551" y="257"/>
                </a:cubicBezTo>
                <a:cubicBezTo>
                  <a:pt x="1551" y="257"/>
                  <a:pt x="1549" y="257"/>
                  <a:pt x="1548" y="257"/>
                </a:cubicBezTo>
                <a:cubicBezTo>
                  <a:pt x="1548" y="256"/>
                  <a:pt x="1547" y="257"/>
                  <a:pt x="1547" y="257"/>
                </a:cubicBezTo>
                <a:cubicBezTo>
                  <a:pt x="1546" y="259"/>
                  <a:pt x="1547" y="259"/>
                  <a:pt x="1545" y="260"/>
                </a:cubicBezTo>
                <a:cubicBezTo>
                  <a:pt x="1545" y="262"/>
                  <a:pt x="1545" y="262"/>
                  <a:pt x="1545" y="262"/>
                </a:cubicBezTo>
                <a:cubicBezTo>
                  <a:pt x="1546" y="262"/>
                  <a:pt x="1546" y="262"/>
                  <a:pt x="1546" y="262"/>
                </a:cubicBezTo>
                <a:cubicBezTo>
                  <a:pt x="1546" y="262"/>
                  <a:pt x="1547" y="262"/>
                  <a:pt x="1547" y="262"/>
                </a:cubicBezTo>
                <a:cubicBezTo>
                  <a:pt x="1551" y="262"/>
                  <a:pt x="1551" y="262"/>
                  <a:pt x="1551" y="262"/>
                </a:cubicBezTo>
                <a:cubicBezTo>
                  <a:pt x="1551" y="263"/>
                  <a:pt x="1554" y="265"/>
                  <a:pt x="1551" y="265"/>
                </a:cubicBezTo>
                <a:cubicBezTo>
                  <a:pt x="1552" y="265"/>
                  <a:pt x="1554" y="265"/>
                  <a:pt x="1554" y="266"/>
                </a:cubicBezTo>
                <a:cubicBezTo>
                  <a:pt x="1554" y="269"/>
                  <a:pt x="1553" y="270"/>
                  <a:pt x="1551" y="272"/>
                </a:cubicBezTo>
                <a:cubicBezTo>
                  <a:pt x="1551" y="273"/>
                  <a:pt x="1550" y="272"/>
                  <a:pt x="1549" y="271"/>
                </a:cubicBezTo>
                <a:cubicBezTo>
                  <a:pt x="1549" y="269"/>
                  <a:pt x="1549" y="270"/>
                  <a:pt x="1550" y="269"/>
                </a:cubicBezTo>
                <a:cubicBezTo>
                  <a:pt x="1550" y="268"/>
                  <a:pt x="1550" y="268"/>
                  <a:pt x="1550" y="268"/>
                </a:cubicBezTo>
                <a:cubicBezTo>
                  <a:pt x="1548" y="269"/>
                  <a:pt x="1550" y="270"/>
                  <a:pt x="1545" y="268"/>
                </a:cubicBezTo>
                <a:cubicBezTo>
                  <a:pt x="1546" y="270"/>
                  <a:pt x="1546" y="270"/>
                  <a:pt x="1544" y="271"/>
                </a:cubicBezTo>
                <a:cubicBezTo>
                  <a:pt x="1545" y="271"/>
                  <a:pt x="1545" y="271"/>
                  <a:pt x="1545" y="272"/>
                </a:cubicBezTo>
                <a:cubicBezTo>
                  <a:pt x="1545" y="273"/>
                  <a:pt x="1545" y="273"/>
                  <a:pt x="1544" y="274"/>
                </a:cubicBezTo>
                <a:cubicBezTo>
                  <a:pt x="1544" y="274"/>
                  <a:pt x="1544" y="274"/>
                  <a:pt x="1544" y="274"/>
                </a:cubicBezTo>
                <a:cubicBezTo>
                  <a:pt x="1545" y="275"/>
                  <a:pt x="1545" y="275"/>
                  <a:pt x="1546" y="275"/>
                </a:cubicBezTo>
                <a:cubicBezTo>
                  <a:pt x="1546" y="274"/>
                  <a:pt x="1547" y="276"/>
                  <a:pt x="1547" y="276"/>
                </a:cubicBezTo>
                <a:cubicBezTo>
                  <a:pt x="1547" y="276"/>
                  <a:pt x="1548" y="276"/>
                  <a:pt x="1548" y="276"/>
                </a:cubicBezTo>
                <a:cubicBezTo>
                  <a:pt x="1550" y="276"/>
                  <a:pt x="1550" y="276"/>
                  <a:pt x="1552" y="277"/>
                </a:cubicBezTo>
                <a:cubicBezTo>
                  <a:pt x="1552" y="275"/>
                  <a:pt x="1553" y="275"/>
                  <a:pt x="1554" y="274"/>
                </a:cubicBezTo>
                <a:cubicBezTo>
                  <a:pt x="1555" y="274"/>
                  <a:pt x="1556" y="275"/>
                  <a:pt x="1556" y="275"/>
                </a:cubicBezTo>
                <a:cubicBezTo>
                  <a:pt x="1554" y="278"/>
                  <a:pt x="1554" y="277"/>
                  <a:pt x="1553" y="279"/>
                </a:cubicBezTo>
                <a:cubicBezTo>
                  <a:pt x="1556" y="281"/>
                  <a:pt x="1556" y="278"/>
                  <a:pt x="1558" y="279"/>
                </a:cubicBezTo>
                <a:cubicBezTo>
                  <a:pt x="1558" y="279"/>
                  <a:pt x="1558" y="278"/>
                  <a:pt x="1559" y="278"/>
                </a:cubicBezTo>
                <a:cubicBezTo>
                  <a:pt x="1560" y="277"/>
                  <a:pt x="1561" y="277"/>
                  <a:pt x="1563" y="277"/>
                </a:cubicBezTo>
                <a:cubicBezTo>
                  <a:pt x="1564" y="276"/>
                  <a:pt x="1564" y="276"/>
                  <a:pt x="1564" y="276"/>
                </a:cubicBezTo>
                <a:cubicBezTo>
                  <a:pt x="1566" y="275"/>
                  <a:pt x="1566" y="275"/>
                  <a:pt x="1566" y="275"/>
                </a:cubicBezTo>
                <a:cubicBezTo>
                  <a:pt x="1569" y="275"/>
                  <a:pt x="1569" y="274"/>
                  <a:pt x="1571" y="275"/>
                </a:cubicBezTo>
                <a:cubicBezTo>
                  <a:pt x="1572" y="275"/>
                  <a:pt x="1572" y="275"/>
                  <a:pt x="1572" y="275"/>
                </a:cubicBezTo>
                <a:cubicBezTo>
                  <a:pt x="1572" y="275"/>
                  <a:pt x="1570" y="273"/>
                  <a:pt x="1572" y="272"/>
                </a:cubicBezTo>
                <a:cubicBezTo>
                  <a:pt x="1574" y="272"/>
                  <a:pt x="1573" y="272"/>
                  <a:pt x="1575" y="273"/>
                </a:cubicBezTo>
                <a:cubicBezTo>
                  <a:pt x="1577" y="274"/>
                  <a:pt x="1578" y="273"/>
                  <a:pt x="1576" y="277"/>
                </a:cubicBezTo>
                <a:cubicBezTo>
                  <a:pt x="1575" y="277"/>
                  <a:pt x="1574" y="277"/>
                  <a:pt x="1574" y="277"/>
                </a:cubicBezTo>
                <a:cubicBezTo>
                  <a:pt x="1574" y="278"/>
                  <a:pt x="1574" y="278"/>
                  <a:pt x="1574" y="278"/>
                </a:cubicBezTo>
                <a:cubicBezTo>
                  <a:pt x="1576" y="279"/>
                  <a:pt x="1576" y="279"/>
                  <a:pt x="1576" y="279"/>
                </a:cubicBezTo>
                <a:cubicBezTo>
                  <a:pt x="1576" y="279"/>
                  <a:pt x="1576" y="279"/>
                  <a:pt x="1576" y="279"/>
                </a:cubicBezTo>
                <a:cubicBezTo>
                  <a:pt x="1577" y="278"/>
                  <a:pt x="1579" y="280"/>
                  <a:pt x="1579" y="281"/>
                </a:cubicBezTo>
                <a:cubicBezTo>
                  <a:pt x="1580" y="282"/>
                  <a:pt x="1580" y="282"/>
                  <a:pt x="1581" y="282"/>
                </a:cubicBezTo>
                <a:cubicBezTo>
                  <a:pt x="1581" y="282"/>
                  <a:pt x="1582" y="282"/>
                  <a:pt x="1582" y="282"/>
                </a:cubicBezTo>
                <a:cubicBezTo>
                  <a:pt x="1583" y="281"/>
                  <a:pt x="1585" y="279"/>
                  <a:pt x="1587" y="279"/>
                </a:cubicBezTo>
                <a:cubicBezTo>
                  <a:pt x="1587" y="279"/>
                  <a:pt x="1592" y="278"/>
                  <a:pt x="1596" y="277"/>
                </a:cubicBezTo>
                <a:cubicBezTo>
                  <a:pt x="1596" y="277"/>
                  <a:pt x="1599" y="275"/>
                  <a:pt x="1599" y="275"/>
                </a:cubicBezTo>
                <a:cubicBezTo>
                  <a:pt x="1601" y="273"/>
                  <a:pt x="1601" y="273"/>
                  <a:pt x="1602" y="273"/>
                </a:cubicBezTo>
                <a:cubicBezTo>
                  <a:pt x="1605" y="273"/>
                  <a:pt x="1605" y="271"/>
                  <a:pt x="1607" y="271"/>
                </a:cubicBezTo>
                <a:cubicBezTo>
                  <a:pt x="1610" y="271"/>
                  <a:pt x="1615" y="270"/>
                  <a:pt x="1618" y="271"/>
                </a:cubicBezTo>
                <a:cubicBezTo>
                  <a:pt x="1618" y="271"/>
                  <a:pt x="1619" y="271"/>
                  <a:pt x="1619" y="272"/>
                </a:cubicBezTo>
                <a:cubicBezTo>
                  <a:pt x="1620" y="272"/>
                  <a:pt x="1620" y="273"/>
                  <a:pt x="1618" y="273"/>
                </a:cubicBezTo>
                <a:cubicBezTo>
                  <a:pt x="1615" y="272"/>
                  <a:pt x="1616" y="273"/>
                  <a:pt x="1619" y="276"/>
                </a:cubicBezTo>
                <a:cubicBezTo>
                  <a:pt x="1619" y="276"/>
                  <a:pt x="1620" y="275"/>
                  <a:pt x="1620" y="275"/>
                </a:cubicBezTo>
                <a:cubicBezTo>
                  <a:pt x="1622" y="276"/>
                  <a:pt x="1626" y="276"/>
                  <a:pt x="1628" y="275"/>
                </a:cubicBezTo>
                <a:cubicBezTo>
                  <a:pt x="1628" y="275"/>
                  <a:pt x="1630" y="274"/>
                  <a:pt x="1631" y="274"/>
                </a:cubicBezTo>
                <a:cubicBezTo>
                  <a:pt x="1630" y="273"/>
                  <a:pt x="1630" y="273"/>
                  <a:pt x="1630" y="273"/>
                </a:cubicBezTo>
                <a:cubicBezTo>
                  <a:pt x="1630" y="272"/>
                  <a:pt x="1628" y="274"/>
                  <a:pt x="1629" y="270"/>
                </a:cubicBezTo>
                <a:cubicBezTo>
                  <a:pt x="1630" y="269"/>
                  <a:pt x="1635" y="270"/>
                  <a:pt x="1636" y="270"/>
                </a:cubicBezTo>
                <a:cubicBezTo>
                  <a:pt x="1639" y="270"/>
                  <a:pt x="1638" y="270"/>
                  <a:pt x="1639" y="267"/>
                </a:cubicBezTo>
                <a:cubicBezTo>
                  <a:pt x="1638" y="266"/>
                  <a:pt x="1638" y="266"/>
                  <a:pt x="1638" y="266"/>
                </a:cubicBezTo>
                <a:cubicBezTo>
                  <a:pt x="1637" y="265"/>
                  <a:pt x="1638" y="263"/>
                  <a:pt x="1638" y="263"/>
                </a:cubicBezTo>
                <a:cubicBezTo>
                  <a:pt x="1638" y="262"/>
                  <a:pt x="1636" y="257"/>
                  <a:pt x="1637" y="257"/>
                </a:cubicBezTo>
                <a:cubicBezTo>
                  <a:pt x="1636" y="255"/>
                  <a:pt x="1636" y="255"/>
                  <a:pt x="1636" y="255"/>
                </a:cubicBezTo>
                <a:cubicBezTo>
                  <a:pt x="1636" y="255"/>
                  <a:pt x="1637" y="249"/>
                  <a:pt x="1637" y="249"/>
                </a:cubicBezTo>
                <a:cubicBezTo>
                  <a:pt x="1637" y="248"/>
                  <a:pt x="1639" y="247"/>
                  <a:pt x="1640" y="246"/>
                </a:cubicBezTo>
                <a:cubicBezTo>
                  <a:pt x="1640" y="245"/>
                  <a:pt x="1640" y="242"/>
                  <a:pt x="1640" y="242"/>
                </a:cubicBezTo>
                <a:cubicBezTo>
                  <a:pt x="1641" y="242"/>
                  <a:pt x="1641" y="241"/>
                  <a:pt x="1641" y="241"/>
                </a:cubicBezTo>
                <a:cubicBezTo>
                  <a:pt x="1643" y="240"/>
                  <a:pt x="1646" y="241"/>
                  <a:pt x="1646" y="239"/>
                </a:cubicBezTo>
                <a:cubicBezTo>
                  <a:pt x="1646" y="238"/>
                  <a:pt x="1649" y="238"/>
                  <a:pt x="1649" y="239"/>
                </a:cubicBezTo>
                <a:cubicBezTo>
                  <a:pt x="1649" y="242"/>
                  <a:pt x="1650" y="241"/>
                  <a:pt x="1650" y="241"/>
                </a:cubicBezTo>
                <a:cubicBezTo>
                  <a:pt x="1652" y="244"/>
                  <a:pt x="1653" y="244"/>
                  <a:pt x="1654" y="244"/>
                </a:cubicBezTo>
                <a:cubicBezTo>
                  <a:pt x="1655" y="246"/>
                  <a:pt x="1655" y="245"/>
                  <a:pt x="1658" y="247"/>
                </a:cubicBezTo>
                <a:cubicBezTo>
                  <a:pt x="1658" y="247"/>
                  <a:pt x="1658" y="248"/>
                  <a:pt x="1659" y="248"/>
                </a:cubicBezTo>
                <a:cubicBezTo>
                  <a:pt x="1661" y="248"/>
                  <a:pt x="1660" y="247"/>
                  <a:pt x="1661" y="247"/>
                </a:cubicBezTo>
                <a:cubicBezTo>
                  <a:pt x="1661" y="247"/>
                  <a:pt x="1663" y="249"/>
                  <a:pt x="1663" y="246"/>
                </a:cubicBezTo>
                <a:cubicBezTo>
                  <a:pt x="1663" y="245"/>
                  <a:pt x="1665" y="245"/>
                  <a:pt x="1665" y="244"/>
                </a:cubicBezTo>
                <a:cubicBezTo>
                  <a:pt x="1665" y="242"/>
                  <a:pt x="1664" y="243"/>
                  <a:pt x="1663" y="242"/>
                </a:cubicBezTo>
                <a:cubicBezTo>
                  <a:pt x="1662" y="242"/>
                  <a:pt x="1663" y="242"/>
                  <a:pt x="1663" y="239"/>
                </a:cubicBezTo>
                <a:cubicBezTo>
                  <a:pt x="1663" y="240"/>
                  <a:pt x="1661" y="240"/>
                  <a:pt x="1661" y="239"/>
                </a:cubicBezTo>
                <a:cubicBezTo>
                  <a:pt x="1661" y="236"/>
                  <a:pt x="1664" y="235"/>
                  <a:pt x="1664" y="234"/>
                </a:cubicBezTo>
                <a:cubicBezTo>
                  <a:pt x="1663" y="234"/>
                  <a:pt x="1659" y="236"/>
                  <a:pt x="1658" y="235"/>
                </a:cubicBezTo>
                <a:cubicBezTo>
                  <a:pt x="1657" y="233"/>
                  <a:pt x="1659" y="232"/>
                  <a:pt x="1656" y="231"/>
                </a:cubicBezTo>
                <a:cubicBezTo>
                  <a:pt x="1655" y="231"/>
                  <a:pt x="1653" y="230"/>
                  <a:pt x="1655" y="229"/>
                </a:cubicBezTo>
                <a:cubicBezTo>
                  <a:pt x="1654" y="229"/>
                  <a:pt x="1653" y="228"/>
                  <a:pt x="1653" y="226"/>
                </a:cubicBezTo>
                <a:cubicBezTo>
                  <a:pt x="1653" y="224"/>
                  <a:pt x="1657" y="222"/>
                  <a:pt x="1657" y="222"/>
                </a:cubicBezTo>
                <a:cubicBezTo>
                  <a:pt x="1660" y="222"/>
                  <a:pt x="1660" y="222"/>
                  <a:pt x="1661" y="220"/>
                </a:cubicBezTo>
                <a:cubicBezTo>
                  <a:pt x="1662" y="220"/>
                  <a:pt x="1663" y="220"/>
                  <a:pt x="1664" y="220"/>
                </a:cubicBezTo>
                <a:cubicBezTo>
                  <a:pt x="1668" y="220"/>
                  <a:pt x="1664" y="221"/>
                  <a:pt x="1669" y="219"/>
                </a:cubicBezTo>
                <a:cubicBezTo>
                  <a:pt x="1674" y="218"/>
                  <a:pt x="1672" y="219"/>
                  <a:pt x="1677" y="220"/>
                </a:cubicBezTo>
                <a:cubicBezTo>
                  <a:pt x="1679" y="220"/>
                  <a:pt x="1681" y="220"/>
                  <a:pt x="1681" y="221"/>
                </a:cubicBezTo>
                <a:cubicBezTo>
                  <a:pt x="1683" y="221"/>
                  <a:pt x="1685" y="221"/>
                  <a:pt x="1685" y="221"/>
                </a:cubicBezTo>
                <a:cubicBezTo>
                  <a:pt x="1687" y="221"/>
                  <a:pt x="1688" y="221"/>
                  <a:pt x="1691" y="221"/>
                </a:cubicBezTo>
                <a:cubicBezTo>
                  <a:pt x="1691" y="217"/>
                  <a:pt x="1690" y="218"/>
                  <a:pt x="1693" y="217"/>
                </a:cubicBezTo>
                <a:cubicBezTo>
                  <a:pt x="1694" y="217"/>
                  <a:pt x="1694" y="218"/>
                  <a:pt x="1695" y="218"/>
                </a:cubicBezTo>
                <a:cubicBezTo>
                  <a:pt x="1695" y="217"/>
                  <a:pt x="1697" y="217"/>
                  <a:pt x="1698" y="216"/>
                </a:cubicBezTo>
                <a:cubicBezTo>
                  <a:pt x="1699" y="215"/>
                  <a:pt x="1700" y="216"/>
                  <a:pt x="1701" y="216"/>
                </a:cubicBezTo>
                <a:cubicBezTo>
                  <a:pt x="1705" y="217"/>
                  <a:pt x="1705" y="217"/>
                  <a:pt x="1705" y="217"/>
                </a:cubicBezTo>
                <a:cubicBezTo>
                  <a:pt x="1706" y="217"/>
                  <a:pt x="1707" y="217"/>
                  <a:pt x="1707" y="215"/>
                </a:cubicBezTo>
                <a:cubicBezTo>
                  <a:pt x="1707" y="215"/>
                  <a:pt x="1706" y="214"/>
                  <a:pt x="1705" y="214"/>
                </a:cubicBezTo>
                <a:cubicBezTo>
                  <a:pt x="1705" y="214"/>
                  <a:pt x="1703" y="214"/>
                  <a:pt x="1702" y="214"/>
                </a:cubicBezTo>
                <a:cubicBezTo>
                  <a:pt x="1695" y="216"/>
                  <a:pt x="1696" y="211"/>
                  <a:pt x="1694" y="208"/>
                </a:cubicBezTo>
                <a:cubicBezTo>
                  <a:pt x="1692" y="209"/>
                  <a:pt x="1690" y="212"/>
                  <a:pt x="1687" y="210"/>
                </a:cubicBezTo>
                <a:cubicBezTo>
                  <a:pt x="1684" y="212"/>
                  <a:pt x="1685" y="211"/>
                  <a:pt x="1682" y="211"/>
                </a:cubicBezTo>
                <a:cubicBezTo>
                  <a:pt x="1675" y="211"/>
                  <a:pt x="1676" y="211"/>
                  <a:pt x="1670" y="213"/>
                </a:cubicBezTo>
                <a:cubicBezTo>
                  <a:pt x="1669" y="214"/>
                  <a:pt x="1667" y="213"/>
                  <a:pt x="1667" y="213"/>
                </a:cubicBezTo>
                <a:cubicBezTo>
                  <a:pt x="1661" y="215"/>
                  <a:pt x="1662" y="216"/>
                  <a:pt x="1655" y="217"/>
                </a:cubicBezTo>
                <a:cubicBezTo>
                  <a:pt x="1653" y="217"/>
                  <a:pt x="1651" y="216"/>
                  <a:pt x="1651" y="217"/>
                </a:cubicBezTo>
                <a:cubicBezTo>
                  <a:pt x="1650" y="218"/>
                  <a:pt x="1648" y="216"/>
                  <a:pt x="1646" y="214"/>
                </a:cubicBezTo>
                <a:cubicBezTo>
                  <a:pt x="1643" y="215"/>
                  <a:pt x="1644" y="215"/>
                  <a:pt x="1643" y="212"/>
                </a:cubicBezTo>
                <a:cubicBezTo>
                  <a:pt x="1641" y="212"/>
                  <a:pt x="1641" y="212"/>
                  <a:pt x="1641" y="212"/>
                </a:cubicBezTo>
                <a:cubicBezTo>
                  <a:pt x="1641" y="212"/>
                  <a:pt x="1636" y="209"/>
                  <a:pt x="1636" y="209"/>
                </a:cubicBezTo>
                <a:cubicBezTo>
                  <a:pt x="1634" y="203"/>
                  <a:pt x="1636" y="201"/>
                  <a:pt x="1636" y="200"/>
                </a:cubicBezTo>
                <a:cubicBezTo>
                  <a:pt x="1634" y="195"/>
                  <a:pt x="1634" y="195"/>
                  <a:pt x="1634" y="195"/>
                </a:cubicBezTo>
                <a:cubicBezTo>
                  <a:pt x="1634" y="192"/>
                  <a:pt x="1634" y="192"/>
                  <a:pt x="1634" y="192"/>
                </a:cubicBezTo>
                <a:cubicBezTo>
                  <a:pt x="1633" y="191"/>
                  <a:pt x="1632" y="190"/>
                  <a:pt x="1632" y="189"/>
                </a:cubicBezTo>
                <a:cubicBezTo>
                  <a:pt x="1633" y="186"/>
                  <a:pt x="1633" y="186"/>
                  <a:pt x="1636" y="183"/>
                </a:cubicBezTo>
                <a:cubicBezTo>
                  <a:pt x="1637" y="182"/>
                  <a:pt x="1642" y="181"/>
                  <a:pt x="1642" y="180"/>
                </a:cubicBezTo>
                <a:cubicBezTo>
                  <a:pt x="1642" y="179"/>
                  <a:pt x="1642" y="177"/>
                  <a:pt x="1644" y="177"/>
                </a:cubicBezTo>
                <a:cubicBezTo>
                  <a:pt x="1648" y="176"/>
                  <a:pt x="1648" y="175"/>
                  <a:pt x="1650" y="172"/>
                </a:cubicBezTo>
                <a:cubicBezTo>
                  <a:pt x="1650" y="171"/>
                  <a:pt x="1653" y="170"/>
                  <a:pt x="1653" y="169"/>
                </a:cubicBezTo>
                <a:cubicBezTo>
                  <a:pt x="1657" y="164"/>
                  <a:pt x="1656" y="167"/>
                  <a:pt x="1662" y="165"/>
                </a:cubicBezTo>
                <a:cubicBezTo>
                  <a:pt x="1660" y="159"/>
                  <a:pt x="1660" y="159"/>
                  <a:pt x="1660" y="159"/>
                </a:cubicBezTo>
                <a:cubicBezTo>
                  <a:pt x="1657" y="158"/>
                  <a:pt x="1656" y="158"/>
                  <a:pt x="1653" y="157"/>
                </a:cubicBezTo>
                <a:cubicBezTo>
                  <a:pt x="1653" y="158"/>
                  <a:pt x="1649" y="157"/>
                  <a:pt x="1649" y="157"/>
                </a:cubicBezTo>
                <a:cubicBezTo>
                  <a:pt x="1648" y="156"/>
                  <a:pt x="1646" y="158"/>
                  <a:pt x="1645" y="158"/>
                </a:cubicBezTo>
                <a:cubicBezTo>
                  <a:pt x="1645" y="158"/>
                  <a:pt x="1644" y="157"/>
                  <a:pt x="1643" y="157"/>
                </a:cubicBezTo>
                <a:cubicBezTo>
                  <a:pt x="1638" y="158"/>
                  <a:pt x="1641" y="156"/>
                  <a:pt x="1639" y="156"/>
                </a:cubicBezTo>
                <a:cubicBezTo>
                  <a:pt x="1639" y="156"/>
                  <a:pt x="1639" y="158"/>
                  <a:pt x="1638" y="158"/>
                </a:cubicBezTo>
                <a:cubicBezTo>
                  <a:pt x="1635" y="161"/>
                  <a:pt x="1636" y="161"/>
                  <a:pt x="1633" y="161"/>
                </a:cubicBezTo>
                <a:cubicBezTo>
                  <a:pt x="1633" y="164"/>
                  <a:pt x="1633" y="163"/>
                  <a:pt x="1631" y="164"/>
                </a:cubicBezTo>
                <a:cubicBezTo>
                  <a:pt x="1629" y="166"/>
                  <a:pt x="1629" y="166"/>
                  <a:pt x="1629" y="166"/>
                </a:cubicBezTo>
                <a:cubicBezTo>
                  <a:pt x="1633" y="168"/>
                  <a:pt x="1633" y="168"/>
                  <a:pt x="1633" y="168"/>
                </a:cubicBezTo>
                <a:cubicBezTo>
                  <a:pt x="1633" y="169"/>
                  <a:pt x="1635" y="170"/>
                  <a:pt x="1634" y="171"/>
                </a:cubicBezTo>
                <a:cubicBezTo>
                  <a:pt x="1630" y="173"/>
                  <a:pt x="1632" y="173"/>
                  <a:pt x="1630" y="174"/>
                </a:cubicBezTo>
                <a:cubicBezTo>
                  <a:pt x="1629" y="175"/>
                  <a:pt x="1627" y="176"/>
                  <a:pt x="1627" y="176"/>
                </a:cubicBezTo>
                <a:cubicBezTo>
                  <a:pt x="1627" y="177"/>
                  <a:pt x="1624" y="178"/>
                  <a:pt x="1624" y="178"/>
                </a:cubicBezTo>
                <a:cubicBezTo>
                  <a:pt x="1622" y="178"/>
                  <a:pt x="1623" y="178"/>
                  <a:pt x="1622" y="179"/>
                </a:cubicBezTo>
                <a:cubicBezTo>
                  <a:pt x="1619" y="181"/>
                  <a:pt x="1620" y="180"/>
                  <a:pt x="1618" y="180"/>
                </a:cubicBezTo>
                <a:cubicBezTo>
                  <a:pt x="1618" y="180"/>
                  <a:pt x="1617" y="180"/>
                  <a:pt x="1616" y="181"/>
                </a:cubicBezTo>
                <a:cubicBezTo>
                  <a:pt x="1616" y="181"/>
                  <a:pt x="1617" y="183"/>
                  <a:pt x="1616" y="182"/>
                </a:cubicBezTo>
                <a:cubicBezTo>
                  <a:pt x="1614" y="182"/>
                  <a:pt x="1614" y="182"/>
                  <a:pt x="1611" y="183"/>
                </a:cubicBezTo>
                <a:cubicBezTo>
                  <a:pt x="1611" y="184"/>
                  <a:pt x="1611" y="185"/>
                  <a:pt x="1611" y="186"/>
                </a:cubicBezTo>
                <a:cubicBezTo>
                  <a:pt x="1611" y="187"/>
                  <a:pt x="1607" y="186"/>
                  <a:pt x="1607" y="187"/>
                </a:cubicBezTo>
                <a:cubicBezTo>
                  <a:pt x="1605" y="190"/>
                  <a:pt x="1605" y="190"/>
                  <a:pt x="1605" y="190"/>
                </a:cubicBezTo>
                <a:cubicBezTo>
                  <a:pt x="1603" y="190"/>
                  <a:pt x="1603" y="190"/>
                  <a:pt x="1603" y="190"/>
                </a:cubicBezTo>
                <a:cubicBezTo>
                  <a:pt x="1603" y="191"/>
                  <a:pt x="1603" y="191"/>
                  <a:pt x="1603" y="192"/>
                </a:cubicBezTo>
                <a:cubicBezTo>
                  <a:pt x="1603" y="192"/>
                  <a:pt x="1605" y="194"/>
                  <a:pt x="1604" y="194"/>
                </a:cubicBezTo>
                <a:cubicBezTo>
                  <a:pt x="1603" y="196"/>
                  <a:pt x="1604" y="195"/>
                  <a:pt x="1604" y="197"/>
                </a:cubicBezTo>
                <a:cubicBezTo>
                  <a:pt x="1604" y="199"/>
                  <a:pt x="1603" y="199"/>
                  <a:pt x="1602" y="199"/>
                </a:cubicBezTo>
                <a:cubicBezTo>
                  <a:pt x="1601" y="203"/>
                  <a:pt x="1602" y="201"/>
                  <a:pt x="1602" y="204"/>
                </a:cubicBezTo>
                <a:cubicBezTo>
                  <a:pt x="1602" y="205"/>
                  <a:pt x="1601" y="208"/>
                  <a:pt x="1603" y="208"/>
                </a:cubicBezTo>
                <a:cubicBezTo>
                  <a:pt x="1604" y="208"/>
                  <a:pt x="1605" y="210"/>
                  <a:pt x="1606" y="210"/>
                </a:cubicBezTo>
                <a:cubicBezTo>
                  <a:pt x="1609" y="210"/>
                  <a:pt x="1608" y="210"/>
                  <a:pt x="1609" y="210"/>
                </a:cubicBezTo>
                <a:cubicBezTo>
                  <a:pt x="1610" y="211"/>
                  <a:pt x="1612" y="214"/>
                  <a:pt x="1614" y="214"/>
                </a:cubicBezTo>
                <a:cubicBezTo>
                  <a:pt x="1616" y="215"/>
                  <a:pt x="1616" y="215"/>
                  <a:pt x="1618" y="217"/>
                </a:cubicBezTo>
                <a:cubicBezTo>
                  <a:pt x="1618" y="218"/>
                  <a:pt x="1618" y="218"/>
                  <a:pt x="1617" y="219"/>
                </a:cubicBezTo>
                <a:cubicBezTo>
                  <a:pt x="1616" y="220"/>
                  <a:pt x="1616" y="220"/>
                  <a:pt x="1616" y="220"/>
                </a:cubicBezTo>
                <a:cubicBezTo>
                  <a:pt x="1614" y="221"/>
                  <a:pt x="1614" y="221"/>
                  <a:pt x="1613" y="222"/>
                </a:cubicBezTo>
                <a:cubicBezTo>
                  <a:pt x="1613" y="224"/>
                  <a:pt x="1614" y="224"/>
                  <a:pt x="1612" y="225"/>
                </a:cubicBezTo>
                <a:cubicBezTo>
                  <a:pt x="1612" y="226"/>
                  <a:pt x="1611" y="226"/>
                  <a:pt x="1610" y="226"/>
                </a:cubicBezTo>
                <a:cubicBezTo>
                  <a:pt x="1610" y="229"/>
                  <a:pt x="1610" y="230"/>
                  <a:pt x="1607" y="228"/>
                </a:cubicBezTo>
                <a:cubicBezTo>
                  <a:pt x="1607" y="228"/>
                  <a:pt x="1607" y="227"/>
                  <a:pt x="1607" y="226"/>
                </a:cubicBezTo>
                <a:cubicBezTo>
                  <a:pt x="1604" y="228"/>
                  <a:pt x="1606" y="229"/>
                  <a:pt x="1603" y="229"/>
                </a:cubicBezTo>
                <a:cubicBezTo>
                  <a:pt x="1603" y="231"/>
                  <a:pt x="1603" y="231"/>
                  <a:pt x="1603" y="231"/>
                </a:cubicBezTo>
                <a:cubicBezTo>
                  <a:pt x="1602" y="231"/>
                  <a:pt x="1600" y="230"/>
                  <a:pt x="1599" y="230"/>
                </a:cubicBezTo>
                <a:cubicBezTo>
                  <a:pt x="1600" y="231"/>
                  <a:pt x="1600" y="231"/>
                  <a:pt x="1600" y="231"/>
                </a:cubicBezTo>
                <a:cubicBezTo>
                  <a:pt x="1601" y="232"/>
                  <a:pt x="1601" y="233"/>
                  <a:pt x="1599" y="233"/>
                </a:cubicBezTo>
                <a:cubicBezTo>
                  <a:pt x="1600" y="233"/>
                  <a:pt x="1601" y="233"/>
                  <a:pt x="1601" y="234"/>
                </a:cubicBezTo>
                <a:cubicBezTo>
                  <a:pt x="1601" y="237"/>
                  <a:pt x="1601" y="237"/>
                  <a:pt x="1599" y="240"/>
                </a:cubicBezTo>
                <a:cubicBezTo>
                  <a:pt x="1599" y="240"/>
                  <a:pt x="1599" y="240"/>
                  <a:pt x="1599" y="241"/>
                </a:cubicBezTo>
                <a:cubicBezTo>
                  <a:pt x="1599" y="242"/>
                  <a:pt x="1601" y="243"/>
                  <a:pt x="1600" y="243"/>
                </a:cubicBezTo>
                <a:cubicBezTo>
                  <a:pt x="1599" y="246"/>
                  <a:pt x="1598" y="245"/>
                  <a:pt x="1599" y="247"/>
                </a:cubicBezTo>
                <a:cubicBezTo>
                  <a:pt x="1599" y="247"/>
                  <a:pt x="1599" y="249"/>
                  <a:pt x="1599" y="249"/>
                </a:cubicBezTo>
                <a:cubicBezTo>
                  <a:pt x="1600" y="248"/>
                  <a:pt x="1604" y="243"/>
                  <a:pt x="1604" y="243"/>
                </a:cubicBezTo>
                <a:cubicBezTo>
                  <a:pt x="1605" y="243"/>
                  <a:pt x="1604" y="245"/>
                  <a:pt x="1604" y="246"/>
                </a:cubicBezTo>
                <a:cubicBezTo>
                  <a:pt x="1602" y="248"/>
                  <a:pt x="1604" y="248"/>
                  <a:pt x="1601" y="252"/>
                </a:cubicBezTo>
                <a:cubicBezTo>
                  <a:pt x="1599" y="253"/>
                  <a:pt x="1600" y="254"/>
                  <a:pt x="1600" y="255"/>
                </a:cubicBezTo>
                <a:cubicBezTo>
                  <a:pt x="1600" y="257"/>
                  <a:pt x="1597" y="257"/>
                  <a:pt x="1597" y="256"/>
                </a:cubicBezTo>
                <a:cubicBezTo>
                  <a:pt x="1597" y="254"/>
                  <a:pt x="1598" y="253"/>
                  <a:pt x="1598" y="251"/>
                </a:cubicBezTo>
                <a:cubicBezTo>
                  <a:pt x="1597" y="252"/>
                  <a:pt x="1597" y="254"/>
                  <a:pt x="1596" y="255"/>
                </a:cubicBezTo>
                <a:cubicBezTo>
                  <a:pt x="1594" y="256"/>
                  <a:pt x="1594" y="256"/>
                  <a:pt x="1594" y="256"/>
                </a:cubicBezTo>
                <a:cubicBezTo>
                  <a:pt x="1593" y="257"/>
                  <a:pt x="1594" y="258"/>
                  <a:pt x="1593" y="256"/>
                </a:cubicBezTo>
                <a:cubicBezTo>
                  <a:pt x="1585" y="257"/>
                  <a:pt x="1585" y="257"/>
                  <a:pt x="1585" y="257"/>
                </a:cubicBezTo>
                <a:cubicBezTo>
                  <a:pt x="1582" y="259"/>
                  <a:pt x="1582" y="259"/>
                  <a:pt x="1582" y="259"/>
                </a:cubicBezTo>
                <a:cubicBezTo>
                  <a:pt x="1582" y="260"/>
                  <a:pt x="1582" y="261"/>
                  <a:pt x="1582" y="262"/>
                </a:cubicBezTo>
                <a:cubicBezTo>
                  <a:pt x="1584" y="263"/>
                  <a:pt x="1583" y="263"/>
                  <a:pt x="1581" y="265"/>
                </a:cubicBezTo>
                <a:cubicBezTo>
                  <a:pt x="1581" y="266"/>
                  <a:pt x="1579" y="265"/>
                  <a:pt x="1576" y="265"/>
                </a:cubicBezTo>
                <a:cubicBezTo>
                  <a:pt x="1575" y="265"/>
                  <a:pt x="1575" y="265"/>
                  <a:pt x="1575" y="265"/>
                </a:cubicBezTo>
                <a:cubicBezTo>
                  <a:pt x="1573" y="266"/>
                  <a:pt x="1572" y="265"/>
                  <a:pt x="1570" y="265"/>
                </a:cubicBezTo>
                <a:cubicBezTo>
                  <a:pt x="1570" y="265"/>
                  <a:pt x="1569" y="264"/>
                  <a:pt x="1569" y="264"/>
                </a:cubicBezTo>
                <a:cubicBezTo>
                  <a:pt x="1568" y="263"/>
                  <a:pt x="1570" y="263"/>
                  <a:pt x="1569" y="262"/>
                </a:cubicBezTo>
                <a:cubicBezTo>
                  <a:pt x="1569" y="262"/>
                  <a:pt x="1569" y="260"/>
                  <a:pt x="1569" y="259"/>
                </a:cubicBezTo>
                <a:cubicBezTo>
                  <a:pt x="1565" y="257"/>
                  <a:pt x="1565" y="257"/>
                  <a:pt x="1565" y="257"/>
                </a:cubicBezTo>
                <a:cubicBezTo>
                  <a:pt x="1565" y="257"/>
                  <a:pt x="1565" y="257"/>
                  <a:pt x="1565" y="258"/>
                </a:cubicBezTo>
                <a:cubicBezTo>
                  <a:pt x="1565" y="258"/>
                  <a:pt x="1566" y="258"/>
                  <a:pt x="1566" y="258"/>
                </a:cubicBezTo>
                <a:cubicBezTo>
                  <a:pt x="1568" y="264"/>
                  <a:pt x="1566" y="262"/>
                  <a:pt x="1564" y="263"/>
                </a:cubicBezTo>
                <a:cubicBezTo>
                  <a:pt x="1565" y="263"/>
                  <a:pt x="1567" y="265"/>
                  <a:pt x="1567" y="266"/>
                </a:cubicBezTo>
                <a:cubicBezTo>
                  <a:pt x="1567" y="268"/>
                  <a:pt x="1564" y="266"/>
                  <a:pt x="1563" y="268"/>
                </a:cubicBezTo>
                <a:cubicBezTo>
                  <a:pt x="1563" y="268"/>
                  <a:pt x="1565" y="269"/>
                  <a:pt x="1565" y="270"/>
                </a:cubicBezTo>
                <a:cubicBezTo>
                  <a:pt x="1561" y="274"/>
                  <a:pt x="1562" y="273"/>
                  <a:pt x="1560" y="273"/>
                </a:cubicBezTo>
                <a:cubicBezTo>
                  <a:pt x="1560" y="273"/>
                  <a:pt x="1558" y="273"/>
                  <a:pt x="1558" y="273"/>
                </a:cubicBezTo>
                <a:cubicBezTo>
                  <a:pt x="1556" y="273"/>
                  <a:pt x="1554" y="272"/>
                  <a:pt x="1553" y="271"/>
                </a:cubicBezTo>
                <a:cubicBezTo>
                  <a:pt x="1552" y="271"/>
                  <a:pt x="1554" y="270"/>
                  <a:pt x="1554" y="269"/>
                </a:cubicBezTo>
                <a:cubicBezTo>
                  <a:pt x="1554" y="268"/>
                  <a:pt x="1557" y="270"/>
                  <a:pt x="1558" y="269"/>
                </a:cubicBezTo>
                <a:cubicBezTo>
                  <a:pt x="1559" y="269"/>
                  <a:pt x="1559" y="269"/>
                  <a:pt x="1559" y="269"/>
                </a:cubicBezTo>
                <a:cubicBezTo>
                  <a:pt x="1558" y="267"/>
                  <a:pt x="1558" y="267"/>
                  <a:pt x="1558" y="267"/>
                </a:cubicBezTo>
                <a:cubicBezTo>
                  <a:pt x="1557" y="267"/>
                  <a:pt x="1556" y="267"/>
                  <a:pt x="1556" y="265"/>
                </a:cubicBezTo>
                <a:cubicBezTo>
                  <a:pt x="1554" y="264"/>
                  <a:pt x="1551" y="264"/>
                  <a:pt x="1551" y="261"/>
                </a:cubicBezTo>
                <a:cubicBezTo>
                  <a:pt x="1550" y="260"/>
                  <a:pt x="1553" y="261"/>
                  <a:pt x="1555" y="261"/>
                </a:cubicBezTo>
                <a:cubicBezTo>
                  <a:pt x="1557" y="261"/>
                  <a:pt x="1556" y="259"/>
                  <a:pt x="1558" y="259"/>
                </a:cubicBezTo>
                <a:cubicBezTo>
                  <a:pt x="1559" y="259"/>
                  <a:pt x="1559" y="260"/>
                  <a:pt x="1560" y="261"/>
                </a:cubicBezTo>
                <a:cubicBezTo>
                  <a:pt x="1560" y="261"/>
                  <a:pt x="1561" y="261"/>
                  <a:pt x="1562" y="260"/>
                </a:cubicBezTo>
                <a:cubicBezTo>
                  <a:pt x="1562" y="260"/>
                  <a:pt x="1562" y="260"/>
                  <a:pt x="1562" y="260"/>
                </a:cubicBezTo>
                <a:cubicBezTo>
                  <a:pt x="1560" y="259"/>
                  <a:pt x="1561" y="260"/>
                  <a:pt x="1561" y="257"/>
                </a:cubicBezTo>
                <a:cubicBezTo>
                  <a:pt x="1561" y="257"/>
                  <a:pt x="1564" y="256"/>
                  <a:pt x="1565" y="256"/>
                </a:cubicBezTo>
                <a:cubicBezTo>
                  <a:pt x="1565" y="255"/>
                  <a:pt x="1566" y="255"/>
                  <a:pt x="1566" y="255"/>
                </a:cubicBezTo>
                <a:cubicBezTo>
                  <a:pt x="1565" y="253"/>
                  <a:pt x="1566" y="254"/>
                  <a:pt x="1570" y="252"/>
                </a:cubicBezTo>
                <a:cubicBezTo>
                  <a:pt x="1567" y="250"/>
                  <a:pt x="1567" y="250"/>
                  <a:pt x="1567" y="250"/>
                </a:cubicBezTo>
                <a:cubicBezTo>
                  <a:pt x="1566" y="249"/>
                  <a:pt x="1564" y="250"/>
                  <a:pt x="1564" y="246"/>
                </a:cubicBezTo>
                <a:cubicBezTo>
                  <a:pt x="1564" y="244"/>
                  <a:pt x="1563" y="245"/>
                  <a:pt x="1563" y="245"/>
                </a:cubicBezTo>
                <a:cubicBezTo>
                  <a:pt x="1563" y="245"/>
                  <a:pt x="1560" y="242"/>
                  <a:pt x="1561" y="241"/>
                </a:cubicBezTo>
                <a:cubicBezTo>
                  <a:pt x="1558" y="239"/>
                  <a:pt x="1557" y="240"/>
                  <a:pt x="1559" y="237"/>
                </a:cubicBezTo>
                <a:cubicBezTo>
                  <a:pt x="1560" y="236"/>
                  <a:pt x="1560" y="236"/>
                  <a:pt x="1560" y="236"/>
                </a:cubicBezTo>
                <a:cubicBezTo>
                  <a:pt x="1559" y="235"/>
                  <a:pt x="1556" y="234"/>
                  <a:pt x="1556" y="234"/>
                </a:cubicBezTo>
                <a:cubicBezTo>
                  <a:pt x="1556" y="233"/>
                  <a:pt x="1558" y="234"/>
                  <a:pt x="1558" y="232"/>
                </a:cubicBezTo>
                <a:cubicBezTo>
                  <a:pt x="1557" y="232"/>
                  <a:pt x="1557" y="232"/>
                  <a:pt x="1557" y="232"/>
                </a:cubicBezTo>
                <a:cubicBezTo>
                  <a:pt x="1553" y="232"/>
                  <a:pt x="1557" y="231"/>
                  <a:pt x="1554" y="229"/>
                </a:cubicBezTo>
                <a:cubicBezTo>
                  <a:pt x="1554" y="228"/>
                  <a:pt x="1554" y="227"/>
                  <a:pt x="1554" y="226"/>
                </a:cubicBezTo>
                <a:cubicBezTo>
                  <a:pt x="1553" y="225"/>
                  <a:pt x="1551" y="225"/>
                  <a:pt x="1549" y="224"/>
                </a:cubicBezTo>
                <a:cubicBezTo>
                  <a:pt x="1549" y="224"/>
                  <a:pt x="1549" y="221"/>
                  <a:pt x="1549" y="221"/>
                </a:cubicBezTo>
                <a:cubicBezTo>
                  <a:pt x="1548" y="221"/>
                  <a:pt x="1548" y="221"/>
                  <a:pt x="1548" y="221"/>
                </a:cubicBezTo>
                <a:cubicBezTo>
                  <a:pt x="1548" y="221"/>
                  <a:pt x="1548" y="223"/>
                  <a:pt x="1547" y="223"/>
                </a:cubicBezTo>
                <a:cubicBezTo>
                  <a:pt x="1545" y="227"/>
                  <a:pt x="1547" y="226"/>
                  <a:pt x="1542" y="226"/>
                </a:cubicBezTo>
                <a:cubicBezTo>
                  <a:pt x="1541" y="228"/>
                  <a:pt x="1541" y="228"/>
                  <a:pt x="1541" y="228"/>
                </a:cubicBezTo>
                <a:cubicBezTo>
                  <a:pt x="1537" y="232"/>
                  <a:pt x="1537" y="232"/>
                  <a:pt x="1537" y="232"/>
                </a:cubicBezTo>
                <a:cubicBezTo>
                  <a:pt x="1530" y="235"/>
                  <a:pt x="1530" y="235"/>
                  <a:pt x="1530" y="235"/>
                </a:cubicBezTo>
                <a:cubicBezTo>
                  <a:pt x="1528" y="236"/>
                  <a:pt x="1523" y="237"/>
                  <a:pt x="1522" y="237"/>
                </a:cubicBezTo>
                <a:cubicBezTo>
                  <a:pt x="1522" y="237"/>
                  <a:pt x="1521" y="236"/>
                  <a:pt x="1520" y="236"/>
                </a:cubicBezTo>
                <a:cubicBezTo>
                  <a:pt x="1518" y="236"/>
                  <a:pt x="1515" y="237"/>
                  <a:pt x="1515" y="234"/>
                </a:cubicBezTo>
                <a:cubicBezTo>
                  <a:pt x="1515" y="234"/>
                  <a:pt x="1511" y="232"/>
                  <a:pt x="1510" y="232"/>
                </a:cubicBezTo>
                <a:cubicBezTo>
                  <a:pt x="1508" y="231"/>
                  <a:pt x="1507" y="229"/>
                  <a:pt x="1507" y="228"/>
                </a:cubicBezTo>
                <a:cubicBezTo>
                  <a:pt x="1509" y="225"/>
                  <a:pt x="1508" y="225"/>
                  <a:pt x="1510" y="225"/>
                </a:cubicBezTo>
                <a:cubicBezTo>
                  <a:pt x="1511" y="225"/>
                  <a:pt x="1511" y="223"/>
                  <a:pt x="1513" y="223"/>
                </a:cubicBezTo>
                <a:cubicBezTo>
                  <a:pt x="1513" y="223"/>
                  <a:pt x="1513" y="222"/>
                  <a:pt x="1511" y="222"/>
                </a:cubicBezTo>
                <a:cubicBezTo>
                  <a:pt x="1509" y="223"/>
                  <a:pt x="1508" y="223"/>
                  <a:pt x="1506" y="225"/>
                </a:cubicBezTo>
                <a:cubicBezTo>
                  <a:pt x="1506" y="225"/>
                  <a:pt x="1504" y="224"/>
                  <a:pt x="1504" y="223"/>
                </a:cubicBezTo>
                <a:cubicBezTo>
                  <a:pt x="1505" y="221"/>
                  <a:pt x="1505" y="219"/>
                  <a:pt x="1504" y="217"/>
                </a:cubicBezTo>
                <a:cubicBezTo>
                  <a:pt x="1503" y="216"/>
                  <a:pt x="1508" y="215"/>
                  <a:pt x="1509" y="214"/>
                </a:cubicBezTo>
                <a:cubicBezTo>
                  <a:pt x="1509" y="213"/>
                  <a:pt x="1509" y="213"/>
                  <a:pt x="1509" y="213"/>
                </a:cubicBezTo>
                <a:cubicBezTo>
                  <a:pt x="1509" y="213"/>
                  <a:pt x="1506" y="214"/>
                  <a:pt x="1506" y="213"/>
                </a:cubicBezTo>
                <a:cubicBezTo>
                  <a:pt x="1506" y="211"/>
                  <a:pt x="1505" y="212"/>
                  <a:pt x="1507" y="210"/>
                </a:cubicBezTo>
                <a:cubicBezTo>
                  <a:pt x="1507" y="210"/>
                  <a:pt x="1509" y="210"/>
                  <a:pt x="1509" y="210"/>
                </a:cubicBezTo>
                <a:cubicBezTo>
                  <a:pt x="1509" y="209"/>
                  <a:pt x="1509" y="209"/>
                  <a:pt x="1509" y="209"/>
                </a:cubicBezTo>
                <a:cubicBezTo>
                  <a:pt x="1508" y="209"/>
                  <a:pt x="1507" y="209"/>
                  <a:pt x="1506" y="209"/>
                </a:cubicBezTo>
                <a:cubicBezTo>
                  <a:pt x="1506" y="209"/>
                  <a:pt x="1505" y="209"/>
                  <a:pt x="1505" y="208"/>
                </a:cubicBezTo>
                <a:cubicBezTo>
                  <a:pt x="1504" y="206"/>
                  <a:pt x="1504" y="206"/>
                  <a:pt x="1506" y="205"/>
                </a:cubicBezTo>
                <a:cubicBezTo>
                  <a:pt x="1505" y="203"/>
                  <a:pt x="1505" y="203"/>
                  <a:pt x="1505" y="203"/>
                </a:cubicBezTo>
                <a:cubicBezTo>
                  <a:pt x="1504" y="203"/>
                  <a:pt x="1504" y="199"/>
                  <a:pt x="1506" y="200"/>
                </a:cubicBezTo>
                <a:cubicBezTo>
                  <a:pt x="1506" y="200"/>
                  <a:pt x="1506" y="200"/>
                  <a:pt x="1506" y="200"/>
                </a:cubicBezTo>
                <a:cubicBezTo>
                  <a:pt x="1506" y="200"/>
                  <a:pt x="1506" y="200"/>
                  <a:pt x="1507" y="200"/>
                </a:cubicBezTo>
                <a:cubicBezTo>
                  <a:pt x="1506" y="200"/>
                  <a:pt x="1505" y="199"/>
                  <a:pt x="1506" y="199"/>
                </a:cubicBezTo>
                <a:cubicBezTo>
                  <a:pt x="1505" y="198"/>
                  <a:pt x="1504" y="197"/>
                  <a:pt x="1504" y="197"/>
                </a:cubicBezTo>
                <a:cubicBezTo>
                  <a:pt x="1504" y="195"/>
                  <a:pt x="1503" y="195"/>
                  <a:pt x="1505" y="195"/>
                </a:cubicBezTo>
                <a:cubicBezTo>
                  <a:pt x="1505" y="194"/>
                  <a:pt x="1505" y="193"/>
                  <a:pt x="1505" y="192"/>
                </a:cubicBezTo>
                <a:cubicBezTo>
                  <a:pt x="1505" y="191"/>
                  <a:pt x="1508" y="193"/>
                  <a:pt x="1510" y="190"/>
                </a:cubicBezTo>
                <a:cubicBezTo>
                  <a:pt x="1510" y="190"/>
                  <a:pt x="1514" y="192"/>
                  <a:pt x="1516" y="191"/>
                </a:cubicBezTo>
                <a:cubicBezTo>
                  <a:pt x="1513" y="190"/>
                  <a:pt x="1513" y="190"/>
                  <a:pt x="1513" y="190"/>
                </a:cubicBezTo>
                <a:cubicBezTo>
                  <a:pt x="1512" y="190"/>
                  <a:pt x="1516" y="187"/>
                  <a:pt x="1516" y="187"/>
                </a:cubicBezTo>
                <a:cubicBezTo>
                  <a:pt x="1520" y="188"/>
                  <a:pt x="1518" y="187"/>
                  <a:pt x="1521" y="187"/>
                </a:cubicBezTo>
                <a:cubicBezTo>
                  <a:pt x="1523" y="187"/>
                  <a:pt x="1523" y="187"/>
                  <a:pt x="1523" y="187"/>
                </a:cubicBezTo>
                <a:cubicBezTo>
                  <a:pt x="1522" y="186"/>
                  <a:pt x="1522" y="186"/>
                  <a:pt x="1520" y="185"/>
                </a:cubicBezTo>
                <a:cubicBezTo>
                  <a:pt x="1518" y="185"/>
                  <a:pt x="1523" y="183"/>
                  <a:pt x="1523" y="184"/>
                </a:cubicBezTo>
                <a:cubicBezTo>
                  <a:pt x="1524" y="185"/>
                  <a:pt x="1524" y="184"/>
                  <a:pt x="1526" y="184"/>
                </a:cubicBezTo>
                <a:cubicBezTo>
                  <a:pt x="1529" y="185"/>
                  <a:pt x="1529" y="185"/>
                  <a:pt x="1529" y="185"/>
                </a:cubicBezTo>
                <a:cubicBezTo>
                  <a:pt x="1528" y="184"/>
                  <a:pt x="1528" y="184"/>
                  <a:pt x="1528" y="184"/>
                </a:cubicBezTo>
                <a:cubicBezTo>
                  <a:pt x="1527" y="184"/>
                  <a:pt x="1528" y="182"/>
                  <a:pt x="1529" y="181"/>
                </a:cubicBezTo>
                <a:cubicBezTo>
                  <a:pt x="1526" y="182"/>
                  <a:pt x="1526" y="179"/>
                  <a:pt x="1528" y="179"/>
                </a:cubicBezTo>
                <a:cubicBezTo>
                  <a:pt x="1532" y="179"/>
                  <a:pt x="1530" y="178"/>
                  <a:pt x="1531" y="180"/>
                </a:cubicBezTo>
                <a:cubicBezTo>
                  <a:pt x="1531" y="180"/>
                  <a:pt x="1532" y="180"/>
                  <a:pt x="1533" y="179"/>
                </a:cubicBezTo>
                <a:cubicBezTo>
                  <a:pt x="1531" y="178"/>
                  <a:pt x="1531" y="178"/>
                  <a:pt x="1531" y="178"/>
                </a:cubicBezTo>
                <a:cubicBezTo>
                  <a:pt x="1531" y="178"/>
                  <a:pt x="1531" y="177"/>
                  <a:pt x="1532" y="177"/>
                </a:cubicBezTo>
                <a:cubicBezTo>
                  <a:pt x="1534" y="177"/>
                  <a:pt x="1533" y="176"/>
                  <a:pt x="1535" y="176"/>
                </a:cubicBezTo>
                <a:cubicBezTo>
                  <a:pt x="1536" y="176"/>
                  <a:pt x="1536" y="178"/>
                  <a:pt x="1537" y="178"/>
                </a:cubicBezTo>
                <a:cubicBezTo>
                  <a:pt x="1537" y="178"/>
                  <a:pt x="1538" y="179"/>
                  <a:pt x="1538" y="179"/>
                </a:cubicBezTo>
                <a:cubicBezTo>
                  <a:pt x="1539" y="178"/>
                  <a:pt x="1541" y="178"/>
                  <a:pt x="1542" y="178"/>
                </a:cubicBezTo>
                <a:cubicBezTo>
                  <a:pt x="1541" y="178"/>
                  <a:pt x="1541" y="177"/>
                  <a:pt x="1541" y="177"/>
                </a:cubicBezTo>
                <a:cubicBezTo>
                  <a:pt x="1541" y="177"/>
                  <a:pt x="1541" y="176"/>
                  <a:pt x="1544" y="175"/>
                </a:cubicBezTo>
                <a:cubicBezTo>
                  <a:pt x="1545" y="173"/>
                  <a:pt x="1545" y="173"/>
                  <a:pt x="1545" y="173"/>
                </a:cubicBezTo>
                <a:cubicBezTo>
                  <a:pt x="1547" y="172"/>
                  <a:pt x="1547" y="172"/>
                  <a:pt x="1547" y="172"/>
                </a:cubicBezTo>
                <a:cubicBezTo>
                  <a:pt x="1548" y="171"/>
                  <a:pt x="1549" y="168"/>
                  <a:pt x="1550" y="168"/>
                </a:cubicBezTo>
                <a:cubicBezTo>
                  <a:pt x="1555" y="168"/>
                  <a:pt x="1552" y="168"/>
                  <a:pt x="1554" y="170"/>
                </a:cubicBezTo>
                <a:cubicBezTo>
                  <a:pt x="1556" y="169"/>
                  <a:pt x="1556" y="169"/>
                  <a:pt x="1556" y="169"/>
                </a:cubicBezTo>
                <a:cubicBezTo>
                  <a:pt x="1556" y="168"/>
                  <a:pt x="1556" y="168"/>
                  <a:pt x="1556" y="167"/>
                </a:cubicBezTo>
                <a:cubicBezTo>
                  <a:pt x="1556" y="167"/>
                  <a:pt x="1554" y="167"/>
                  <a:pt x="1554" y="167"/>
                </a:cubicBezTo>
                <a:cubicBezTo>
                  <a:pt x="1553" y="166"/>
                  <a:pt x="1556" y="165"/>
                  <a:pt x="1556" y="165"/>
                </a:cubicBezTo>
                <a:cubicBezTo>
                  <a:pt x="1558" y="162"/>
                  <a:pt x="1555" y="164"/>
                  <a:pt x="1561" y="162"/>
                </a:cubicBezTo>
                <a:cubicBezTo>
                  <a:pt x="1561" y="161"/>
                  <a:pt x="1561" y="160"/>
                  <a:pt x="1561" y="159"/>
                </a:cubicBezTo>
                <a:cubicBezTo>
                  <a:pt x="1561" y="158"/>
                  <a:pt x="1564" y="156"/>
                  <a:pt x="1564" y="156"/>
                </a:cubicBezTo>
                <a:cubicBezTo>
                  <a:pt x="1564" y="156"/>
                  <a:pt x="1564" y="153"/>
                  <a:pt x="1565" y="153"/>
                </a:cubicBezTo>
                <a:cubicBezTo>
                  <a:pt x="1568" y="152"/>
                  <a:pt x="1568" y="152"/>
                  <a:pt x="1568" y="152"/>
                </a:cubicBezTo>
                <a:cubicBezTo>
                  <a:pt x="1568" y="151"/>
                  <a:pt x="1568" y="150"/>
                  <a:pt x="1568" y="149"/>
                </a:cubicBezTo>
                <a:cubicBezTo>
                  <a:pt x="1568" y="149"/>
                  <a:pt x="1568" y="149"/>
                  <a:pt x="1568" y="149"/>
                </a:cubicBezTo>
                <a:cubicBezTo>
                  <a:pt x="1568" y="146"/>
                  <a:pt x="1568" y="148"/>
                  <a:pt x="1571" y="145"/>
                </a:cubicBezTo>
                <a:cubicBezTo>
                  <a:pt x="1573" y="144"/>
                  <a:pt x="1572" y="144"/>
                  <a:pt x="1575" y="144"/>
                </a:cubicBezTo>
                <a:cubicBezTo>
                  <a:pt x="1577" y="144"/>
                  <a:pt x="1574" y="143"/>
                  <a:pt x="1578" y="142"/>
                </a:cubicBezTo>
                <a:cubicBezTo>
                  <a:pt x="1578" y="139"/>
                  <a:pt x="1578" y="139"/>
                  <a:pt x="1580" y="139"/>
                </a:cubicBezTo>
                <a:cubicBezTo>
                  <a:pt x="1580" y="139"/>
                  <a:pt x="1580" y="138"/>
                  <a:pt x="1580" y="138"/>
                </a:cubicBezTo>
                <a:cubicBezTo>
                  <a:pt x="1579" y="138"/>
                  <a:pt x="1579" y="138"/>
                  <a:pt x="1579" y="136"/>
                </a:cubicBezTo>
                <a:cubicBezTo>
                  <a:pt x="1579" y="135"/>
                  <a:pt x="1582" y="135"/>
                  <a:pt x="1583" y="135"/>
                </a:cubicBezTo>
                <a:cubicBezTo>
                  <a:pt x="1583" y="134"/>
                  <a:pt x="1583" y="132"/>
                  <a:pt x="1584" y="133"/>
                </a:cubicBezTo>
                <a:cubicBezTo>
                  <a:pt x="1586" y="133"/>
                  <a:pt x="1586" y="133"/>
                  <a:pt x="1586" y="133"/>
                </a:cubicBezTo>
                <a:cubicBezTo>
                  <a:pt x="1589" y="131"/>
                  <a:pt x="1589" y="131"/>
                  <a:pt x="1589" y="131"/>
                </a:cubicBezTo>
                <a:cubicBezTo>
                  <a:pt x="1591" y="131"/>
                  <a:pt x="1591" y="131"/>
                  <a:pt x="1591" y="131"/>
                </a:cubicBezTo>
                <a:cubicBezTo>
                  <a:pt x="1591" y="130"/>
                  <a:pt x="1592" y="130"/>
                  <a:pt x="1592" y="129"/>
                </a:cubicBezTo>
                <a:cubicBezTo>
                  <a:pt x="1591" y="129"/>
                  <a:pt x="1591" y="129"/>
                  <a:pt x="1591" y="129"/>
                </a:cubicBezTo>
                <a:cubicBezTo>
                  <a:pt x="1591" y="129"/>
                  <a:pt x="1590" y="130"/>
                  <a:pt x="1589" y="130"/>
                </a:cubicBezTo>
                <a:cubicBezTo>
                  <a:pt x="1587" y="131"/>
                  <a:pt x="1588" y="130"/>
                  <a:pt x="1586" y="132"/>
                </a:cubicBezTo>
                <a:cubicBezTo>
                  <a:pt x="1586" y="133"/>
                  <a:pt x="1579" y="132"/>
                  <a:pt x="1578" y="132"/>
                </a:cubicBezTo>
                <a:cubicBezTo>
                  <a:pt x="1578" y="133"/>
                  <a:pt x="1577" y="134"/>
                  <a:pt x="1577" y="134"/>
                </a:cubicBezTo>
                <a:cubicBezTo>
                  <a:pt x="1571" y="134"/>
                  <a:pt x="1576" y="135"/>
                  <a:pt x="1570" y="134"/>
                </a:cubicBezTo>
                <a:cubicBezTo>
                  <a:pt x="1569" y="134"/>
                  <a:pt x="1569" y="133"/>
                  <a:pt x="1570" y="132"/>
                </a:cubicBezTo>
                <a:cubicBezTo>
                  <a:pt x="1571" y="132"/>
                  <a:pt x="1571" y="132"/>
                  <a:pt x="1572" y="131"/>
                </a:cubicBezTo>
                <a:cubicBezTo>
                  <a:pt x="1572" y="131"/>
                  <a:pt x="1573" y="131"/>
                  <a:pt x="1574" y="131"/>
                </a:cubicBezTo>
                <a:cubicBezTo>
                  <a:pt x="1576" y="132"/>
                  <a:pt x="1576" y="130"/>
                  <a:pt x="1577" y="130"/>
                </a:cubicBezTo>
                <a:cubicBezTo>
                  <a:pt x="1581" y="130"/>
                  <a:pt x="1581" y="130"/>
                  <a:pt x="1581" y="130"/>
                </a:cubicBezTo>
                <a:cubicBezTo>
                  <a:pt x="1581" y="129"/>
                  <a:pt x="1581" y="129"/>
                  <a:pt x="1581" y="129"/>
                </a:cubicBezTo>
                <a:cubicBezTo>
                  <a:pt x="1579" y="129"/>
                  <a:pt x="1579" y="129"/>
                  <a:pt x="1579" y="129"/>
                </a:cubicBezTo>
                <a:cubicBezTo>
                  <a:pt x="1579" y="129"/>
                  <a:pt x="1578" y="129"/>
                  <a:pt x="1578" y="129"/>
                </a:cubicBezTo>
                <a:cubicBezTo>
                  <a:pt x="1576" y="128"/>
                  <a:pt x="1577" y="129"/>
                  <a:pt x="1577" y="127"/>
                </a:cubicBezTo>
                <a:cubicBezTo>
                  <a:pt x="1577" y="126"/>
                  <a:pt x="1580" y="126"/>
                  <a:pt x="1580" y="126"/>
                </a:cubicBezTo>
                <a:cubicBezTo>
                  <a:pt x="1584" y="123"/>
                  <a:pt x="1583" y="126"/>
                  <a:pt x="1586" y="122"/>
                </a:cubicBezTo>
                <a:cubicBezTo>
                  <a:pt x="1586" y="122"/>
                  <a:pt x="1589" y="121"/>
                  <a:pt x="1589" y="122"/>
                </a:cubicBezTo>
                <a:cubicBezTo>
                  <a:pt x="1589" y="124"/>
                  <a:pt x="1590" y="124"/>
                  <a:pt x="1588" y="125"/>
                </a:cubicBezTo>
                <a:cubicBezTo>
                  <a:pt x="1588" y="126"/>
                  <a:pt x="1588" y="126"/>
                  <a:pt x="1588" y="126"/>
                </a:cubicBezTo>
                <a:cubicBezTo>
                  <a:pt x="1589" y="126"/>
                  <a:pt x="1590" y="126"/>
                  <a:pt x="1592" y="126"/>
                </a:cubicBezTo>
                <a:cubicBezTo>
                  <a:pt x="1592" y="126"/>
                  <a:pt x="1593" y="126"/>
                  <a:pt x="1593" y="127"/>
                </a:cubicBezTo>
                <a:cubicBezTo>
                  <a:pt x="1596" y="128"/>
                  <a:pt x="1594" y="128"/>
                  <a:pt x="1600" y="124"/>
                </a:cubicBezTo>
                <a:cubicBezTo>
                  <a:pt x="1599" y="123"/>
                  <a:pt x="1599" y="123"/>
                  <a:pt x="1599" y="123"/>
                </a:cubicBezTo>
                <a:cubicBezTo>
                  <a:pt x="1597" y="125"/>
                  <a:pt x="1599" y="124"/>
                  <a:pt x="1594" y="124"/>
                </a:cubicBezTo>
                <a:cubicBezTo>
                  <a:pt x="1593" y="123"/>
                  <a:pt x="1596" y="119"/>
                  <a:pt x="1596" y="119"/>
                </a:cubicBezTo>
                <a:cubicBezTo>
                  <a:pt x="1599" y="118"/>
                  <a:pt x="1600" y="118"/>
                  <a:pt x="1603" y="119"/>
                </a:cubicBezTo>
                <a:cubicBezTo>
                  <a:pt x="1604" y="119"/>
                  <a:pt x="1605" y="120"/>
                  <a:pt x="1606" y="120"/>
                </a:cubicBezTo>
                <a:cubicBezTo>
                  <a:pt x="1606" y="120"/>
                  <a:pt x="1606" y="120"/>
                  <a:pt x="1606" y="120"/>
                </a:cubicBezTo>
                <a:cubicBezTo>
                  <a:pt x="1604" y="118"/>
                  <a:pt x="1603" y="118"/>
                  <a:pt x="1607" y="116"/>
                </a:cubicBezTo>
                <a:cubicBezTo>
                  <a:pt x="1609" y="115"/>
                  <a:pt x="1610" y="115"/>
                  <a:pt x="1612" y="114"/>
                </a:cubicBezTo>
                <a:cubicBezTo>
                  <a:pt x="1612" y="114"/>
                  <a:pt x="1612" y="112"/>
                  <a:pt x="1613" y="112"/>
                </a:cubicBezTo>
                <a:cubicBezTo>
                  <a:pt x="1613" y="111"/>
                  <a:pt x="1615" y="111"/>
                  <a:pt x="1615" y="112"/>
                </a:cubicBezTo>
                <a:cubicBezTo>
                  <a:pt x="1618" y="116"/>
                  <a:pt x="1616" y="114"/>
                  <a:pt x="1614" y="117"/>
                </a:cubicBezTo>
                <a:cubicBezTo>
                  <a:pt x="1615" y="118"/>
                  <a:pt x="1615" y="118"/>
                  <a:pt x="1615" y="118"/>
                </a:cubicBezTo>
                <a:cubicBezTo>
                  <a:pt x="1617" y="117"/>
                  <a:pt x="1616" y="116"/>
                  <a:pt x="1618" y="114"/>
                </a:cubicBezTo>
                <a:cubicBezTo>
                  <a:pt x="1618" y="114"/>
                  <a:pt x="1620" y="116"/>
                  <a:pt x="1620" y="116"/>
                </a:cubicBezTo>
                <a:cubicBezTo>
                  <a:pt x="1620" y="116"/>
                  <a:pt x="1620" y="116"/>
                  <a:pt x="1620" y="119"/>
                </a:cubicBezTo>
                <a:cubicBezTo>
                  <a:pt x="1620" y="118"/>
                  <a:pt x="1621" y="118"/>
                  <a:pt x="1621" y="118"/>
                </a:cubicBezTo>
                <a:cubicBezTo>
                  <a:pt x="1624" y="115"/>
                  <a:pt x="1623" y="115"/>
                  <a:pt x="1625" y="116"/>
                </a:cubicBezTo>
                <a:cubicBezTo>
                  <a:pt x="1627" y="114"/>
                  <a:pt x="1628" y="115"/>
                  <a:pt x="1630" y="116"/>
                </a:cubicBezTo>
                <a:cubicBezTo>
                  <a:pt x="1631" y="115"/>
                  <a:pt x="1631" y="115"/>
                  <a:pt x="1631" y="115"/>
                </a:cubicBezTo>
                <a:cubicBezTo>
                  <a:pt x="1629" y="115"/>
                  <a:pt x="1629" y="115"/>
                  <a:pt x="1628" y="114"/>
                </a:cubicBezTo>
                <a:cubicBezTo>
                  <a:pt x="1628" y="114"/>
                  <a:pt x="1623" y="111"/>
                  <a:pt x="1625" y="111"/>
                </a:cubicBezTo>
                <a:cubicBezTo>
                  <a:pt x="1633" y="111"/>
                  <a:pt x="1633" y="111"/>
                  <a:pt x="1633" y="111"/>
                </a:cubicBezTo>
                <a:cubicBezTo>
                  <a:pt x="1632" y="110"/>
                  <a:pt x="1632" y="110"/>
                  <a:pt x="1632" y="110"/>
                </a:cubicBezTo>
                <a:cubicBezTo>
                  <a:pt x="1631" y="111"/>
                  <a:pt x="1631" y="110"/>
                  <a:pt x="1630" y="110"/>
                </a:cubicBezTo>
                <a:cubicBezTo>
                  <a:pt x="1629" y="110"/>
                  <a:pt x="1630" y="108"/>
                  <a:pt x="1631" y="108"/>
                </a:cubicBezTo>
                <a:cubicBezTo>
                  <a:pt x="1633" y="107"/>
                  <a:pt x="1632" y="108"/>
                  <a:pt x="1633" y="108"/>
                </a:cubicBezTo>
                <a:cubicBezTo>
                  <a:pt x="1635" y="107"/>
                  <a:pt x="1635" y="107"/>
                  <a:pt x="1635" y="107"/>
                </a:cubicBezTo>
                <a:cubicBezTo>
                  <a:pt x="1639" y="107"/>
                  <a:pt x="1639" y="107"/>
                  <a:pt x="1639" y="107"/>
                </a:cubicBezTo>
                <a:cubicBezTo>
                  <a:pt x="1639" y="106"/>
                  <a:pt x="1641" y="105"/>
                  <a:pt x="1642" y="106"/>
                </a:cubicBezTo>
                <a:cubicBezTo>
                  <a:pt x="1643" y="108"/>
                  <a:pt x="1643" y="108"/>
                  <a:pt x="1642" y="108"/>
                </a:cubicBezTo>
                <a:cubicBezTo>
                  <a:pt x="1644" y="108"/>
                  <a:pt x="1644" y="108"/>
                  <a:pt x="1646" y="109"/>
                </a:cubicBezTo>
                <a:cubicBezTo>
                  <a:pt x="1646" y="109"/>
                  <a:pt x="1647" y="109"/>
                  <a:pt x="1647" y="108"/>
                </a:cubicBezTo>
                <a:cubicBezTo>
                  <a:pt x="1645" y="108"/>
                  <a:pt x="1648" y="105"/>
                  <a:pt x="1648" y="106"/>
                </a:cubicBezTo>
                <a:cubicBezTo>
                  <a:pt x="1649" y="105"/>
                  <a:pt x="1650" y="106"/>
                  <a:pt x="1652" y="107"/>
                </a:cubicBezTo>
                <a:cubicBezTo>
                  <a:pt x="1652" y="107"/>
                  <a:pt x="1654" y="105"/>
                  <a:pt x="1654" y="105"/>
                </a:cubicBezTo>
                <a:cubicBezTo>
                  <a:pt x="1660" y="105"/>
                  <a:pt x="1661" y="104"/>
                  <a:pt x="1659" y="107"/>
                </a:cubicBezTo>
                <a:cubicBezTo>
                  <a:pt x="1659" y="108"/>
                  <a:pt x="1655" y="110"/>
                  <a:pt x="1654" y="110"/>
                </a:cubicBezTo>
                <a:cubicBezTo>
                  <a:pt x="1653" y="110"/>
                  <a:pt x="1653" y="113"/>
                  <a:pt x="1653" y="113"/>
                </a:cubicBezTo>
                <a:cubicBezTo>
                  <a:pt x="1656" y="111"/>
                  <a:pt x="1657" y="111"/>
                  <a:pt x="1660" y="108"/>
                </a:cubicBezTo>
                <a:cubicBezTo>
                  <a:pt x="1660" y="108"/>
                  <a:pt x="1661" y="105"/>
                  <a:pt x="1662" y="106"/>
                </a:cubicBezTo>
                <a:cubicBezTo>
                  <a:pt x="1665" y="106"/>
                  <a:pt x="1664" y="106"/>
                  <a:pt x="1663" y="109"/>
                </a:cubicBezTo>
                <a:cubicBezTo>
                  <a:pt x="1666" y="109"/>
                  <a:pt x="1666" y="109"/>
                  <a:pt x="1666" y="109"/>
                </a:cubicBezTo>
                <a:cubicBezTo>
                  <a:pt x="1666" y="109"/>
                  <a:pt x="1668" y="107"/>
                  <a:pt x="1668" y="107"/>
                </a:cubicBezTo>
                <a:cubicBezTo>
                  <a:pt x="1669" y="105"/>
                  <a:pt x="1667" y="105"/>
                  <a:pt x="1671" y="104"/>
                </a:cubicBezTo>
                <a:cubicBezTo>
                  <a:pt x="1671" y="104"/>
                  <a:pt x="1676" y="105"/>
                  <a:pt x="1676" y="105"/>
                </a:cubicBezTo>
                <a:cubicBezTo>
                  <a:pt x="1677" y="108"/>
                  <a:pt x="1677" y="107"/>
                  <a:pt x="1675" y="108"/>
                </a:cubicBezTo>
                <a:cubicBezTo>
                  <a:pt x="1676" y="109"/>
                  <a:pt x="1676" y="109"/>
                  <a:pt x="1676" y="109"/>
                </a:cubicBezTo>
                <a:cubicBezTo>
                  <a:pt x="1679" y="108"/>
                  <a:pt x="1678" y="108"/>
                  <a:pt x="1681" y="105"/>
                </a:cubicBezTo>
                <a:cubicBezTo>
                  <a:pt x="1681" y="104"/>
                  <a:pt x="1691" y="108"/>
                  <a:pt x="1691" y="108"/>
                </a:cubicBezTo>
                <a:cubicBezTo>
                  <a:pt x="1691" y="108"/>
                  <a:pt x="1694" y="109"/>
                  <a:pt x="1695" y="110"/>
                </a:cubicBezTo>
                <a:cubicBezTo>
                  <a:pt x="1696" y="111"/>
                  <a:pt x="1694" y="112"/>
                  <a:pt x="1693" y="114"/>
                </a:cubicBezTo>
                <a:cubicBezTo>
                  <a:pt x="1692" y="116"/>
                  <a:pt x="1691" y="113"/>
                  <a:pt x="1689" y="113"/>
                </a:cubicBezTo>
                <a:cubicBezTo>
                  <a:pt x="1689" y="113"/>
                  <a:pt x="1687" y="113"/>
                  <a:pt x="1685" y="112"/>
                </a:cubicBezTo>
                <a:cubicBezTo>
                  <a:pt x="1682" y="113"/>
                  <a:pt x="1682" y="113"/>
                  <a:pt x="1682" y="113"/>
                </a:cubicBezTo>
                <a:cubicBezTo>
                  <a:pt x="1683" y="113"/>
                  <a:pt x="1683" y="113"/>
                  <a:pt x="1683" y="113"/>
                </a:cubicBezTo>
                <a:cubicBezTo>
                  <a:pt x="1684" y="114"/>
                  <a:pt x="1686" y="115"/>
                  <a:pt x="1686" y="116"/>
                </a:cubicBezTo>
                <a:cubicBezTo>
                  <a:pt x="1690" y="116"/>
                  <a:pt x="1690" y="116"/>
                  <a:pt x="1690" y="116"/>
                </a:cubicBezTo>
                <a:cubicBezTo>
                  <a:pt x="1693" y="116"/>
                  <a:pt x="1693" y="116"/>
                  <a:pt x="1693" y="116"/>
                </a:cubicBezTo>
                <a:cubicBezTo>
                  <a:pt x="1696" y="116"/>
                  <a:pt x="1696" y="116"/>
                  <a:pt x="1696" y="117"/>
                </a:cubicBezTo>
                <a:cubicBezTo>
                  <a:pt x="1700" y="118"/>
                  <a:pt x="1700" y="118"/>
                  <a:pt x="1700" y="118"/>
                </a:cubicBezTo>
                <a:cubicBezTo>
                  <a:pt x="1704" y="115"/>
                  <a:pt x="1704" y="115"/>
                  <a:pt x="1704" y="115"/>
                </a:cubicBezTo>
                <a:cubicBezTo>
                  <a:pt x="1705" y="115"/>
                  <a:pt x="1705" y="115"/>
                  <a:pt x="1705" y="115"/>
                </a:cubicBezTo>
                <a:cubicBezTo>
                  <a:pt x="1711" y="114"/>
                  <a:pt x="1708" y="117"/>
                  <a:pt x="1712" y="116"/>
                </a:cubicBezTo>
                <a:cubicBezTo>
                  <a:pt x="1716" y="116"/>
                  <a:pt x="1714" y="119"/>
                  <a:pt x="1713" y="119"/>
                </a:cubicBezTo>
                <a:cubicBezTo>
                  <a:pt x="1711" y="119"/>
                  <a:pt x="1711" y="119"/>
                  <a:pt x="1711" y="119"/>
                </a:cubicBezTo>
                <a:cubicBezTo>
                  <a:pt x="1712" y="120"/>
                  <a:pt x="1712" y="120"/>
                  <a:pt x="1712" y="120"/>
                </a:cubicBezTo>
                <a:cubicBezTo>
                  <a:pt x="1714" y="120"/>
                  <a:pt x="1715" y="120"/>
                  <a:pt x="1716" y="120"/>
                </a:cubicBezTo>
                <a:cubicBezTo>
                  <a:pt x="1719" y="120"/>
                  <a:pt x="1718" y="122"/>
                  <a:pt x="1723" y="121"/>
                </a:cubicBezTo>
                <a:cubicBezTo>
                  <a:pt x="1724" y="121"/>
                  <a:pt x="1729" y="122"/>
                  <a:pt x="1732" y="122"/>
                </a:cubicBezTo>
                <a:cubicBezTo>
                  <a:pt x="1735" y="121"/>
                  <a:pt x="1737" y="121"/>
                  <a:pt x="1739" y="123"/>
                </a:cubicBezTo>
                <a:cubicBezTo>
                  <a:pt x="1739" y="123"/>
                  <a:pt x="1742" y="124"/>
                  <a:pt x="1746" y="126"/>
                </a:cubicBezTo>
                <a:cubicBezTo>
                  <a:pt x="1749" y="126"/>
                  <a:pt x="1749" y="126"/>
                  <a:pt x="1749" y="126"/>
                </a:cubicBezTo>
                <a:cubicBezTo>
                  <a:pt x="1750" y="126"/>
                  <a:pt x="1759" y="132"/>
                  <a:pt x="1760" y="132"/>
                </a:cubicBezTo>
                <a:cubicBezTo>
                  <a:pt x="1774" y="136"/>
                  <a:pt x="1774" y="136"/>
                  <a:pt x="1774" y="136"/>
                </a:cubicBezTo>
                <a:cubicBezTo>
                  <a:pt x="1775" y="136"/>
                  <a:pt x="1776" y="138"/>
                  <a:pt x="1777" y="140"/>
                </a:cubicBezTo>
                <a:cubicBezTo>
                  <a:pt x="1778" y="142"/>
                  <a:pt x="1780" y="141"/>
                  <a:pt x="1780" y="142"/>
                </a:cubicBezTo>
                <a:cubicBezTo>
                  <a:pt x="1780" y="147"/>
                  <a:pt x="1780" y="145"/>
                  <a:pt x="1779" y="146"/>
                </a:cubicBezTo>
                <a:cubicBezTo>
                  <a:pt x="1779" y="149"/>
                  <a:pt x="1779" y="149"/>
                  <a:pt x="1779" y="149"/>
                </a:cubicBezTo>
                <a:cubicBezTo>
                  <a:pt x="1772" y="153"/>
                  <a:pt x="1772" y="153"/>
                  <a:pt x="1772" y="153"/>
                </a:cubicBezTo>
                <a:cubicBezTo>
                  <a:pt x="1772" y="153"/>
                  <a:pt x="1768" y="154"/>
                  <a:pt x="1767" y="154"/>
                </a:cubicBezTo>
                <a:cubicBezTo>
                  <a:pt x="1766" y="154"/>
                  <a:pt x="1766" y="153"/>
                  <a:pt x="1765" y="153"/>
                </a:cubicBezTo>
                <a:cubicBezTo>
                  <a:pt x="1763" y="155"/>
                  <a:pt x="1763" y="155"/>
                  <a:pt x="1759" y="154"/>
                </a:cubicBezTo>
                <a:cubicBezTo>
                  <a:pt x="1755" y="153"/>
                  <a:pt x="1746" y="153"/>
                  <a:pt x="1744" y="153"/>
                </a:cubicBezTo>
                <a:cubicBezTo>
                  <a:pt x="1744" y="153"/>
                  <a:pt x="1738" y="150"/>
                  <a:pt x="1738" y="149"/>
                </a:cubicBezTo>
                <a:cubicBezTo>
                  <a:pt x="1737" y="148"/>
                  <a:pt x="1726" y="147"/>
                  <a:pt x="1722" y="147"/>
                </a:cubicBezTo>
                <a:cubicBezTo>
                  <a:pt x="1718" y="146"/>
                  <a:pt x="1717" y="146"/>
                  <a:pt x="1714" y="143"/>
                </a:cubicBezTo>
                <a:cubicBezTo>
                  <a:pt x="1714" y="144"/>
                  <a:pt x="1714" y="144"/>
                  <a:pt x="1714" y="144"/>
                </a:cubicBezTo>
                <a:cubicBezTo>
                  <a:pt x="1719" y="148"/>
                  <a:pt x="1720" y="147"/>
                  <a:pt x="1722" y="148"/>
                </a:cubicBezTo>
                <a:cubicBezTo>
                  <a:pt x="1726" y="151"/>
                  <a:pt x="1726" y="151"/>
                  <a:pt x="1726" y="151"/>
                </a:cubicBezTo>
                <a:cubicBezTo>
                  <a:pt x="1732" y="152"/>
                  <a:pt x="1732" y="152"/>
                  <a:pt x="1732" y="152"/>
                </a:cubicBezTo>
                <a:cubicBezTo>
                  <a:pt x="1732" y="152"/>
                  <a:pt x="1734" y="155"/>
                  <a:pt x="1735" y="156"/>
                </a:cubicBezTo>
                <a:cubicBezTo>
                  <a:pt x="1735" y="156"/>
                  <a:pt x="1734" y="160"/>
                  <a:pt x="1734" y="160"/>
                </a:cubicBezTo>
                <a:cubicBezTo>
                  <a:pt x="1736" y="162"/>
                  <a:pt x="1736" y="161"/>
                  <a:pt x="1736" y="164"/>
                </a:cubicBezTo>
                <a:cubicBezTo>
                  <a:pt x="1738" y="166"/>
                  <a:pt x="1737" y="167"/>
                  <a:pt x="1737" y="169"/>
                </a:cubicBezTo>
                <a:cubicBezTo>
                  <a:pt x="1741" y="169"/>
                  <a:pt x="1744" y="171"/>
                  <a:pt x="1748" y="172"/>
                </a:cubicBezTo>
                <a:cubicBezTo>
                  <a:pt x="1749" y="172"/>
                  <a:pt x="1750" y="174"/>
                  <a:pt x="1751" y="174"/>
                </a:cubicBezTo>
                <a:cubicBezTo>
                  <a:pt x="1753" y="175"/>
                  <a:pt x="1755" y="176"/>
                  <a:pt x="1756" y="176"/>
                </a:cubicBezTo>
                <a:cubicBezTo>
                  <a:pt x="1756" y="176"/>
                  <a:pt x="1760" y="174"/>
                  <a:pt x="1761" y="174"/>
                </a:cubicBezTo>
                <a:cubicBezTo>
                  <a:pt x="1761" y="174"/>
                  <a:pt x="1761" y="172"/>
                  <a:pt x="1761" y="172"/>
                </a:cubicBezTo>
                <a:cubicBezTo>
                  <a:pt x="1750" y="169"/>
                  <a:pt x="1750" y="169"/>
                  <a:pt x="1750" y="169"/>
                </a:cubicBezTo>
                <a:cubicBezTo>
                  <a:pt x="1745" y="166"/>
                  <a:pt x="1745" y="166"/>
                  <a:pt x="1745" y="166"/>
                </a:cubicBezTo>
                <a:cubicBezTo>
                  <a:pt x="1744" y="165"/>
                  <a:pt x="1750" y="164"/>
                  <a:pt x="1751" y="164"/>
                </a:cubicBezTo>
                <a:cubicBezTo>
                  <a:pt x="1750" y="163"/>
                  <a:pt x="1750" y="162"/>
                  <a:pt x="1752" y="162"/>
                </a:cubicBezTo>
                <a:cubicBezTo>
                  <a:pt x="1754" y="163"/>
                  <a:pt x="1753" y="163"/>
                  <a:pt x="1756" y="163"/>
                </a:cubicBezTo>
                <a:cubicBezTo>
                  <a:pt x="1756" y="163"/>
                  <a:pt x="1757" y="163"/>
                  <a:pt x="1758" y="164"/>
                </a:cubicBezTo>
                <a:cubicBezTo>
                  <a:pt x="1762" y="165"/>
                  <a:pt x="1762" y="165"/>
                  <a:pt x="1762" y="165"/>
                </a:cubicBezTo>
                <a:cubicBezTo>
                  <a:pt x="1763" y="165"/>
                  <a:pt x="1763" y="165"/>
                  <a:pt x="1764" y="166"/>
                </a:cubicBezTo>
                <a:cubicBezTo>
                  <a:pt x="1770" y="168"/>
                  <a:pt x="1770" y="168"/>
                  <a:pt x="1770" y="168"/>
                </a:cubicBezTo>
                <a:cubicBezTo>
                  <a:pt x="1775" y="168"/>
                  <a:pt x="1775" y="168"/>
                  <a:pt x="1775" y="168"/>
                </a:cubicBezTo>
                <a:cubicBezTo>
                  <a:pt x="1776" y="167"/>
                  <a:pt x="1779" y="169"/>
                  <a:pt x="1779" y="169"/>
                </a:cubicBezTo>
                <a:cubicBezTo>
                  <a:pt x="1776" y="166"/>
                  <a:pt x="1777" y="167"/>
                  <a:pt x="1775" y="164"/>
                </a:cubicBezTo>
                <a:cubicBezTo>
                  <a:pt x="1772" y="162"/>
                  <a:pt x="1772" y="162"/>
                  <a:pt x="1772" y="162"/>
                </a:cubicBezTo>
                <a:cubicBezTo>
                  <a:pt x="1772" y="161"/>
                  <a:pt x="1772" y="158"/>
                  <a:pt x="1773" y="158"/>
                </a:cubicBezTo>
                <a:cubicBezTo>
                  <a:pt x="1776" y="157"/>
                  <a:pt x="1776" y="158"/>
                  <a:pt x="1777" y="156"/>
                </a:cubicBezTo>
                <a:cubicBezTo>
                  <a:pt x="1779" y="154"/>
                  <a:pt x="1780" y="156"/>
                  <a:pt x="1781" y="155"/>
                </a:cubicBezTo>
                <a:cubicBezTo>
                  <a:pt x="1781" y="155"/>
                  <a:pt x="1785" y="153"/>
                  <a:pt x="1785" y="152"/>
                </a:cubicBezTo>
                <a:cubicBezTo>
                  <a:pt x="1786" y="152"/>
                  <a:pt x="1787" y="148"/>
                  <a:pt x="1788" y="149"/>
                </a:cubicBezTo>
                <a:cubicBezTo>
                  <a:pt x="1792" y="151"/>
                  <a:pt x="1790" y="151"/>
                  <a:pt x="1794" y="151"/>
                </a:cubicBezTo>
                <a:cubicBezTo>
                  <a:pt x="1799" y="151"/>
                  <a:pt x="1798" y="151"/>
                  <a:pt x="1803" y="153"/>
                </a:cubicBezTo>
                <a:cubicBezTo>
                  <a:pt x="1803" y="153"/>
                  <a:pt x="1803" y="153"/>
                  <a:pt x="1803" y="152"/>
                </a:cubicBezTo>
                <a:cubicBezTo>
                  <a:pt x="1805" y="147"/>
                  <a:pt x="1805" y="149"/>
                  <a:pt x="1804" y="144"/>
                </a:cubicBezTo>
                <a:cubicBezTo>
                  <a:pt x="1804" y="143"/>
                  <a:pt x="1804" y="143"/>
                  <a:pt x="1803" y="143"/>
                </a:cubicBezTo>
                <a:cubicBezTo>
                  <a:pt x="1802" y="143"/>
                  <a:pt x="1795" y="146"/>
                  <a:pt x="1797" y="141"/>
                </a:cubicBezTo>
                <a:cubicBezTo>
                  <a:pt x="1799" y="140"/>
                  <a:pt x="1798" y="138"/>
                  <a:pt x="1798" y="136"/>
                </a:cubicBezTo>
                <a:cubicBezTo>
                  <a:pt x="1794" y="133"/>
                  <a:pt x="1793" y="133"/>
                  <a:pt x="1789" y="129"/>
                </a:cubicBezTo>
                <a:cubicBezTo>
                  <a:pt x="1789" y="127"/>
                  <a:pt x="1789" y="127"/>
                  <a:pt x="1789" y="127"/>
                </a:cubicBezTo>
                <a:cubicBezTo>
                  <a:pt x="1789" y="125"/>
                  <a:pt x="1793" y="129"/>
                  <a:pt x="1794" y="129"/>
                </a:cubicBezTo>
                <a:cubicBezTo>
                  <a:pt x="1800" y="130"/>
                  <a:pt x="1807" y="128"/>
                  <a:pt x="1812" y="131"/>
                </a:cubicBezTo>
                <a:cubicBezTo>
                  <a:pt x="1815" y="133"/>
                  <a:pt x="1819" y="134"/>
                  <a:pt x="1820" y="137"/>
                </a:cubicBezTo>
                <a:cubicBezTo>
                  <a:pt x="1820" y="139"/>
                  <a:pt x="1815" y="137"/>
                  <a:pt x="1814" y="138"/>
                </a:cubicBezTo>
                <a:cubicBezTo>
                  <a:pt x="1812" y="138"/>
                  <a:pt x="1809" y="137"/>
                  <a:pt x="1808" y="139"/>
                </a:cubicBezTo>
                <a:cubicBezTo>
                  <a:pt x="1807" y="140"/>
                  <a:pt x="1809" y="141"/>
                  <a:pt x="1810" y="141"/>
                </a:cubicBezTo>
                <a:cubicBezTo>
                  <a:pt x="1811" y="142"/>
                  <a:pt x="1815" y="145"/>
                  <a:pt x="1816" y="145"/>
                </a:cubicBezTo>
                <a:cubicBezTo>
                  <a:pt x="1827" y="145"/>
                  <a:pt x="1827" y="145"/>
                  <a:pt x="1827" y="145"/>
                </a:cubicBezTo>
                <a:cubicBezTo>
                  <a:pt x="1827" y="143"/>
                  <a:pt x="1827" y="143"/>
                  <a:pt x="1827" y="143"/>
                </a:cubicBezTo>
                <a:cubicBezTo>
                  <a:pt x="1827" y="143"/>
                  <a:pt x="1825" y="143"/>
                  <a:pt x="1826" y="142"/>
                </a:cubicBezTo>
                <a:cubicBezTo>
                  <a:pt x="1828" y="137"/>
                  <a:pt x="1827" y="139"/>
                  <a:pt x="1832" y="136"/>
                </a:cubicBezTo>
                <a:cubicBezTo>
                  <a:pt x="1832" y="135"/>
                  <a:pt x="1831" y="135"/>
                  <a:pt x="1832" y="134"/>
                </a:cubicBezTo>
                <a:cubicBezTo>
                  <a:pt x="1832" y="134"/>
                  <a:pt x="1839" y="134"/>
                  <a:pt x="1841" y="134"/>
                </a:cubicBezTo>
                <a:cubicBezTo>
                  <a:pt x="1847" y="132"/>
                  <a:pt x="1847" y="132"/>
                  <a:pt x="1847" y="132"/>
                </a:cubicBezTo>
                <a:cubicBezTo>
                  <a:pt x="1848" y="131"/>
                  <a:pt x="1851" y="132"/>
                  <a:pt x="1853" y="131"/>
                </a:cubicBezTo>
                <a:cubicBezTo>
                  <a:pt x="1859" y="130"/>
                  <a:pt x="1856" y="129"/>
                  <a:pt x="1856" y="127"/>
                </a:cubicBezTo>
                <a:cubicBezTo>
                  <a:pt x="1856" y="125"/>
                  <a:pt x="1869" y="125"/>
                  <a:pt x="1871" y="125"/>
                </a:cubicBezTo>
                <a:cubicBezTo>
                  <a:pt x="1872" y="125"/>
                  <a:pt x="1873" y="125"/>
                  <a:pt x="1871" y="127"/>
                </a:cubicBezTo>
                <a:cubicBezTo>
                  <a:pt x="1868" y="129"/>
                  <a:pt x="1870" y="128"/>
                  <a:pt x="1870" y="129"/>
                </a:cubicBezTo>
                <a:cubicBezTo>
                  <a:pt x="1870" y="131"/>
                  <a:pt x="1866" y="132"/>
                  <a:pt x="1866" y="132"/>
                </a:cubicBezTo>
                <a:cubicBezTo>
                  <a:pt x="1866" y="132"/>
                  <a:pt x="1866" y="132"/>
                  <a:pt x="1866" y="132"/>
                </a:cubicBezTo>
                <a:cubicBezTo>
                  <a:pt x="1868" y="134"/>
                  <a:pt x="1871" y="132"/>
                  <a:pt x="1875" y="133"/>
                </a:cubicBezTo>
                <a:cubicBezTo>
                  <a:pt x="1881" y="134"/>
                  <a:pt x="1873" y="127"/>
                  <a:pt x="1886" y="129"/>
                </a:cubicBezTo>
                <a:cubicBezTo>
                  <a:pt x="1897" y="131"/>
                  <a:pt x="1895" y="129"/>
                  <a:pt x="1898" y="127"/>
                </a:cubicBezTo>
                <a:cubicBezTo>
                  <a:pt x="1906" y="126"/>
                  <a:pt x="1906" y="126"/>
                  <a:pt x="1906" y="126"/>
                </a:cubicBezTo>
                <a:cubicBezTo>
                  <a:pt x="1908" y="126"/>
                  <a:pt x="1910" y="127"/>
                  <a:pt x="1910" y="128"/>
                </a:cubicBezTo>
                <a:cubicBezTo>
                  <a:pt x="1910" y="129"/>
                  <a:pt x="1908" y="131"/>
                  <a:pt x="1908" y="131"/>
                </a:cubicBezTo>
                <a:cubicBezTo>
                  <a:pt x="1908" y="131"/>
                  <a:pt x="1909" y="131"/>
                  <a:pt x="1911" y="131"/>
                </a:cubicBezTo>
                <a:cubicBezTo>
                  <a:pt x="1912" y="131"/>
                  <a:pt x="1914" y="131"/>
                  <a:pt x="1915" y="131"/>
                </a:cubicBezTo>
                <a:cubicBezTo>
                  <a:pt x="1915" y="131"/>
                  <a:pt x="1915" y="130"/>
                  <a:pt x="1915" y="130"/>
                </a:cubicBezTo>
                <a:cubicBezTo>
                  <a:pt x="1912" y="129"/>
                  <a:pt x="1914" y="128"/>
                  <a:pt x="1915" y="128"/>
                </a:cubicBezTo>
                <a:cubicBezTo>
                  <a:pt x="1919" y="128"/>
                  <a:pt x="1917" y="127"/>
                  <a:pt x="1919" y="127"/>
                </a:cubicBezTo>
                <a:cubicBezTo>
                  <a:pt x="1920" y="123"/>
                  <a:pt x="1913" y="123"/>
                  <a:pt x="1911" y="122"/>
                </a:cubicBezTo>
                <a:cubicBezTo>
                  <a:pt x="1910" y="121"/>
                  <a:pt x="1910" y="120"/>
                  <a:pt x="1911" y="120"/>
                </a:cubicBezTo>
                <a:cubicBezTo>
                  <a:pt x="1912" y="120"/>
                  <a:pt x="1913" y="120"/>
                  <a:pt x="1913" y="119"/>
                </a:cubicBezTo>
                <a:cubicBezTo>
                  <a:pt x="1912" y="120"/>
                  <a:pt x="1910" y="120"/>
                  <a:pt x="1908" y="120"/>
                </a:cubicBezTo>
                <a:cubicBezTo>
                  <a:pt x="1907" y="119"/>
                  <a:pt x="1907" y="119"/>
                  <a:pt x="1906" y="118"/>
                </a:cubicBezTo>
                <a:cubicBezTo>
                  <a:pt x="1906" y="117"/>
                  <a:pt x="1905" y="117"/>
                  <a:pt x="1903" y="117"/>
                </a:cubicBezTo>
                <a:cubicBezTo>
                  <a:pt x="1899" y="118"/>
                  <a:pt x="1899" y="116"/>
                  <a:pt x="1897" y="116"/>
                </a:cubicBezTo>
                <a:cubicBezTo>
                  <a:pt x="1893" y="115"/>
                  <a:pt x="1897" y="112"/>
                  <a:pt x="1898" y="111"/>
                </a:cubicBezTo>
                <a:cubicBezTo>
                  <a:pt x="1899" y="109"/>
                  <a:pt x="1908" y="114"/>
                  <a:pt x="1909" y="115"/>
                </a:cubicBezTo>
                <a:cubicBezTo>
                  <a:pt x="1911" y="115"/>
                  <a:pt x="1915" y="116"/>
                  <a:pt x="1914" y="118"/>
                </a:cubicBezTo>
                <a:cubicBezTo>
                  <a:pt x="1914" y="118"/>
                  <a:pt x="1915" y="118"/>
                  <a:pt x="1915" y="118"/>
                </a:cubicBezTo>
                <a:cubicBezTo>
                  <a:pt x="1915" y="117"/>
                  <a:pt x="1922" y="118"/>
                  <a:pt x="1923" y="118"/>
                </a:cubicBezTo>
                <a:cubicBezTo>
                  <a:pt x="1925" y="118"/>
                  <a:pt x="1930" y="118"/>
                  <a:pt x="1932" y="118"/>
                </a:cubicBezTo>
                <a:cubicBezTo>
                  <a:pt x="1949" y="122"/>
                  <a:pt x="1949" y="122"/>
                  <a:pt x="1949" y="122"/>
                </a:cubicBezTo>
                <a:cubicBezTo>
                  <a:pt x="1954" y="123"/>
                  <a:pt x="1956" y="124"/>
                  <a:pt x="1960" y="126"/>
                </a:cubicBezTo>
                <a:cubicBezTo>
                  <a:pt x="1965" y="126"/>
                  <a:pt x="1965" y="126"/>
                  <a:pt x="1965" y="126"/>
                </a:cubicBezTo>
                <a:cubicBezTo>
                  <a:pt x="1967" y="126"/>
                  <a:pt x="1966" y="127"/>
                  <a:pt x="1968" y="127"/>
                </a:cubicBezTo>
                <a:cubicBezTo>
                  <a:pt x="1970" y="127"/>
                  <a:pt x="1973" y="132"/>
                  <a:pt x="1976" y="131"/>
                </a:cubicBezTo>
                <a:cubicBezTo>
                  <a:pt x="1977" y="130"/>
                  <a:pt x="1977" y="131"/>
                  <a:pt x="1977" y="132"/>
                </a:cubicBezTo>
                <a:cubicBezTo>
                  <a:pt x="1978" y="132"/>
                  <a:pt x="1978" y="132"/>
                  <a:pt x="1979" y="131"/>
                </a:cubicBezTo>
                <a:cubicBezTo>
                  <a:pt x="1979" y="129"/>
                  <a:pt x="1980" y="128"/>
                  <a:pt x="1980" y="127"/>
                </a:cubicBezTo>
                <a:cubicBezTo>
                  <a:pt x="1981" y="126"/>
                  <a:pt x="1981" y="126"/>
                  <a:pt x="1981" y="126"/>
                </a:cubicBezTo>
                <a:cubicBezTo>
                  <a:pt x="1981" y="126"/>
                  <a:pt x="1981" y="126"/>
                  <a:pt x="1981" y="126"/>
                </a:cubicBezTo>
                <a:cubicBezTo>
                  <a:pt x="1979" y="127"/>
                  <a:pt x="1979" y="127"/>
                  <a:pt x="1978" y="127"/>
                </a:cubicBezTo>
                <a:cubicBezTo>
                  <a:pt x="1971" y="124"/>
                  <a:pt x="1970" y="127"/>
                  <a:pt x="1970" y="122"/>
                </a:cubicBezTo>
                <a:cubicBezTo>
                  <a:pt x="1970" y="122"/>
                  <a:pt x="1969" y="121"/>
                  <a:pt x="1969" y="121"/>
                </a:cubicBezTo>
                <a:cubicBezTo>
                  <a:pt x="1967" y="122"/>
                  <a:pt x="1965" y="122"/>
                  <a:pt x="1964" y="120"/>
                </a:cubicBezTo>
                <a:cubicBezTo>
                  <a:pt x="1961" y="121"/>
                  <a:pt x="1961" y="121"/>
                  <a:pt x="1961" y="121"/>
                </a:cubicBezTo>
                <a:cubicBezTo>
                  <a:pt x="1960" y="121"/>
                  <a:pt x="1957" y="118"/>
                  <a:pt x="1958" y="117"/>
                </a:cubicBezTo>
                <a:cubicBezTo>
                  <a:pt x="1962" y="116"/>
                  <a:pt x="1962" y="116"/>
                  <a:pt x="1962" y="116"/>
                </a:cubicBezTo>
                <a:cubicBezTo>
                  <a:pt x="1962" y="115"/>
                  <a:pt x="1961" y="115"/>
                  <a:pt x="1960" y="115"/>
                </a:cubicBezTo>
                <a:cubicBezTo>
                  <a:pt x="1957" y="114"/>
                  <a:pt x="1959" y="111"/>
                  <a:pt x="1959" y="111"/>
                </a:cubicBezTo>
                <a:cubicBezTo>
                  <a:pt x="1959" y="110"/>
                  <a:pt x="1956" y="109"/>
                  <a:pt x="1954" y="109"/>
                </a:cubicBezTo>
                <a:cubicBezTo>
                  <a:pt x="1950" y="108"/>
                  <a:pt x="1951" y="107"/>
                  <a:pt x="1951" y="104"/>
                </a:cubicBezTo>
                <a:cubicBezTo>
                  <a:pt x="1951" y="103"/>
                  <a:pt x="1957" y="102"/>
                  <a:pt x="1957" y="102"/>
                </a:cubicBezTo>
                <a:cubicBezTo>
                  <a:pt x="1958" y="102"/>
                  <a:pt x="1959" y="102"/>
                  <a:pt x="1959" y="101"/>
                </a:cubicBezTo>
                <a:cubicBezTo>
                  <a:pt x="1961" y="99"/>
                  <a:pt x="1962" y="100"/>
                  <a:pt x="1961" y="94"/>
                </a:cubicBezTo>
                <a:cubicBezTo>
                  <a:pt x="1961" y="89"/>
                  <a:pt x="1961" y="89"/>
                  <a:pt x="1961" y="89"/>
                </a:cubicBezTo>
                <a:cubicBezTo>
                  <a:pt x="1961" y="88"/>
                  <a:pt x="1963" y="87"/>
                  <a:pt x="1963" y="88"/>
                </a:cubicBezTo>
                <a:cubicBezTo>
                  <a:pt x="1963" y="89"/>
                  <a:pt x="1962" y="89"/>
                  <a:pt x="1964" y="89"/>
                </a:cubicBezTo>
                <a:cubicBezTo>
                  <a:pt x="1984" y="89"/>
                  <a:pt x="1984" y="89"/>
                  <a:pt x="1984" y="89"/>
                </a:cubicBezTo>
                <a:cubicBezTo>
                  <a:pt x="1987" y="89"/>
                  <a:pt x="1989" y="93"/>
                  <a:pt x="1989" y="94"/>
                </a:cubicBezTo>
                <a:cubicBezTo>
                  <a:pt x="1989" y="94"/>
                  <a:pt x="1990" y="95"/>
                  <a:pt x="1990" y="95"/>
                </a:cubicBezTo>
                <a:cubicBezTo>
                  <a:pt x="1992" y="98"/>
                  <a:pt x="1992" y="98"/>
                  <a:pt x="1988" y="102"/>
                </a:cubicBezTo>
                <a:cubicBezTo>
                  <a:pt x="1989" y="103"/>
                  <a:pt x="1991" y="103"/>
                  <a:pt x="1992" y="103"/>
                </a:cubicBezTo>
                <a:cubicBezTo>
                  <a:pt x="1994" y="103"/>
                  <a:pt x="1995" y="105"/>
                  <a:pt x="1996" y="105"/>
                </a:cubicBezTo>
                <a:cubicBezTo>
                  <a:pt x="1996" y="105"/>
                  <a:pt x="1996" y="107"/>
                  <a:pt x="1997" y="107"/>
                </a:cubicBezTo>
                <a:cubicBezTo>
                  <a:pt x="1997" y="108"/>
                  <a:pt x="1998" y="106"/>
                  <a:pt x="1998" y="111"/>
                </a:cubicBezTo>
                <a:cubicBezTo>
                  <a:pt x="1999" y="111"/>
                  <a:pt x="2000" y="112"/>
                  <a:pt x="2000" y="113"/>
                </a:cubicBezTo>
                <a:cubicBezTo>
                  <a:pt x="2000" y="113"/>
                  <a:pt x="2000" y="114"/>
                  <a:pt x="2000" y="115"/>
                </a:cubicBezTo>
                <a:cubicBezTo>
                  <a:pt x="2000" y="116"/>
                  <a:pt x="2004" y="119"/>
                  <a:pt x="2004" y="120"/>
                </a:cubicBezTo>
                <a:cubicBezTo>
                  <a:pt x="2004" y="120"/>
                  <a:pt x="2004" y="121"/>
                  <a:pt x="2004" y="122"/>
                </a:cubicBezTo>
                <a:cubicBezTo>
                  <a:pt x="2004" y="122"/>
                  <a:pt x="2004" y="122"/>
                  <a:pt x="2004" y="122"/>
                </a:cubicBezTo>
                <a:cubicBezTo>
                  <a:pt x="2005" y="123"/>
                  <a:pt x="2005" y="123"/>
                  <a:pt x="2005" y="123"/>
                </a:cubicBezTo>
                <a:cubicBezTo>
                  <a:pt x="2005" y="123"/>
                  <a:pt x="2007" y="126"/>
                  <a:pt x="2006" y="126"/>
                </a:cubicBezTo>
                <a:cubicBezTo>
                  <a:pt x="2007" y="127"/>
                  <a:pt x="2014" y="130"/>
                  <a:pt x="2016" y="131"/>
                </a:cubicBezTo>
                <a:cubicBezTo>
                  <a:pt x="2018" y="131"/>
                  <a:pt x="2016" y="133"/>
                  <a:pt x="2015" y="134"/>
                </a:cubicBezTo>
                <a:cubicBezTo>
                  <a:pt x="2014" y="134"/>
                  <a:pt x="2014" y="134"/>
                  <a:pt x="2015" y="135"/>
                </a:cubicBezTo>
                <a:cubicBezTo>
                  <a:pt x="2015" y="136"/>
                  <a:pt x="2015" y="136"/>
                  <a:pt x="2016" y="137"/>
                </a:cubicBezTo>
                <a:cubicBezTo>
                  <a:pt x="2017" y="138"/>
                  <a:pt x="2016" y="138"/>
                  <a:pt x="2014" y="139"/>
                </a:cubicBezTo>
                <a:cubicBezTo>
                  <a:pt x="2015" y="142"/>
                  <a:pt x="2013" y="144"/>
                  <a:pt x="2011" y="145"/>
                </a:cubicBezTo>
                <a:cubicBezTo>
                  <a:pt x="2012" y="147"/>
                  <a:pt x="2009" y="146"/>
                  <a:pt x="2008" y="146"/>
                </a:cubicBezTo>
                <a:cubicBezTo>
                  <a:pt x="2005" y="147"/>
                  <a:pt x="2005" y="147"/>
                  <a:pt x="2005" y="147"/>
                </a:cubicBezTo>
                <a:cubicBezTo>
                  <a:pt x="2003" y="147"/>
                  <a:pt x="2001" y="149"/>
                  <a:pt x="1998" y="147"/>
                </a:cubicBezTo>
                <a:cubicBezTo>
                  <a:pt x="1998" y="147"/>
                  <a:pt x="1997" y="147"/>
                  <a:pt x="1996" y="147"/>
                </a:cubicBezTo>
                <a:cubicBezTo>
                  <a:pt x="1994" y="148"/>
                  <a:pt x="1993" y="148"/>
                  <a:pt x="1991" y="148"/>
                </a:cubicBezTo>
                <a:cubicBezTo>
                  <a:pt x="1993" y="149"/>
                  <a:pt x="1992" y="149"/>
                  <a:pt x="1995" y="150"/>
                </a:cubicBezTo>
                <a:cubicBezTo>
                  <a:pt x="1998" y="151"/>
                  <a:pt x="2001" y="146"/>
                  <a:pt x="1999" y="151"/>
                </a:cubicBezTo>
                <a:cubicBezTo>
                  <a:pt x="2001" y="151"/>
                  <a:pt x="2001" y="151"/>
                  <a:pt x="2001" y="151"/>
                </a:cubicBezTo>
                <a:cubicBezTo>
                  <a:pt x="2008" y="151"/>
                  <a:pt x="2008" y="150"/>
                  <a:pt x="2011" y="152"/>
                </a:cubicBezTo>
                <a:cubicBezTo>
                  <a:pt x="2012" y="152"/>
                  <a:pt x="2013" y="152"/>
                  <a:pt x="2013" y="153"/>
                </a:cubicBezTo>
                <a:cubicBezTo>
                  <a:pt x="2018" y="151"/>
                  <a:pt x="2018" y="151"/>
                  <a:pt x="2018" y="151"/>
                </a:cubicBezTo>
                <a:cubicBezTo>
                  <a:pt x="2018" y="151"/>
                  <a:pt x="2016" y="151"/>
                  <a:pt x="2016" y="150"/>
                </a:cubicBezTo>
                <a:cubicBezTo>
                  <a:pt x="2016" y="148"/>
                  <a:pt x="2021" y="147"/>
                  <a:pt x="2022" y="147"/>
                </a:cubicBezTo>
                <a:cubicBezTo>
                  <a:pt x="2026" y="147"/>
                  <a:pt x="2023" y="145"/>
                  <a:pt x="2025" y="143"/>
                </a:cubicBezTo>
                <a:cubicBezTo>
                  <a:pt x="2027" y="139"/>
                  <a:pt x="2033" y="137"/>
                  <a:pt x="2027" y="134"/>
                </a:cubicBezTo>
                <a:cubicBezTo>
                  <a:pt x="2023" y="133"/>
                  <a:pt x="2020" y="128"/>
                  <a:pt x="2025" y="128"/>
                </a:cubicBezTo>
                <a:cubicBezTo>
                  <a:pt x="2029" y="127"/>
                  <a:pt x="2032" y="125"/>
                  <a:pt x="2036" y="127"/>
                </a:cubicBezTo>
                <a:cubicBezTo>
                  <a:pt x="2038" y="128"/>
                  <a:pt x="2044" y="131"/>
                  <a:pt x="2045" y="133"/>
                </a:cubicBezTo>
                <a:cubicBezTo>
                  <a:pt x="2047" y="135"/>
                  <a:pt x="2044" y="137"/>
                  <a:pt x="2045" y="138"/>
                </a:cubicBezTo>
                <a:cubicBezTo>
                  <a:pt x="2048" y="141"/>
                  <a:pt x="2054" y="140"/>
                  <a:pt x="2058" y="139"/>
                </a:cubicBezTo>
                <a:cubicBezTo>
                  <a:pt x="2055" y="139"/>
                  <a:pt x="2055" y="139"/>
                  <a:pt x="2055" y="139"/>
                </a:cubicBezTo>
                <a:cubicBezTo>
                  <a:pt x="2051" y="138"/>
                  <a:pt x="2047" y="139"/>
                  <a:pt x="2048" y="134"/>
                </a:cubicBezTo>
                <a:cubicBezTo>
                  <a:pt x="2050" y="131"/>
                  <a:pt x="2048" y="132"/>
                  <a:pt x="2047" y="130"/>
                </a:cubicBezTo>
                <a:cubicBezTo>
                  <a:pt x="2046" y="129"/>
                  <a:pt x="2047" y="129"/>
                  <a:pt x="2043" y="127"/>
                </a:cubicBezTo>
                <a:cubicBezTo>
                  <a:pt x="2042" y="127"/>
                  <a:pt x="2041" y="127"/>
                  <a:pt x="2040" y="125"/>
                </a:cubicBezTo>
                <a:cubicBezTo>
                  <a:pt x="2037" y="125"/>
                  <a:pt x="2034" y="126"/>
                  <a:pt x="2032" y="124"/>
                </a:cubicBezTo>
                <a:cubicBezTo>
                  <a:pt x="2029" y="124"/>
                  <a:pt x="2030" y="123"/>
                  <a:pt x="2028" y="123"/>
                </a:cubicBezTo>
                <a:cubicBezTo>
                  <a:pt x="2025" y="123"/>
                  <a:pt x="2025" y="124"/>
                  <a:pt x="2023" y="125"/>
                </a:cubicBezTo>
                <a:cubicBezTo>
                  <a:pt x="2021" y="125"/>
                  <a:pt x="2013" y="125"/>
                  <a:pt x="2013" y="124"/>
                </a:cubicBezTo>
                <a:cubicBezTo>
                  <a:pt x="2014" y="124"/>
                  <a:pt x="2014" y="124"/>
                  <a:pt x="2014" y="124"/>
                </a:cubicBezTo>
                <a:cubicBezTo>
                  <a:pt x="2013" y="123"/>
                  <a:pt x="2013" y="123"/>
                  <a:pt x="2013" y="123"/>
                </a:cubicBezTo>
                <a:cubicBezTo>
                  <a:pt x="2014" y="122"/>
                  <a:pt x="2012" y="121"/>
                  <a:pt x="2012" y="120"/>
                </a:cubicBezTo>
                <a:cubicBezTo>
                  <a:pt x="2008" y="118"/>
                  <a:pt x="2009" y="120"/>
                  <a:pt x="2009" y="112"/>
                </a:cubicBezTo>
                <a:cubicBezTo>
                  <a:pt x="2009" y="112"/>
                  <a:pt x="2008" y="110"/>
                  <a:pt x="2007" y="109"/>
                </a:cubicBezTo>
                <a:cubicBezTo>
                  <a:pt x="2007" y="109"/>
                  <a:pt x="2004" y="108"/>
                  <a:pt x="2003" y="106"/>
                </a:cubicBezTo>
                <a:cubicBezTo>
                  <a:pt x="2002" y="105"/>
                  <a:pt x="1996" y="104"/>
                  <a:pt x="1997" y="102"/>
                </a:cubicBezTo>
                <a:cubicBezTo>
                  <a:pt x="1996" y="102"/>
                  <a:pt x="1995" y="101"/>
                  <a:pt x="1995" y="100"/>
                </a:cubicBezTo>
                <a:cubicBezTo>
                  <a:pt x="1995" y="99"/>
                  <a:pt x="1998" y="99"/>
                  <a:pt x="2000" y="97"/>
                </a:cubicBezTo>
                <a:cubicBezTo>
                  <a:pt x="2003" y="96"/>
                  <a:pt x="2004" y="95"/>
                  <a:pt x="2002" y="92"/>
                </a:cubicBezTo>
                <a:cubicBezTo>
                  <a:pt x="2000" y="88"/>
                  <a:pt x="2002" y="87"/>
                  <a:pt x="2005" y="89"/>
                </a:cubicBezTo>
                <a:cubicBezTo>
                  <a:pt x="2011" y="92"/>
                  <a:pt x="2009" y="96"/>
                  <a:pt x="2011" y="101"/>
                </a:cubicBezTo>
                <a:cubicBezTo>
                  <a:pt x="2011" y="101"/>
                  <a:pt x="2013" y="103"/>
                  <a:pt x="2012" y="103"/>
                </a:cubicBezTo>
                <a:cubicBezTo>
                  <a:pt x="2015" y="106"/>
                  <a:pt x="2018" y="105"/>
                  <a:pt x="2022" y="105"/>
                </a:cubicBezTo>
                <a:cubicBezTo>
                  <a:pt x="2024" y="105"/>
                  <a:pt x="2026" y="104"/>
                  <a:pt x="2028" y="105"/>
                </a:cubicBezTo>
                <a:cubicBezTo>
                  <a:pt x="2029" y="105"/>
                  <a:pt x="2033" y="106"/>
                  <a:pt x="2033" y="107"/>
                </a:cubicBezTo>
                <a:cubicBezTo>
                  <a:pt x="2038" y="106"/>
                  <a:pt x="2038" y="106"/>
                  <a:pt x="2038" y="106"/>
                </a:cubicBezTo>
                <a:cubicBezTo>
                  <a:pt x="2037" y="106"/>
                  <a:pt x="2033" y="104"/>
                  <a:pt x="2032" y="104"/>
                </a:cubicBezTo>
                <a:cubicBezTo>
                  <a:pt x="2030" y="104"/>
                  <a:pt x="2028" y="104"/>
                  <a:pt x="2027" y="104"/>
                </a:cubicBezTo>
                <a:cubicBezTo>
                  <a:pt x="2025" y="104"/>
                  <a:pt x="2015" y="103"/>
                  <a:pt x="2014" y="100"/>
                </a:cubicBezTo>
                <a:cubicBezTo>
                  <a:pt x="2014" y="98"/>
                  <a:pt x="2016" y="97"/>
                  <a:pt x="2017" y="97"/>
                </a:cubicBezTo>
                <a:cubicBezTo>
                  <a:pt x="2020" y="97"/>
                  <a:pt x="2021" y="97"/>
                  <a:pt x="2024" y="98"/>
                </a:cubicBezTo>
                <a:cubicBezTo>
                  <a:pt x="2027" y="100"/>
                  <a:pt x="2027" y="100"/>
                  <a:pt x="2030" y="97"/>
                </a:cubicBezTo>
                <a:cubicBezTo>
                  <a:pt x="2027" y="97"/>
                  <a:pt x="2023" y="96"/>
                  <a:pt x="2022" y="95"/>
                </a:cubicBezTo>
                <a:cubicBezTo>
                  <a:pt x="2019" y="93"/>
                  <a:pt x="2029" y="93"/>
                  <a:pt x="2030" y="93"/>
                </a:cubicBezTo>
                <a:cubicBezTo>
                  <a:pt x="2036" y="93"/>
                  <a:pt x="2040" y="93"/>
                  <a:pt x="2043" y="95"/>
                </a:cubicBezTo>
                <a:cubicBezTo>
                  <a:pt x="2046" y="97"/>
                  <a:pt x="2053" y="99"/>
                  <a:pt x="2055" y="100"/>
                </a:cubicBezTo>
                <a:cubicBezTo>
                  <a:pt x="2057" y="100"/>
                  <a:pt x="2060" y="99"/>
                  <a:pt x="2062" y="98"/>
                </a:cubicBezTo>
                <a:cubicBezTo>
                  <a:pt x="2060" y="97"/>
                  <a:pt x="2060" y="97"/>
                  <a:pt x="2060" y="97"/>
                </a:cubicBezTo>
                <a:cubicBezTo>
                  <a:pt x="2059" y="97"/>
                  <a:pt x="2055" y="97"/>
                  <a:pt x="2051" y="96"/>
                </a:cubicBezTo>
                <a:cubicBezTo>
                  <a:pt x="2048" y="95"/>
                  <a:pt x="2043" y="93"/>
                  <a:pt x="2042" y="90"/>
                </a:cubicBezTo>
                <a:cubicBezTo>
                  <a:pt x="2041" y="87"/>
                  <a:pt x="2039" y="89"/>
                  <a:pt x="2038" y="87"/>
                </a:cubicBezTo>
                <a:cubicBezTo>
                  <a:pt x="2037" y="86"/>
                  <a:pt x="2034" y="86"/>
                  <a:pt x="2037" y="84"/>
                </a:cubicBezTo>
                <a:cubicBezTo>
                  <a:pt x="2039" y="82"/>
                  <a:pt x="2040" y="83"/>
                  <a:pt x="2041" y="82"/>
                </a:cubicBezTo>
                <a:cubicBezTo>
                  <a:pt x="2043" y="81"/>
                  <a:pt x="2048" y="82"/>
                  <a:pt x="2051" y="82"/>
                </a:cubicBezTo>
                <a:cubicBezTo>
                  <a:pt x="2055" y="81"/>
                  <a:pt x="2062" y="81"/>
                  <a:pt x="2065" y="80"/>
                </a:cubicBezTo>
                <a:cubicBezTo>
                  <a:pt x="2068" y="78"/>
                  <a:pt x="2073" y="79"/>
                  <a:pt x="2076" y="79"/>
                </a:cubicBezTo>
                <a:cubicBezTo>
                  <a:pt x="2074" y="78"/>
                  <a:pt x="2073" y="78"/>
                  <a:pt x="2072" y="78"/>
                </a:cubicBezTo>
                <a:cubicBezTo>
                  <a:pt x="2072" y="78"/>
                  <a:pt x="2067" y="77"/>
                  <a:pt x="2070" y="75"/>
                </a:cubicBezTo>
                <a:cubicBezTo>
                  <a:pt x="2069" y="74"/>
                  <a:pt x="2068" y="74"/>
                  <a:pt x="2068" y="74"/>
                </a:cubicBezTo>
                <a:cubicBezTo>
                  <a:pt x="2067" y="75"/>
                  <a:pt x="2066" y="74"/>
                  <a:pt x="2064" y="74"/>
                </a:cubicBezTo>
                <a:cubicBezTo>
                  <a:pt x="2063" y="73"/>
                  <a:pt x="2064" y="72"/>
                  <a:pt x="2065" y="72"/>
                </a:cubicBezTo>
                <a:cubicBezTo>
                  <a:pt x="2067" y="72"/>
                  <a:pt x="2067" y="71"/>
                  <a:pt x="2070" y="72"/>
                </a:cubicBezTo>
                <a:cubicBezTo>
                  <a:pt x="2073" y="70"/>
                  <a:pt x="2073" y="70"/>
                  <a:pt x="2073" y="70"/>
                </a:cubicBezTo>
                <a:cubicBezTo>
                  <a:pt x="2071" y="69"/>
                  <a:pt x="2067" y="67"/>
                  <a:pt x="2071" y="66"/>
                </a:cubicBezTo>
                <a:cubicBezTo>
                  <a:pt x="2079" y="64"/>
                  <a:pt x="2091" y="67"/>
                  <a:pt x="2104" y="63"/>
                </a:cubicBezTo>
                <a:cubicBezTo>
                  <a:pt x="2103" y="62"/>
                  <a:pt x="2100" y="61"/>
                  <a:pt x="2102" y="61"/>
                </a:cubicBezTo>
                <a:cubicBezTo>
                  <a:pt x="2102" y="61"/>
                  <a:pt x="2110" y="60"/>
                  <a:pt x="2111" y="60"/>
                </a:cubicBezTo>
                <a:cubicBezTo>
                  <a:pt x="2115" y="61"/>
                  <a:pt x="2116" y="59"/>
                  <a:pt x="2119" y="59"/>
                </a:cubicBezTo>
                <a:cubicBezTo>
                  <a:pt x="2123" y="59"/>
                  <a:pt x="2125" y="60"/>
                  <a:pt x="2122" y="61"/>
                </a:cubicBezTo>
                <a:cubicBezTo>
                  <a:pt x="2123" y="61"/>
                  <a:pt x="2123" y="61"/>
                  <a:pt x="2124" y="61"/>
                </a:cubicBezTo>
                <a:cubicBezTo>
                  <a:pt x="2129" y="60"/>
                  <a:pt x="2128" y="63"/>
                  <a:pt x="2130" y="62"/>
                </a:cubicBezTo>
                <a:cubicBezTo>
                  <a:pt x="2130" y="62"/>
                  <a:pt x="2130" y="62"/>
                  <a:pt x="2131" y="62"/>
                </a:cubicBezTo>
                <a:cubicBezTo>
                  <a:pt x="2131" y="60"/>
                  <a:pt x="2133" y="62"/>
                  <a:pt x="2135" y="61"/>
                </a:cubicBezTo>
                <a:cubicBezTo>
                  <a:pt x="2141" y="58"/>
                  <a:pt x="2141" y="58"/>
                  <a:pt x="2141" y="58"/>
                </a:cubicBezTo>
                <a:cubicBezTo>
                  <a:pt x="2140" y="58"/>
                  <a:pt x="2137" y="57"/>
                  <a:pt x="2139" y="57"/>
                </a:cubicBezTo>
                <a:cubicBezTo>
                  <a:pt x="2140" y="57"/>
                  <a:pt x="2151" y="57"/>
                  <a:pt x="2151" y="57"/>
                </a:cubicBezTo>
                <a:cubicBezTo>
                  <a:pt x="2151" y="56"/>
                  <a:pt x="2152" y="56"/>
                  <a:pt x="2150" y="55"/>
                </a:cubicBezTo>
                <a:cubicBezTo>
                  <a:pt x="2145" y="55"/>
                  <a:pt x="2149" y="49"/>
                  <a:pt x="2153" y="47"/>
                </a:cubicBezTo>
                <a:cubicBezTo>
                  <a:pt x="2155" y="46"/>
                  <a:pt x="2158" y="47"/>
                  <a:pt x="2160" y="47"/>
                </a:cubicBezTo>
                <a:cubicBezTo>
                  <a:pt x="2171" y="48"/>
                  <a:pt x="2171" y="48"/>
                  <a:pt x="2171" y="48"/>
                </a:cubicBezTo>
                <a:cubicBezTo>
                  <a:pt x="2173" y="48"/>
                  <a:pt x="2175" y="47"/>
                  <a:pt x="2176" y="48"/>
                </a:cubicBezTo>
                <a:cubicBezTo>
                  <a:pt x="2177" y="50"/>
                  <a:pt x="2172" y="51"/>
                  <a:pt x="2174" y="52"/>
                </a:cubicBezTo>
                <a:cubicBezTo>
                  <a:pt x="2177" y="53"/>
                  <a:pt x="2183" y="53"/>
                  <a:pt x="2186" y="53"/>
                </a:cubicBezTo>
                <a:cubicBezTo>
                  <a:pt x="2188" y="53"/>
                  <a:pt x="2190" y="52"/>
                  <a:pt x="2191" y="53"/>
                </a:cubicBezTo>
                <a:cubicBezTo>
                  <a:pt x="2193" y="54"/>
                  <a:pt x="2190" y="55"/>
                  <a:pt x="2190" y="56"/>
                </a:cubicBezTo>
                <a:cubicBezTo>
                  <a:pt x="2190" y="57"/>
                  <a:pt x="2195" y="58"/>
                  <a:pt x="2197" y="55"/>
                </a:cubicBezTo>
                <a:cubicBezTo>
                  <a:pt x="2198" y="55"/>
                  <a:pt x="2194" y="51"/>
                  <a:pt x="2199" y="51"/>
                </a:cubicBezTo>
                <a:cubicBezTo>
                  <a:pt x="2204" y="51"/>
                  <a:pt x="2216" y="54"/>
                  <a:pt x="2222" y="55"/>
                </a:cubicBezTo>
                <a:cubicBezTo>
                  <a:pt x="2231" y="57"/>
                  <a:pt x="2229" y="58"/>
                  <a:pt x="2238" y="60"/>
                </a:cubicBezTo>
                <a:cubicBezTo>
                  <a:pt x="2240" y="61"/>
                  <a:pt x="2245" y="63"/>
                  <a:pt x="2246" y="63"/>
                </a:cubicBezTo>
                <a:cubicBezTo>
                  <a:pt x="2247" y="63"/>
                  <a:pt x="2249" y="62"/>
                  <a:pt x="2249" y="64"/>
                </a:cubicBezTo>
                <a:cubicBezTo>
                  <a:pt x="2249" y="65"/>
                  <a:pt x="2250" y="66"/>
                  <a:pt x="2250" y="67"/>
                </a:cubicBezTo>
                <a:cubicBezTo>
                  <a:pt x="2250" y="74"/>
                  <a:pt x="2241" y="76"/>
                  <a:pt x="2237" y="76"/>
                </a:cubicBezTo>
                <a:cubicBezTo>
                  <a:pt x="2236" y="76"/>
                  <a:pt x="2235" y="76"/>
                  <a:pt x="2234" y="77"/>
                </a:cubicBezTo>
                <a:cubicBezTo>
                  <a:pt x="2234" y="77"/>
                  <a:pt x="2233" y="81"/>
                  <a:pt x="2232" y="79"/>
                </a:cubicBezTo>
                <a:cubicBezTo>
                  <a:pt x="2230" y="80"/>
                  <a:pt x="2229" y="82"/>
                  <a:pt x="2228" y="82"/>
                </a:cubicBezTo>
                <a:cubicBezTo>
                  <a:pt x="2228" y="83"/>
                  <a:pt x="2227" y="83"/>
                  <a:pt x="2227" y="83"/>
                </a:cubicBezTo>
                <a:cubicBezTo>
                  <a:pt x="2225" y="84"/>
                  <a:pt x="2225" y="84"/>
                  <a:pt x="2225" y="84"/>
                </a:cubicBezTo>
                <a:cubicBezTo>
                  <a:pt x="2223" y="84"/>
                  <a:pt x="2223" y="83"/>
                  <a:pt x="2221" y="84"/>
                </a:cubicBezTo>
                <a:cubicBezTo>
                  <a:pt x="2221" y="87"/>
                  <a:pt x="2220" y="86"/>
                  <a:pt x="2217" y="87"/>
                </a:cubicBezTo>
                <a:cubicBezTo>
                  <a:pt x="2217" y="88"/>
                  <a:pt x="2217" y="88"/>
                  <a:pt x="2217" y="88"/>
                </a:cubicBezTo>
                <a:cubicBezTo>
                  <a:pt x="2218" y="88"/>
                  <a:pt x="2218" y="88"/>
                  <a:pt x="2218" y="88"/>
                </a:cubicBezTo>
                <a:cubicBezTo>
                  <a:pt x="2218" y="86"/>
                  <a:pt x="2219" y="87"/>
                  <a:pt x="2221" y="87"/>
                </a:cubicBezTo>
                <a:cubicBezTo>
                  <a:pt x="2222" y="85"/>
                  <a:pt x="2222" y="85"/>
                  <a:pt x="2222" y="85"/>
                </a:cubicBezTo>
                <a:cubicBezTo>
                  <a:pt x="2222" y="85"/>
                  <a:pt x="2234" y="85"/>
                  <a:pt x="2236" y="85"/>
                </a:cubicBezTo>
                <a:cubicBezTo>
                  <a:pt x="2239" y="85"/>
                  <a:pt x="2241" y="84"/>
                  <a:pt x="2241" y="84"/>
                </a:cubicBezTo>
                <a:cubicBezTo>
                  <a:pt x="2233" y="81"/>
                  <a:pt x="2237" y="78"/>
                  <a:pt x="2245" y="79"/>
                </a:cubicBezTo>
                <a:cubicBezTo>
                  <a:pt x="2246" y="80"/>
                  <a:pt x="2248" y="78"/>
                  <a:pt x="2249" y="80"/>
                </a:cubicBezTo>
                <a:cubicBezTo>
                  <a:pt x="2249" y="81"/>
                  <a:pt x="2251" y="81"/>
                  <a:pt x="2252" y="81"/>
                </a:cubicBezTo>
                <a:cubicBezTo>
                  <a:pt x="2254" y="82"/>
                  <a:pt x="2254" y="82"/>
                  <a:pt x="2254" y="82"/>
                </a:cubicBezTo>
                <a:cubicBezTo>
                  <a:pt x="2256" y="82"/>
                  <a:pt x="2260" y="76"/>
                  <a:pt x="2261" y="81"/>
                </a:cubicBezTo>
                <a:cubicBezTo>
                  <a:pt x="2265" y="82"/>
                  <a:pt x="2266" y="85"/>
                  <a:pt x="2266" y="85"/>
                </a:cubicBezTo>
                <a:cubicBezTo>
                  <a:pt x="2269" y="84"/>
                  <a:pt x="2269" y="84"/>
                  <a:pt x="2269" y="84"/>
                </a:cubicBezTo>
                <a:cubicBezTo>
                  <a:pt x="2269" y="83"/>
                  <a:pt x="2270" y="83"/>
                  <a:pt x="2271" y="83"/>
                </a:cubicBezTo>
                <a:cubicBezTo>
                  <a:pt x="2271" y="82"/>
                  <a:pt x="2273" y="83"/>
                  <a:pt x="2273" y="83"/>
                </a:cubicBezTo>
                <a:cubicBezTo>
                  <a:pt x="2295" y="82"/>
                  <a:pt x="2295" y="82"/>
                  <a:pt x="2295" y="82"/>
                </a:cubicBezTo>
                <a:cubicBezTo>
                  <a:pt x="2306" y="82"/>
                  <a:pt x="2306" y="82"/>
                  <a:pt x="2306" y="82"/>
                </a:cubicBezTo>
                <a:cubicBezTo>
                  <a:pt x="2306" y="82"/>
                  <a:pt x="2306" y="82"/>
                  <a:pt x="2306" y="82"/>
                </a:cubicBezTo>
                <a:cubicBezTo>
                  <a:pt x="2308" y="88"/>
                  <a:pt x="2308" y="88"/>
                  <a:pt x="2308" y="88"/>
                </a:cubicBezTo>
                <a:cubicBezTo>
                  <a:pt x="2328" y="90"/>
                  <a:pt x="2317" y="90"/>
                  <a:pt x="2338" y="87"/>
                </a:cubicBezTo>
                <a:cubicBezTo>
                  <a:pt x="2335" y="86"/>
                  <a:pt x="2332" y="85"/>
                  <a:pt x="2339" y="82"/>
                </a:cubicBezTo>
                <a:cubicBezTo>
                  <a:pt x="2340" y="82"/>
                  <a:pt x="2351" y="83"/>
                  <a:pt x="2356" y="81"/>
                </a:cubicBezTo>
                <a:cubicBezTo>
                  <a:pt x="2358" y="80"/>
                  <a:pt x="2359" y="82"/>
                  <a:pt x="2359" y="85"/>
                </a:cubicBezTo>
                <a:cubicBezTo>
                  <a:pt x="2361" y="84"/>
                  <a:pt x="2360" y="83"/>
                  <a:pt x="2362" y="84"/>
                </a:cubicBezTo>
                <a:cubicBezTo>
                  <a:pt x="2369" y="85"/>
                  <a:pt x="2372" y="84"/>
                  <a:pt x="2378" y="84"/>
                </a:cubicBezTo>
                <a:cubicBezTo>
                  <a:pt x="2379" y="84"/>
                  <a:pt x="2380" y="86"/>
                  <a:pt x="2382" y="88"/>
                </a:cubicBezTo>
                <a:cubicBezTo>
                  <a:pt x="2382" y="89"/>
                  <a:pt x="2385" y="90"/>
                  <a:pt x="2384" y="91"/>
                </a:cubicBezTo>
                <a:cubicBezTo>
                  <a:pt x="2387" y="93"/>
                  <a:pt x="2390" y="93"/>
                  <a:pt x="2392" y="94"/>
                </a:cubicBezTo>
                <a:cubicBezTo>
                  <a:pt x="2392" y="95"/>
                  <a:pt x="2394" y="95"/>
                  <a:pt x="2393" y="96"/>
                </a:cubicBezTo>
                <a:cubicBezTo>
                  <a:pt x="2394" y="96"/>
                  <a:pt x="2393" y="97"/>
                  <a:pt x="2393" y="97"/>
                </a:cubicBezTo>
                <a:cubicBezTo>
                  <a:pt x="2390" y="98"/>
                  <a:pt x="2389" y="98"/>
                  <a:pt x="2386" y="97"/>
                </a:cubicBezTo>
                <a:cubicBezTo>
                  <a:pt x="2387" y="99"/>
                  <a:pt x="2392" y="100"/>
                  <a:pt x="2393" y="100"/>
                </a:cubicBezTo>
                <a:cubicBezTo>
                  <a:pt x="2395" y="101"/>
                  <a:pt x="2395" y="101"/>
                  <a:pt x="2395" y="101"/>
                </a:cubicBezTo>
                <a:cubicBezTo>
                  <a:pt x="2396" y="101"/>
                  <a:pt x="2398" y="103"/>
                  <a:pt x="2399" y="103"/>
                </a:cubicBezTo>
                <a:cubicBezTo>
                  <a:pt x="2408" y="104"/>
                  <a:pt x="2407" y="106"/>
                  <a:pt x="2412" y="106"/>
                </a:cubicBezTo>
                <a:cubicBezTo>
                  <a:pt x="2412" y="106"/>
                  <a:pt x="2415" y="107"/>
                  <a:pt x="2415" y="107"/>
                </a:cubicBezTo>
                <a:cubicBezTo>
                  <a:pt x="2420" y="108"/>
                  <a:pt x="2420" y="108"/>
                  <a:pt x="2420" y="108"/>
                </a:cubicBezTo>
                <a:cubicBezTo>
                  <a:pt x="2421" y="103"/>
                  <a:pt x="2418" y="103"/>
                  <a:pt x="2418" y="100"/>
                </a:cubicBezTo>
                <a:cubicBezTo>
                  <a:pt x="2418" y="96"/>
                  <a:pt x="2424" y="101"/>
                  <a:pt x="2426" y="101"/>
                </a:cubicBezTo>
                <a:cubicBezTo>
                  <a:pt x="2427" y="101"/>
                  <a:pt x="2429" y="103"/>
                  <a:pt x="2430" y="103"/>
                </a:cubicBezTo>
                <a:cubicBezTo>
                  <a:pt x="2431" y="103"/>
                  <a:pt x="2438" y="102"/>
                  <a:pt x="2438" y="102"/>
                </a:cubicBezTo>
                <a:cubicBezTo>
                  <a:pt x="2439" y="102"/>
                  <a:pt x="2446" y="101"/>
                  <a:pt x="2446" y="101"/>
                </a:cubicBezTo>
                <a:cubicBezTo>
                  <a:pt x="2451" y="101"/>
                  <a:pt x="2451" y="101"/>
                  <a:pt x="2451" y="101"/>
                </a:cubicBezTo>
                <a:cubicBezTo>
                  <a:pt x="2463" y="100"/>
                  <a:pt x="2459" y="102"/>
                  <a:pt x="2459" y="104"/>
                </a:cubicBezTo>
                <a:cubicBezTo>
                  <a:pt x="2459" y="104"/>
                  <a:pt x="2462" y="105"/>
                  <a:pt x="2463" y="105"/>
                </a:cubicBezTo>
                <a:cubicBezTo>
                  <a:pt x="2463" y="104"/>
                  <a:pt x="2461" y="104"/>
                  <a:pt x="2461" y="103"/>
                </a:cubicBezTo>
                <a:cubicBezTo>
                  <a:pt x="2461" y="100"/>
                  <a:pt x="2469" y="104"/>
                  <a:pt x="2471" y="103"/>
                </a:cubicBezTo>
                <a:cubicBezTo>
                  <a:pt x="2472" y="101"/>
                  <a:pt x="2467" y="98"/>
                  <a:pt x="2466" y="97"/>
                </a:cubicBezTo>
                <a:cubicBezTo>
                  <a:pt x="2464" y="95"/>
                  <a:pt x="2463" y="98"/>
                  <a:pt x="2461" y="98"/>
                </a:cubicBezTo>
                <a:cubicBezTo>
                  <a:pt x="2455" y="96"/>
                  <a:pt x="2463" y="92"/>
                  <a:pt x="2466" y="92"/>
                </a:cubicBezTo>
                <a:cubicBezTo>
                  <a:pt x="2466" y="91"/>
                  <a:pt x="2465" y="90"/>
                  <a:pt x="2466" y="89"/>
                </a:cubicBezTo>
                <a:cubicBezTo>
                  <a:pt x="2468" y="88"/>
                  <a:pt x="2468" y="91"/>
                  <a:pt x="2472" y="90"/>
                </a:cubicBezTo>
                <a:cubicBezTo>
                  <a:pt x="2476" y="90"/>
                  <a:pt x="2481" y="91"/>
                  <a:pt x="2484" y="91"/>
                </a:cubicBezTo>
                <a:cubicBezTo>
                  <a:pt x="2487" y="92"/>
                  <a:pt x="2489" y="92"/>
                  <a:pt x="2492" y="92"/>
                </a:cubicBezTo>
                <a:cubicBezTo>
                  <a:pt x="2495" y="92"/>
                  <a:pt x="2498" y="91"/>
                  <a:pt x="2501" y="92"/>
                </a:cubicBezTo>
                <a:cubicBezTo>
                  <a:pt x="2502" y="92"/>
                  <a:pt x="2501" y="91"/>
                  <a:pt x="2504" y="92"/>
                </a:cubicBezTo>
                <a:cubicBezTo>
                  <a:pt x="2506" y="93"/>
                  <a:pt x="2510" y="93"/>
                  <a:pt x="2512" y="93"/>
                </a:cubicBezTo>
                <a:cubicBezTo>
                  <a:pt x="2513" y="94"/>
                  <a:pt x="2512" y="93"/>
                  <a:pt x="2514" y="94"/>
                </a:cubicBezTo>
                <a:cubicBezTo>
                  <a:pt x="2516" y="96"/>
                  <a:pt x="2516" y="98"/>
                  <a:pt x="2513" y="98"/>
                </a:cubicBezTo>
                <a:cubicBezTo>
                  <a:pt x="2510" y="98"/>
                  <a:pt x="2511" y="96"/>
                  <a:pt x="2509" y="96"/>
                </a:cubicBezTo>
                <a:cubicBezTo>
                  <a:pt x="2502" y="94"/>
                  <a:pt x="2504" y="95"/>
                  <a:pt x="2501" y="96"/>
                </a:cubicBezTo>
                <a:cubicBezTo>
                  <a:pt x="2500" y="96"/>
                  <a:pt x="2499" y="95"/>
                  <a:pt x="2497" y="97"/>
                </a:cubicBezTo>
                <a:cubicBezTo>
                  <a:pt x="2499" y="97"/>
                  <a:pt x="2500" y="96"/>
                  <a:pt x="2502" y="96"/>
                </a:cubicBezTo>
                <a:cubicBezTo>
                  <a:pt x="2510" y="94"/>
                  <a:pt x="2507" y="100"/>
                  <a:pt x="2509" y="101"/>
                </a:cubicBezTo>
                <a:cubicBezTo>
                  <a:pt x="2511" y="101"/>
                  <a:pt x="2513" y="101"/>
                  <a:pt x="2515" y="100"/>
                </a:cubicBezTo>
                <a:cubicBezTo>
                  <a:pt x="2517" y="99"/>
                  <a:pt x="2512" y="94"/>
                  <a:pt x="2522" y="96"/>
                </a:cubicBezTo>
                <a:cubicBezTo>
                  <a:pt x="2527" y="97"/>
                  <a:pt x="2531" y="96"/>
                  <a:pt x="2536" y="96"/>
                </a:cubicBezTo>
                <a:cubicBezTo>
                  <a:pt x="2537" y="96"/>
                  <a:pt x="2540" y="95"/>
                  <a:pt x="2541" y="97"/>
                </a:cubicBezTo>
                <a:cubicBezTo>
                  <a:pt x="2541" y="99"/>
                  <a:pt x="2537" y="99"/>
                  <a:pt x="2537" y="100"/>
                </a:cubicBezTo>
                <a:cubicBezTo>
                  <a:pt x="2540" y="102"/>
                  <a:pt x="2544" y="100"/>
                  <a:pt x="2547" y="101"/>
                </a:cubicBezTo>
                <a:cubicBezTo>
                  <a:pt x="2553" y="102"/>
                  <a:pt x="2560" y="104"/>
                  <a:pt x="2566" y="105"/>
                </a:cubicBezTo>
                <a:cubicBezTo>
                  <a:pt x="2570" y="106"/>
                  <a:pt x="2573" y="107"/>
                  <a:pt x="2577" y="108"/>
                </a:cubicBezTo>
                <a:cubicBezTo>
                  <a:pt x="2579" y="108"/>
                  <a:pt x="2582" y="108"/>
                  <a:pt x="2584" y="108"/>
                </a:cubicBezTo>
                <a:cubicBezTo>
                  <a:pt x="2589" y="106"/>
                  <a:pt x="2589" y="106"/>
                  <a:pt x="2589" y="106"/>
                </a:cubicBezTo>
                <a:cubicBezTo>
                  <a:pt x="2602" y="105"/>
                  <a:pt x="2602" y="105"/>
                  <a:pt x="2602" y="105"/>
                </a:cubicBezTo>
                <a:cubicBezTo>
                  <a:pt x="2611" y="105"/>
                  <a:pt x="2611" y="105"/>
                  <a:pt x="2611" y="105"/>
                </a:cubicBezTo>
                <a:cubicBezTo>
                  <a:pt x="2612" y="105"/>
                  <a:pt x="2615" y="107"/>
                  <a:pt x="2615" y="107"/>
                </a:cubicBezTo>
                <a:cubicBezTo>
                  <a:pt x="2617" y="107"/>
                  <a:pt x="2625" y="106"/>
                  <a:pt x="2632" y="109"/>
                </a:cubicBezTo>
                <a:cubicBezTo>
                  <a:pt x="2635" y="110"/>
                  <a:pt x="2636" y="116"/>
                  <a:pt x="2639" y="116"/>
                </a:cubicBezTo>
                <a:cubicBezTo>
                  <a:pt x="2645" y="118"/>
                  <a:pt x="2653" y="117"/>
                  <a:pt x="2659" y="117"/>
                </a:cubicBezTo>
                <a:cubicBezTo>
                  <a:pt x="2667" y="117"/>
                  <a:pt x="2681" y="119"/>
                  <a:pt x="2688" y="120"/>
                </a:cubicBezTo>
                <a:cubicBezTo>
                  <a:pt x="2689" y="121"/>
                  <a:pt x="2691" y="121"/>
                  <a:pt x="2692" y="121"/>
                </a:cubicBezTo>
                <a:cubicBezTo>
                  <a:pt x="2695" y="121"/>
                  <a:pt x="2696" y="121"/>
                  <a:pt x="2699" y="119"/>
                </a:cubicBezTo>
                <a:cubicBezTo>
                  <a:pt x="2700" y="118"/>
                  <a:pt x="2697" y="114"/>
                  <a:pt x="2702" y="115"/>
                </a:cubicBezTo>
                <a:cubicBezTo>
                  <a:pt x="2705" y="116"/>
                  <a:pt x="2707" y="115"/>
                  <a:pt x="2710" y="116"/>
                </a:cubicBezTo>
                <a:cubicBezTo>
                  <a:pt x="2711" y="117"/>
                  <a:pt x="2712" y="121"/>
                  <a:pt x="2708" y="119"/>
                </a:cubicBezTo>
                <a:cubicBezTo>
                  <a:pt x="2704" y="118"/>
                  <a:pt x="2706" y="121"/>
                  <a:pt x="2708" y="123"/>
                </a:cubicBezTo>
                <a:cubicBezTo>
                  <a:pt x="2710" y="123"/>
                  <a:pt x="2712" y="123"/>
                  <a:pt x="2713" y="124"/>
                </a:cubicBezTo>
                <a:cubicBezTo>
                  <a:pt x="2715" y="125"/>
                  <a:pt x="2718" y="124"/>
                  <a:pt x="2721" y="125"/>
                </a:cubicBezTo>
                <a:cubicBezTo>
                  <a:pt x="2725" y="128"/>
                  <a:pt x="2728" y="131"/>
                  <a:pt x="2732" y="127"/>
                </a:cubicBezTo>
                <a:cubicBezTo>
                  <a:pt x="2732" y="126"/>
                  <a:pt x="2726" y="122"/>
                  <a:pt x="2725" y="122"/>
                </a:cubicBezTo>
                <a:cubicBezTo>
                  <a:pt x="2720" y="122"/>
                  <a:pt x="2720" y="122"/>
                  <a:pt x="2720" y="122"/>
                </a:cubicBezTo>
                <a:cubicBezTo>
                  <a:pt x="2719" y="122"/>
                  <a:pt x="2716" y="118"/>
                  <a:pt x="2715" y="116"/>
                </a:cubicBezTo>
                <a:cubicBezTo>
                  <a:pt x="2716" y="116"/>
                  <a:pt x="2716" y="116"/>
                  <a:pt x="2716" y="116"/>
                </a:cubicBezTo>
                <a:cubicBezTo>
                  <a:pt x="2715" y="115"/>
                  <a:pt x="2714" y="113"/>
                  <a:pt x="2715" y="114"/>
                </a:cubicBezTo>
                <a:cubicBezTo>
                  <a:pt x="2718" y="114"/>
                  <a:pt x="2721" y="114"/>
                  <a:pt x="2724" y="115"/>
                </a:cubicBezTo>
                <a:cubicBezTo>
                  <a:pt x="2738" y="118"/>
                  <a:pt x="2749" y="116"/>
                  <a:pt x="2766" y="119"/>
                </a:cubicBezTo>
                <a:cubicBezTo>
                  <a:pt x="2768" y="120"/>
                  <a:pt x="2771" y="120"/>
                  <a:pt x="2774" y="121"/>
                </a:cubicBezTo>
                <a:cubicBezTo>
                  <a:pt x="2780" y="122"/>
                  <a:pt x="2793" y="125"/>
                  <a:pt x="2794" y="125"/>
                </a:cubicBezTo>
                <a:cubicBezTo>
                  <a:pt x="2796" y="125"/>
                  <a:pt x="2804" y="128"/>
                  <a:pt x="2805" y="128"/>
                </a:cubicBezTo>
                <a:cubicBezTo>
                  <a:pt x="2817" y="130"/>
                  <a:pt x="2817" y="130"/>
                  <a:pt x="2817" y="130"/>
                </a:cubicBezTo>
                <a:cubicBezTo>
                  <a:pt x="2850" y="140"/>
                  <a:pt x="2850" y="140"/>
                  <a:pt x="2850" y="140"/>
                </a:cubicBezTo>
                <a:cubicBezTo>
                  <a:pt x="2855" y="141"/>
                  <a:pt x="2855" y="141"/>
                  <a:pt x="2855" y="141"/>
                </a:cubicBezTo>
                <a:cubicBezTo>
                  <a:pt x="2855" y="141"/>
                  <a:pt x="2857" y="142"/>
                  <a:pt x="2857" y="143"/>
                </a:cubicBezTo>
                <a:cubicBezTo>
                  <a:pt x="2861" y="143"/>
                  <a:pt x="2861" y="143"/>
                  <a:pt x="2861" y="143"/>
                </a:cubicBezTo>
                <a:cubicBezTo>
                  <a:pt x="2862" y="143"/>
                  <a:pt x="2864" y="145"/>
                  <a:pt x="2864" y="146"/>
                </a:cubicBezTo>
                <a:cubicBezTo>
                  <a:pt x="2869" y="148"/>
                  <a:pt x="2869" y="148"/>
                  <a:pt x="2869" y="148"/>
                </a:cubicBezTo>
                <a:cubicBezTo>
                  <a:pt x="2871" y="150"/>
                  <a:pt x="2871" y="150"/>
                  <a:pt x="2871" y="150"/>
                </a:cubicBezTo>
                <a:cubicBezTo>
                  <a:pt x="2872" y="150"/>
                  <a:pt x="2875" y="151"/>
                  <a:pt x="2876" y="151"/>
                </a:cubicBezTo>
                <a:cubicBezTo>
                  <a:pt x="2877" y="151"/>
                  <a:pt x="2878" y="152"/>
                  <a:pt x="2878" y="152"/>
                </a:cubicBezTo>
                <a:cubicBezTo>
                  <a:pt x="2878" y="152"/>
                  <a:pt x="2878" y="152"/>
                  <a:pt x="2878" y="152"/>
                </a:cubicBezTo>
                <a:cubicBezTo>
                  <a:pt x="2877" y="150"/>
                  <a:pt x="2877" y="150"/>
                  <a:pt x="2877" y="150"/>
                </a:cubicBezTo>
                <a:cubicBezTo>
                  <a:pt x="2868" y="147"/>
                  <a:pt x="2868" y="147"/>
                  <a:pt x="2868" y="147"/>
                </a:cubicBezTo>
                <a:cubicBezTo>
                  <a:pt x="2868" y="147"/>
                  <a:pt x="2868" y="147"/>
                  <a:pt x="2868" y="147"/>
                </a:cubicBezTo>
                <a:cubicBezTo>
                  <a:pt x="2874" y="146"/>
                  <a:pt x="2874" y="146"/>
                  <a:pt x="2874" y="146"/>
                </a:cubicBezTo>
                <a:cubicBezTo>
                  <a:pt x="2874" y="145"/>
                  <a:pt x="2876" y="147"/>
                  <a:pt x="2877" y="147"/>
                </a:cubicBezTo>
                <a:cubicBezTo>
                  <a:pt x="2884" y="147"/>
                  <a:pt x="2884" y="147"/>
                  <a:pt x="2884" y="147"/>
                </a:cubicBezTo>
                <a:cubicBezTo>
                  <a:pt x="2892" y="147"/>
                  <a:pt x="2892" y="147"/>
                  <a:pt x="2892" y="147"/>
                </a:cubicBezTo>
                <a:cubicBezTo>
                  <a:pt x="2892" y="147"/>
                  <a:pt x="2895" y="148"/>
                  <a:pt x="2895" y="149"/>
                </a:cubicBezTo>
                <a:cubicBezTo>
                  <a:pt x="2902" y="152"/>
                  <a:pt x="2902" y="152"/>
                  <a:pt x="2902" y="152"/>
                </a:cubicBezTo>
                <a:cubicBezTo>
                  <a:pt x="2902" y="152"/>
                  <a:pt x="2909" y="153"/>
                  <a:pt x="2911" y="154"/>
                </a:cubicBezTo>
                <a:cubicBezTo>
                  <a:pt x="2913" y="155"/>
                  <a:pt x="2913" y="154"/>
                  <a:pt x="2914" y="154"/>
                </a:cubicBezTo>
                <a:cubicBezTo>
                  <a:pt x="2920" y="156"/>
                  <a:pt x="2920" y="155"/>
                  <a:pt x="2919" y="158"/>
                </a:cubicBezTo>
                <a:cubicBezTo>
                  <a:pt x="2918" y="160"/>
                  <a:pt x="2920" y="159"/>
                  <a:pt x="2916" y="161"/>
                </a:cubicBezTo>
                <a:cubicBezTo>
                  <a:pt x="2918" y="162"/>
                  <a:pt x="2918" y="162"/>
                  <a:pt x="2918" y="162"/>
                </a:cubicBezTo>
                <a:cubicBezTo>
                  <a:pt x="2919" y="162"/>
                  <a:pt x="2919" y="162"/>
                  <a:pt x="2918" y="162"/>
                </a:cubicBezTo>
                <a:cubicBezTo>
                  <a:pt x="2911" y="163"/>
                  <a:pt x="2911" y="163"/>
                  <a:pt x="2911" y="163"/>
                </a:cubicBezTo>
                <a:cubicBezTo>
                  <a:pt x="2912" y="164"/>
                  <a:pt x="2912" y="164"/>
                  <a:pt x="2912" y="164"/>
                </a:cubicBezTo>
                <a:cubicBezTo>
                  <a:pt x="2914" y="166"/>
                  <a:pt x="2914" y="166"/>
                  <a:pt x="2914" y="166"/>
                </a:cubicBezTo>
                <a:cubicBezTo>
                  <a:pt x="2919" y="166"/>
                  <a:pt x="2919" y="166"/>
                  <a:pt x="2919" y="166"/>
                </a:cubicBezTo>
                <a:cubicBezTo>
                  <a:pt x="2920" y="166"/>
                  <a:pt x="2924" y="173"/>
                  <a:pt x="2924" y="173"/>
                </a:cubicBezTo>
                <a:cubicBezTo>
                  <a:pt x="2924" y="174"/>
                  <a:pt x="2923" y="176"/>
                  <a:pt x="2923" y="176"/>
                </a:cubicBezTo>
                <a:cubicBezTo>
                  <a:pt x="2923" y="176"/>
                  <a:pt x="2917" y="173"/>
                  <a:pt x="2916" y="173"/>
                </a:cubicBezTo>
                <a:cubicBezTo>
                  <a:pt x="2917" y="173"/>
                  <a:pt x="2916" y="174"/>
                  <a:pt x="2916" y="174"/>
                </a:cubicBezTo>
                <a:cubicBezTo>
                  <a:pt x="2915" y="174"/>
                  <a:pt x="2912" y="174"/>
                  <a:pt x="2911" y="174"/>
                </a:cubicBezTo>
                <a:cubicBezTo>
                  <a:pt x="2911" y="174"/>
                  <a:pt x="2907" y="171"/>
                  <a:pt x="2906" y="170"/>
                </a:cubicBezTo>
                <a:cubicBezTo>
                  <a:pt x="2901" y="168"/>
                  <a:pt x="2901" y="168"/>
                  <a:pt x="2901" y="168"/>
                </a:cubicBezTo>
                <a:cubicBezTo>
                  <a:pt x="2891" y="168"/>
                  <a:pt x="2891" y="168"/>
                  <a:pt x="2891" y="168"/>
                </a:cubicBezTo>
                <a:cubicBezTo>
                  <a:pt x="2888" y="166"/>
                  <a:pt x="2883" y="164"/>
                  <a:pt x="2882" y="164"/>
                </a:cubicBezTo>
                <a:cubicBezTo>
                  <a:pt x="2882" y="164"/>
                  <a:pt x="2879" y="163"/>
                  <a:pt x="2879" y="163"/>
                </a:cubicBezTo>
                <a:cubicBezTo>
                  <a:pt x="2873" y="162"/>
                  <a:pt x="2872" y="161"/>
                  <a:pt x="2872" y="161"/>
                </a:cubicBezTo>
                <a:cubicBezTo>
                  <a:pt x="2871" y="161"/>
                  <a:pt x="2867" y="162"/>
                  <a:pt x="2867" y="162"/>
                </a:cubicBezTo>
                <a:cubicBezTo>
                  <a:pt x="2863" y="162"/>
                  <a:pt x="2860" y="163"/>
                  <a:pt x="2858" y="160"/>
                </a:cubicBezTo>
                <a:cubicBezTo>
                  <a:pt x="2856" y="158"/>
                  <a:pt x="2854" y="159"/>
                  <a:pt x="2854" y="158"/>
                </a:cubicBezTo>
                <a:cubicBezTo>
                  <a:pt x="2852" y="156"/>
                  <a:pt x="2852" y="156"/>
                  <a:pt x="2849" y="154"/>
                </a:cubicBezTo>
                <a:cubicBezTo>
                  <a:pt x="2848" y="157"/>
                  <a:pt x="2849" y="157"/>
                  <a:pt x="2844" y="154"/>
                </a:cubicBezTo>
                <a:cubicBezTo>
                  <a:pt x="2845" y="156"/>
                  <a:pt x="2846" y="155"/>
                  <a:pt x="2844" y="156"/>
                </a:cubicBezTo>
                <a:cubicBezTo>
                  <a:pt x="2845" y="157"/>
                  <a:pt x="2845" y="157"/>
                  <a:pt x="2845" y="157"/>
                </a:cubicBezTo>
                <a:cubicBezTo>
                  <a:pt x="2846" y="158"/>
                  <a:pt x="2847" y="158"/>
                  <a:pt x="2848" y="160"/>
                </a:cubicBezTo>
                <a:cubicBezTo>
                  <a:pt x="2850" y="162"/>
                  <a:pt x="2854" y="161"/>
                  <a:pt x="2855" y="164"/>
                </a:cubicBezTo>
                <a:cubicBezTo>
                  <a:pt x="2855" y="165"/>
                  <a:pt x="2857" y="166"/>
                  <a:pt x="2856" y="166"/>
                </a:cubicBezTo>
                <a:cubicBezTo>
                  <a:pt x="2855" y="168"/>
                  <a:pt x="2855" y="170"/>
                  <a:pt x="2853" y="171"/>
                </a:cubicBezTo>
                <a:cubicBezTo>
                  <a:pt x="2852" y="171"/>
                  <a:pt x="2843" y="170"/>
                  <a:pt x="2842" y="169"/>
                </a:cubicBezTo>
                <a:cubicBezTo>
                  <a:pt x="2840" y="169"/>
                  <a:pt x="2838" y="168"/>
                  <a:pt x="2838" y="168"/>
                </a:cubicBezTo>
                <a:cubicBezTo>
                  <a:pt x="2836" y="168"/>
                  <a:pt x="2831" y="166"/>
                  <a:pt x="2829" y="166"/>
                </a:cubicBezTo>
                <a:cubicBezTo>
                  <a:pt x="2829" y="167"/>
                  <a:pt x="2827" y="170"/>
                  <a:pt x="2833" y="171"/>
                </a:cubicBezTo>
                <a:cubicBezTo>
                  <a:pt x="2837" y="172"/>
                  <a:pt x="2836" y="170"/>
                  <a:pt x="2838" y="169"/>
                </a:cubicBezTo>
                <a:cubicBezTo>
                  <a:pt x="2840" y="169"/>
                  <a:pt x="2841" y="170"/>
                  <a:pt x="2842" y="171"/>
                </a:cubicBezTo>
                <a:cubicBezTo>
                  <a:pt x="2844" y="173"/>
                  <a:pt x="2849" y="176"/>
                  <a:pt x="2852" y="174"/>
                </a:cubicBezTo>
                <a:cubicBezTo>
                  <a:pt x="2853" y="173"/>
                  <a:pt x="2853" y="174"/>
                  <a:pt x="2855" y="175"/>
                </a:cubicBezTo>
                <a:cubicBezTo>
                  <a:pt x="2857" y="177"/>
                  <a:pt x="2860" y="178"/>
                  <a:pt x="2863" y="179"/>
                </a:cubicBezTo>
                <a:cubicBezTo>
                  <a:pt x="2863" y="179"/>
                  <a:pt x="2864" y="181"/>
                  <a:pt x="2864" y="181"/>
                </a:cubicBezTo>
                <a:cubicBezTo>
                  <a:pt x="2866" y="182"/>
                  <a:pt x="2868" y="184"/>
                  <a:pt x="2869" y="184"/>
                </a:cubicBezTo>
                <a:cubicBezTo>
                  <a:pt x="2869" y="184"/>
                  <a:pt x="2869" y="184"/>
                  <a:pt x="2870" y="184"/>
                </a:cubicBezTo>
                <a:cubicBezTo>
                  <a:pt x="2873" y="185"/>
                  <a:pt x="2875" y="185"/>
                  <a:pt x="2877" y="186"/>
                </a:cubicBezTo>
                <a:cubicBezTo>
                  <a:pt x="2880" y="188"/>
                  <a:pt x="2880" y="188"/>
                  <a:pt x="2884" y="189"/>
                </a:cubicBezTo>
                <a:cubicBezTo>
                  <a:pt x="2884" y="190"/>
                  <a:pt x="2886" y="192"/>
                  <a:pt x="2886" y="193"/>
                </a:cubicBezTo>
                <a:cubicBezTo>
                  <a:pt x="2886" y="194"/>
                  <a:pt x="2885" y="196"/>
                  <a:pt x="2885" y="196"/>
                </a:cubicBezTo>
                <a:cubicBezTo>
                  <a:pt x="2877" y="193"/>
                  <a:pt x="2882" y="194"/>
                  <a:pt x="2877" y="192"/>
                </a:cubicBezTo>
                <a:cubicBezTo>
                  <a:pt x="2877" y="192"/>
                  <a:pt x="2874" y="193"/>
                  <a:pt x="2874" y="192"/>
                </a:cubicBezTo>
                <a:cubicBezTo>
                  <a:pt x="2869" y="191"/>
                  <a:pt x="2869" y="193"/>
                  <a:pt x="2867" y="190"/>
                </a:cubicBezTo>
                <a:cubicBezTo>
                  <a:pt x="2865" y="190"/>
                  <a:pt x="2863" y="189"/>
                  <a:pt x="2862" y="190"/>
                </a:cubicBezTo>
                <a:cubicBezTo>
                  <a:pt x="2863" y="190"/>
                  <a:pt x="2865" y="190"/>
                  <a:pt x="2865" y="191"/>
                </a:cubicBezTo>
                <a:cubicBezTo>
                  <a:pt x="2865" y="193"/>
                  <a:pt x="2860" y="196"/>
                  <a:pt x="2859" y="197"/>
                </a:cubicBezTo>
                <a:cubicBezTo>
                  <a:pt x="2858" y="201"/>
                  <a:pt x="2859" y="200"/>
                  <a:pt x="2852" y="202"/>
                </a:cubicBezTo>
                <a:cubicBezTo>
                  <a:pt x="2851" y="203"/>
                  <a:pt x="2848" y="205"/>
                  <a:pt x="2848" y="207"/>
                </a:cubicBezTo>
                <a:cubicBezTo>
                  <a:pt x="2847" y="208"/>
                  <a:pt x="2849" y="209"/>
                  <a:pt x="2846" y="209"/>
                </a:cubicBezTo>
                <a:cubicBezTo>
                  <a:pt x="2845" y="209"/>
                  <a:pt x="2845" y="210"/>
                  <a:pt x="2845" y="211"/>
                </a:cubicBezTo>
                <a:cubicBezTo>
                  <a:pt x="2845" y="212"/>
                  <a:pt x="2846" y="214"/>
                  <a:pt x="2846" y="215"/>
                </a:cubicBezTo>
                <a:cubicBezTo>
                  <a:pt x="2846" y="216"/>
                  <a:pt x="2846" y="219"/>
                  <a:pt x="2846" y="219"/>
                </a:cubicBezTo>
                <a:cubicBezTo>
                  <a:pt x="2845" y="220"/>
                  <a:pt x="2840" y="217"/>
                  <a:pt x="2839" y="216"/>
                </a:cubicBezTo>
                <a:cubicBezTo>
                  <a:pt x="2836" y="215"/>
                  <a:pt x="2832" y="214"/>
                  <a:pt x="2831" y="212"/>
                </a:cubicBezTo>
                <a:cubicBezTo>
                  <a:pt x="2830" y="213"/>
                  <a:pt x="2825" y="214"/>
                  <a:pt x="2824" y="214"/>
                </a:cubicBezTo>
                <a:cubicBezTo>
                  <a:pt x="2821" y="214"/>
                  <a:pt x="2819" y="214"/>
                  <a:pt x="2817" y="215"/>
                </a:cubicBezTo>
                <a:cubicBezTo>
                  <a:pt x="2816" y="215"/>
                  <a:pt x="2816" y="222"/>
                  <a:pt x="2815" y="221"/>
                </a:cubicBezTo>
                <a:cubicBezTo>
                  <a:pt x="2807" y="216"/>
                  <a:pt x="2809" y="212"/>
                  <a:pt x="2807" y="214"/>
                </a:cubicBezTo>
                <a:cubicBezTo>
                  <a:pt x="2806" y="215"/>
                  <a:pt x="2805" y="215"/>
                  <a:pt x="2805" y="215"/>
                </a:cubicBezTo>
                <a:cubicBezTo>
                  <a:pt x="2805" y="216"/>
                  <a:pt x="2800" y="216"/>
                  <a:pt x="2806" y="220"/>
                </a:cubicBezTo>
                <a:cubicBezTo>
                  <a:pt x="2811" y="223"/>
                  <a:pt x="2803" y="220"/>
                  <a:pt x="2801" y="220"/>
                </a:cubicBezTo>
                <a:cubicBezTo>
                  <a:pt x="2800" y="220"/>
                  <a:pt x="2798" y="219"/>
                  <a:pt x="2797" y="218"/>
                </a:cubicBezTo>
                <a:cubicBezTo>
                  <a:pt x="2797" y="218"/>
                  <a:pt x="2796" y="218"/>
                  <a:pt x="2794" y="218"/>
                </a:cubicBezTo>
                <a:cubicBezTo>
                  <a:pt x="2793" y="218"/>
                  <a:pt x="2792" y="220"/>
                  <a:pt x="2790" y="220"/>
                </a:cubicBezTo>
                <a:cubicBezTo>
                  <a:pt x="2791" y="220"/>
                  <a:pt x="2792" y="221"/>
                  <a:pt x="2793" y="221"/>
                </a:cubicBezTo>
                <a:cubicBezTo>
                  <a:pt x="2794" y="222"/>
                  <a:pt x="2797" y="226"/>
                  <a:pt x="2798" y="227"/>
                </a:cubicBezTo>
                <a:cubicBezTo>
                  <a:pt x="2798" y="227"/>
                  <a:pt x="2798" y="230"/>
                  <a:pt x="2798" y="231"/>
                </a:cubicBezTo>
                <a:cubicBezTo>
                  <a:pt x="2800" y="237"/>
                  <a:pt x="2800" y="237"/>
                  <a:pt x="2800" y="237"/>
                </a:cubicBezTo>
                <a:cubicBezTo>
                  <a:pt x="2800" y="238"/>
                  <a:pt x="2802" y="240"/>
                  <a:pt x="2804" y="240"/>
                </a:cubicBezTo>
                <a:cubicBezTo>
                  <a:pt x="2805" y="240"/>
                  <a:pt x="2803" y="238"/>
                  <a:pt x="2804" y="238"/>
                </a:cubicBezTo>
                <a:cubicBezTo>
                  <a:pt x="2809" y="237"/>
                  <a:pt x="2811" y="236"/>
                  <a:pt x="2815" y="240"/>
                </a:cubicBezTo>
                <a:cubicBezTo>
                  <a:pt x="2815" y="240"/>
                  <a:pt x="2813" y="245"/>
                  <a:pt x="2813" y="245"/>
                </a:cubicBezTo>
                <a:cubicBezTo>
                  <a:pt x="2819" y="247"/>
                  <a:pt x="2817" y="245"/>
                  <a:pt x="2820" y="252"/>
                </a:cubicBezTo>
                <a:cubicBezTo>
                  <a:pt x="2822" y="252"/>
                  <a:pt x="2825" y="251"/>
                  <a:pt x="2826" y="252"/>
                </a:cubicBezTo>
                <a:cubicBezTo>
                  <a:pt x="2830" y="256"/>
                  <a:pt x="2834" y="255"/>
                  <a:pt x="2831" y="260"/>
                </a:cubicBezTo>
                <a:cubicBezTo>
                  <a:pt x="2831" y="260"/>
                  <a:pt x="2828" y="260"/>
                  <a:pt x="2828" y="259"/>
                </a:cubicBezTo>
                <a:cubicBezTo>
                  <a:pt x="2827" y="258"/>
                  <a:pt x="2826" y="260"/>
                  <a:pt x="2824" y="256"/>
                </a:cubicBezTo>
                <a:cubicBezTo>
                  <a:pt x="2825" y="265"/>
                  <a:pt x="2825" y="264"/>
                  <a:pt x="2831" y="271"/>
                </a:cubicBezTo>
                <a:cubicBezTo>
                  <a:pt x="2842" y="273"/>
                  <a:pt x="2839" y="277"/>
                  <a:pt x="2829" y="277"/>
                </a:cubicBezTo>
                <a:cubicBezTo>
                  <a:pt x="2829" y="278"/>
                  <a:pt x="2828" y="279"/>
                  <a:pt x="2828" y="279"/>
                </a:cubicBezTo>
                <a:cubicBezTo>
                  <a:pt x="2828" y="280"/>
                  <a:pt x="2830" y="284"/>
                  <a:pt x="2831" y="285"/>
                </a:cubicBezTo>
                <a:cubicBezTo>
                  <a:pt x="2831" y="285"/>
                  <a:pt x="2841" y="293"/>
                  <a:pt x="2836" y="293"/>
                </a:cubicBezTo>
                <a:cubicBezTo>
                  <a:pt x="2834" y="293"/>
                  <a:pt x="2834" y="291"/>
                  <a:pt x="2832" y="291"/>
                </a:cubicBezTo>
                <a:cubicBezTo>
                  <a:pt x="2830" y="291"/>
                  <a:pt x="2828" y="289"/>
                  <a:pt x="2828" y="293"/>
                </a:cubicBezTo>
                <a:cubicBezTo>
                  <a:pt x="2828" y="298"/>
                  <a:pt x="2832" y="299"/>
                  <a:pt x="2833" y="302"/>
                </a:cubicBezTo>
                <a:cubicBezTo>
                  <a:pt x="2835" y="305"/>
                  <a:pt x="2835" y="309"/>
                  <a:pt x="2833" y="312"/>
                </a:cubicBezTo>
                <a:cubicBezTo>
                  <a:pt x="2832" y="313"/>
                  <a:pt x="2831" y="316"/>
                  <a:pt x="2830" y="316"/>
                </a:cubicBezTo>
                <a:cubicBezTo>
                  <a:pt x="2828" y="316"/>
                  <a:pt x="2825" y="312"/>
                  <a:pt x="2823" y="311"/>
                </a:cubicBezTo>
                <a:cubicBezTo>
                  <a:pt x="2821" y="310"/>
                  <a:pt x="2819" y="309"/>
                  <a:pt x="2816" y="308"/>
                </a:cubicBezTo>
                <a:cubicBezTo>
                  <a:pt x="2811" y="301"/>
                  <a:pt x="2811" y="301"/>
                  <a:pt x="2811" y="301"/>
                </a:cubicBezTo>
                <a:cubicBezTo>
                  <a:pt x="2810" y="300"/>
                  <a:pt x="2807" y="297"/>
                  <a:pt x="2807" y="297"/>
                </a:cubicBezTo>
                <a:cubicBezTo>
                  <a:pt x="2805" y="295"/>
                  <a:pt x="2804" y="294"/>
                  <a:pt x="2802" y="292"/>
                </a:cubicBezTo>
                <a:cubicBezTo>
                  <a:pt x="2799" y="288"/>
                  <a:pt x="2796" y="285"/>
                  <a:pt x="2792" y="282"/>
                </a:cubicBezTo>
                <a:cubicBezTo>
                  <a:pt x="2789" y="279"/>
                  <a:pt x="2787" y="282"/>
                  <a:pt x="2784" y="275"/>
                </a:cubicBezTo>
                <a:cubicBezTo>
                  <a:pt x="2781" y="269"/>
                  <a:pt x="2779" y="273"/>
                  <a:pt x="2777" y="271"/>
                </a:cubicBezTo>
                <a:cubicBezTo>
                  <a:pt x="2773" y="268"/>
                  <a:pt x="2771" y="265"/>
                  <a:pt x="2769" y="261"/>
                </a:cubicBezTo>
                <a:cubicBezTo>
                  <a:pt x="2766" y="259"/>
                  <a:pt x="2764" y="255"/>
                  <a:pt x="2764" y="251"/>
                </a:cubicBezTo>
                <a:cubicBezTo>
                  <a:pt x="2764" y="250"/>
                  <a:pt x="2767" y="249"/>
                  <a:pt x="2767" y="249"/>
                </a:cubicBezTo>
                <a:cubicBezTo>
                  <a:pt x="2766" y="247"/>
                  <a:pt x="2762" y="245"/>
                  <a:pt x="2760" y="243"/>
                </a:cubicBezTo>
                <a:cubicBezTo>
                  <a:pt x="2759" y="243"/>
                  <a:pt x="2757" y="243"/>
                  <a:pt x="2757" y="242"/>
                </a:cubicBezTo>
                <a:cubicBezTo>
                  <a:pt x="2757" y="240"/>
                  <a:pt x="2759" y="240"/>
                  <a:pt x="2761" y="239"/>
                </a:cubicBezTo>
                <a:cubicBezTo>
                  <a:pt x="2762" y="238"/>
                  <a:pt x="2764" y="239"/>
                  <a:pt x="2765" y="238"/>
                </a:cubicBezTo>
                <a:cubicBezTo>
                  <a:pt x="2767" y="237"/>
                  <a:pt x="2770" y="234"/>
                  <a:pt x="2770" y="231"/>
                </a:cubicBezTo>
                <a:cubicBezTo>
                  <a:pt x="2771" y="228"/>
                  <a:pt x="2770" y="227"/>
                  <a:pt x="2768" y="224"/>
                </a:cubicBezTo>
                <a:cubicBezTo>
                  <a:pt x="2768" y="223"/>
                  <a:pt x="2770" y="222"/>
                  <a:pt x="2771" y="219"/>
                </a:cubicBezTo>
                <a:cubicBezTo>
                  <a:pt x="2771" y="218"/>
                  <a:pt x="2769" y="215"/>
                  <a:pt x="2769" y="214"/>
                </a:cubicBezTo>
                <a:cubicBezTo>
                  <a:pt x="2773" y="212"/>
                  <a:pt x="2773" y="214"/>
                  <a:pt x="2775" y="209"/>
                </a:cubicBezTo>
                <a:cubicBezTo>
                  <a:pt x="2775" y="208"/>
                  <a:pt x="2779" y="205"/>
                  <a:pt x="2779" y="204"/>
                </a:cubicBezTo>
                <a:cubicBezTo>
                  <a:pt x="2779" y="204"/>
                  <a:pt x="2779" y="204"/>
                  <a:pt x="2779" y="204"/>
                </a:cubicBezTo>
                <a:cubicBezTo>
                  <a:pt x="2777" y="204"/>
                  <a:pt x="2776" y="205"/>
                  <a:pt x="2774" y="204"/>
                </a:cubicBezTo>
                <a:cubicBezTo>
                  <a:pt x="2773" y="203"/>
                  <a:pt x="2775" y="202"/>
                  <a:pt x="2776" y="201"/>
                </a:cubicBezTo>
                <a:cubicBezTo>
                  <a:pt x="2774" y="200"/>
                  <a:pt x="2771" y="199"/>
                  <a:pt x="2768" y="197"/>
                </a:cubicBezTo>
                <a:cubicBezTo>
                  <a:pt x="2767" y="196"/>
                  <a:pt x="2766" y="195"/>
                  <a:pt x="2767" y="195"/>
                </a:cubicBezTo>
                <a:cubicBezTo>
                  <a:pt x="2769" y="195"/>
                  <a:pt x="2766" y="194"/>
                  <a:pt x="2770" y="192"/>
                </a:cubicBezTo>
                <a:cubicBezTo>
                  <a:pt x="2768" y="191"/>
                  <a:pt x="2768" y="191"/>
                  <a:pt x="2768" y="191"/>
                </a:cubicBezTo>
                <a:cubicBezTo>
                  <a:pt x="2768" y="191"/>
                  <a:pt x="2764" y="191"/>
                  <a:pt x="2763" y="191"/>
                </a:cubicBezTo>
                <a:cubicBezTo>
                  <a:pt x="2763" y="191"/>
                  <a:pt x="2762" y="191"/>
                  <a:pt x="2761" y="191"/>
                </a:cubicBezTo>
                <a:cubicBezTo>
                  <a:pt x="2762" y="193"/>
                  <a:pt x="2762" y="195"/>
                  <a:pt x="2764" y="197"/>
                </a:cubicBezTo>
                <a:cubicBezTo>
                  <a:pt x="2764" y="197"/>
                  <a:pt x="2766" y="196"/>
                  <a:pt x="2766" y="197"/>
                </a:cubicBezTo>
                <a:cubicBezTo>
                  <a:pt x="2767" y="198"/>
                  <a:pt x="2766" y="202"/>
                  <a:pt x="2765" y="201"/>
                </a:cubicBezTo>
                <a:cubicBezTo>
                  <a:pt x="2763" y="201"/>
                  <a:pt x="2762" y="201"/>
                  <a:pt x="2760" y="203"/>
                </a:cubicBezTo>
                <a:cubicBezTo>
                  <a:pt x="2761" y="212"/>
                  <a:pt x="2760" y="211"/>
                  <a:pt x="2754" y="209"/>
                </a:cubicBezTo>
                <a:cubicBezTo>
                  <a:pt x="2753" y="209"/>
                  <a:pt x="2753" y="208"/>
                  <a:pt x="2753" y="208"/>
                </a:cubicBezTo>
                <a:cubicBezTo>
                  <a:pt x="2750" y="205"/>
                  <a:pt x="2750" y="207"/>
                  <a:pt x="2748" y="206"/>
                </a:cubicBezTo>
                <a:cubicBezTo>
                  <a:pt x="2742" y="204"/>
                  <a:pt x="2743" y="203"/>
                  <a:pt x="2741" y="199"/>
                </a:cubicBezTo>
                <a:cubicBezTo>
                  <a:pt x="2740" y="199"/>
                  <a:pt x="2738" y="199"/>
                  <a:pt x="2737" y="198"/>
                </a:cubicBezTo>
                <a:cubicBezTo>
                  <a:pt x="2736" y="198"/>
                  <a:pt x="2734" y="200"/>
                  <a:pt x="2733" y="200"/>
                </a:cubicBezTo>
                <a:cubicBezTo>
                  <a:pt x="2733" y="200"/>
                  <a:pt x="2723" y="199"/>
                  <a:pt x="2722" y="199"/>
                </a:cubicBezTo>
                <a:cubicBezTo>
                  <a:pt x="2721" y="199"/>
                  <a:pt x="2719" y="200"/>
                  <a:pt x="2718" y="201"/>
                </a:cubicBezTo>
                <a:cubicBezTo>
                  <a:pt x="2718" y="203"/>
                  <a:pt x="2718" y="205"/>
                  <a:pt x="2719" y="207"/>
                </a:cubicBezTo>
                <a:cubicBezTo>
                  <a:pt x="2720" y="212"/>
                  <a:pt x="2717" y="211"/>
                  <a:pt x="2717" y="213"/>
                </a:cubicBezTo>
                <a:cubicBezTo>
                  <a:pt x="2717" y="213"/>
                  <a:pt x="2717" y="213"/>
                  <a:pt x="2717" y="213"/>
                </a:cubicBezTo>
                <a:cubicBezTo>
                  <a:pt x="2720" y="214"/>
                  <a:pt x="2716" y="216"/>
                  <a:pt x="2716" y="218"/>
                </a:cubicBezTo>
                <a:cubicBezTo>
                  <a:pt x="2717" y="218"/>
                  <a:pt x="2717" y="218"/>
                  <a:pt x="2717" y="218"/>
                </a:cubicBezTo>
                <a:cubicBezTo>
                  <a:pt x="2717" y="219"/>
                  <a:pt x="2717" y="222"/>
                  <a:pt x="2717" y="223"/>
                </a:cubicBezTo>
                <a:cubicBezTo>
                  <a:pt x="2719" y="223"/>
                  <a:pt x="2717" y="220"/>
                  <a:pt x="2726" y="223"/>
                </a:cubicBezTo>
                <a:cubicBezTo>
                  <a:pt x="2727" y="223"/>
                  <a:pt x="2727" y="223"/>
                  <a:pt x="2727" y="223"/>
                </a:cubicBezTo>
                <a:cubicBezTo>
                  <a:pt x="2727" y="224"/>
                  <a:pt x="2730" y="226"/>
                  <a:pt x="2728" y="227"/>
                </a:cubicBezTo>
                <a:cubicBezTo>
                  <a:pt x="2726" y="229"/>
                  <a:pt x="2723" y="227"/>
                  <a:pt x="2721" y="226"/>
                </a:cubicBezTo>
                <a:cubicBezTo>
                  <a:pt x="2720" y="226"/>
                  <a:pt x="2719" y="225"/>
                  <a:pt x="2718" y="226"/>
                </a:cubicBezTo>
                <a:cubicBezTo>
                  <a:pt x="2716" y="227"/>
                  <a:pt x="2714" y="232"/>
                  <a:pt x="2712" y="228"/>
                </a:cubicBezTo>
                <a:cubicBezTo>
                  <a:pt x="2710" y="225"/>
                  <a:pt x="2709" y="228"/>
                  <a:pt x="2707" y="229"/>
                </a:cubicBezTo>
                <a:cubicBezTo>
                  <a:pt x="2707" y="229"/>
                  <a:pt x="2703" y="230"/>
                  <a:pt x="2701" y="230"/>
                </a:cubicBezTo>
                <a:cubicBezTo>
                  <a:pt x="2699" y="230"/>
                  <a:pt x="2699" y="228"/>
                  <a:pt x="2699" y="228"/>
                </a:cubicBezTo>
                <a:cubicBezTo>
                  <a:pt x="2699" y="227"/>
                  <a:pt x="2701" y="227"/>
                  <a:pt x="2701" y="227"/>
                </a:cubicBezTo>
                <a:cubicBezTo>
                  <a:pt x="2704" y="227"/>
                  <a:pt x="2704" y="226"/>
                  <a:pt x="2704" y="224"/>
                </a:cubicBezTo>
                <a:cubicBezTo>
                  <a:pt x="2703" y="223"/>
                  <a:pt x="2701" y="223"/>
                  <a:pt x="2699" y="222"/>
                </a:cubicBezTo>
                <a:cubicBezTo>
                  <a:pt x="2698" y="222"/>
                  <a:pt x="2696" y="221"/>
                  <a:pt x="2696" y="221"/>
                </a:cubicBezTo>
                <a:cubicBezTo>
                  <a:pt x="2691" y="223"/>
                  <a:pt x="2691" y="223"/>
                  <a:pt x="2691" y="223"/>
                </a:cubicBezTo>
                <a:cubicBezTo>
                  <a:pt x="2687" y="224"/>
                  <a:pt x="2683" y="220"/>
                  <a:pt x="2679" y="219"/>
                </a:cubicBezTo>
                <a:cubicBezTo>
                  <a:pt x="2678" y="218"/>
                  <a:pt x="2676" y="220"/>
                  <a:pt x="2678" y="221"/>
                </a:cubicBezTo>
                <a:cubicBezTo>
                  <a:pt x="2683" y="223"/>
                  <a:pt x="2679" y="228"/>
                  <a:pt x="2673" y="223"/>
                </a:cubicBezTo>
                <a:cubicBezTo>
                  <a:pt x="2670" y="222"/>
                  <a:pt x="2669" y="226"/>
                  <a:pt x="2664" y="224"/>
                </a:cubicBezTo>
                <a:cubicBezTo>
                  <a:pt x="2661" y="223"/>
                  <a:pt x="2660" y="223"/>
                  <a:pt x="2658" y="223"/>
                </a:cubicBezTo>
                <a:cubicBezTo>
                  <a:pt x="2658" y="223"/>
                  <a:pt x="2659" y="223"/>
                  <a:pt x="2659" y="223"/>
                </a:cubicBezTo>
                <a:cubicBezTo>
                  <a:pt x="2660" y="224"/>
                  <a:pt x="2658" y="226"/>
                  <a:pt x="2657" y="226"/>
                </a:cubicBezTo>
                <a:cubicBezTo>
                  <a:pt x="2655" y="226"/>
                  <a:pt x="2652" y="223"/>
                  <a:pt x="2651" y="222"/>
                </a:cubicBezTo>
                <a:cubicBezTo>
                  <a:pt x="2649" y="222"/>
                  <a:pt x="2638" y="223"/>
                  <a:pt x="2637" y="223"/>
                </a:cubicBezTo>
                <a:cubicBezTo>
                  <a:pt x="2632" y="223"/>
                  <a:pt x="2632" y="223"/>
                  <a:pt x="2632" y="223"/>
                </a:cubicBezTo>
                <a:cubicBezTo>
                  <a:pt x="2631" y="224"/>
                  <a:pt x="2629" y="225"/>
                  <a:pt x="2628" y="225"/>
                </a:cubicBezTo>
                <a:cubicBezTo>
                  <a:pt x="2628" y="225"/>
                  <a:pt x="2627" y="227"/>
                  <a:pt x="2627" y="228"/>
                </a:cubicBezTo>
                <a:cubicBezTo>
                  <a:pt x="2627" y="230"/>
                  <a:pt x="2627" y="230"/>
                  <a:pt x="2627" y="230"/>
                </a:cubicBezTo>
                <a:cubicBezTo>
                  <a:pt x="2627" y="231"/>
                  <a:pt x="2624" y="232"/>
                  <a:pt x="2623" y="233"/>
                </a:cubicBezTo>
                <a:cubicBezTo>
                  <a:pt x="2622" y="233"/>
                  <a:pt x="2622" y="234"/>
                  <a:pt x="2622" y="234"/>
                </a:cubicBezTo>
                <a:cubicBezTo>
                  <a:pt x="2622" y="235"/>
                  <a:pt x="2623" y="237"/>
                  <a:pt x="2623" y="237"/>
                </a:cubicBezTo>
                <a:cubicBezTo>
                  <a:pt x="2624" y="241"/>
                  <a:pt x="2625" y="238"/>
                  <a:pt x="2622" y="243"/>
                </a:cubicBezTo>
                <a:cubicBezTo>
                  <a:pt x="2616" y="250"/>
                  <a:pt x="2620" y="248"/>
                  <a:pt x="2617" y="254"/>
                </a:cubicBezTo>
                <a:cubicBezTo>
                  <a:pt x="2619" y="256"/>
                  <a:pt x="2617" y="257"/>
                  <a:pt x="2616" y="259"/>
                </a:cubicBezTo>
                <a:cubicBezTo>
                  <a:pt x="2615" y="260"/>
                  <a:pt x="2615" y="260"/>
                  <a:pt x="2614" y="262"/>
                </a:cubicBezTo>
                <a:cubicBezTo>
                  <a:pt x="2612" y="270"/>
                  <a:pt x="2610" y="268"/>
                  <a:pt x="2607" y="271"/>
                </a:cubicBezTo>
                <a:cubicBezTo>
                  <a:pt x="2608" y="272"/>
                  <a:pt x="2608" y="272"/>
                  <a:pt x="2610" y="272"/>
                </a:cubicBezTo>
                <a:cubicBezTo>
                  <a:pt x="2612" y="272"/>
                  <a:pt x="2613" y="273"/>
                  <a:pt x="2614" y="273"/>
                </a:cubicBezTo>
                <a:cubicBezTo>
                  <a:pt x="2615" y="273"/>
                  <a:pt x="2615" y="274"/>
                  <a:pt x="2615" y="274"/>
                </a:cubicBezTo>
                <a:cubicBezTo>
                  <a:pt x="2617" y="274"/>
                  <a:pt x="2622" y="274"/>
                  <a:pt x="2623" y="274"/>
                </a:cubicBezTo>
                <a:cubicBezTo>
                  <a:pt x="2626" y="273"/>
                  <a:pt x="2626" y="274"/>
                  <a:pt x="2627" y="278"/>
                </a:cubicBezTo>
                <a:cubicBezTo>
                  <a:pt x="2628" y="279"/>
                  <a:pt x="2628" y="279"/>
                  <a:pt x="2628" y="280"/>
                </a:cubicBezTo>
                <a:cubicBezTo>
                  <a:pt x="2629" y="280"/>
                  <a:pt x="2629" y="281"/>
                  <a:pt x="2629" y="281"/>
                </a:cubicBezTo>
                <a:cubicBezTo>
                  <a:pt x="2630" y="281"/>
                  <a:pt x="2631" y="281"/>
                  <a:pt x="2631" y="281"/>
                </a:cubicBezTo>
                <a:cubicBezTo>
                  <a:pt x="2631" y="280"/>
                  <a:pt x="2631" y="280"/>
                  <a:pt x="2630" y="279"/>
                </a:cubicBezTo>
                <a:cubicBezTo>
                  <a:pt x="2629" y="278"/>
                  <a:pt x="2630" y="278"/>
                  <a:pt x="2631" y="277"/>
                </a:cubicBezTo>
                <a:cubicBezTo>
                  <a:pt x="2632" y="275"/>
                  <a:pt x="2634" y="272"/>
                  <a:pt x="2634" y="278"/>
                </a:cubicBezTo>
                <a:cubicBezTo>
                  <a:pt x="2634" y="278"/>
                  <a:pt x="2636" y="280"/>
                  <a:pt x="2637" y="279"/>
                </a:cubicBezTo>
                <a:cubicBezTo>
                  <a:pt x="2636" y="278"/>
                  <a:pt x="2638" y="279"/>
                  <a:pt x="2638" y="278"/>
                </a:cubicBezTo>
                <a:cubicBezTo>
                  <a:pt x="2639" y="278"/>
                  <a:pt x="2640" y="279"/>
                  <a:pt x="2640" y="280"/>
                </a:cubicBezTo>
                <a:cubicBezTo>
                  <a:pt x="2638" y="285"/>
                  <a:pt x="2637" y="282"/>
                  <a:pt x="2637" y="284"/>
                </a:cubicBezTo>
                <a:cubicBezTo>
                  <a:pt x="2639" y="284"/>
                  <a:pt x="2640" y="284"/>
                  <a:pt x="2643" y="284"/>
                </a:cubicBezTo>
                <a:cubicBezTo>
                  <a:pt x="2643" y="281"/>
                  <a:pt x="2640" y="282"/>
                  <a:pt x="2644" y="280"/>
                </a:cubicBezTo>
                <a:cubicBezTo>
                  <a:pt x="2643" y="280"/>
                  <a:pt x="2642" y="278"/>
                  <a:pt x="2643" y="278"/>
                </a:cubicBezTo>
                <a:cubicBezTo>
                  <a:pt x="2643" y="277"/>
                  <a:pt x="2648" y="278"/>
                  <a:pt x="2649" y="278"/>
                </a:cubicBezTo>
                <a:cubicBezTo>
                  <a:pt x="2649" y="277"/>
                  <a:pt x="2650" y="276"/>
                  <a:pt x="2651" y="276"/>
                </a:cubicBezTo>
                <a:cubicBezTo>
                  <a:pt x="2651" y="276"/>
                  <a:pt x="2652" y="275"/>
                  <a:pt x="2653" y="277"/>
                </a:cubicBezTo>
                <a:cubicBezTo>
                  <a:pt x="2654" y="278"/>
                  <a:pt x="2656" y="278"/>
                  <a:pt x="2655" y="279"/>
                </a:cubicBezTo>
                <a:cubicBezTo>
                  <a:pt x="2662" y="280"/>
                  <a:pt x="2658" y="279"/>
                  <a:pt x="2664" y="283"/>
                </a:cubicBezTo>
                <a:cubicBezTo>
                  <a:pt x="2669" y="286"/>
                  <a:pt x="2677" y="284"/>
                  <a:pt x="2677" y="290"/>
                </a:cubicBezTo>
                <a:cubicBezTo>
                  <a:pt x="2677" y="291"/>
                  <a:pt x="2677" y="292"/>
                  <a:pt x="2676" y="293"/>
                </a:cubicBezTo>
                <a:cubicBezTo>
                  <a:pt x="2677" y="293"/>
                  <a:pt x="2677" y="293"/>
                  <a:pt x="2677" y="293"/>
                </a:cubicBezTo>
                <a:cubicBezTo>
                  <a:pt x="2677" y="293"/>
                  <a:pt x="2678" y="294"/>
                  <a:pt x="2678" y="295"/>
                </a:cubicBezTo>
                <a:cubicBezTo>
                  <a:pt x="2679" y="297"/>
                  <a:pt x="2680" y="298"/>
                  <a:pt x="2680" y="299"/>
                </a:cubicBezTo>
                <a:cubicBezTo>
                  <a:pt x="2680" y="299"/>
                  <a:pt x="2680" y="299"/>
                  <a:pt x="2680" y="299"/>
                </a:cubicBezTo>
                <a:cubicBezTo>
                  <a:pt x="2685" y="299"/>
                  <a:pt x="2685" y="299"/>
                  <a:pt x="2685" y="300"/>
                </a:cubicBezTo>
                <a:cubicBezTo>
                  <a:pt x="2685" y="301"/>
                  <a:pt x="2685" y="301"/>
                  <a:pt x="2685" y="302"/>
                </a:cubicBezTo>
                <a:cubicBezTo>
                  <a:pt x="2686" y="301"/>
                  <a:pt x="2686" y="306"/>
                  <a:pt x="2687" y="307"/>
                </a:cubicBezTo>
                <a:cubicBezTo>
                  <a:pt x="2687" y="309"/>
                  <a:pt x="2687" y="310"/>
                  <a:pt x="2687" y="310"/>
                </a:cubicBezTo>
                <a:cubicBezTo>
                  <a:pt x="2687" y="310"/>
                  <a:pt x="2687" y="313"/>
                  <a:pt x="2687" y="314"/>
                </a:cubicBezTo>
                <a:cubicBezTo>
                  <a:pt x="2687" y="315"/>
                  <a:pt x="2691" y="320"/>
                  <a:pt x="2692" y="321"/>
                </a:cubicBezTo>
                <a:cubicBezTo>
                  <a:pt x="2694" y="324"/>
                  <a:pt x="2697" y="327"/>
                  <a:pt x="2698" y="330"/>
                </a:cubicBezTo>
                <a:cubicBezTo>
                  <a:pt x="2699" y="333"/>
                  <a:pt x="2702" y="336"/>
                  <a:pt x="2703" y="339"/>
                </a:cubicBezTo>
                <a:cubicBezTo>
                  <a:pt x="2706" y="345"/>
                  <a:pt x="2703" y="344"/>
                  <a:pt x="2702" y="350"/>
                </a:cubicBezTo>
                <a:cubicBezTo>
                  <a:pt x="2702" y="354"/>
                  <a:pt x="2703" y="354"/>
                  <a:pt x="2702" y="355"/>
                </a:cubicBezTo>
                <a:cubicBezTo>
                  <a:pt x="2698" y="358"/>
                  <a:pt x="2703" y="362"/>
                  <a:pt x="2703" y="364"/>
                </a:cubicBezTo>
                <a:cubicBezTo>
                  <a:pt x="2703" y="365"/>
                  <a:pt x="2701" y="372"/>
                  <a:pt x="2701" y="374"/>
                </a:cubicBezTo>
                <a:cubicBezTo>
                  <a:pt x="2698" y="379"/>
                  <a:pt x="2698" y="375"/>
                  <a:pt x="2698" y="382"/>
                </a:cubicBezTo>
                <a:cubicBezTo>
                  <a:pt x="2698" y="384"/>
                  <a:pt x="2695" y="388"/>
                  <a:pt x="2695" y="390"/>
                </a:cubicBezTo>
                <a:cubicBezTo>
                  <a:pt x="2695" y="392"/>
                  <a:pt x="2699" y="400"/>
                  <a:pt x="2695" y="399"/>
                </a:cubicBezTo>
                <a:cubicBezTo>
                  <a:pt x="2691" y="403"/>
                  <a:pt x="2691" y="403"/>
                  <a:pt x="2691" y="403"/>
                </a:cubicBezTo>
                <a:cubicBezTo>
                  <a:pt x="2687" y="406"/>
                  <a:pt x="2690" y="406"/>
                  <a:pt x="2685" y="406"/>
                </a:cubicBezTo>
                <a:cubicBezTo>
                  <a:pt x="2685" y="406"/>
                  <a:pt x="2682" y="407"/>
                  <a:pt x="2681" y="407"/>
                </a:cubicBezTo>
                <a:cubicBezTo>
                  <a:pt x="2680" y="407"/>
                  <a:pt x="2675" y="408"/>
                  <a:pt x="2674" y="408"/>
                </a:cubicBezTo>
                <a:cubicBezTo>
                  <a:pt x="2673" y="408"/>
                  <a:pt x="2670" y="405"/>
                  <a:pt x="2669" y="404"/>
                </a:cubicBezTo>
                <a:cubicBezTo>
                  <a:pt x="2669" y="404"/>
                  <a:pt x="2669" y="400"/>
                  <a:pt x="2668" y="400"/>
                </a:cubicBezTo>
                <a:cubicBezTo>
                  <a:pt x="2667" y="400"/>
                  <a:pt x="2667" y="400"/>
                  <a:pt x="2666" y="401"/>
                </a:cubicBezTo>
                <a:cubicBezTo>
                  <a:pt x="2665" y="407"/>
                  <a:pt x="2665" y="405"/>
                  <a:pt x="2663" y="411"/>
                </a:cubicBezTo>
                <a:cubicBezTo>
                  <a:pt x="2662" y="411"/>
                  <a:pt x="2662" y="410"/>
                  <a:pt x="2661" y="410"/>
                </a:cubicBezTo>
                <a:cubicBezTo>
                  <a:pt x="2661" y="412"/>
                  <a:pt x="2657" y="414"/>
                  <a:pt x="2655" y="416"/>
                </a:cubicBezTo>
                <a:cubicBezTo>
                  <a:pt x="2655" y="417"/>
                  <a:pt x="2659" y="421"/>
                  <a:pt x="2659" y="422"/>
                </a:cubicBezTo>
                <a:cubicBezTo>
                  <a:pt x="2660" y="424"/>
                  <a:pt x="2659" y="425"/>
                  <a:pt x="2662" y="427"/>
                </a:cubicBezTo>
                <a:cubicBezTo>
                  <a:pt x="2663" y="428"/>
                  <a:pt x="2663" y="429"/>
                  <a:pt x="2662" y="429"/>
                </a:cubicBezTo>
                <a:cubicBezTo>
                  <a:pt x="2661" y="429"/>
                  <a:pt x="2660" y="428"/>
                  <a:pt x="2659" y="429"/>
                </a:cubicBezTo>
                <a:cubicBezTo>
                  <a:pt x="2659" y="430"/>
                  <a:pt x="2656" y="432"/>
                  <a:pt x="2656" y="432"/>
                </a:cubicBezTo>
                <a:cubicBezTo>
                  <a:pt x="2656" y="434"/>
                  <a:pt x="2658" y="435"/>
                  <a:pt x="2653" y="437"/>
                </a:cubicBezTo>
                <a:cubicBezTo>
                  <a:pt x="2651" y="438"/>
                  <a:pt x="2651" y="438"/>
                  <a:pt x="2651" y="438"/>
                </a:cubicBezTo>
                <a:cubicBezTo>
                  <a:pt x="2647" y="441"/>
                  <a:pt x="2645" y="442"/>
                  <a:pt x="2646" y="444"/>
                </a:cubicBezTo>
                <a:cubicBezTo>
                  <a:pt x="2646" y="446"/>
                  <a:pt x="2645" y="446"/>
                  <a:pt x="2648" y="447"/>
                </a:cubicBezTo>
                <a:cubicBezTo>
                  <a:pt x="2650" y="447"/>
                  <a:pt x="2653" y="448"/>
                  <a:pt x="2654" y="450"/>
                </a:cubicBezTo>
                <a:cubicBezTo>
                  <a:pt x="2654" y="451"/>
                  <a:pt x="2656" y="451"/>
                  <a:pt x="2660" y="453"/>
                </a:cubicBezTo>
                <a:cubicBezTo>
                  <a:pt x="2662" y="454"/>
                  <a:pt x="2663" y="455"/>
                  <a:pt x="2663" y="456"/>
                </a:cubicBezTo>
                <a:cubicBezTo>
                  <a:pt x="2674" y="465"/>
                  <a:pt x="2674" y="465"/>
                  <a:pt x="2674" y="465"/>
                </a:cubicBezTo>
                <a:cubicBezTo>
                  <a:pt x="2675" y="466"/>
                  <a:pt x="2679" y="471"/>
                  <a:pt x="2679" y="471"/>
                </a:cubicBezTo>
                <a:cubicBezTo>
                  <a:pt x="2680" y="472"/>
                  <a:pt x="2682" y="477"/>
                  <a:pt x="2683" y="479"/>
                </a:cubicBezTo>
                <a:cubicBezTo>
                  <a:pt x="2684" y="483"/>
                  <a:pt x="2685" y="482"/>
                  <a:pt x="2686" y="484"/>
                </a:cubicBezTo>
                <a:cubicBezTo>
                  <a:pt x="2686" y="486"/>
                  <a:pt x="2688" y="489"/>
                  <a:pt x="2687" y="489"/>
                </a:cubicBezTo>
                <a:cubicBezTo>
                  <a:pt x="2687" y="490"/>
                  <a:pt x="2687" y="492"/>
                  <a:pt x="2687" y="493"/>
                </a:cubicBezTo>
                <a:cubicBezTo>
                  <a:pt x="2686" y="496"/>
                  <a:pt x="2684" y="495"/>
                  <a:pt x="2681" y="494"/>
                </a:cubicBezTo>
                <a:cubicBezTo>
                  <a:pt x="2681" y="495"/>
                  <a:pt x="2681" y="496"/>
                  <a:pt x="2681" y="496"/>
                </a:cubicBezTo>
                <a:cubicBezTo>
                  <a:pt x="2682" y="496"/>
                  <a:pt x="2682" y="495"/>
                  <a:pt x="2683" y="495"/>
                </a:cubicBezTo>
                <a:cubicBezTo>
                  <a:pt x="2684" y="495"/>
                  <a:pt x="2684" y="499"/>
                  <a:pt x="2682" y="499"/>
                </a:cubicBezTo>
                <a:cubicBezTo>
                  <a:pt x="2681" y="499"/>
                  <a:pt x="2681" y="499"/>
                  <a:pt x="2680" y="498"/>
                </a:cubicBezTo>
                <a:cubicBezTo>
                  <a:pt x="2679" y="496"/>
                  <a:pt x="2678" y="498"/>
                  <a:pt x="2677" y="497"/>
                </a:cubicBezTo>
                <a:cubicBezTo>
                  <a:pt x="2675" y="499"/>
                  <a:pt x="2675" y="498"/>
                  <a:pt x="2673" y="499"/>
                </a:cubicBezTo>
                <a:cubicBezTo>
                  <a:pt x="2673" y="499"/>
                  <a:pt x="2674" y="503"/>
                  <a:pt x="2672" y="502"/>
                </a:cubicBezTo>
                <a:cubicBezTo>
                  <a:pt x="2671" y="502"/>
                  <a:pt x="2670" y="502"/>
                  <a:pt x="2670" y="501"/>
                </a:cubicBezTo>
                <a:cubicBezTo>
                  <a:pt x="2670" y="499"/>
                  <a:pt x="2670" y="499"/>
                  <a:pt x="2670" y="499"/>
                </a:cubicBezTo>
                <a:cubicBezTo>
                  <a:pt x="2669" y="499"/>
                  <a:pt x="2669" y="499"/>
                  <a:pt x="2669" y="500"/>
                </a:cubicBezTo>
                <a:cubicBezTo>
                  <a:pt x="2668" y="502"/>
                  <a:pt x="2667" y="502"/>
                  <a:pt x="2666" y="501"/>
                </a:cubicBezTo>
                <a:cubicBezTo>
                  <a:pt x="2666" y="502"/>
                  <a:pt x="2666" y="503"/>
                  <a:pt x="2664" y="503"/>
                </a:cubicBezTo>
                <a:cubicBezTo>
                  <a:pt x="2663" y="502"/>
                  <a:pt x="2663" y="502"/>
                  <a:pt x="2663" y="501"/>
                </a:cubicBezTo>
                <a:cubicBezTo>
                  <a:pt x="2663" y="502"/>
                  <a:pt x="2662" y="503"/>
                  <a:pt x="2662" y="503"/>
                </a:cubicBezTo>
                <a:cubicBezTo>
                  <a:pt x="2661" y="503"/>
                  <a:pt x="2658" y="502"/>
                  <a:pt x="2660" y="501"/>
                </a:cubicBezTo>
                <a:cubicBezTo>
                  <a:pt x="2660" y="501"/>
                  <a:pt x="2660" y="501"/>
                  <a:pt x="2660" y="500"/>
                </a:cubicBezTo>
                <a:cubicBezTo>
                  <a:pt x="2660" y="500"/>
                  <a:pt x="2660" y="500"/>
                  <a:pt x="2660" y="500"/>
                </a:cubicBezTo>
                <a:cubicBezTo>
                  <a:pt x="2660" y="499"/>
                  <a:pt x="2661" y="499"/>
                  <a:pt x="2661" y="499"/>
                </a:cubicBezTo>
                <a:cubicBezTo>
                  <a:pt x="2661" y="499"/>
                  <a:pt x="2661" y="499"/>
                  <a:pt x="2661" y="499"/>
                </a:cubicBezTo>
                <a:cubicBezTo>
                  <a:pt x="2659" y="498"/>
                  <a:pt x="2660" y="496"/>
                  <a:pt x="2659" y="494"/>
                </a:cubicBezTo>
                <a:cubicBezTo>
                  <a:pt x="2659" y="494"/>
                  <a:pt x="2658" y="494"/>
                  <a:pt x="2658" y="493"/>
                </a:cubicBezTo>
                <a:cubicBezTo>
                  <a:pt x="2657" y="493"/>
                  <a:pt x="2658" y="491"/>
                  <a:pt x="2658" y="491"/>
                </a:cubicBezTo>
                <a:cubicBezTo>
                  <a:pt x="2658" y="489"/>
                  <a:pt x="2658" y="490"/>
                  <a:pt x="2657" y="488"/>
                </a:cubicBezTo>
                <a:cubicBezTo>
                  <a:pt x="2656" y="488"/>
                  <a:pt x="2658" y="487"/>
                  <a:pt x="2659" y="486"/>
                </a:cubicBezTo>
                <a:cubicBezTo>
                  <a:pt x="2659" y="486"/>
                  <a:pt x="2658" y="486"/>
                  <a:pt x="2658" y="484"/>
                </a:cubicBezTo>
                <a:cubicBezTo>
                  <a:pt x="2657" y="484"/>
                  <a:pt x="2657" y="484"/>
                  <a:pt x="2657" y="484"/>
                </a:cubicBezTo>
                <a:cubicBezTo>
                  <a:pt x="2657" y="483"/>
                  <a:pt x="2653" y="477"/>
                  <a:pt x="2652" y="476"/>
                </a:cubicBezTo>
                <a:cubicBezTo>
                  <a:pt x="2651" y="477"/>
                  <a:pt x="2645" y="476"/>
                  <a:pt x="2651" y="472"/>
                </a:cubicBezTo>
                <a:cubicBezTo>
                  <a:pt x="2652" y="471"/>
                  <a:pt x="2652" y="474"/>
                  <a:pt x="2655" y="473"/>
                </a:cubicBezTo>
                <a:cubicBezTo>
                  <a:pt x="2653" y="472"/>
                  <a:pt x="2653" y="470"/>
                  <a:pt x="2652" y="468"/>
                </a:cubicBezTo>
                <a:cubicBezTo>
                  <a:pt x="2651" y="467"/>
                  <a:pt x="2649" y="466"/>
                  <a:pt x="2648" y="465"/>
                </a:cubicBezTo>
                <a:cubicBezTo>
                  <a:pt x="2648" y="465"/>
                  <a:pt x="2648" y="465"/>
                  <a:pt x="2648" y="465"/>
                </a:cubicBezTo>
                <a:cubicBezTo>
                  <a:pt x="2646" y="465"/>
                  <a:pt x="2647" y="466"/>
                  <a:pt x="2645" y="463"/>
                </a:cubicBezTo>
                <a:cubicBezTo>
                  <a:pt x="2644" y="464"/>
                  <a:pt x="2643" y="463"/>
                  <a:pt x="2641" y="463"/>
                </a:cubicBezTo>
                <a:cubicBezTo>
                  <a:pt x="2638" y="462"/>
                  <a:pt x="2632" y="463"/>
                  <a:pt x="2630" y="459"/>
                </a:cubicBezTo>
                <a:cubicBezTo>
                  <a:pt x="2628" y="457"/>
                  <a:pt x="2628" y="453"/>
                  <a:pt x="2628" y="451"/>
                </a:cubicBezTo>
                <a:cubicBezTo>
                  <a:pt x="2628" y="449"/>
                  <a:pt x="2628" y="448"/>
                  <a:pt x="2627" y="447"/>
                </a:cubicBezTo>
                <a:cubicBezTo>
                  <a:pt x="2626" y="443"/>
                  <a:pt x="2627" y="444"/>
                  <a:pt x="2625" y="443"/>
                </a:cubicBezTo>
                <a:cubicBezTo>
                  <a:pt x="2624" y="442"/>
                  <a:pt x="2622" y="442"/>
                  <a:pt x="2621" y="442"/>
                </a:cubicBezTo>
                <a:cubicBezTo>
                  <a:pt x="2616" y="441"/>
                  <a:pt x="2617" y="441"/>
                  <a:pt x="2615" y="439"/>
                </a:cubicBezTo>
                <a:cubicBezTo>
                  <a:pt x="2614" y="440"/>
                  <a:pt x="2613" y="441"/>
                  <a:pt x="2611" y="441"/>
                </a:cubicBezTo>
                <a:cubicBezTo>
                  <a:pt x="2609" y="441"/>
                  <a:pt x="2607" y="442"/>
                  <a:pt x="2606" y="443"/>
                </a:cubicBezTo>
                <a:cubicBezTo>
                  <a:pt x="2600" y="445"/>
                  <a:pt x="2602" y="445"/>
                  <a:pt x="2599" y="448"/>
                </a:cubicBezTo>
                <a:cubicBezTo>
                  <a:pt x="2595" y="455"/>
                  <a:pt x="2589" y="451"/>
                  <a:pt x="2590" y="450"/>
                </a:cubicBezTo>
                <a:cubicBezTo>
                  <a:pt x="2592" y="448"/>
                  <a:pt x="2596" y="450"/>
                  <a:pt x="2596" y="447"/>
                </a:cubicBezTo>
                <a:cubicBezTo>
                  <a:pt x="2596" y="445"/>
                  <a:pt x="2594" y="445"/>
                  <a:pt x="2592" y="445"/>
                </a:cubicBezTo>
                <a:cubicBezTo>
                  <a:pt x="2588" y="446"/>
                  <a:pt x="2587" y="444"/>
                  <a:pt x="2589" y="440"/>
                </a:cubicBezTo>
                <a:cubicBezTo>
                  <a:pt x="2590" y="438"/>
                  <a:pt x="2593" y="438"/>
                  <a:pt x="2593" y="434"/>
                </a:cubicBezTo>
                <a:cubicBezTo>
                  <a:pt x="2593" y="432"/>
                  <a:pt x="2590" y="431"/>
                  <a:pt x="2588" y="430"/>
                </a:cubicBezTo>
                <a:cubicBezTo>
                  <a:pt x="2586" y="429"/>
                  <a:pt x="2584" y="428"/>
                  <a:pt x="2582" y="428"/>
                </a:cubicBezTo>
                <a:cubicBezTo>
                  <a:pt x="2581" y="428"/>
                  <a:pt x="2581" y="429"/>
                  <a:pt x="2580" y="430"/>
                </a:cubicBezTo>
                <a:cubicBezTo>
                  <a:pt x="2578" y="433"/>
                  <a:pt x="2579" y="436"/>
                  <a:pt x="2575" y="437"/>
                </a:cubicBezTo>
                <a:cubicBezTo>
                  <a:pt x="2574" y="441"/>
                  <a:pt x="2573" y="439"/>
                  <a:pt x="2571" y="439"/>
                </a:cubicBezTo>
                <a:cubicBezTo>
                  <a:pt x="2570" y="439"/>
                  <a:pt x="2570" y="442"/>
                  <a:pt x="2570" y="442"/>
                </a:cubicBezTo>
                <a:cubicBezTo>
                  <a:pt x="2571" y="443"/>
                  <a:pt x="2571" y="445"/>
                  <a:pt x="2571" y="446"/>
                </a:cubicBezTo>
                <a:cubicBezTo>
                  <a:pt x="2571" y="446"/>
                  <a:pt x="2571" y="449"/>
                  <a:pt x="2570" y="449"/>
                </a:cubicBezTo>
                <a:cubicBezTo>
                  <a:pt x="2567" y="448"/>
                  <a:pt x="2567" y="448"/>
                  <a:pt x="2567" y="448"/>
                </a:cubicBezTo>
                <a:cubicBezTo>
                  <a:pt x="2565" y="448"/>
                  <a:pt x="2565" y="448"/>
                  <a:pt x="2565" y="448"/>
                </a:cubicBezTo>
                <a:cubicBezTo>
                  <a:pt x="2564" y="449"/>
                  <a:pt x="2564" y="449"/>
                  <a:pt x="2563" y="449"/>
                </a:cubicBezTo>
                <a:cubicBezTo>
                  <a:pt x="2561" y="449"/>
                  <a:pt x="2562" y="446"/>
                  <a:pt x="2559" y="448"/>
                </a:cubicBezTo>
                <a:cubicBezTo>
                  <a:pt x="2559" y="449"/>
                  <a:pt x="2559" y="451"/>
                  <a:pt x="2558" y="452"/>
                </a:cubicBezTo>
                <a:cubicBezTo>
                  <a:pt x="2561" y="454"/>
                  <a:pt x="2564" y="457"/>
                  <a:pt x="2566" y="458"/>
                </a:cubicBezTo>
                <a:cubicBezTo>
                  <a:pt x="2567" y="458"/>
                  <a:pt x="2569" y="458"/>
                  <a:pt x="2570" y="459"/>
                </a:cubicBezTo>
                <a:cubicBezTo>
                  <a:pt x="2578" y="460"/>
                  <a:pt x="2576" y="464"/>
                  <a:pt x="2579" y="466"/>
                </a:cubicBezTo>
                <a:cubicBezTo>
                  <a:pt x="2580" y="468"/>
                  <a:pt x="2582" y="469"/>
                  <a:pt x="2584" y="469"/>
                </a:cubicBezTo>
                <a:cubicBezTo>
                  <a:pt x="2585" y="469"/>
                  <a:pt x="2585" y="469"/>
                  <a:pt x="2586" y="468"/>
                </a:cubicBezTo>
                <a:cubicBezTo>
                  <a:pt x="2594" y="457"/>
                  <a:pt x="2598" y="466"/>
                  <a:pt x="2601" y="467"/>
                </a:cubicBezTo>
                <a:cubicBezTo>
                  <a:pt x="2603" y="467"/>
                  <a:pt x="2603" y="467"/>
                  <a:pt x="2603" y="467"/>
                </a:cubicBezTo>
                <a:cubicBezTo>
                  <a:pt x="2606" y="466"/>
                  <a:pt x="2606" y="466"/>
                  <a:pt x="2606" y="466"/>
                </a:cubicBezTo>
                <a:cubicBezTo>
                  <a:pt x="2606" y="466"/>
                  <a:pt x="2609" y="467"/>
                  <a:pt x="2609" y="468"/>
                </a:cubicBezTo>
                <a:cubicBezTo>
                  <a:pt x="2610" y="467"/>
                  <a:pt x="2610" y="467"/>
                  <a:pt x="2610" y="467"/>
                </a:cubicBezTo>
                <a:cubicBezTo>
                  <a:pt x="2615" y="467"/>
                  <a:pt x="2612" y="470"/>
                  <a:pt x="2612" y="472"/>
                </a:cubicBezTo>
                <a:cubicBezTo>
                  <a:pt x="2612" y="472"/>
                  <a:pt x="2615" y="474"/>
                  <a:pt x="2614" y="475"/>
                </a:cubicBezTo>
                <a:cubicBezTo>
                  <a:pt x="2612" y="476"/>
                  <a:pt x="2610" y="473"/>
                  <a:pt x="2607" y="473"/>
                </a:cubicBezTo>
                <a:cubicBezTo>
                  <a:pt x="2606" y="474"/>
                  <a:pt x="2605" y="478"/>
                  <a:pt x="2601" y="478"/>
                </a:cubicBezTo>
                <a:cubicBezTo>
                  <a:pt x="2601" y="478"/>
                  <a:pt x="2600" y="478"/>
                  <a:pt x="2600" y="479"/>
                </a:cubicBezTo>
                <a:cubicBezTo>
                  <a:pt x="2600" y="481"/>
                  <a:pt x="2599" y="481"/>
                  <a:pt x="2598" y="482"/>
                </a:cubicBezTo>
                <a:cubicBezTo>
                  <a:pt x="2598" y="483"/>
                  <a:pt x="2598" y="484"/>
                  <a:pt x="2598" y="485"/>
                </a:cubicBezTo>
                <a:cubicBezTo>
                  <a:pt x="2598" y="486"/>
                  <a:pt x="2595" y="488"/>
                  <a:pt x="2594" y="489"/>
                </a:cubicBezTo>
                <a:cubicBezTo>
                  <a:pt x="2591" y="493"/>
                  <a:pt x="2595" y="491"/>
                  <a:pt x="2591" y="495"/>
                </a:cubicBezTo>
                <a:cubicBezTo>
                  <a:pt x="2598" y="497"/>
                  <a:pt x="2603" y="501"/>
                  <a:pt x="2603" y="501"/>
                </a:cubicBezTo>
                <a:cubicBezTo>
                  <a:pt x="2604" y="502"/>
                  <a:pt x="2605" y="502"/>
                  <a:pt x="2606" y="503"/>
                </a:cubicBezTo>
                <a:cubicBezTo>
                  <a:pt x="2611" y="507"/>
                  <a:pt x="2612" y="508"/>
                  <a:pt x="2614" y="514"/>
                </a:cubicBezTo>
                <a:cubicBezTo>
                  <a:pt x="2616" y="519"/>
                  <a:pt x="2617" y="520"/>
                  <a:pt x="2622" y="523"/>
                </a:cubicBezTo>
                <a:cubicBezTo>
                  <a:pt x="2624" y="525"/>
                  <a:pt x="2628" y="527"/>
                  <a:pt x="2629" y="530"/>
                </a:cubicBezTo>
                <a:cubicBezTo>
                  <a:pt x="2629" y="530"/>
                  <a:pt x="2630" y="531"/>
                  <a:pt x="2630" y="531"/>
                </a:cubicBezTo>
                <a:cubicBezTo>
                  <a:pt x="2631" y="534"/>
                  <a:pt x="2631" y="534"/>
                  <a:pt x="2628" y="534"/>
                </a:cubicBezTo>
                <a:cubicBezTo>
                  <a:pt x="2627" y="534"/>
                  <a:pt x="2626" y="532"/>
                  <a:pt x="2625" y="531"/>
                </a:cubicBezTo>
                <a:cubicBezTo>
                  <a:pt x="2623" y="531"/>
                  <a:pt x="2620" y="530"/>
                  <a:pt x="2617" y="529"/>
                </a:cubicBezTo>
                <a:cubicBezTo>
                  <a:pt x="2609" y="527"/>
                  <a:pt x="2609" y="527"/>
                  <a:pt x="2609" y="527"/>
                </a:cubicBezTo>
                <a:cubicBezTo>
                  <a:pt x="2612" y="529"/>
                  <a:pt x="2611" y="528"/>
                  <a:pt x="2614" y="529"/>
                </a:cubicBezTo>
                <a:cubicBezTo>
                  <a:pt x="2614" y="529"/>
                  <a:pt x="2616" y="530"/>
                  <a:pt x="2617" y="530"/>
                </a:cubicBezTo>
                <a:cubicBezTo>
                  <a:pt x="2620" y="531"/>
                  <a:pt x="2621" y="531"/>
                  <a:pt x="2620" y="532"/>
                </a:cubicBezTo>
                <a:cubicBezTo>
                  <a:pt x="2621" y="533"/>
                  <a:pt x="2624" y="534"/>
                  <a:pt x="2625" y="534"/>
                </a:cubicBezTo>
                <a:cubicBezTo>
                  <a:pt x="2628" y="534"/>
                  <a:pt x="2630" y="537"/>
                  <a:pt x="2630" y="537"/>
                </a:cubicBezTo>
                <a:cubicBezTo>
                  <a:pt x="2631" y="539"/>
                  <a:pt x="2633" y="540"/>
                  <a:pt x="2633" y="542"/>
                </a:cubicBezTo>
                <a:cubicBezTo>
                  <a:pt x="2633" y="543"/>
                  <a:pt x="2630" y="544"/>
                  <a:pt x="2629" y="544"/>
                </a:cubicBezTo>
                <a:cubicBezTo>
                  <a:pt x="2629" y="545"/>
                  <a:pt x="2626" y="546"/>
                  <a:pt x="2626" y="547"/>
                </a:cubicBezTo>
                <a:cubicBezTo>
                  <a:pt x="2626" y="550"/>
                  <a:pt x="2625" y="548"/>
                  <a:pt x="2623" y="548"/>
                </a:cubicBezTo>
                <a:cubicBezTo>
                  <a:pt x="2625" y="549"/>
                  <a:pt x="2625" y="550"/>
                  <a:pt x="2625" y="551"/>
                </a:cubicBezTo>
                <a:cubicBezTo>
                  <a:pt x="2628" y="550"/>
                  <a:pt x="2633" y="547"/>
                  <a:pt x="2635" y="550"/>
                </a:cubicBezTo>
                <a:cubicBezTo>
                  <a:pt x="2638" y="552"/>
                  <a:pt x="2639" y="555"/>
                  <a:pt x="2640" y="558"/>
                </a:cubicBezTo>
                <a:cubicBezTo>
                  <a:pt x="2641" y="560"/>
                  <a:pt x="2639" y="562"/>
                  <a:pt x="2637" y="563"/>
                </a:cubicBezTo>
                <a:cubicBezTo>
                  <a:pt x="2638" y="564"/>
                  <a:pt x="2642" y="564"/>
                  <a:pt x="2637" y="567"/>
                </a:cubicBezTo>
                <a:cubicBezTo>
                  <a:pt x="2640" y="567"/>
                  <a:pt x="2640" y="568"/>
                  <a:pt x="2640" y="570"/>
                </a:cubicBezTo>
                <a:cubicBezTo>
                  <a:pt x="2644" y="569"/>
                  <a:pt x="2636" y="575"/>
                  <a:pt x="2634" y="573"/>
                </a:cubicBezTo>
                <a:cubicBezTo>
                  <a:pt x="2634" y="576"/>
                  <a:pt x="2637" y="579"/>
                  <a:pt x="2636" y="582"/>
                </a:cubicBezTo>
                <a:cubicBezTo>
                  <a:pt x="2634" y="585"/>
                  <a:pt x="2629" y="582"/>
                  <a:pt x="2630" y="588"/>
                </a:cubicBezTo>
                <a:cubicBezTo>
                  <a:pt x="2632" y="596"/>
                  <a:pt x="2628" y="601"/>
                  <a:pt x="2628" y="603"/>
                </a:cubicBezTo>
                <a:cubicBezTo>
                  <a:pt x="2628" y="604"/>
                  <a:pt x="2631" y="603"/>
                  <a:pt x="2630" y="604"/>
                </a:cubicBezTo>
                <a:cubicBezTo>
                  <a:pt x="2629" y="606"/>
                  <a:pt x="2628" y="606"/>
                  <a:pt x="2626" y="607"/>
                </a:cubicBezTo>
                <a:cubicBezTo>
                  <a:pt x="2626" y="607"/>
                  <a:pt x="2625" y="605"/>
                  <a:pt x="2625" y="605"/>
                </a:cubicBezTo>
                <a:cubicBezTo>
                  <a:pt x="2624" y="606"/>
                  <a:pt x="2624" y="606"/>
                  <a:pt x="2624" y="606"/>
                </a:cubicBezTo>
                <a:cubicBezTo>
                  <a:pt x="2626" y="607"/>
                  <a:pt x="2629" y="608"/>
                  <a:pt x="2625" y="609"/>
                </a:cubicBezTo>
                <a:cubicBezTo>
                  <a:pt x="2623" y="609"/>
                  <a:pt x="2623" y="609"/>
                  <a:pt x="2623" y="609"/>
                </a:cubicBezTo>
                <a:cubicBezTo>
                  <a:pt x="2622" y="613"/>
                  <a:pt x="2623" y="612"/>
                  <a:pt x="2621" y="613"/>
                </a:cubicBezTo>
                <a:cubicBezTo>
                  <a:pt x="2625" y="614"/>
                  <a:pt x="2622" y="615"/>
                  <a:pt x="2619" y="616"/>
                </a:cubicBezTo>
                <a:cubicBezTo>
                  <a:pt x="2619" y="616"/>
                  <a:pt x="2619" y="616"/>
                  <a:pt x="2618" y="615"/>
                </a:cubicBezTo>
                <a:cubicBezTo>
                  <a:pt x="2619" y="617"/>
                  <a:pt x="2618" y="616"/>
                  <a:pt x="2615" y="617"/>
                </a:cubicBezTo>
                <a:cubicBezTo>
                  <a:pt x="2615" y="619"/>
                  <a:pt x="2615" y="619"/>
                  <a:pt x="2615" y="619"/>
                </a:cubicBezTo>
                <a:cubicBezTo>
                  <a:pt x="2615" y="619"/>
                  <a:pt x="2614" y="623"/>
                  <a:pt x="2614" y="623"/>
                </a:cubicBezTo>
                <a:cubicBezTo>
                  <a:pt x="2611" y="624"/>
                  <a:pt x="2610" y="624"/>
                  <a:pt x="2607" y="625"/>
                </a:cubicBezTo>
                <a:cubicBezTo>
                  <a:pt x="2607" y="628"/>
                  <a:pt x="2608" y="627"/>
                  <a:pt x="2603" y="630"/>
                </a:cubicBezTo>
                <a:cubicBezTo>
                  <a:pt x="2603" y="635"/>
                  <a:pt x="2604" y="634"/>
                  <a:pt x="2600" y="634"/>
                </a:cubicBezTo>
                <a:cubicBezTo>
                  <a:pt x="2599" y="636"/>
                  <a:pt x="2599" y="635"/>
                  <a:pt x="2598" y="636"/>
                </a:cubicBezTo>
                <a:cubicBezTo>
                  <a:pt x="2596" y="636"/>
                  <a:pt x="2596" y="635"/>
                  <a:pt x="2595" y="635"/>
                </a:cubicBezTo>
                <a:cubicBezTo>
                  <a:pt x="2595" y="635"/>
                  <a:pt x="2594" y="635"/>
                  <a:pt x="2594" y="635"/>
                </a:cubicBezTo>
                <a:cubicBezTo>
                  <a:pt x="2593" y="635"/>
                  <a:pt x="2589" y="635"/>
                  <a:pt x="2589" y="635"/>
                </a:cubicBezTo>
                <a:cubicBezTo>
                  <a:pt x="2588" y="636"/>
                  <a:pt x="2589" y="637"/>
                  <a:pt x="2585" y="638"/>
                </a:cubicBezTo>
                <a:cubicBezTo>
                  <a:pt x="2582" y="638"/>
                  <a:pt x="2583" y="639"/>
                  <a:pt x="2578" y="640"/>
                </a:cubicBezTo>
                <a:cubicBezTo>
                  <a:pt x="2577" y="640"/>
                  <a:pt x="2576" y="639"/>
                  <a:pt x="2576" y="638"/>
                </a:cubicBezTo>
                <a:cubicBezTo>
                  <a:pt x="2576" y="638"/>
                  <a:pt x="2575" y="637"/>
                  <a:pt x="2575" y="637"/>
                </a:cubicBezTo>
                <a:cubicBezTo>
                  <a:pt x="2575" y="636"/>
                  <a:pt x="2572" y="634"/>
                  <a:pt x="2572" y="634"/>
                </a:cubicBezTo>
                <a:cubicBezTo>
                  <a:pt x="2572" y="634"/>
                  <a:pt x="2572" y="634"/>
                  <a:pt x="2572" y="634"/>
                </a:cubicBezTo>
                <a:cubicBezTo>
                  <a:pt x="2572" y="636"/>
                  <a:pt x="2572" y="636"/>
                  <a:pt x="2572" y="636"/>
                </a:cubicBezTo>
                <a:cubicBezTo>
                  <a:pt x="2575" y="637"/>
                  <a:pt x="2575" y="637"/>
                  <a:pt x="2575" y="637"/>
                </a:cubicBezTo>
                <a:cubicBezTo>
                  <a:pt x="2575" y="638"/>
                  <a:pt x="2576" y="641"/>
                  <a:pt x="2576" y="641"/>
                </a:cubicBezTo>
                <a:cubicBezTo>
                  <a:pt x="2574" y="643"/>
                  <a:pt x="2573" y="643"/>
                  <a:pt x="2571" y="644"/>
                </a:cubicBezTo>
                <a:cubicBezTo>
                  <a:pt x="2571" y="644"/>
                  <a:pt x="2571" y="643"/>
                  <a:pt x="2570" y="643"/>
                </a:cubicBezTo>
                <a:cubicBezTo>
                  <a:pt x="2570" y="643"/>
                  <a:pt x="2570" y="644"/>
                  <a:pt x="2570" y="644"/>
                </a:cubicBezTo>
                <a:cubicBezTo>
                  <a:pt x="2570" y="645"/>
                  <a:pt x="2570" y="645"/>
                  <a:pt x="2569" y="645"/>
                </a:cubicBezTo>
                <a:cubicBezTo>
                  <a:pt x="2567" y="647"/>
                  <a:pt x="2566" y="646"/>
                  <a:pt x="2566" y="647"/>
                </a:cubicBezTo>
                <a:cubicBezTo>
                  <a:pt x="2566" y="648"/>
                  <a:pt x="2561" y="649"/>
                  <a:pt x="2563" y="647"/>
                </a:cubicBezTo>
                <a:cubicBezTo>
                  <a:pt x="2563" y="647"/>
                  <a:pt x="2561" y="646"/>
                  <a:pt x="2561" y="646"/>
                </a:cubicBezTo>
                <a:cubicBezTo>
                  <a:pt x="2561" y="647"/>
                  <a:pt x="2561" y="647"/>
                  <a:pt x="2561" y="647"/>
                </a:cubicBezTo>
                <a:cubicBezTo>
                  <a:pt x="2560" y="648"/>
                  <a:pt x="2559" y="648"/>
                  <a:pt x="2558" y="648"/>
                </a:cubicBezTo>
                <a:cubicBezTo>
                  <a:pt x="2558" y="648"/>
                  <a:pt x="2558" y="650"/>
                  <a:pt x="2557" y="650"/>
                </a:cubicBezTo>
                <a:cubicBezTo>
                  <a:pt x="2555" y="650"/>
                  <a:pt x="2555" y="650"/>
                  <a:pt x="2555" y="650"/>
                </a:cubicBezTo>
                <a:cubicBezTo>
                  <a:pt x="2554" y="651"/>
                  <a:pt x="2553" y="651"/>
                  <a:pt x="2552" y="651"/>
                </a:cubicBezTo>
                <a:cubicBezTo>
                  <a:pt x="2552" y="653"/>
                  <a:pt x="2550" y="650"/>
                  <a:pt x="2549" y="652"/>
                </a:cubicBezTo>
                <a:cubicBezTo>
                  <a:pt x="2549" y="652"/>
                  <a:pt x="2548" y="652"/>
                  <a:pt x="2547" y="653"/>
                </a:cubicBezTo>
                <a:cubicBezTo>
                  <a:pt x="2547" y="654"/>
                  <a:pt x="2548" y="654"/>
                  <a:pt x="2546" y="653"/>
                </a:cubicBezTo>
                <a:cubicBezTo>
                  <a:pt x="2546" y="654"/>
                  <a:pt x="2545" y="655"/>
                  <a:pt x="2544" y="656"/>
                </a:cubicBezTo>
                <a:cubicBezTo>
                  <a:pt x="2544" y="657"/>
                  <a:pt x="2545" y="659"/>
                  <a:pt x="2545" y="659"/>
                </a:cubicBezTo>
                <a:cubicBezTo>
                  <a:pt x="2546" y="659"/>
                  <a:pt x="2547" y="660"/>
                  <a:pt x="2548" y="661"/>
                </a:cubicBezTo>
                <a:cubicBezTo>
                  <a:pt x="2548" y="662"/>
                  <a:pt x="2549" y="663"/>
                  <a:pt x="2549" y="664"/>
                </a:cubicBezTo>
                <a:cubicBezTo>
                  <a:pt x="2549" y="665"/>
                  <a:pt x="2546" y="666"/>
                  <a:pt x="2546" y="666"/>
                </a:cubicBezTo>
                <a:cubicBezTo>
                  <a:pt x="2544" y="666"/>
                  <a:pt x="2544" y="667"/>
                  <a:pt x="2543" y="666"/>
                </a:cubicBezTo>
                <a:cubicBezTo>
                  <a:pt x="2539" y="663"/>
                  <a:pt x="2539" y="666"/>
                  <a:pt x="2540" y="659"/>
                </a:cubicBezTo>
                <a:cubicBezTo>
                  <a:pt x="2535" y="655"/>
                  <a:pt x="2535" y="657"/>
                  <a:pt x="2539" y="651"/>
                </a:cubicBezTo>
                <a:cubicBezTo>
                  <a:pt x="2536" y="650"/>
                  <a:pt x="2536" y="650"/>
                  <a:pt x="2536" y="650"/>
                </a:cubicBezTo>
                <a:cubicBezTo>
                  <a:pt x="2536" y="650"/>
                  <a:pt x="2534" y="651"/>
                  <a:pt x="2533" y="650"/>
                </a:cubicBezTo>
                <a:cubicBezTo>
                  <a:pt x="2529" y="647"/>
                  <a:pt x="2530" y="648"/>
                  <a:pt x="2525" y="646"/>
                </a:cubicBezTo>
                <a:cubicBezTo>
                  <a:pt x="2525" y="649"/>
                  <a:pt x="2525" y="649"/>
                  <a:pt x="2525" y="649"/>
                </a:cubicBezTo>
                <a:cubicBezTo>
                  <a:pt x="2525" y="649"/>
                  <a:pt x="2518" y="651"/>
                  <a:pt x="2518" y="651"/>
                </a:cubicBezTo>
                <a:cubicBezTo>
                  <a:pt x="2518" y="653"/>
                  <a:pt x="2518" y="652"/>
                  <a:pt x="2516" y="653"/>
                </a:cubicBezTo>
                <a:cubicBezTo>
                  <a:pt x="2515" y="656"/>
                  <a:pt x="2515" y="656"/>
                  <a:pt x="2515" y="656"/>
                </a:cubicBezTo>
                <a:cubicBezTo>
                  <a:pt x="2515" y="657"/>
                  <a:pt x="2513" y="656"/>
                  <a:pt x="2512" y="657"/>
                </a:cubicBezTo>
                <a:cubicBezTo>
                  <a:pt x="2511" y="658"/>
                  <a:pt x="2511" y="658"/>
                  <a:pt x="2511" y="658"/>
                </a:cubicBezTo>
                <a:cubicBezTo>
                  <a:pt x="2510" y="660"/>
                  <a:pt x="2510" y="660"/>
                  <a:pt x="2510" y="660"/>
                </a:cubicBezTo>
                <a:cubicBezTo>
                  <a:pt x="2509" y="662"/>
                  <a:pt x="2509" y="662"/>
                  <a:pt x="2509" y="662"/>
                </a:cubicBezTo>
                <a:cubicBezTo>
                  <a:pt x="2508" y="666"/>
                  <a:pt x="2508" y="666"/>
                  <a:pt x="2508" y="666"/>
                </a:cubicBezTo>
                <a:cubicBezTo>
                  <a:pt x="2508" y="666"/>
                  <a:pt x="2506" y="667"/>
                  <a:pt x="2505" y="668"/>
                </a:cubicBezTo>
                <a:cubicBezTo>
                  <a:pt x="2504" y="670"/>
                  <a:pt x="2504" y="671"/>
                  <a:pt x="2503" y="673"/>
                </a:cubicBezTo>
                <a:cubicBezTo>
                  <a:pt x="2503" y="676"/>
                  <a:pt x="2502" y="678"/>
                  <a:pt x="2503" y="681"/>
                </a:cubicBezTo>
                <a:cubicBezTo>
                  <a:pt x="2505" y="684"/>
                  <a:pt x="2505" y="684"/>
                  <a:pt x="2505" y="684"/>
                </a:cubicBezTo>
                <a:cubicBezTo>
                  <a:pt x="2509" y="687"/>
                  <a:pt x="2509" y="687"/>
                  <a:pt x="2509" y="687"/>
                </a:cubicBezTo>
                <a:cubicBezTo>
                  <a:pt x="2509" y="687"/>
                  <a:pt x="2510" y="690"/>
                  <a:pt x="2511" y="691"/>
                </a:cubicBezTo>
                <a:cubicBezTo>
                  <a:pt x="2513" y="691"/>
                  <a:pt x="2513" y="691"/>
                  <a:pt x="2513" y="691"/>
                </a:cubicBezTo>
                <a:cubicBezTo>
                  <a:pt x="2513" y="691"/>
                  <a:pt x="2513" y="695"/>
                  <a:pt x="2514" y="696"/>
                </a:cubicBezTo>
                <a:cubicBezTo>
                  <a:pt x="2518" y="700"/>
                  <a:pt x="2518" y="700"/>
                  <a:pt x="2518" y="700"/>
                </a:cubicBezTo>
                <a:cubicBezTo>
                  <a:pt x="2523" y="704"/>
                  <a:pt x="2523" y="704"/>
                  <a:pt x="2523" y="704"/>
                </a:cubicBezTo>
                <a:cubicBezTo>
                  <a:pt x="2526" y="706"/>
                  <a:pt x="2526" y="706"/>
                  <a:pt x="2526" y="706"/>
                </a:cubicBezTo>
                <a:cubicBezTo>
                  <a:pt x="2527" y="707"/>
                  <a:pt x="2527" y="709"/>
                  <a:pt x="2527" y="710"/>
                </a:cubicBezTo>
                <a:cubicBezTo>
                  <a:pt x="2530" y="712"/>
                  <a:pt x="2530" y="712"/>
                  <a:pt x="2530" y="712"/>
                </a:cubicBezTo>
                <a:cubicBezTo>
                  <a:pt x="2535" y="717"/>
                  <a:pt x="2535" y="717"/>
                  <a:pt x="2535" y="717"/>
                </a:cubicBezTo>
                <a:cubicBezTo>
                  <a:pt x="2536" y="720"/>
                  <a:pt x="2536" y="720"/>
                  <a:pt x="2536" y="720"/>
                </a:cubicBezTo>
                <a:cubicBezTo>
                  <a:pt x="2541" y="723"/>
                  <a:pt x="2541" y="723"/>
                  <a:pt x="2541" y="723"/>
                </a:cubicBezTo>
                <a:cubicBezTo>
                  <a:pt x="2543" y="729"/>
                  <a:pt x="2543" y="729"/>
                  <a:pt x="2543" y="729"/>
                </a:cubicBezTo>
                <a:cubicBezTo>
                  <a:pt x="2544" y="731"/>
                  <a:pt x="2547" y="740"/>
                  <a:pt x="2547" y="741"/>
                </a:cubicBezTo>
                <a:cubicBezTo>
                  <a:pt x="2547" y="747"/>
                  <a:pt x="2545" y="743"/>
                  <a:pt x="2549" y="750"/>
                </a:cubicBezTo>
                <a:cubicBezTo>
                  <a:pt x="2549" y="751"/>
                  <a:pt x="2548" y="752"/>
                  <a:pt x="2548" y="753"/>
                </a:cubicBezTo>
                <a:cubicBezTo>
                  <a:pt x="2547" y="756"/>
                  <a:pt x="2548" y="757"/>
                  <a:pt x="2548" y="759"/>
                </a:cubicBezTo>
                <a:cubicBezTo>
                  <a:pt x="2548" y="764"/>
                  <a:pt x="2548" y="764"/>
                  <a:pt x="2548" y="764"/>
                </a:cubicBezTo>
                <a:cubicBezTo>
                  <a:pt x="2548" y="765"/>
                  <a:pt x="2547" y="768"/>
                  <a:pt x="2546" y="768"/>
                </a:cubicBezTo>
                <a:cubicBezTo>
                  <a:pt x="2546" y="769"/>
                  <a:pt x="2540" y="771"/>
                  <a:pt x="2539" y="772"/>
                </a:cubicBezTo>
                <a:cubicBezTo>
                  <a:pt x="2538" y="774"/>
                  <a:pt x="2539" y="773"/>
                  <a:pt x="2536" y="774"/>
                </a:cubicBezTo>
                <a:cubicBezTo>
                  <a:pt x="2533" y="776"/>
                  <a:pt x="2533" y="776"/>
                  <a:pt x="2533" y="776"/>
                </a:cubicBezTo>
                <a:cubicBezTo>
                  <a:pt x="2531" y="778"/>
                  <a:pt x="2529" y="781"/>
                  <a:pt x="2528" y="780"/>
                </a:cubicBezTo>
                <a:cubicBezTo>
                  <a:pt x="2526" y="777"/>
                  <a:pt x="2527" y="778"/>
                  <a:pt x="2525" y="776"/>
                </a:cubicBezTo>
                <a:cubicBezTo>
                  <a:pt x="2525" y="777"/>
                  <a:pt x="2525" y="777"/>
                  <a:pt x="2525" y="777"/>
                </a:cubicBezTo>
                <a:cubicBezTo>
                  <a:pt x="2525" y="777"/>
                  <a:pt x="2525" y="778"/>
                  <a:pt x="2524" y="778"/>
                </a:cubicBezTo>
                <a:cubicBezTo>
                  <a:pt x="2523" y="778"/>
                  <a:pt x="2524" y="778"/>
                  <a:pt x="2522" y="778"/>
                </a:cubicBezTo>
                <a:cubicBezTo>
                  <a:pt x="2522" y="780"/>
                  <a:pt x="2522" y="780"/>
                  <a:pt x="2524" y="782"/>
                </a:cubicBezTo>
                <a:cubicBezTo>
                  <a:pt x="2524" y="784"/>
                  <a:pt x="2525" y="785"/>
                  <a:pt x="2523" y="784"/>
                </a:cubicBezTo>
                <a:cubicBezTo>
                  <a:pt x="2523" y="784"/>
                  <a:pt x="2524" y="786"/>
                  <a:pt x="2524" y="786"/>
                </a:cubicBezTo>
                <a:cubicBezTo>
                  <a:pt x="2521" y="789"/>
                  <a:pt x="2522" y="789"/>
                  <a:pt x="2519" y="786"/>
                </a:cubicBezTo>
                <a:cubicBezTo>
                  <a:pt x="2521" y="789"/>
                  <a:pt x="2518" y="792"/>
                  <a:pt x="2517" y="792"/>
                </a:cubicBezTo>
                <a:cubicBezTo>
                  <a:pt x="2516" y="792"/>
                  <a:pt x="2513" y="795"/>
                  <a:pt x="2512" y="795"/>
                </a:cubicBezTo>
                <a:cubicBezTo>
                  <a:pt x="2512" y="796"/>
                  <a:pt x="2511" y="798"/>
                  <a:pt x="2511" y="799"/>
                </a:cubicBezTo>
                <a:cubicBezTo>
                  <a:pt x="2511" y="799"/>
                  <a:pt x="2507" y="800"/>
                  <a:pt x="2505" y="800"/>
                </a:cubicBezTo>
                <a:cubicBezTo>
                  <a:pt x="2502" y="800"/>
                  <a:pt x="2504" y="798"/>
                  <a:pt x="2504" y="798"/>
                </a:cubicBezTo>
                <a:cubicBezTo>
                  <a:pt x="2505" y="797"/>
                  <a:pt x="2505" y="797"/>
                  <a:pt x="2505" y="797"/>
                </a:cubicBezTo>
                <a:cubicBezTo>
                  <a:pt x="2505" y="796"/>
                  <a:pt x="2504" y="794"/>
                  <a:pt x="2504" y="794"/>
                </a:cubicBezTo>
                <a:cubicBezTo>
                  <a:pt x="2504" y="793"/>
                  <a:pt x="2505" y="790"/>
                  <a:pt x="2505" y="789"/>
                </a:cubicBezTo>
                <a:cubicBezTo>
                  <a:pt x="2505" y="784"/>
                  <a:pt x="2505" y="784"/>
                  <a:pt x="2505" y="784"/>
                </a:cubicBezTo>
                <a:cubicBezTo>
                  <a:pt x="2505" y="784"/>
                  <a:pt x="2506" y="784"/>
                  <a:pt x="2507" y="783"/>
                </a:cubicBezTo>
                <a:cubicBezTo>
                  <a:pt x="2507" y="783"/>
                  <a:pt x="2506" y="781"/>
                  <a:pt x="2506" y="781"/>
                </a:cubicBezTo>
                <a:cubicBezTo>
                  <a:pt x="2505" y="781"/>
                  <a:pt x="2500" y="782"/>
                  <a:pt x="2502" y="780"/>
                </a:cubicBezTo>
                <a:cubicBezTo>
                  <a:pt x="2505" y="778"/>
                  <a:pt x="2501" y="779"/>
                  <a:pt x="2502" y="777"/>
                </a:cubicBezTo>
                <a:cubicBezTo>
                  <a:pt x="2501" y="778"/>
                  <a:pt x="2499" y="778"/>
                  <a:pt x="2498" y="778"/>
                </a:cubicBezTo>
                <a:cubicBezTo>
                  <a:pt x="2498" y="779"/>
                  <a:pt x="2499" y="785"/>
                  <a:pt x="2498" y="784"/>
                </a:cubicBezTo>
                <a:cubicBezTo>
                  <a:pt x="2495" y="780"/>
                  <a:pt x="2495" y="781"/>
                  <a:pt x="2495" y="779"/>
                </a:cubicBezTo>
                <a:cubicBezTo>
                  <a:pt x="2497" y="775"/>
                  <a:pt x="2497" y="775"/>
                  <a:pt x="2497" y="775"/>
                </a:cubicBezTo>
                <a:cubicBezTo>
                  <a:pt x="2497" y="775"/>
                  <a:pt x="2497" y="775"/>
                  <a:pt x="2496" y="774"/>
                </a:cubicBezTo>
                <a:cubicBezTo>
                  <a:pt x="2495" y="773"/>
                  <a:pt x="2494" y="773"/>
                  <a:pt x="2494" y="772"/>
                </a:cubicBezTo>
                <a:cubicBezTo>
                  <a:pt x="2491" y="770"/>
                  <a:pt x="2491" y="770"/>
                  <a:pt x="2491" y="770"/>
                </a:cubicBezTo>
                <a:cubicBezTo>
                  <a:pt x="2491" y="772"/>
                  <a:pt x="2489" y="775"/>
                  <a:pt x="2488" y="774"/>
                </a:cubicBezTo>
                <a:cubicBezTo>
                  <a:pt x="2487" y="770"/>
                  <a:pt x="2487" y="772"/>
                  <a:pt x="2488" y="767"/>
                </a:cubicBezTo>
                <a:cubicBezTo>
                  <a:pt x="2485" y="765"/>
                  <a:pt x="2483" y="765"/>
                  <a:pt x="2483" y="762"/>
                </a:cubicBezTo>
                <a:cubicBezTo>
                  <a:pt x="2482" y="760"/>
                  <a:pt x="2481" y="760"/>
                  <a:pt x="2481" y="758"/>
                </a:cubicBezTo>
                <a:cubicBezTo>
                  <a:pt x="2480" y="758"/>
                  <a:pt x="2480" y="758"/>
                  <a:pt x="2480" y="758"/>
                </a:cubicBezTo>
                <a:cubicBezTo>
                  <a:pt x="2478" y="762"/>
                  <a:pt x="2480" y="760"/>
                  <a:pt x="2471" y="752"/>
                </a:cubicBezTo>
                <a:cubicBezTo>
                  <a:pt x="2470" y="753"/>
                  <a:pt x="2470" y="753"/>
                  <a:pt x="2470" y="753"/>
                </a:cubicBezTo>
                <a:cubicBezTo>
                  <a:pt x="2469" y="753"/>
                  <a:pt x="2463" y="752"/>
                  <a:pt x="2463" y="752"/>
                </a:cubicBezTo>
                <a:cubicBezTo>
                  <a:pt x="2462" y="752"/>
                  <a:pt x="2464" y="744"/>
                  <a:pt x="2464" y="743"/>
                </a:cubicBezTo>
                <a:cubicBezTo>
                  <a:pt x="2457" y="742"/>
                  <a:pt x="2457" y="742"/>
                  <a:pt x="2457" y="742"/>
                </a:cubicBezTo>
                <a:cubicBezTo>
                  <a:pt x="2454" y="744"/>
                  <a:pt x="2454" y="744"/>
                  <a:pt x="2454" y="744"/>
                </a:cubicBezTo>
                <a:cubicBezTo>
                  <a:pt x="2454" y="747"/>
                  <a:pt x="2454" y="747"/>
                  <a:pt x="2454" y="747"/>
                </a:cubicBezTo>
                <a:cubicBezTo>
                  <a:pt x="2453" y="749"/>
                  <a:pt x="2453" y="749"/>
                  <a:pt x="2453" y="749"/>
                </a:cubicBezTo>
                <a:cubicBezTo>
                  <a:pt x="2455" y="755"/>
                  <a:pt x="2455" y="755"/>
                  <a:pt x="2455" y="755"/>
                </a:cubicBezTo>
                <a:cubicBezTo>
                  <a:pt x="2455" y="757"/>
                  <a:pt x="2455" y="757"/>
                  <a:pt x="2455" y="757"/>
                </a:cubicBezTo>
                <a:cubicBezTo>
                  <a:pt x="2454" y="760"/>
                  <a:pt x="2452" y="762"/>
                  <a:pt x="2452" y="765"/>
                </a:cubicBezTo>
                <a:cubicBezTo>
                  <a:pt x="2450" y="771"/>
                  <a:pt x="2451" y="769"/>
                  <a:pt x="2450" y="772"/>
                </a:cubicBezTo>
                <a:cubicBezTo>
                  <a:pt x="2449" y="778"/>
                  <a:pt x="2448" y="779"/>
                  <a:pt x="2448" y="780"/>
                </a:cubicBezTo>
                <a:cubicBezTo>
                  <a:pt x="2448" y="782"/>
                  <a:pt x="2448" y="782"/>
                  <a:pt x="2448" y="782"/>
                </a:cubicBezTo>
                <a:cubicBezTo>
                  <a:pt x="2450" y="788"/>
                  <a:pt x="2450" y="788"/>
                  <a:pt x="2450" y="788"/>
                </a:cubicBezTo>
                <a:cubicBezTo>
                  <a:pt x="2451" y="790"/>
                  <a:pt x="2451" y="790"/>
                  <a:pt x="2451" y="790"/>
                </a:cubicBezTo>
                <a:cubicBezTo>
                  <a:pt x="2453" y="789"/>
                  <a:pt x="2453" y="790"/>
                  <a:pt x="2456" y="790"/>
                </a:cubicBezTo>
                <a:cubicBezTo>
                  <a:pt x="2457" y="790"/>
                  <a:pt x="2458" y="794"/>
                  <a:pt x="2458" y="794"/>
                </a:cubicBezTo>
                <a:cubicBezTo>
                  <a:pt x="2458" y="798"/>
                  <a:pt x="2457" y="796"/>
                  <a:pt x="2461" y="801"/>
                </a:cubicBezTo>
                <a:cubicBezTo>
                  <a:pt x="2461" y="801"/>
                  <a:pt x="2461" y="804"/>
                  <a:pt x="2461" y="805"/>
                </a:cubicBezTo>
                <a:cubicBezTo>
                  <a:pt x="2461" y="808"/>
                  <a:pt x="2463" y="808"/>
                  <a:pt x="2459" y="809"/>
                </a:cubicBezTo>
                <a:cubicBezTo>
                  <a:pt x="2460" y="810"/>
                  <a:pt x="2461" y="813"/>
                  <a:pt x="2462" y="813"/>
                </a:cubicBezTo>
                <a:cubicBezTo>
                  <a:pt x="2463" y="814"/>
                  <a:pt x="2466" y="815"/>
                  <a:pt x="2465" y="815"/>
                </a:cubicBezTo>
                <a:cubicBezTo>
                  <a:pt x="2465" y="817"/>
                  <a:pt x="2465" y="817"/>
                  <a:pt x="2466" y="818"/>
                </a:cubicBezTo>
                <a:cubicBezTo>
                  <a:pt x="2470" y="818"/>
                  <a:pt x="2470" y="818"/>
                  <a:pt x="2474" y="818"/>
                </a:cubicBezTo>
                <a:cubicBezTo>
                  <a:pt x="2475" y="818"/>
                  <a:pt x="2477" y="823"/>
                  <a:pt x="2477" y="823"/>
                </a:cubicBezTo>
                <a:cubicBezTo>
                  <a:pt x="2479" y="826"/>
                  <a:pt x="2479" y="826"/>
                  <a:pt x="2479" y="826"/>
                </a:cubicBezTo>
                <a:cubicBezTo>
                  <a:pt x="2481" y="825"/>
                  <a:pt x="2480" y="825"/>
                  <a:pt x="2484" y="827"/>
                </a:cubicBezTo>
                <a:cubicBezTo>
                  <a:pt x="2484" y="827"/>
                  <a:pt x="2484" y="829"/>
                  <a:pt x="2485" y="830"/>
                </a:cubicBezTo>
                <a:cubicBezTo>
                  <a:pt x="2488" y="832"/>
                  <a:pt x="2488" y="832"/>
                  <a:pt x="2488" y="832"/>
                </a:cubicBezTo>
                <a:cubicBezTo>
                  <a:pt x="2491" y="836"/>
                  <a:pt x="2491" y="836"/>
                  <a:pt x="2491" y="836"/>
                </a:cubicBezTo>
                <a:cubicBezTo>
                  <a:pt x="2492" y="837"/>
                  <a:pt x="2494" y="841"/>
                  <a:pt x="2494" y="842"/>
                </a:cubicBezTo>
                <a:cubicBezTo>
                  <a:pt x="2495" y="843"/>
                  <a:pt x="2495" y="850"/>
                  <a:pt x="2495" y="850"/>
                </a:cubicBezTo>
                <a:cubicBezTo>
                  <a:pt x="2494" y="855"/>
                  <a:pt x="2494" y="855"/>
                  <a:pt x="2494" y="855"/>
                </a:cubicBezTo>
                <a:cubicBezTo>
                  <a:pt x="2494" y="856"/>
                  <a:pt x="2495" y="857"/>
                  <a:pt x="2495" y="857"/>
                </a:cubicBezTo>
                <a:cubicBezTo>
                  <a:pt x="2495" y="866"/>
                  <a:pt x="2495" y="863"/>
                  <a:pt x="2498" y="866"/>
                </a:cubicBezTo>
                <a:cubicBezTo>
                  <a:pt x="2499" y="869"/>
                  <a:pt x="2499" y="869"/>
                  <a:pt x="2499" y="869"/>
                </a:cubicBezTo>
                <a:cubicBezTo>
                  <a:pt x="2500" y="870"/>
                  <a:pt x="2499" y="871"/>
                  <a:pt x="2500" y="872"/>
                </a:cubicBezTo>
                <a:cubicBezTo>
                  <a:pt x="2503" y="876"/>
                  <a:pt x="2503" y="876"/>
                  <a:pt x="2503" y="876"/>
                </a:cubicBezTo>
                <a:cubicBezTo>
                  <a:pt x="2505" y="881"/>
                  <a:pt x="2505" y="881"/>
                  <a:pt x="2505" y="881"/>
                </a:cubicBezTo>
                <a:cubicBezTo>
                  <a:pt x="2505" y="882"/>
                  <a:pt x="2503" y="884"/>
                  <a:pt x="2502" y="885"/>
                </a:cubicBezTo>
                <a:cubicBezTo>
                  <a:pt x="2503" y="885"/>
                  <a:pt x="2503" y="885"/>
                  <a:pt x="2503" y="885"/>
                </a:cubicBezTo>
                <a:cubicBezTo>
                  <a:pt x="2504" y="885"/>
                  <a:pt x="2504" y="885"/>
                  <a:pt x="2504" y="885"/>
                </a:cubicBezTo>
                <a:cubicBezTo>
                  <a:pt x="2504" y="885"/>
                  <a:pt x="2504" y="884"/>
                  <a:pt x="2504" y="884"/>
                </a:cubicBezTo>
                <a:cubicBezTo>
                  <a:pt x="2507" y="884"/>
                  <a:pt x="2506" y="884"/>
                  <a:pt x="2508" y="884"/>
                </a:cubicBezTo>
                <a:cubicBezTo>
                  <a:pt x="2509" y="884"/>
                  <a:pt x="2509" y="887"/>
                  <a:pt x="2508" y="888"/>
                </a:cubicBezTo>
                <a:cubicBezTo>
                  <a:pt x="2507" y="888"/>
                  <a:pt x="2507" y="889"/>
                  <a:pt x="2506" y="886"/>
                </a:cubicBezTo>
                <a:cubicBezTo>
                  <a:pt x="2505" y="887"/>
                  <a:pt x="2504" y="888"/>
                  <a:pt x="2503" y="888"/>
                </a:cubicBezTo>
                <a:cubicBezTo>
                  <a:pt x="2503" y="888"/>
                  <a:pt x="2503" y="887"/>
                  <a:pt x="2502" y="887"/>
                </a:cubicBezTo>
                <a:cubicBezTo>
                  <a:pt x="2502" y="890"/>
                  <a:pt x="2497" y="889"/>
                  <a:pt x="2499" y="888"/>
                </a:cubicBezTo>
                <a:cubicBezTo>
                  <a:pt x="2499" y="886"/>
                  <a:pt x="2499" y="887"/>
                  <a:pt x="2500" y="886"/>
                </a:cubicBezTo>
                <a:cubicBezTo>
                  <a:pt x="2497" y="885"/>
                  <a:pt x="2500" y="884"/>
                  <a:pt x="2495" y="882"/>
                </a:cubicBezTo>
                <a:cubicBezTo>
                  <a:pt x="2495" y="882"/>
                  <a:pt x="2492" y="878"/>
                  <a:pt x="2492" y="878"/>
                </a:cubicBezTo>
                <a:cubicBezTo>
                  <a:pt x="2490" y="878"/>
                  <a:pt x="2487" y="875"/>
                  <a:pt x="2485" y="874"/>
                </a:cubicBezTo>
                <a:cubicBezTo>
                  <a:pt x="2478" y="869"/>
                  <a:pt x="2478" y="869"/>
                  <a:pt x="2478" y="869"/>
                </a:cubicBezTo>
                <a:cubicBezTo>
                  <a:pt x="2474" y="866"/>
                  <a:pt x="2474" y="866"/>
                  <a:pt x="2474" y="866"/>
                </a:cubicBezTo>
                <a:cubicBezTo>
                  <a:pt x="2472" y="866"/>
                  <a:pt x="2472" y="866"/>
                  <a:pt x="2472" y="866"/>
                </a:cubicBezTo>
                <a:cubicBezTo>
                  <a:pt x="2472" y="866"/>
                  <a:pt x="2473" y="862"/>
                  <a:pt x="2473" y="862"/>
                </a:cubicBezTo>
                <a:cubicBezTo>
                  <a:pt x="2472" y="858"/>
                  <a:pt x="2472" y="858"/>
                  <a:pt x="2472" y="858"/>
                </a:cubicBezTo>
                <a:cubicBezTo>
                  <a:pt x="2472" y="858"/>
                  <a:pt x="2471" y="857"/>
                  <a:pt x="2470" y="857"/>
                </a:cubicBezTo>
                <a:cubicBezTo>
                  <a:pt x="2469" y="857"/>
                  <a:pt x="2468" y="855"/>
                  <a:pt x="2468" y="855"/>
                </a:cubicBezTo>
                <a:cubicBezTo>
                  <a:pt x="2467" y="854"/>
                  <a:pt x="2467" y="853"/>
                  <a:pt x="2467" y="853"/>
                </a:cubicBezTo>
                <a:cubicBezTo>
                  <a:pt x="2466" y="852"/>
                  <a:pt x="2466" y="852"/>
                  <a:pt x="2466" y="852"/>
                </a:cubicBezTo>
                <a:cubicBezTo>
                  <a:pt x="2465" y="852"/>
                  <a:pt x="2466" y="849"/>
                  <a:pt x="2466" y="848"/>
                </a:cubicBezTo>
                <a:cubicBezTo>
                  <a:pt x="2465" y="845"/>
                  <a:pt x="2465" y="845"/>
                  <a:pt x="2465" y="845"/>
                </a:cubicBezTo>
                <a:cubicBezTo>
                  <a:pt x="2465" y="842"/>
                  <a:pt x="2465" y="842"/>
                  <a:pt x="2465" y="842"/>
                </a:cubicBezTo>
                <a:cubicBezTo>
                  <a:pt x="2463" y="840"/>
                  <a:pt x="2463" y="840"/>
                  <a:pt x="2463" y="840"/>
                </a:cubicBezTo>
                <a:cubicBezTo>
                  <a:pt x="2463" y="839"/>
                  <a:pt x="2463" y="838"/>
                  <a:pt x="2463" y="837"/>
                </a:cubicBezTo>
                <a:cubicBezTo>
                  <a:pt x="2460" y="838"/>
                  <a:pt x="2461" y="838"/>
                  <a:pt x="2460" y="835"/>
                </a:cubicBezTo>
                <a:cubicBezTo>
                  <a:pt x="2460" y="834"/>
                  <a:pt x="2462" y="835"/>
                  <a:pt x="2462" y="834"/>
                </a:cubicBezTo>
                <a:cubicBezTo>
                  <a:pt x="2462" y="830"/>
                  <a:pt x="2461" y="832"/>
                  <a:pt x="2462" y="828"/>
                </a:cubicBezTo>
                <a:cubicBezTo>
                  <a:pt x="2460" y="826"/>
                  <a:pt x="2460" y="827"/>
                  <a:pt x="2460" y="823"/>
                </a:cubicBezTo>
                <a:cubicBezTo>
                  <a:pt x="2459" y="824"/>
                  <a:pt x="2458" y="822"/>
                  <a:pt x="2457" y="820"/>
                </a:cubicBezTo>
                <a:cubicBezTo>
                  <a:pt x="2455" y="818"/>
                  <a:pt x="2455" y="818"/>
                  <a:pt x="2455" y="818"/>
                </a:cubicBezTo>
                <a:cubicBezTo>
                  <a:pt x="2454" y="816"/>
                  <a:pt x="2454" y="816"/>
                  <a:pt x="2454" y="816"/>
                </a:cubicBezTo>
                <a:cubicBezTo>
                  <a:pt x="2453" y="815"/>
                  <a:pt x="2453" y="815"/>
                  <a:pt x="2453" y="815"/>
                </a:cubicBezTo>
                <a:cubicBezTo>
                  <a:pt x="2452" y="813"/>
                  <a:pt x="2452" y="813"/>
                  <a:pt x="2451" y="812"/>
                </a:cubicBezTo>
                <a:cubicBezTo>
                  <a:pt x="2446" y="812"/>
                  <a:pt x="2448" y="812"/>
                  <a:pt x="2447" y="808"/>
                </a:cubicBezTo>
                <a:cubicBezTo>
                  <a:pt x="2444" y="806"/>
                  <a:pt x="2445" y="808"/>
                  <a:pt x="2443" y="803"/>
                </a:cubicBezTo>
                <a:cubicBezTo>
                  <a:pt x="2443" y="803"/>
                  <a:pt x="2443" y="803"/>
                  <a:pt x="2443" y="803"/>
                </a:cubicBezTo>
                <a:cubicBezTo>
                  <a:pt x="2442" y="809"/>
                  <a:pt x="2442" y="808"/>
                  <a:pt x="2440" y="808"/>
                </a:cubicBezTo>
                <a:cubicBezTo>
                  <a:pt x="2439" y="808"/>
                  <a:pt x="2441" y="803"/>
                  <a:pt x="2439" y="802"/>
                </a:cubicBezTo>
                <a:cubicBezTo>
                  <a:pt x="2437" y="802"/>
                  <a:pt x="2438" y="800"/>
                  <a:pt x="2439" y="799"/>
                </a:cubicBezTo>
                <a:cubicBezTo>
                  <a:pt x="2439" y="795"/>
                  <a:pt x="2439" y="795"/>
                  <a:pt x="2439" y="795"/>
                </a:cubicBezTo>
                <a:cubicBezTo>
                  <a:pt x="2439" y="795"/>
                  <a:pt x="2440" y="793"/>
                  <a:pt x="2440" y="792"/>
                </a:cubicBezTo>
                <a:cubicBezTo>
                  <a:pt x="2440" y="791"/>
                  <a:pt x="2441" y="786"/>
                  <a:pt x="2441" y="784"/>
                </a:cubicBezTo>
                <a:cubicBezTo>
                  <a:pt x="2441" y="783"/>
                  <a:pt x="2441" y="783"/>
                  <a:pt x="2441" y="783"/>
                </a:cubicBezTo>
                <a:cubicBezTo>
                  <a:pt x="2440" y="776"/>
                  <a:pt x="2440" y="776"/>
                  <a:pt x="2440" y="776"/>
                </a:cubicBezTo>
                <a:cubicBezTo>
                  <a:pt x="2440" y="775"/>
                  <a:pt x="2441" y="774"/>
                  <a:pt x="2441" y="773"/>
                </a:cubicBezTo>
                <a:cubicBezTo>
                  <a:pt x="2441" y="773"/>
                  <a:pt x="2441" y="771"/>
                  <a:pt x="2441" y="770"/>
                </a:cubicBezTo>
                <a:cubicBezTo>
                  <a:pt x="2441" y="765"/>
                  <a:pt x="2443" y="767"/>
                  <a:pt x="2441" y="763"/>
                </a:cubicBezTo>
                <a:cubicBezTo>
                  <a:pt x="2440" y="764"/>
                  <a:pt x="2440" y="764"/>
                  <a:pt x="2440" y="764"/>
                </a:cubicBezTo>
                <a:cubicBezTo>
                  <a:pt x="2440" y="764"/>
                  <a:pt x="2439" y="767"/>
                  <a:pt x="2439" y="764"/>
                </a:cubicBezTo>
                <a:cubicBezTo>
                  <a:pt x="2438" y="764"/>
                  <a:pt x="2438" y="764"/>
                  <a:pt x="2438" y="764"/>
                </a:cubicBezTo>
                <a:cubicBezTo>
                  <a:pt x="2438" y="768"/>
                  <a:pt x="2436" y="766"/>
                  <a:pt x="2436" y="765"/>
                </a:cubicBezTo>
                <a:cubicBezTo>
                  <a:pt x="2436" y="765"/>
                  <a:pt x="2437" y="763"/>
                  <a:pt x="2438" y="763"/>
                </a:cubicBezTo>
                <a:cubicBezTo>
                  <a:pt x="2439" y="762"/>
                  <a:pt x="2439" y="762"/>
                  <a:pt x="2439" y="762"/>
                </a:cubicBezTo>
                <a:cubicBezTo>
                  <a:pt x="2439" y="761"/>
                  <a:pt x="2439" y="760"/>
                  <a:pt x="2440" y="760"/>
                </a:cubicBezTo>
                <a:cubicBezTo>
                  <a:pt x="2440" y="758"/>
                  <a:pt x="2440" y="757"/>
                  <a:pt x="2439" y="755"/>
                </a:cubicBezTo>
                <a:cubicBezTo>
                  <a:pt x="2439" y="756"/>
                  <a:pt x="2438" y="756"/>
                  <a:pt x="2437" y="755"/>
                </a:cubicBezTo>
                <a:cubicBezTo>
                  <a:pt x="2436" y="755"/>
                  <a:pt x="2435" y="751"/>
                  <a:pt x="2435" y="751"/>
                </a:cubicBezTo>
                <a:cubicBezTo>
                  <a:pt x="2440" y="748"/>
                  <a:pt x="2437" y="750"/>
                  <a:pt x="2438" y="752"/>
                </a:cubicBezTo>
                <a:cubicBezTo>
                  <a:pt x="2438" y="747"/>
                  <a:pt x="2438" y="747"/>
                  <a:pt x="2438" y="747"/>
                </a:cubicBezTo>
                <a:cubicBezTo>
                  <a:pt x="2437" y="743"/>
                  <a:pt x="2437" y="743"/>
                  <a:pt x="2437" y="743"/>
                </a:cubicBezTo>
                <a:cubicBezTo>
                  <a:pt x="2435" y="741"/>
                  <a:pt x="2435" y="741"/>
                  <a:pt x="2435" y="741"/>
                </a:cubicBezTo>
                <a:cubicBezTo>
                  <a:pt x="2434" y="739"/>
                  <a:pt x="2434" y="738"/>
                  <a:pt x="2433" y="736"/>
                </a:cubicBezTo>
                <a:cubicBezTo>
                  <a:pt x="2434" y="737"/>
                  <a:pt x="2435" y="740"/>
                  <a:pt x="2434" y="741"/>
                </a:cubicBezTo>
                <a:cubicBezTo>
                  <a:pt x="2433" y="742"/>
                  <a:pt x="2432" y="738"/>
                  <a:pt x="2432" y="738"/>
                </a:cubicBezTo>
                <a:cubicBezTo>
                  <a:pt x="2431" y="738"/>
                  <a:pt x="2432" y="735"/>
                  <a:pt x="2433" y="735"/>
                </a:cubicBezTo>
                <a:cubicBezTo>
                  <a:pt x="2428" y="726"/>
                  <a:pt x="2428" y="726"/>
                  <a:pt x="2428" y="726"/>
                </a:cubicBezTo>
                <a:cubicBezTo>
                  <a:pt x="2428" y="726"/>
                  <a:pt x="2428" y="720"/>
                  <a:pt x="2428" y="719"/>
                </a:cubicBezTo>
                <a:cubicBezTo>
                  <a:pt x="2428" y="719"/>
                  <a:pt x="2426" y="718"/>
                  <a:pt x="2426" y="717"/>
                </a:cubicBezTo>
                <a:cubicBezTo>
                  <a:pt x="2426" y="712"/>
                  <a:pt x="2426" y="713"/>
                  <a:pt x="2424" y="709"/>
                </a:cubicBezTo>
                <a:cubicBezTo>
                  <a:pt x="2423" y="708"/>
                  <a:pt x="2423" y="708"/>
                  <a:pt x="2423" y="708"/>
                </a:cubicBezTo>
                <a:cubicBezTo>
                  <a:pt x="2421" y="704"/>
                  <a:pt x="2421" y="704"/>
                  <a:pt x="2421" y="704"/>
                </a:cubicBezTo>
                <a:cubicBezTo>
                  <a:pt x="2420" y="702"/>
                  <a:pt x="2420" y="702"/>
                  <a:pt x="2420" y="702"/>
                </a:cubicBezTo>
                <a:cubicBezTo>
                  <a:pt x="2419" y="701"/>
                  <a:pt x="2419" y="702"/>
                  <a:pt x="2417" y="699"/>
                </a:cubicBezTo>
                <a:cubicBezTo>
                  <a:pt x="2417" y="707"/>
                  <a:pt x="2417" y="707"/>
                  <a:pt x="2417" y="707"/>
                </a:cubicBezTo>
                <a:cubicBezTo>
                  <a:pt x="2417" y="707"/>
                  <a:pt x="2412" y="709"/>
                  <a:pt x="2411" y="710"/>
                </a:cubicBezTo>
                <a:cubicBezTo>
                  <a:pt x="2410" y="710"/>
                  <a:pt x="2409" y="712"/>
                  <a:pt x="2408" y="712"/>
                </a:cubicBezTo>
                <a:cubicBezTo>
                  <a:pt x="2408" y="717"/>
                  <a:pt x="2408" y="715"/>
                  <a:pt x="2403" y="717"/>
                </a:cubicBezTo>
                <a:cubicBezTo>
                  <a:pt x="2402" y="718"/>
                  <a:pt x="2402" y="715"/>
                  <a:pt x="2402" y="715"/>
                </a:cubicBezTo>
                <a:cubicBezTo>
                  <a:pt x="2401" y="716"/>
                  <a:pt x="2401" y="717"/>
                  <a:pt x="2400" y="717"/>
                </a:cubicBezTo>
                <a:cubicBezTo>
                  <a:pt x="2398" y="716"/>
                  <a:pt x="2398" y="717"/>
                  <a:pt x="2398" y="715"/>
                </a:cubicBezTo>
                <a:cubicBezTo>
                  <a:pt x="2398" y="716"/>
                  <a:pt x="2398" y="716"/>
                  <a:pt x="2398" y="716"/>
                </a:cubicBezTo>
                <a:cubicBezTo>
                  <a:pt x="2397" y="716"/>
                  <a:pt x="2395" y="716"/>
                  <a:pt x="2395" y="715"/>
                </a:cubicBezTo>
                <a:cubicBezTo>
                  <a:pt x="2395" y="712"/>
                  <a:pt x="2394" y="713"/>
                  <a:pt x="2395" y="710"/>
                </a:cubicBezTo>
                <a:cubicBezTo>
                  <a:pt x="2393" y="714"/>
                  <a:pt x="2393" y="716"/>
                  <a:pt x="2390" y="710"/>
                </a:cubicBezTo>
                <a:cubicBezTo>
                  <a:pt x="2389" y="710"/>
                  <a:pt x="2392" y="704"/>
                  <a:pt x="2392" y="703"/>
                </a:cubicBezTo>
                <a:cubicBezTo>
                  <a:pt x="2392" y="696"/>
                  <a:pt x="2392" y="696"/>
                  <a:pt x="2392" y="696"/>
                </a:cubicBezTo>
                <a:cubicBezTo>
                  <a:pt x="2392" y="694"/>
                  <a:pt x="2391" y="692"/>
                  <a:pt x="2391" y="691"/>
                </a:cubicBezTo>
                <a:cubicBezTo>
                  <a:pt x="2389" y="690"/>
                  <a:pt x="2388" y="685"/>
                  <a:pt x="2387" y="683"/>
                </a:cubicBezTo>
                <a:cubicBezTo>
                  <a:pt x="2386" y="681"/>
                  <a:pt x="2386" y="682"/>
                  <a:pt x="2385" y="680"/>
                </a:cubicBezTo>
                <a:cubicBezTo>
                  <a:pt x="2385" y="680"/>
                  <a:pt x="2385" y="681"/>
                  <a:pt x="2385" y="681"/>
                </a:cubicBezTo>
                <a:cubicBezTo>
                  <a:pt x="2382" y="680"/>
                  <a:pt x="2383" y="680"/>
                  <a:pt x="2379" y="676"/>
                </a:cubicBezTo>
                <a:cubicBezTo>
                  <a:pt x="2379" y="676"/>
                  <a:pt x="2380" y="674"/>
                  <a:pt x="2381" y="674"/>
                </a:cubicBezTo>
                <a:cubicBezTo>
                  <a:pt x="2382" y="675"/>
                  <a:pt x="2382" y="676"/>
                  <a:pt x="2384" y="677"/>
                </a:cubicBezTo>
                <a:cubicBezTo>
                  <a:pt x="2384" y="676"/>
                  <a:pt x="2385" y="676"/>
                  <a:pt x="2385" y="676"/>
                </a:cubicBezTo>
                <a:cubicBezTo>
                  <a:pt x="2385" y="675"/>
                  <a:pt x="2385" y="675"/>
                  <a:pt x="2385" y="675"/>
                </a:cubicBezTo>
                <a:cubicBezTo>
                  <a:pt x="2385" y="674"/>
                  <a:pt x="2381" y="672"/>
                  <a:pt x="2380" y="672"/>
                </a:cubicBezTo>
                <a:cubicBezTo>
                  <a:pt x="2379" y="672"/>
                  <a:pt x="2379" y="669"/>
                  <a:pt x="2379" y="669"/>
                </a:cubicBezTo>
                <a:cubicBezTo>
                  <a:pt x="2377" y="667"/>
                  <a:pt x="2377" y="667"/>
                  <a:pt x="2377" y="667"/>
                </a:cubicBezTo>
                <a:cubicBezTo>
                  <a:pt x="2376" y="669"/>
                  <a:pt x="2376" y="669"/>
                  <a:pt x="2376" y="669"/>
                </a:cubicBezTo>
                <a:cubicBezTo>
                  <a:pt x="2376" y="669"/>
                  <a:pt x="2377" y="671"/>
                  <a:pt x="2376" y="670"/>
                </a:cubicBezTo>
                <a:cubicBezTo>
                  <a:pt x="2372" y="669"/>
                  <a:pt x="2373" y="670"/>
                  <a:pt x="2372" y="666"/>
                </a:cubicBezTo>
                <a:cubicBezTo>
                  <a:pt x="2367" y="664"/>
                  <a:pt x="2369" y="665"/>
                  <a:pt x="2366" y="659"/>
                </a:cubicBezTo>
                <a:cubicBezTo>
                  <a:pt x="2365" y="659"/>
                  <a:pt x="2365" y="658"/>
                  <a:pt x="2365" y="657"/>
                </a:cubicBezTo>
                <a:cubicBezTo>
                  <a:pt x="2365" y="657"/>
                  <a:pt x="2364" y="657"/>
                  <a:pt x="2364" y="657"/>
                </a:cubicBezTo>
                <a:cubicBezTo>
                  <a:pt x="2364" y="656"/>
                  <a:pt x="2363" y="654"/>
                  <a:pt x="2362" y="651"/>
                </a:cubicBezTo>
                <a:cubicBezTo>
                  <a:pt x="2362" y="651"/>
                  <a:pt x="2361" y="649"/>
                  <a:pt x="2361" y="648"/>
                </a:cubicBezTo>
                <a:cubicBezTo>
                  <a:pt x="2360" y="646"/>
                  <a:pt x="2359" y="642"/>
                  <a:pt x="2358" y="641"/>
                </a:cubicBezTo>
                <a:cubicBezTo>
                  <a:pt x="2354" y="636"/>
                  <a:pt x="2354" y="636"/>
                  <a:pt x="2354" y="636"/>
                </a:cubicBezTo>
                <a:cubicBezTo>
                  <a:pt x="2351" y="636"/>
                  <a:pt x="2351" y="636"/>
                  <a:pt x="2351" y="636"/>
                </a:cubicBezTo>
                <a:cubicBezTo>
                  <a:pt x="2350" y="636"/>
                  <a:pt x="2345" y="634"/>
                  <a:pt x="2345" y="632"/>
                </a:cubicBezTo>
                <a:cubicBezTo>
                  <a:pt x="2345" y="629"/>
                  <a:pt x="2344" y="629"/>
                  <a:pt x="2343" y="627"/>
                </a:cubicBezTo>
                <a:cubicBezTo>
                  <a:pt x="2343" y="631"/>
                  <a:pt x="2342" y="629"/>
                  <a:pt x="2344" y="633"/>
                </a:cubicBezTo>
                <a:cubicBezTo>
                  <a:pt x="2346" y="635"/>
                  <a:pt x="2346" y="634"/>
                  <a:pt x="2347" y="637"/>
                </a:cubicBezTo>
                <a:cubicBezTo>
                  <a:pt x="2347" y="635"/>
                  <a:pt x="2349" y="636"/>
                  <a:pt x="2351" y="640"/>
                </a:cubicBezTo>
                <a:cubicBezTo>
                  <a:pt x="2351" y="640"/>
                  <a:pt x="2353" y="640"/>
                  <a:pt x="2353" y="640"/>
                </a:cubicBezTo>
                <a:cubicBezTo>
                  <a:pt x="2353" y="640"/>
                  <a:pt x="2353" y="639"/>
                  <a:pt x="2353" y="639"/>
                </a:cubicBezTo>
                <a:cubicBezTo>
                  <a:pt x="2353" y="637"/>
                  <a:pt x="2354" y="637"/>
                  <a:pt x="2355" y="638"/>
                </a:cubicBezTo>
                <a:cubicBezTo>
                  <a:pt x="2356" y="638"/>
                  <a:pt x="2357" y="642"/>
                  <a:pt x="2356" y="642"/>
                </a:cubicBezTo>
                <a:cubicBezTo>
                  <a:pt x="2356" y="642"/>
                  <a:pt x="2353" y="641"/>
                  <a:pt x="2353" y="640"/>
                </a:cubicBezTo>
                <a:cubicBezTo>
                  <a:pt x="2353" y="640"/>
                  <a:pt x="2353" y="642"/>
                  <a:pt x="2353" y="642"/>
                </a:cubicBezTo>
                <a:cubicBezTo>
                  <a:pt x="2351" y="642"/>
                  <a:pt x="2352" y="642"/>
                  <a:pt x="2351" y="641"/>
                </a:cubicBezTo>
                <a:cubicBezTo>
                  <a:pt x="2351" y="642"/>
                  <a:pt x="2351" y="644"/>
                  <a:pt x="2351" y="645"/>
                </a:cubicBezTo>
                <a:cubicBezTo>
                  <a:pt x="2350" y="646"/>
                  <a:pt x="2348" y="645"/>
                  <a:pt x="2347" y="644"/>
                </a:cubicBezTo>
                <a:cubicBezTo>
                  <a:pt x="2347" y="645"/>
                  <a:pt x="2345" y="646"/>
                  <a:pt x="2343" y="646"/>
                </a:cubicBezTo>
                <a:cubicBezTo>
                  <a:pt x="2341" y="646"/>
                  <a:pt x="2339" y="646"/>
                  <a:pt x="2339" y="646"/>
                </a:cubicBezTo>
                <a:cubicBezTo>
                  <a:pt x="2337" y="643"/>
                  <a:pt x="2337" y="645"/>
                  <a:pt x="2335" y="646"/>
                </a:cubicBezTo>
                <a:cubicBezTo>
                  <a:pt x="2335" y="647"/>
                  <a:pt x="2335" y="649"/>
                  <a:pt x="2333" y="649"/>
                </a:cubicBezTo>
                <a:cubicBezTo>
                  <a:pt x="2332" y="649"/>
                  <a:pt x="2333" y="648"/>
                  <a:pt x="2332" y="647"/>
                </a:cubicBezTo>
                <a:cubicBezTo>
                  <a:pt x="2331" y="647"/>
                  <a:pt x="2329" y="649"/>
                  <a:pt x="2330" y="646"/>
                </a:cubicBezTo>
                <a:cubicBezTo>
                  <a:pt x="2327" y="647"/>
                  <a:pt x="2328" y="647"/>
                  <a:pt x="2328" y="642"/>
                </a:cubicBezTo>
                <a:cubicBezTo>
                  <a:pt x="2327" y="643"/>
                  <a:pt x="2327" y="643"/>
                  <a:pt x="2327" y="643"/>
                </a:cubicBezTo>
                <a:cubicBezTo>
                  <a:pt x="2327" y="643"/>
                  <a:pt x="2326" y="646"/>
                  <a:pt x="2326" y="647"/>
                </a:cubicBezTo>
                <a:cubicBezTo>
                  <a:pt x="2323" y="649"/>
                  <a:pt x="2324" y="650"/>
                  <a:pt x="2322" y="647"/>
                </a:cubicBezTo>
                <a:cubicBezTo>
                  <a:pt x="2322" y="647"/>
                  <a:pt x="2320" y="649"/>
                  <a:pt x="2319" y="649"/>
                </a:cubicBezTo>
                <a:cubicBezTo>
                  <a:pt x="2318" y="650"/>
                  <a:pt x="2316" y="649"/>
                  <a:pt x="2315" y="650"/>
                </a:cubicBezTo>
                <a:cubicBezTo>
                  <a:pt x="2312" y="652"/>
                  <a:pt x="2312" y="652"/>
                  <a:pt x="2312" y="652"/>
                </a:cubicBezTo>
                <a:cubicBezTo>
                  <a:pt x="2312" y="658"/>
                  <a:pt x="2312" y="655"/>
                  <a:pt x="2314" y="660"/>
                </a:cubicBezTo>
                <a:cubicBezTo>
                  <a:pt x="2314" y="661"/>
                  <a:pt x="2312" y="661"/>
                  <a:pt x="2312" y="662"/>
                </a:cubicBezTo>
                <a:cubicBezTo>
                  <a:pt x="2312" y="662"/>
                  <a:pt x="2311" y="663"/>
                  <a:pt x="2311" y="664"/>
                </a:cubicBezTo>
                <a:cubicBezTo>
                  <a:pt x="2310" y="666"/>
                  <a:pt x="2309" y="665"/>
                  <a:pt x="2309" y="666"/>
                </a:cubicBezTo>
                <a:cubicBezTo>
                  <a:pt x="2308" y="667"/>
                  <a:pt x="2308" y="669"/>
                  <a:pt x="2307" y="668"/>
                </a:cubicBezTo>
                <a:cubicBezTo>
                  <a:pt x="2308" y="671"/>
                  <a:pt x="2302" y="670"/>
                  <a:pt x="2302" y="671"/>
                </a:cubicBezTo>
                <a:cubicBezTo>
                  <a:pt x="2300" y="671"/>
                  <a:pt x="2300" y="672"/>
                  <a:pt x="2300" y="669"/>
                </a:cubicBezTo>
                <a:cubicBezTo>
                  <a:pt x="2298" y="669"/>
                  <a:pt x="2297" y="670"/>
                  <a:pt x="2297" y="671"/>
                </a:cubicBezTo>
                <a:cubicBezTo>
                  <a:pt x="2297" y="672"/>
                  <a:pt x="2299" y="671"/>
                  <a:pt x="2299" y="672"/>
                </a:cubicBezTo>
                <a:cubicBezTo>
                  <a:pt x="2299" y="674"/>
                  <a:pt x="2297" y="674"/>
                  <a:pt x="2296" y="675"/>
                </a:cubicBezTo>
                <a:cubicBezTo>
                  <a:pt x="2287" y="682"/>
                  <a:pt x="2299" y="682"/>
                  <a:pt x="2284" y="690"/>
                </a:cubicBezTo>
                <a:cubicBezTo>
                  <a:pt x="2278" y="693"/>
                  <a:pt x="2284" y="692"/>
                  <a:pt x="2276" y="698"/>
                </a:cubicBezTo>
                <a:cubicBezTo>
                  <a:pt x="2274" y="699"/>
                  <a:pt x="2269" y="701"/>
                  <a:pt x="2271" y="703"/>
                </a:cubicBezTo>
                <a:cubicBezTo>
                  <a:pt x="2272" y="704"/>
                  <a:pt x="2273" y="705"/>
                  <a:pt x="2274" y="706"/>
                </a:cubicBezTo>
                <a:cubicBezTo>
                  <a:pt x="2274" y="707"/>
                  <a:pt x="2268" y="708"/>
                  <a:pt x="2267" y="710"/>
                </a:cubicBezTo>
                <a:cubicBezTo>
                  <a:pt x="2265" y="711"/>
                  <a:pt x="2265" y="710"/>
                  <a:pt x="2262" y="709"/>
                </a:cubicBezTo>
                <a:cubicBezTo>
                  <a:pt x="2261" y="711"/>
                  <a:pt x="2261" y="711"/>
                  <a:pt x="2261" y="713"/>
                </a:cubicBezTo>
                <a:cubicBezTo>
                  <a:pt x="2262" y="717"/>
                  <a:pt x="2259" y="716"/>
                  <a:pt x="2256" y="716"/>
                </a:cubicBezTo>
                <a:cubicBezTo>
                  <a:pt x="2253" y="716"/>
                  <a:pt x="2252" y="715"/>
                  <a:pt x="2252" y="720"/>
                </a:cubicBezTo>
                <a:cubicBezTo>
                  <a:pt x="2252" y="723"/>
                  <a:pt x="2251" y="725"/>
                  <a:pt x="2252" y="728"/>
                </a:cubicBezTo>
                <a:cubicBezTo>
                  <a:pt x="2254" y="732"/>
                  <a:pt x="2252" y="733"/>
                  <a:pt x="2252" y="735"/>
                </a:cubicBezTo>
                <a:cubicBezTo>
                  <a:pt x="2252" y="735"/>
                  <a:pt x="2254" y="737"/>
                  <a:pt x="2254" y="740"/>
                </a:cubicBezTo>
                <a:cubicBezTo>
                  <a:pt x="2254" y="742"/>
                  <a:pt x="2252" y="740"/>
                  <a:pt x="2252" y="741"/>
                </a:cubicBezTo>
                <a:cubicBezTo>
                  <a:pt x="2252" y="743"/>
                  <a:pt x="2255" y="742"/>
                  <a:pt x="2256" y="744"/>
                </a:cubicBezTo>
                <a:cubicBezTo>
                  <a:pt x="2257" y="746"/>
                  <a:pt x="2256" y="753"/>
                  <a:pt x="2255" y="755"/>
                </a:cubicBezTo>
                <a:cubicBezTo>
                  <a:pt x="2254" y="757"/>
                  <a:pt x="2251" y="758"/>
                  <a:pt x="2251" y="763"/>
                </a:cubicBezTo>
                <a:cubicBezTo>
                  <a:pt x="2251" y="764"/>
                  <a:pt x="2252" y="765"/>
                  <a:pt x="2253" y="766"/>
                </a:cubicBezTo>
                <a:cubicBezTo>
                  <a:pt x="2253" y="768"/>
                  <a:pt x="2252" y="773"/>
                  <a:pt x="2252" y="775"/>
                </a:cubicBezTo>
                <a:cubicBezTo>
                  <a:pt x="2252" y="777"/>
                  <a:pt x="2255" y="780"/>
                  <a:pt x="2250" y="779"/>
                </a:cubicBezTo>
                <a:cubicBezTo>
                  <a:pt x="2246" y="779"/>
                  <a:pt x="2247" y="782"/>
                  <a:pt x="2246" y="785"/>
                </a:cubicBezTo>
                <a:cubicBezTo>
                  <a:pt x="2245" y="787"/>
                  <a:pt x="2243" y="788"/>
                  <a:pt x="2244" y="789"/>
                </a:cubicBezTo>
                <a:cubicBezTo>
                  <a:pt x="2245" y="791"/>
                  <a:pt x="2245" y="792"/>
                  <a:pt x="2243" y="792"/>
                </a:cubicBezTo>
                <a:cubicBezTo>
                  <a:pt x="2242" y="791"/>
                  <a:pt x="2242" y="792"/>
                  <a:pt x="2242" y="792"/>
                </a:cubicBezTo>
                <a:cubicBezTo>
                  <a:pt x="2240" y="794"/>
                  <a:pt x="2238" y="794"/>
                  <a:pt x="2237" y="795"/>
                </a:cubicBezTo>
                <a:cubicBezTo>
                  <a:pt x="2236" y="796"/>
                  <a:pt x="2237" y="801"/>
                  <a:pt x="2235" y="803"/>
                </a:cubicBezTo>
                <a:cubicBezTo>
                  <a:pt x="2232" y="805"/>
                  <a:pt x="2226" y="807"/>
                  <a:pt x="2225" y="802"/>
                </a:cubicBezTo>
                <a:cubicBezTo>
                  <a:pt x="2224" y="799"/>
                  <a:pt x="2221" y="801"/>
                  <a:pt x="2220" y="796"/>
                </a:cubicBezTo>
                <a:cubicBezTo>
                  <a:pt x="2219" y="793"/>
                  <a:pt x="2216" y="791"/>
                  <a:pt x="2217" y="788"/>
                </a:cubicBezTo>
                <a:cubicBezTo>
                  <a:pt x="2219" y="782"/>
                  <a:pt x="2210" y="774"/>
                  <a:pt x="2210" y="768"/>
                </a:cubicBezTo>
                <a:cubicBezTo>
                  <a:pt x="2210" y="766"/>
                  <a:pt x="2207" y="762"/>
                  <a:pt x="2205" y="760"/>
                </a:cubicBezTo>
                <a:cubicBezTo>
                  <a:pt x="2205" y="759"/>
                  <a:pt x="2204" y="760"/>
                  <a:pt x="2203" y="759"/>
                </a:cubicBezTo>
                <a:cubicBezTo>
                  <a:pt x="2198" y="750"/>
                  <a:pt x="2198" y="737"/>
                  <a:pt x="2193" y="728"/>
                </a:cubicBezTo>
                <a:cubicBezTo>
                  <a:pt x="2192" y="726"/>
                  <a:pt x="2189" y="728"/>
                  <a:pt x="2188" y="723"/>
                </a:cubicBezTo>
                <a:cubicBezTo>
                  <a:pt x="2188" y="719"/>
                  <a:pt x="2184" y="717"/>
                  <a:pt x="2183" y="713"/>
                </a:cubicBezTo>
                <a:cubicBezTo>
                  <a:pt x="2180" y="705"/>
                  <a:pt x="2183" y="703"/>
                  <a:pt x="2177" y="692"/>
                </a:cubicBezTo>
                <a:cubicBezTo>
                  <a:pt x="2173" y="684"/>
                  <a:pt x="2174" y="684"/>
                  <a:pt x="2174" y="676"/>
                </a:cubicBezTo>
                <a:cubicBezTo>
                  <a:pt x="2174" y="670"/>
                  <a:pt x="2171" y="671"/>
                  <a:pt x="2171" y="668"/>
                </a:cubicBezTo>
                <a:cubicBezTo>
                  <a:pt x="2171" y="666"/>
                  <a:pt x="2173" y="658"/>
                  <a:pt x="2173" y="658"/>
                </a:cubicBezTo>
                <a:cubicBezTo>
                  <a:pt x="2171" y="654"/>
                  <a:pt x="2171" y="654"/>
                  <a:pt x="2171" y="654"/>
                </a:cubicBezTo>
                <a:cubicBezTo>
                  <a:pt x="2171" y="654"/>
                  <a:pt x="2169" y="653"/>
                  <a:pt x="2169" y="653"/>
                </a:cubicBezTo>
                <a:cubicBezTo>
                  <a:pt x="2169" y="649"/>
                  <a:pt x="2168" y="650"/>
                  <a:pt x="2171" y="648"/>
                </a:cubicBezTo>
                <a:cubicBezTo>
                  <a:pt x="2167" y="649"/>
                  <a:pt x="2168" y="649"/>
                  <a:pt x="2168" y="646"/>
                </a:cubicBezTo>
                <a:cubicBezTo>
                  <a:pt x="2168" y="645"/>
                  <a:pt x="2167" y="645"/>
                  <a:pt x="2167" y="645"/>
                </a:cubicBezTo>
                <a:cubicBezTo>
                  <a:pt x="2167" y="643"/>
                  <a:pt x="2167" y="643"/>
                  <a:pt x="2170" y="641"/>
                </a:cubicBezTo>
                <a:cubicBezTo>
                  <a:pt x="2166" y="641"/>
                  <a:pt x="2166" y="641"/>
                  <a:pt x="2166" y="641"/>
                </a:cubicBezTo>
                <a:cubicBezTo>
                  <a:pt x="2166" y="642"/>
                  <a:pt x="2166" y="642"/>
                  <a:pt x="2166" y="643"/>
                </a:cubicBezTo>
                <a:cubicBezTo>
                  <a:pt x="2165" y="645"/>
                  <a:pt x="2165" y="645"/>
                  <a:pt x="2163" y="646"/>
                </a:cubicBezTo>
                <a:cubicBezTo>
                  <a:pt x="2164" y="647"/>
                  <a:pt x="2164" y="647"/>
                  <a:pt x="2164" y="647"/>
                </a:cubicBezTo>
                <a:cubicBezTo>
                  <a:pt x="2165" y="647"/>
                  <a:pt x="2166" y="646"/>
                  <a:pt x="2166" y="651"/>
                </a:cubicBezTo>
                <a:cubicBezTo>
                  <a:pt x="2166" y="651"/>
                  <a:pt x="2164" y="653"/>
                  <a:pt x="2164" y="654"/>
                </a:cubicBezTo>
                <a:cubicBezTo>
                  <a:pt x="2163" y="654"/>
                  <a:pt x="2153" y="660"/>
                  <a:pt x="2153" y="660"/>
                </a:cubicBezTo>
                <a:cubicBezTo>
                  <a:pt x="2145" y="656"/>
                  <a:pt x="2149" y="659"/>
                  <a:pt x="2142" y="652"/>
                </a:cubicBezTo>
                <a:cubicBezTo>
                  <a:pt x="2133" y="644"/>
                  <a:pt x="2133" y="644"/>
                  <a:pt x="2133" y="644"/>
                </a:cubicBezTo>
                <a:cubicBezTo>
                  <a:pt x="2131" y="640"/>
                  <a:pt x="2131" y="640"/>
                  <a:pt x="2131" y="640"/>
                </a:cubicBezTo>
                <a:cubicBezTo>
                  <a:pt x="2131" y="640"/>
                  <a:pt x="2132" y="638"/>
                  <a:pt x="2133" y="638"/>
                </a:cubicBezTo>
                <a:cubicBezTo>
                  <a:pt x="2135" y="639"/>
                  <a:pt x="2135" y="638"/>
                  <a:pt x="2135" y="641"/>
                </a:cubicBezTo>
                <a:cubicBezTo>
                  <a:pt x="2138" y="639"/>
                  <a:pt x="2138" y="639"/>
                  <a:pt x="2138" y="639"/>
                </a:cubicBezTo>
                <a:cubicBezTo>
                  <a:pt x="2142" y="638"/>
                  <a:pt x="2142" y="638"/>
                  <a:pt x="2142" y="638"/>
                </a:cubicBezTo>
                <a:cubicBezTo>
                  <a:pt x="2144" y="637"/>
                  <a:pt x="2144" y="637"/>
                  <a:pt x="2144" y="637"/>
                </a:cubicBezTo>
                <a:cubicBezTo>
                  <a:pt x="2145" y="634"/>
                  <a:pt x="2145" y="634"/>
                  <a:pt x="2145" y="634"/>
                </a:cubicBezTo>
                <a:cubicBezTo>
                  <a:pt x="2145" y="633"/>
                  <a:pt x="2146" y="633"/>
                  <a:pt x="2146" y="633"/>
                </a:cubicBezTo>
                <a:cubicBezTo>
                  <a:pt x="2146" y="632"/>
                  <a:pt x="2146" y="632"/>
                  <a:pt x="2146" y="632"/>
                </a:cubicBezTo>
                <a:cubicBezTo>
                  <a:pt x="2145" y="632"/>
                  <a:pt x="2145" y="632"/>
                  <a:pt x="2145" y="632"/>
                </a:cubicBezTo>
                <a:cubicBezTo>
                  <a:pt x="2144" y="636"/>
                  <a:pt x="2145" y="634"/>
                  <a:pt x="2141" y="635"/>
                </a:cubicBezTo>
                <a:cubicBezTo>
                  <a:pt x="2140" y="636"/>
                  <a:pt x="2138" y="637"/>
                  <a:pt x="2138" y="636"/>
                </a:cubicBezTo>
                <a:cubicBezTo>
                  <a:pt x="2133" y="635"/>
                  <a:pt x="2132" y="634"/>
                  <a:pt x="2128" y="632"/>
                </a:cubicBezTo>
                <a:cubicBezTo>
                  <a:pt x="2126" y="630"/>
                  <a:pt x="2126" y="627"/>
                  <a:pt x="2126" y="625"/>
                </a:cubicBezTo>
                <a:cubicBezTo>
                  <a:pt x="2125" y="626"/>
                  <a:pt x="2123" y="626"/>
                  <a:pt x="2122" y="627"/>
                </a:cubicBezTo>
                <a:cubicBezTo>
                  <a:pt x="2121" y="627"/>
                  <a:pt x="2122" y="624"/>
                  <a:pt x="2122" y="624"/>
                </a:cubicBezTo>
                <a:cubicBezTo>
                  <a:pt x="2121" y="624"/>
                  <a:pt x="2119" y="624"/>
                  <a:pt x="2118" y="624"/>
                </a:cubicBezTo>
                <a:cubicBezTo>
                  <a:pt x="2118" y="624"/>
                  <a:pt x="2114" y="620"/>
                  <a:pt x="2114" y="620"/>
                </a:cubicBezTo>
                <a:cubicBezTo>
                  <a:pt x="2113" y="617"/>
                  <a:pt x="2113" y="618"/>
                  <a:pt x="2112" y="616"/>
                </a:cubicBezTo>
                <a:cubicBezTo>
                  <a:pt x="2111" y="613"/>
                  <a:pt x="2111" y="613"/>
                  <a:pt x="2111" y="613"/>
                </a:cubicBezTo>
                <a:cubicBezTo>
                  <a:pt x="2106" y="612"/>
                  <a:pt x="2106" y="612"/>
                  <a:pt x="2106" y="612"/>
                </a:cubicBezTo>
                <a:cubicBezTo>
                  <a:pt x="2105" y="612"/>
                  <a:pt x="2106" y="609"/>
                  <a:pt x="2106" y="608"/>
                </a:cubicBezTo>
                <a:cubicBezTo>
                  <a:pt x="2103" y="604"/>
                  <a:pt x="2103" y="604"/>
                  <a:pt x="2103" y="604"/>
                </a:cubicBezTo>
                <a:cubicBezTo>
                  <a:pt x="2101" y="604"/>
                  <a:pt x="2101" y="604"/>
                  <a:pt x="2101" y="604"/>
                </a:cubicBezTo>
                <a:cubicBezTo>
                  <a:pt x="2100" y="605"/>
                  <a:pt x="2100" y="605"/>
                  <a:pt x="2100" y="605"/>
                </a:cubicBezTo>
                <a:cubicBezTo>
                  <a:pt x="2093" y="606"/>
                  <a:pt x="2093" y="606"/>
                  <a:pt x="2093" y="606"/>
                </a:cubicBezTo>
                <a:cubicBezTo>
                  <a:pt x="2087" y="606"/>
                  <a:pt x="2087" y="606"/>
                  <a:pt x="2087" y="606"/>
                </a:cubicBezTo>
                <a:cubicBezTo>
                  <a:pt x="2084" y="608"/>
                  <a:pt x="2084" y="608"/>
                  <a:pt x="2084" y="608"/>
                </a:cubicBezTo>
                <a:cubicBezTo>
                  <a:pt x="2084" y="608"/>
                  <a:pt x="2081" y="606"/>
                  <a:pt x="2080" y="606"/>
                </a:cubicBezTo>
                <a:cubicBezTo>
                  <a:pt x="2077" y="606"/>
                  <a:pt x="2077" y="606"/>
                  <a:pt x="2077" y="606"/>
                </a:cubicBezTo>
                <a:cubicBezTo>
                  <a:pt x="2074" y="608"/>
                  <a:pt x="2074" y="608"/>
                  <a:pt x="2074" y="608"/>
                </a:cubicBezTo>
                <a:cubicBezTo>
                  <a:pt x="2074" y="608"/>
                  <a:pt x="2072" y="607"/>
                  <a:pt x="2071" y="607"/>
                </a:cubicBezTo>
                <a:cubicBezTo>
                  <a:pt x="2067" y="608"/>
                  <a:pt x="2067" y="608"/>
                  <a:pt x="2067" y="608"/>
                </a:cubicBezTo>
                <a:cubicBezTo>
                  <a:pt x="2065" y="607"/>
                  <a:pt x="2065" y="607"/>
                  <a:pt x="2065" y="607"/>
                </a:cubicBezTo>
                <a:cubicBezTo>
                  <a:pt x="2065" y="607"/>
                  <a:pt x="2059" y="610"/>
                  <a:pt x="2059" y="609"/>
                </a:cubicBezTo>
                <a:cubicBezTo>
                  <a:pt x="2055" y="609"/>
                  <a:pt x="2055" y="609"/>
                  <a:pt x="2055" y="607"/>
                </a:cubicBezTo>
                <a:cubicBezTo>
                  <a:pt x="2054" y="608"/>
                  <a:pt x="2056" y="609"/>
                  <a:pt x="2052" y="609"/>
                </a:cubicBezTo>
                <a:cubicBezTo>
                  <a:pt x="2052" y="609"/>
                  <a:pt x="2052" y="609"/>
                  <a:pt x="2052" y="609"/>
                </a:cubicBezTo>
                <a:cubicBezTo>
                  <a:pt x="2052" y="609"/>
                  <a:pt x="2051" y="608"/>
                  <a:pt x="2051" y="608"/>
                </a:cubicBezTo>
                <a:cubicBezTo>
                  <a:pt x="2050" y="607"/>
                  <a:pt x="2049" y="608"/>
                  <a:pt x="2049" y="608"/>
                </a:cubicBezTo>
                <a:cubicBezTo>
                  <a:pt x="2047" y="607"/>
                  <a:pt x="2045" y="607"/>
                  <a:pt x="2045" y="606"/>
                </a:cubicBezTo>
                <a:cubicBezTo>
                  <a:pt x="2042" y="606"/>
                  <a:pt x="2042" y="606"/>
                  <a:pt x="2042" y="606"/>
                </a:cubicBezTo>
                <a:cubicBezTo>
                  <a:pt x="2042" y="606"/>
                  <a:pt x="2041" y="606"/>
                  <a:pt x="2039" y="606"/>
                </a:cubicBezTo>
                <a:cubicBezTo>
                  <a:pt x="2039" y="606"/>
                  <a:pt x="2038" y="606"/>
                  <a:pt x="2038" y="606"/>
                </a:cubicBezTo>
                <a:cubicBezTo>
                  <a:pt x="2038" y="606"/>
                  <a:pt x="2037" y="605"/>
                  <a:pt x="2036" y="605"/>
                </a:cubicBezTo>
                <a:cubicBezTo>
                  <a:pt x="2036" y="605"/>
                  <a:pt x="2035" y="606"/>
                  <a:pt x="2034" y="605"/>
                </a:cubicBezTo>
                <a:cubicBezTo>
                  <a:pt x="2033" y="605"/>
                  <a:pt x="2030" y="605"/>
                  <a:pt x="2029" y="604"/>
                </a:cubicBezTo>
                <a:cubicBezTo>
                  <a:pt x="2029" y="603"/>
                  <a:pt x="2029" y="603"/>
                  <a:pt x="2029" y="603"/>
                </a:cubicBezTo>
                <a:cubicBezTo>
                  <a:pt x="2028" y="603"/>
                  <a:pt x="2023" y="603"/>
                  <a:pt x="2022" y="603"/>
                </a:cubicBezTo>
                <a:cubicBezTo>
                  <a:pt x="2019" y="604"/>
                  <a:pt x="2015" y="601"/>
                  <a:pt x="2014" y="601"/>
                </a:cubicBezTo>
                <a:cubicBezTo>
                  <a:pt x="2013" y="601"/>
                  <a:pt x="2011" y="600"/>
                  <a:pt x="2011" y="597"/>
                </a:cubicBezTo>
                <a:cubicBezTo>
                  <a:pt x="2010" y="594"/>
                  <a:pt x="2010" y="594"/>
                  <a:pt x="2010" y="594"/>
                </a:cubicBezTo>
                <a:cubicBezTo>
                  <a:pt x="2008" y="587"/>
                  <a:pt x="2011" y="592"/>
                  <a:pt x="2007" y="586"/>
                </a:cubicBezTo>
                <a:cubicBezTo>
                  <a:pt x="2003" y="587"/>
                  <a:pt x="2005" y="587"/>
                  <a:pt x="2000" y="585"/>
                </a:cubicBezTo>
                <a:cubicBezTo>
                  <a:pt x="1999" y="586"/>
                  <a:pt x="1999" y="586"/>
                  <a:pt x="1999" y="586"/>
                </a:cubicBezTo>
                <a:cubicBezTo>
                  <a:pt x="1999" y="587"/>
                  <a:pt x="2000" y="588"/>
                  <a:pt x="2000" y="588"/>
                </a:cubicBezTo>
                <a:cubicBezTo>
                  <a:pt x="1999" y="591"/>
                  <a:pt x="2000" y="590"/>
                  <a:pt x="1995" y="591"/>
                </a:cubicBezTo>
                <a:cubicBezTo>
                  <a:pt x="1994" y="592"/>
                  <a:pt x="1994" y="592"/>
                  <a:pt x="1991" y="593"/>
                </a:cubicBezTo>
                <a:cubicBezTo>
                  <a:pt x="1989" y="593"/>
                  <a:pt x="1989" y="592"/>
                  <a:pt x="1993" y="590"/>
                </a:cubicBezTo>
                <a:cubicBezTo>
                  <a:pt x="1991" y="590"/>
                  <a:pt x="1990" y="590"/>
                  <a:pt x="1988" y="591"/>
                </a:cubicBezTo>
                <a:cubicBezTo>
                  <a:pt x="1987" y="591"/>
                  <a:pt x="1985" y="593"/>
                  <a:pt x="1985" y="592"/>
                </a:cubicBezTo>
                <a:cubicBezTo>
                  <a:pt x="1983" y="591"/>
                  <a:pt x="1983" y="591"/>
                  <a:pt x="1981" y="591"/>
                </a:cubicBezTo>
                <a:cubicBezTo>
                  <a:pt x="1975" y="591"/>
                  <a:pt x="1974" y="593"/>
                  <a:pt x="1971" y="588"/>
                </a:cubicBezTo>
                <a:cubicBezTo>
                  <a:pt x="1971" y="588"/>
                  <a:pt x="1970" y="586"/>
                  <a:pt x="1968" y="586"/>
                </a:cubicBezTo>
                <a:cubicBezTo>
                  <a:pt x="1967" y="585"/>
                  <a:pt x="1965" y="583"/>
                  <a:pt x="1965" y="583"/>
                </a:cubicBezTo>
                <a:cubicBezTo>
                  <a:pt x="1962" y="582"/>
                  <a:pt x="1962" y="582"/>
                  <a:pt x="1962" y="582"/>
                </a:cubicBezTo>
                <a:cubicBezTo>
                  <a:pt x="1962" y="581"/>
                  <a:pt x="1961" y="578"/>
                  <a:pt x="1960" y="578"/>
                </a:cubicBezTo>
                <a:cubicBezTo>
                  <a:pt x="1957" y="577"/>
                  <a:pt x="1957" y="577"/>
                  <a:pt x="1957" y="577"/>
                </a:cubicBezTo>
                <a:cubicBezTo>
                  <a:pt x="1954" y="577"/>
                  <a:pt x="1954" y="577"/>
                  <a:pt x="1954" y="577"/>
                </a:cubicBezTo>
                <a:cubicBezTo>
                  <a:pt x="1953" y="577"/>
                  <a:pt x="1949" y="573"/>
                  <a:pt x="1948" y="573"/>
                </a:cubicBezTo>
                <a:cubicBezTo>
                  <a:pt x="1948" y="573"/>
                  <a:pt x="1948" y="570"/>
                  <a:pt x="1948" y="570"/>
                </a:cubicBezTo>
                <a:cubicBezTo>
                  <a:pt x="1948" y="569"/>
                  <a:pt x="1945" y="567"/>
                  <a:pt x="1945" y="566"/>
                </a:cubicBezTo>
                <a:cubicBezTo>
                  <a:pt x="1944" y="564"/>
                  <a:pt x="1944" y="564"/>
                  <a:pt x="1946" y="564"/>
                </a:cubicBezTo>
                <a:cubicBezTo>
                  <a:pt x="1942" y="560"/>
                  <a:pt x="1944" y="562"/>
                  <a:pt x="1941" y="556"/>
                </a:cubicBezTo>
                <a:cubicBezTo>
                  <a:pt x="1940" y="555"/>
                  <a:pt x="1936" y="551"/>
                  <a:pt x="1936" y="550"/>
                </a:cubicBezTo>
                <a:cubicBezTo>
                  <a:pt x="1936" y="549"/>
                  <a:pt x="1936" y="549"/>
                  <a:pt x="1935" y="548"/>
                </a:cubicBezTo>
                <a:cubicBezTo>
                  <a:pt x="1934" y="550"/>
                  <a:pt x="1935" y="553"/>
                  <a:pt x="1932" y="552"/>
                </a:cubicBezTo>
                <a:cubicBezTo>
                  <a:pt x="1931" y="551"/>
                  <a:pt x="1930" y="552"/>
                  <a:pt x="1929" y="550"/>
                </a:cubicBezTo>
                <a:cubicBezTo>
                  <a:pt x="1929" y="550"/>
                  <a:pt x="1926" y="550"/>
                  <a:pt x="1926" y="549"/>
                </a:cubicBezTo>
                <a:cubicBezTo>
                  <a:pt x="1927" y="546"/>
                  <a:pt x="1927" y="546"/>
                  <a:pt x="1926" y="547"/>
                </a:cubicBezTo>
                <a:cubicBezTo>
                  <a:pt x="1925" y="549"/>
                  <a:pt x="1926" y="554"/>
                  <a:pt x="1923" y="552"/>
                </a:cubicBezTo>
                <a:cubicBezTo>
                  <a:pt x="1923" y="556"/>
                  <a:pt x="1924" y="555"/>
                  <a:pt x="1919" y="554"/>
                </a:cubicBezTo>
                <a:cubicBezTo>
                  <a:pt x="1920" y="554"/>
                  <a:pt x="1921" y="555"/>
                  <a:pt x="1921" y="555"/>
                </a:cubicBezTo>
                <a:cubicBezTo>
                  <a:pt x="1921" y="557"/>
                  <a:pt x="1919" y="557"/>
                  <a:pt x="1918" y="557"/>
                </a:cubicBezTo>
                <a:cubicBezTo>
                  <a:pt x="1918" y="557"/>
                  <a:pt x="1916" y="557"/>
                  <a:pt x="1915" y="559"/>
                </a:cubicBezTo>
                <a:cubicBezTo>
                  <a:pt x="1915" y="559"/>
                  <a:pt x="1915" y="559"/>
                  <a:pt x="1916" y="559"/>
                </a:cubicBezTo>
                <a:cubicBezTo>
                  <a:pt x="1918" y="561"/>
                  <a:pt x="1919" y="563"/>
                  <a:pt x="1921" y="566"/>
                </a:cubicBezTo>
                <a:cubicBezTo>
                  <a:pt x="1922" y="566"/>
                  <a:pt x="1922" y="569"/>
                  <a:pt x="1922" y="569"/>
                </a:cubicBezTo>
                <a:cubicBezTo>
                  <a:pt x="1927" y="576"/>
                  <a:pt x="1927" y="576"/>
                  <a:pt x="1927" y="576"/>
                </a:cubicBezTo>
                <a:cubicBezTo>
                  <a:pt x="1928" y="576"/>
                  <a:pt x="1928" y="578"/>
                  <a:pt x="1928" y="579"/>
                </a:cubicBezTo>
                <a:cubicBezTo>
                  <a:pt x="1928" y="579"/>
                  <a:pt x="1931" y="581"/>
                  <a:pt x="1931" y="581"/>
                </a:cubicBezTo>
                <a:cubicBezTo>
                  <a:pt x="1934" y="586"/>
                  <a:pt x="1932" y="584"/>
                  <a:pt x="1938" y="588"/>
                </a:cubicBezTo>
                <a:cubicBezTo>
                  <a:pt x="1939" y="588"/>
                  <a:pt x="1940" y="590"/>
                  <a:pt x="1940" y="591"/>
                </a:cubicBezTo>
                <a:cubicBezTo>
                  <a:pt x="1940" y="591"/>
                  <a:pt x="1944" y="594"/>
                  <a:pt x="1943" y="595"/>
                </a:cubicBezTo>
                <a:cubicBezTo>
                  <a:pt x="1941" y="597"/>
                  <a:pt x="1942" y="596"/>
                  <a:pt x="1942" y="600"/>
                </a:cubicBezTo>
                <a:cubicBezTo>
                  <a:pt x="1942" y="602"/>
                  <a:pt x="1947" y="605"/>
                  <a:pt x="1947" y="606"/>
                </a:cubicBezTo>
                <a:cubicBezTo>
                  <a:pt x="1948" y="610"/>
                  <a:pt x="1947" y="610"/>
                  <a:pt x="1949" y="611"/>
                </a:cubicBezTo>
                <a:cubicBezTo>
                  <a:pt x="1948" y="605"/>
                  <a:pt x="1948" y="605"/>
                  <a:pt x="1948" y="605"/>
                </a:cubicBezTo>
                <a:cubicBezTo>
                  <a:pt x="1950" y="601"/>
                  <a:pt x="1949" y="601"/>
                  <a:pt x="1950" y="598"/>
                </a:cubicBezTo>
                <a:cubicBezTo>
                  <a:pt x="1950" y="598"/>
                  <a:pt x="1952" y="596"/>
                  <a:pt x="1952" y="596"/>
                </a:cubicBezTo>
                <a:cubicBezTo>
                  <a:pt x="1952" y="596"/>
                  <a:pt x="1956" y="600"/>
                  <a:pt x="1956" y="600"/>
                </a:cubicBezTo>
                <a:cubicBezTo>
                  <a:pt x="1956" y="605"/>
                  <a:pt x="1955" y="603"/>
                  <a:pt x="1957" y="606"/>
                </a:cubicBezTo>
                <a:cubicBezTo>
                  <a:pt x="1957" y="607"/>
                  <a:pt x="1957" y="610"/>
                  <a:pt x="1957" y="610"/>
                </a:cubicBezTo>
                <a:cubicBezTo>
                  <a:pt x="1957" y="611"/>
                  <a:pt x="1955" y="613"/>
                  <a:pt x="1955" y="613"/>
                </a:cubicBezTo>
                <a:cubicBezTo>
                  <a:pt x="1955" y="613"/>
                  <a:pt x="1955" y="613"/>
                  <a:pt x="1955" y="614"/>
                </a:cubicBezTo>
                <a:cubicBezTo>
                  <a:pt x="1955" y="616"/>
                  <a:pt x="1955" y="616"/>
                  <a:pt x="1957" y="618"/>
                </a:cubicBezTo>
                <a:cubicBezTo>
                  <a:pt x="1957" y="617"/>
                  <a:pt x="1957" y="617"/>
                  <a:pt x="1958" y="617"/>
                </a:cubicBezTo>
                <a:cubicBezTo>
                  <a:pt x="1961" y="620"/>
                  <a:pt x="1959" y="620"/>
                  <a:pt x="1960" y="621"/>
                </a:cubicBezTo>
                <a:cubicBezTo>
                  <a:pt x="1961" y="620"/>
                  <a:pt x="1962" y="620"/>
                  <a:pt x="1962" y="621"/>
                </a:cubicBezTo>
                <a:cubicBezTo>
                  <a:pt x="1964" y="621"/>
                  <a:pt x="1964" y="621"/>
                  <a:pt x="1965" y="620"/>
                </a:cubicBezTo>
                <a:cubicBezTo>
                  <a:pt x="1968" y="618"/>
                  <a:pt x="1971" y="620"/>
                  <a:pt x="1973" y="619"/>
                </a:cubicBezTo>
                <a:cubicBezTo>
                  <a:pt x="1974" y="619"/>
                  <a:pt x="1978" y="621"/>
                  <a:pt x="1980" y="620"/>
                </a:cubicBezTo>
                <a:cubicBezTo>
                  <a:pt x="1980" y="620"/>
                  <a:pt x="1978" y="620"/>
                  <a:pt x="1978" y="620"/>
                </a:cubicBezTo>
                <a:cubicBezTo>
                  <a:pt x="1975" y="617"/>
                  <a:pt x="1982" y="618"/>
                  <a:pt x="1983" y="618"/>
                </a:cubicBezTo>
                <a:cubicBezTo>
                  <a:pt x="1983" y="618"/>
                  <a:pt x="1983" y="617"/>
                  <a:pt x="1984" y="617"/>
                </a:cubicBezTo>
                <a:cubicBezTo>
                  <a:pt x="1986" y="617"/>
                  <a:pt x="1986" y="618"/>
                  <a:pt x="1986" y="615"/>
                </a:cubicBezTo>
                <a:cubicBezTo>
                  <a:pt x="1986" y="611"/>
                  <a:pt x="1992" y="608"/>
                  <a:pt x="1993" y="606"/>
                </a:cubicBezTo>
                <a:cubicBezTo>
                  <a:pt x="1996" y="602"/>
                  <a:pt x="1998" y="600"/>
                  <a:pt x="1999" y="599"/>
                </a:cubicBezTo>
                <a:cubicBezTo>
                  <a:pt x="2001" y="597"/>
                  <a:pt x="1998" y="598"/>
                  <a:pt x="2002" y="595"/>
                </a:cubicBezTo>
                <a:cubicBezTo>
                  <a:pt x="2003" y="594"/>
                  <a:pt x="2003" y="594"/>
                  <a:pt x="2004" y="594"/>
                </a:cubicBezTo>
                <a:cubicBezTo>
                  <a:pt x="2006" y="594"/>
                  <a:pt x="2004" y="597"/>
                  <a:pt x="2004" y="598"/>
                </a:cubicBezTo>
                <a:cubicBezTo>
                  <a:pt x="2004" y="599"/>
                  <a:pt x="2006" y="601"/>
                  <a:pt x="2003" y="602"/>
                </a:cubicBezTo>
                <a:cubicBezTo>
                  <a:pt x="2004" y="605"/>
                  <a:pt x="2004" y="608"/>
                  <a:pt x="2004" y="609"/>
                </a:cubicBezTo>
                <a:cubicBezTo>
                  <a:pt x="2005" y="610"/>
                  <a:pt x="2006" y="611"/>
                  <a:pt x="2006" y="611"/>
                </a:cubicBezTo>
                <a:cubicBezTo>
                  <a:pt x="2006" y="611"/>
                  <a:pt x="2006" y="613"/>
                  <a:pt x="2006" y="613"/>
                </a:cubicBezTo>
                <a:cubicBezTo>
                  <a:pt x="2006" y="614"/>
                  <a:pt x="2009" y="617"/>
                  <a:pt x="2009" y="618"/>
                </a:cubicBezTo>
                <a:cubicBezTo>
                  <a:pt x="2014" y="621"/>
                  <a:pt x="2014" y="621"/>
                  <a:pt x="2014" y="621"/>
                </a:cubicBezTo>
                <a:cubicBezTo>
                  <a:pt x="2014" y="622"/>
                  <a:pt x="2018" y="622"/>
                  <a:pt x="2018" y="622"/>
                </a:cubicBezTo>
                <a:cubicBezTo>
                  <a:pt x="2018" y="623"/>
                  <a:pt x="2020" y="624"/>
                  <a:pt x="2020" y="624"/>
                </a:cubicBezTo>
                <a:cubicBezTo>
                  <a:pt x="2021" y="624"/>
                  <a:pt x="2021" y="624"/>
                  <a:pt x="2021" y="624"/>
                </a:cubicBezTo>
                <a:cubicBezTo>
                  <a:pt x="2027" y="625"/>
                  <a:pt x="2027" y="625"/>
                  <a:pt x="2027" y="625"/>
                </a:cubicBezTo>
                <a:cubicBezTo>
                  <a:pt x="2027" y="625"/>
                  <a:pt x="2029" y="626"/>
                  <a:pt x="2029" y="626"/>
                </a:cubicBezTo>
                <a:cubicBezTo>
                  <a:pt x="2031" y="630"/>
                  <a:pt x="2030" y="629"/>
                  <a:pt x="2033" y="632"/>
                </a:cubicBezTo>
                <a:cubicBezTo>
                  <a:pt x="2034" y="634"/>
                  <a:pt x="2032" y="632"/>
                  <a:pt x="2036" y="635"/>
                </a:cubicBezTo>
                <a:cubicBezTo>
                  <a:pt x="2036" y="635"/>
                  <a:pt x="2039" y="638"/>
                  <a:pt x="2040" y="638"/>
                </a:cubicBezTo>
                <a:cubicBezTo>
                  <a:pt x="2041" y="639"/>
                  <a:pt x="2040" y="637"/>
                  <a:pt x="2041" y="645"/>
                </a:cubicBezTo>
                <a:cubicBezTo>
                  <a:pt x="2041" y="645"/>
                  <a:pt x="2039" y="647"/>
                  <a:pt x="2038" y="647"/>
                </a:cubicBezTo>
                <a:cubicBezTo>
                  <a:pt x="2037" y="649"/>
                  <a:pt x="2038" y="649"/>
                  <a:pt x="2036" y="652"/>
                </a:cubicBezTo>
                <a:cubicBezTo>
                  <a:pt x="2032" y="655"/>
                  <a:pt x="2035" y="652"/>
                  <a:pt x="2033" y="656"/>
                </a:cubicBezTo>
                <a:cubicBezTo>
                  <a:pt x="2032" y="658"/>
                  <a:pt x="2030" y="659"/>
                  <a:pt x="2030" y="662"/>
                </a:cubicBezTo>
                <a:cubicBezTo>
                  <a:pt x="2030" y="663"/>
                  <a:pt x="2025" y="664"/>
                  <a:pt x="2026" y="661"/>
                </a:cubicBezTo>
                <a:cubicBezTo>
                  <a:pt x="2026" y="661"/>
                  <a:pt x="2026" y="661"/>
                  <a:pt x="2026" y="661"/>
                </a:cubicBezTo>
                <a:cubicBezTo>
                  <a:pt x="2022" y="665"/>
                  <a:pt x="2024" y="663"/>
                  <a:pt x="2023" y="667"/>
                </a:cubicBezTo>
                <a:cubicBezTo>
                  <a:pt x="2023" y="667"/>
                  <a:pt x="2023" y="670"/>
                  <a:pt x="2023" y="670"/>
                </a:cubicBezTo>
                <a:cubicBezTo>
                  <a:pt x="2022" y="674"/>
                  <a:pt x="2025" y="679"/>
                  <a:pt x="2023" y="679"/>
                </a:cubicBezTo>
                <a:cubicBezTo>
                  <a:pt x="2023" y="679"/>
                  <a:pt x="2020" y="680"/>
                  <a:pt x="2020" y="680"/>
                </a:cubicBezTo>
                <a:cubicBezTo>
                  <a:pt x="2017" y="680"/>
                  <a:pt x="2017" y="680"/>
                  <a:pt x="2017" y="680"/>
                </a:cubicBezTo>
                <a:cubicBezTo>
                  <a:pt x="2014" y="683"/>
                  <a:pt x="2014" y="683"/>
                  <a:pt x="2014" y="683"/>
                </a:cubicBezTo>
                <a:cubicBezTo>
                  <a:pt x="2013" y="686"/>
                  <a:pt x="2013" y="686"/>
                  <a:pt x="2013" y="686"/>
                </a:cubicBezTo>
                <a:cubicBezTo>
                  <a:pt x="2011" y="689"/>
                  <a:pt x="2011" y="689"/>
                  <a:pt x="2011" y="689"/>
                </a:cubicBezTo>
                <a:cubicBezTo>
                  <a:pt x="2011" y="691"/>
                  <a:pt x="2009" y="690"/>
                  <a:pt x="2008" y="691"/>
                </a:cubicBezTo>
                <a:cubicBezTo>
                  <a:pt x="2002" y="692"/>
                  <a:pt x="2002" y="692"/>
                  <a:pt x="2002" y="692"/>
                </a:cubicBezTo>
                <a:cubicBezTo>
                  <a:pt x="2001" y="694"/>
                  <a:pt x="2001" y="694"/>
                  <a:pt x="2001" y="694"/>
                </a:cubicBezTo>
                <a:cubicBezTo>
                  <a:pt x="1999" y="696"/>
                  <a:pt x="2000" y="696"/>
                  <a:pt x="2000" y="698"/>
                </a:cubicBezTo>
                <a:cubicBezTo>
                  <a:pt x="2000" y="699"/>
                  <a:pt x="1997" y="701"/>
                  <a:pt x="1996" y="702"/>
                </a:cubicBezTo>
                <a:cubicBezTo>
                  <a:pt x="1996" y="702"/>
                  <a:pt x="1989" y="702"/>
                  <a:pt x="1988" y="702"/>
                </a:cubicBezTo>
                <a:cubicBezTo>
                  <a:pt x="1981" y="705"/>
                  <a:pt x="1981" y="705"/>
                  <a:pt x="1981" y="705"/>
                </a:cubicBezTo>
                <a:cubicBezTo>
                  <a:pt x="1980" y="705"/>
                  <a:pt x="1980" y="705"/>
                  <a:pt x="1979" y="705"/>
                </a:cubicBezTo>
                <a:cubicBezTo>
                  <a:pt x="1978" y="706"/>
                  <a:pt x="1977" y="708"/>
                  <a:pt x="1977" y="708"/>
                </a:cubicBezTo>
                <a:cubicBezTo>
                  <a:pt x="1976" y="708"/>
                  <a:pt x="1972" y="709"/>
                  <a:pt x="1971" y="709"/>
                </a:cubicBezTo>
                <a:cubicBezTo>
                  <a:pt x="1970" y="712"/>
                  <a:pt x="1970" y="712"/>
                  <a:pt x="1970" y="712"/>
                </a:cubicBezTo>
                <a:cubicBezTo>
                  <a:pt x="1969" y="713"/>
                  <a:pt x="1971" y="717"/>
                  <a:pt x="1970" y="717"/>
                </a:cubicBezTo>
                <a:cubicBezTo>
                  <a:pt x="1966" y="721"/>
                  <a:pt x="1967" y="719"/>
                  <a:pt x="1963" y="721"/>
                </a:cubicBezTo>
                <a:cubicBezTo>
                  <a:pt x="1961" y="722"/>
                  <a:pt x="1958" y="723"/>
                  <a:pt x="1956" y="724"/>
                </a:cubicBezTo>
                <a:cubicBezTo>
                  <a:pt x="1956" y="724"/>
                  <a:pt x="1955" y="725"/>
                  <a:pt x="1954" y="725"/>
                </a:cubicBezTo>
                <a:cubicBezTo>
                  <a:pt x="1953" y="725"/>
                  <a:pt x="1952" y="724"/>
                  <a:pt x="1952" y="726"/>
                </a:cubicBezTo>
                <a:cubicBezTo>
                  <a:pt x="1952" y="727"/>
                  <a:pt x="1948" y="727"/>
                  <a:pt x="1946" y="727"/>
                </a:cubicBezTo>
                <a:cubicBezTo>
                  <a:pt x="1946" y="728"/>
                  <a:pt x="1941" y="730"/>
                  <a:pt x="1941" y="730"/>
                </a:cubicBezTo>
                <a:cubicBezTo>
                  <a:pt x="1938" y="730"/>
                  <a:pt x="1940" y="733"/>
                  <a:pt x="1935" y="735"/>
                </a:cubicBezTo>
                <a:cubicBezTo>
                  <a:pt x="1935" y="736"/>
                  <a:pt x="1931" y="736"/>
                  <a:pt x="1931" y="736"/>
                </a:cubicBezTo>
                <a:cubicBezTo>
                  <a:pt x="1928" y="736"/>
                  <a:pt x="1930" y="735"/>
                  <a:pt x="1926" y="738"/>
                </a:cubicBezTo>
                <a:cubicBezTo>
                  <a:pt x="1926" y="738"/>
                  <a:pt x="1926" y="738"/>
                  <a:pt x="1926" y="738"/>
                </a:cubicBezTo>
                <a:cubicBezTo>
                  <a:pt x="1926" y="738"/>
                  <a:pt x="1926" y="738"/>
                  <a:pt x="1926" y="738"/>
                </a:cubicBezTo>
                <a:cubicBezTo>
                  <a:pt x="1926" y="738"/>
                  <a:pt x="1925" y="738"/>
                  <a:pt x="1924" y="739"/>
                </a:cubicBezTo>
                <a:cubicBezTo>
                  <a:pt x="1922" y="740"/>
                  <a:pt x="1921" y="741"/>
                  <a:pt x="1920" y="741"/>
                </a:cubicBezTo>
                <a:cubicBezTo>
                  <a:pt x="1918" y="741"/>
                  <a:pt x="1918" y="741"/>
                  <a:pt x="1917" y="743"/>
                </a:cubicBezTo>
                <a:cubicBezTo>
                  <a:pt x="1916" y="744"/>
                  <a:pt x="1908" y="743"/>
                  <a:pt x="1907" y="743"/>
                </a:cubicBezTo>
                <a:cubicBezTo>
                  <a:pt x="1906" y="745"/>
                  <a:pt x="1905" y="745"/>
                  <a:pt x="1903" y="746"/>
                </a:cubicBezTo>
                <a:cubicBezTo>
                  <a:pt x="1900" y="749"/>
                  <a:pt x="1900" y="747"/>
                  <a:pt x="1900" y="749"/>
                </a:cubicBezTo>
                <a:cubicBezTo>
                  <a:pt x="1898" y="750"/>
                  <a:pt x="1898" y="750"/>
                  <a:pt x="1898" y="750"/>
                </a:cubicBezTo>
                <a:cubicBezTo>
                  <a:pt x="1895" y="750"/>
                  <a:pt x="1896" y="749"/>
                  <a:pt x="1896" y="749"/>
                </a:cubicBezTo>
                <a:cubicBezTo>
                  <a:pt x="1895" y="750"/>
                  <a:pt x="1892" y="752"/>
                  <a:pt x="1892" y="752"/>
                </a:cubicBezTo>
                <a:cubicBezTo>
                  <a:pt x="1892" y="752"/>
                  <a:pt x="1886" y="751"/>
                  <a:pt x="1885" y="751"/>
                </a:cubicBezTo>
                <a:cubicBezTo>
                  <a:pt x="1883" y="751"/>
                  <a:pt x="1884" y="752"/>
                  <a:pt x="1883" y="748"/>
                </a:cubicBezTo>
                <a:cubicBezTo>
                  <a:pt x="1883" y="748"/>
                  <a:pt x="1883" y="748"/>
                  <a:pt x="1883" y="748"/>
                </a:cubicBezTo>
                <a:cubicBezTo>
                  <a:pt x="1882" y="748"/>
                  <a:pt x="1881" y="746"/>
                  <a:pt x="1881" y="744"/>
                </a:cubicBezTo>
                <a:cubicBezTo>
                  <a:pt x="1881" y="742"/>
                  <a:pt x="1882" y="742"/>
                  <a:pt x="1881" y="741"/>
                </a:cubicBezTo>
                <a:cubicBezTo>
                  <a:pt x="1881" y="739"/>
                  <a:pt x="1880" y="737"/>
                  <a:pt x="1880" y="737"/>
                </a:cubicBezTo>
                <a:cubicBezTo>
                  <a:pt x="1880" y="737"/>
                  <a:pt x="1879" y="736"/>
                  <a:pt x="1879" y="735"/>
                </a:cubicBezTo>
                <a:cubicBezTo>
                  <a:pt x="1879" y="735"/>
                  <a:pt x="1878" y="730"/>
                  <a:pt x="1878" y="729"/>
                </a:cubicBezTo>
                <a:cubicBezTo>
                  <a:pt x="1878" y="729"/>
                  <a:pt x="1876" y="723"/>
                  <a:pt x="1875" y="722"/>
                </a:cubicBezTo>
                <a:cubicBezTo>
                  <a:pt x="1874" y="721"/>
                  <a:pt x="1874" y="720"/>
                  <a:pt x="1874" y="719"/>
                </a:cubicBezTo>
                <a:cubicBezTo>
                  <a:pt x="1875" y="718"/>
                  <a:pt x="1874" y="715"/>
                  <a:pt x="1874" y="714"/>
                </a:cubicBezTo>
                <a:cubicBezTo>
                  <a:pt x="1876" y="712"/>
                  <a:pt x="1876" y="713"/>
                  <a:pt x="1876" y="709"/>
                </a:cubicBezTo>
                <a:cubicBezTo>
                  <a:pt x="1875" y="709"/>
                  <a:pt x="1875" y="709"/>
                  <a:pt x="1875" y="709"/>
                </a:cubicBezTo>
                <a:cubicBezTo>
                  <a:pt x="1874" y="709"/>
                  <a:pt x="1873" y="701"/>
                  <a:pt x="1870" y="701"/>
                </a:cubicBezTo>
                <a:cubicBezTo>
                  <a:pt x="1868" y="701"/>
                  <a:pt x="1869" y="696"/>
                  <a:pt x="1868" y="695"/>
                </a:cubicBezTo>
                <a:cubicBezTo>
                  <a:pt x="1866" y="693"/>
                  <a:pt x="1866" y="693"/>
                  <a:pt x="1866" y="693"/>
                </a:cubicBezTo>
                <a:cubicBezTo>
                  <a:pt x="1863" y="690"/>
                  <a:pt x="1863" y="690"/>
                  <a:pt x="1863" y="690"/>
                </a:cubicBezTo>
                <a:cubicBezTo>
                  <a:pt x="1858" y="682"/>
                  <a:pt x="1858" y="682"/>
                  <a:pt x="1858" y="682"/>
                </a:cubicBezTo>
                <a:cubicBezTo>
                  <a:pt x="1856" y="679"/>
                  <a:pt x="1856" y="679"/>
                  <a:pt x="1856" y="676"/>
                </a:cubicBezTo>
                <a:cubicBezTo>
                  <a:pt x="1856" y="673"/>
                  <a:pt x="1857" y="675"/>
                  <a:pt x="1854" y="673"/>
                </a:cubicBezTo>
                <a:cubicBezTo>
                  <a:pt x="1849" y="666"/>
                  <a:pt x="1849" y="666"/>
                  <a:pt x="1849" y="666"/>
                </a:cubicBezTo>
                <a:cubicBezTo>
                  <a:pt x="1847" y="664"/>
                  <a:pt x="1845" y="665"/>
                  <a:pt x="1843" y="663"/>
                </a:cubicBezTo>
                <a:cubicBezTo>
                  <a:pt x="1843" y="663"/>
                  <a:pt x="1841" y="662"/>
                  <a:pt x="1841" y="661"/>
                </a:cubicBezTo>
                <a:cubicBezTo>
                  <a:pt x="1840" y="658"/>
                  <a:pt x="1840" y="658"/>
                  <a:pt x="1837" y="655"/>
                </a:cubicBezTo>
                <a:cubicBezTo>
                  <a:pt x="1836" y="654"/>
                  <a:pt x="1833" y="643"/>
                  <a:pt x="1833" y="643"/>
                </a:cubicBezTo>
                <a:cubicBezTo>
                  <a:pt x="1833" y="638"/>
                  <a:pt x="1833" y="638"/>
                  <a:pt x="1833" y="638"/>
                </a:cubicBezTo>
                <a:cubicBezTo>
                  <a:pt x="1833" y="635"/>
                  <a:pt x="1833" y="635"/>
                  <a:pt x="1833" y="635"/>
                </a:cubicBezTo>
                <a:cubicBezTo>
                  <a:pt x="1830" y="629"/>
                  <a:pt x="1830" y="629"/>
                  <a:pt x="1830" y="629"/>
                </a:cubicBezTo>
                <a:cubicBezTo>
                  <a:pt x="1827" y="623"/>
                  <a:pt x="1827" y="623"/>
                  <a:pt x="1827" y="623"/>
                </a:cubicBezTo>
                <a:cubicBezTo>
                  <a:pt x="1827" y="622"/>
                  <a:pt x="1822" y="618"/>
                  <a:pt x="1821" y="618"/>
                </a:cubicBezTo>
                <a:cubicBezTo>
                  <a:pt x="1818" y="618"/>
                  <a:pt x="1818" y="618"/>
                  <a:pt x="1818" y="618"/>
                </a:cubicBezTo>
                <a:cubicBezTo>
                  <a:pt x="1818" y="618"/>
                  <a:pt x="1817" y="617"/>
                  <a:pt x="1817" y="616"/>
                </a:cubicBezTo>
                <a:cubicBezTo>
                  <a:pt x="1816" y="613"/>
                  <a:pt x="1816" y="614"/>
                  <a:pt x="1814" y="612"/>
                </a:cubicBezTo>
                <a:cubicBezTo>
                  <a:pt x="1814" y="611"/>
                  <a:pt x="1815" y="610"/>
                  <a:pt x="1815" y="609"/>
                </a:cubicBezTo>
                <a:cubicBezTo>
                  <a:pt x="1814" y="607"/>
                  <a:pt x="1814" y="607"/>
                  <a:pt x="1814" y="607"/>
                </a:cubicBezTo>
                <a:cubicBezTo>
                  <a:pt x="1814" y="606"/>
                  <a:pt x="1812" y="605"/>
                  <a:pt x="1812" y="605"/>
                </a:cubicBezTo>
                <a:cubicBezTo>
                  <a:pt x="1811" y="602"/>
                  <a:pt x="1812" y="603"/>
                  <a:pt x="1810" y="601"/>
                </a:cubicBezTo>
                <a:cubicBezTo>
                  <a:pt x="1809" y="600"/>
                  <a:pt x="1808" y="597"/>
                  <a:pt x="1807" y="596"/>
                </a:cubicBezTo>
                <a:cubicBezTo>
                  <a:pt x="1804" y="594"/>
                  <a:pt x="1804" y="594"/>
                  <a:pt x="1804" y="594"/>
                </a:cubicBezTo>
                <a:cubicBezTo>
                  <a:pt x="1804" y="594"/>
                  <a:pt x="1803" y="591"/>
                  <a:pt x="1803" y="590"/>
                </a:cubicBezTo>
                <a:cubicBezTo>
                  <a:pt x="1803" y="590"/>
                  <a:pt x="1802" y="588"/>
                  <a:pt x="1800" y="587"/>
                </a:cubicBezTo>
                <a:cubicBezTo>
                  <a:pt x="1792" y="574"/>
                  <a:pt x="1792" y="574"/>
                  <a:pt x="1792" y="574"/>
                </a:cubicBezTo>
                <a:cubicBezTo>
                  <a:pt x="1787" y="573"/>
                  <a:pt x="1787" y="573"/>
                  <a:pt x="1787" y="573"/>
                </a:cubicBezTo>
                <a:cubicBezTo>
                  <a:pt x="1786" y="573"/>
                  <a:pt x="1788" y="567"/>
                  <a:pt x="1789" y="567"/>
                </a:cubicBezTo>
                <a:cubicBezTo>
                  <a:pt x="1789" y="566"/>
                  <a:pt x="1788" y="562"/>
                  <a:pt x="1789" y="560"/>
                </a:cubicBezTo>
                <a:cubicBezTo>
                  <a:pt x="1789" y="559"/>
                  <a:pt x="1789" y="559"/>
                  <a:pt x="1789" y="558"/>
                </a:cubicBezTo>
                <a:cubicBezTo>
                  <a:pt x="1789" y="558"/>
                  <a:pt x="1789" y="558"/>
                  <a:pt x="1789" y="558"/>
                </a:cubicBezTo>
                <a:cubicBezTo>
                  <a:pt x="1788" y="559"/>
                  <a:pt x="1788" y="559"/>
                  <a:pt x="1788" y="559"/>
                </a:cubicBezTo>
                <a:cubicBezTo>
                  <a:pt x="1788" y="559"/>
                  <a:pt x="1787" y="561"/>
                  <a:pt x="1787" y="562"/>
                </a:cubicBezTo>
                <a:cubicBezTo>
                  <a:pt x="1787" y="565"/>
                  <a:pt x="1787" y="565"/>
                  <a:pt x="1787" y="565"/>
                </a:cubicBezTo>
                <a:cubicBezTo>
                  <a:pt x="1787" y="567"/>
                  <a:pt x="1785" y="569"/>
                  <a:pt x="1786" y="571"/>
                </a:cubicBezTo>
                <a:cubicBezTo>
                  <a:pt x="1786" y="573"/>
                  <a:pt x="1786" y="576"/>
                  <a:pt x="1784" y="577"/>
                </a:cubicBezTo>
                <a:cubicBezTo>
                  <a:pt x="1784" y="578"/>
                  <a:pt x="1782" y="578"/>
                  <a:pt x="1782" y="578"/>
                </a:cubicBezTo>
                <a:cubicBezTo>
                  <a:pt x="1781" y="578"/>
                  <a:pt x="1781" y="576"/>
                  <a:pt x="1781" y="576"/>
                </a:cubicBezTo>
                <a:cubicBezTo>
                  <a:pt x="1780" y="576"/>
                  <a:pt x="1779" y="576"/>
                  <a:pt x="1779" y="575"/>
                </a:cubicBezTo>
                <a:cubicBezTo>
                  <a:pt x="1776" y="571"/>
                  <a:pt x="1776" y="571"/>
                  <a:pt x="1773" y="568"/>
                </a:cubicBezTo>
                <a:cubicBezTo>
                  <a:pt x="1773" y="567"/>
                  <a:pt x="1772" y="563"/>
                  <a:pt x="1771" y="562"/>
                </a:cubicBezTo>
                <a:cubicBezTo>
                  <a:pt x="1768" y="557"/>
                  <a:pt x="1769" y="562"/>
                  <a:pt x="1765" y="552"/>
                </a:cubicBezTo>
                <a:cubicBezTo>
                  <a:pt x="1764" y="554"/>
                  <a:pt x="1764" y="554"/>
                  <a:pt x="1764" y="554"/>
                </a:cubicBezTo>
                <a:cubicBezTo>
                  <a:pt x="1764" y="556"/>
                  <a:pt x="1764" y="556"/>
                  <a:pt x="1764" y="556"/>
                </a:cubicBezTo>
                <a:cubicBezTo>
                  <a:pt x="1765" y="558"/>
                  <a:pt x="1765" y="558"/>
                  <a:pt x="1765" y="558"/>
                </a:cubicBezTo>
                <a:cubicBezTo>
                  <a:pt x="1767" y="560"/>
                  <a:pt x="1767" y="560"/>
                  <a:pt x="1767" y="560"/>
                </a:cubicBezTo>
                <a:cubicBezTo>
                  <a:pt x="1767" y="560"/>
                  <a:pt x="1767" y="563"/>
                  <a:pt x="1768" y="563"/>
                </a:cubicBezTo>
                <a:cubicBezTo>
                  <a:pt x="1769" y="563"/>
                  <a:pt x="1769" y="565"/>
                  <a:pt x="1770" y="566"/>
                </a:cubicBezTo>
                <a:cubicBezTo>
                  <a:pt x="1773" y="572"/>
                  <a:pt x="1773" y="572"/>
                  <a:pt x="1773" y="572"/>
                </a:cubicBezTo>
                <a:cubicBezTo>
                  <a:pt x="1777" y="575"/>
                  <a:pt x="1777" y="575"/>
                  <a:pt x="1777" y="575"/>
                </a:cubicBezTo>
                <a:cubicBezTo>
                  <a:pt x="1778" y="576"/>
                  <a:pt x="1778" y="579"/>
                  <a:pt x="1778" y="580"/>
                </a:cubicBezTo>
                <a:cubicBezTo>
                  <a:pt x="1779" y="582"/>
                  <a:pt x="1781" y="581"/>
                  <a:pt x="1782" y="588"/>
                </a:cubicBezTo>
                <a:cubicBezTo>
                  <a:pt x="1782" y="591"/>
                  <a:pt x="1781" y="591"/>
                  <a:pt x="1783" y="594"/>
                </a:cubicBezTo>
                <a:cubicBezTo>
                  <a:pt x="1786" y="599"/>
                  <a:pt x="1786" y="599"/>
                  <a:pt x="1786" y="599"/>
                </a:cubicBezTo>
                <a:cubicBezTo>
                  <a:pt x="1789" y="604"/>
                  <a:pt x="1789" y="607"/>
                  <a:pt x="1794" y="610"/>
                </a:cubicBezTo>
                <a:cubicBezTo>
                  <a:pt x="1794" y="611"/>
                  <a:pt x="1795" y="615"/>
                  <a:pt x="1795" y="616"/>
                </a:cubicBezTo>
                <a:cubicBezTo>
                  <a:pt x="1796" y="617"/>
                  <a:pt x="1802" y="620"/>
                  <a:pt x="1802" y="621"/>
                </a:cubicBezTo>
                <a:cubicBezTo>
                  <a:pt x="1802" y="622"/>
                  <a:pt x="1799" y="621"/>
                  <a:pt x="1798" y="621"/>
                </a:cubicBezTo>
                <a:cubicBezTo>
                  <a:pt x="1798" y="622"/>
                  <a:pt x="1798" y="622"/>
                  <a:pt x="1799" y="622"/>
                </a:cubicBezTo>
                <a:cubicBezTo>
                  <a:pt x="1800" y="631"/>
                  <a:pt x="1800" y="631"/>
                  <a:pt x="1800" y="631"/>
                </a:cubicBezTo>
                <a:cubicBezTo>
                  <a:pt x="1800" y="631"/>
                  <a:pt x="1800" y="631"/>
                  <a:pt x="1799" y="632"/>
                </a:cubicBezTo>
                <a:cubicBezTo>
                  <a:pt x="1802" y="635"/>
                  <a:pt x="1803" y="635"/>
                  <a:pt x="1806" y="636"/>
                </a:cubicBezTo>
                <a:cubicBezTo>
                  <a:pt x="1807" y="636"/>
                  <a:pt x="1808" y="638"/>
                  <a:pt x="1808" y="639"/>
                </a:cubicBezTo>
                <a:cubicBezTo>
                  <a:pt x="1813" y="642"/>
                  <a:pt x="1813" y="642"/>
                  <a:pt x="1813" y="642"/>
                </a:cubicBezTo>
                <a:cubicBezTo>
                  <a:pt x="1813" y="642"/>
                  <a:pt x="1813" y="647"/>
                  <a:pt x="1814" y="648"/>
                </a:cubicBezTo>
                <a:cubicBezTo>
                  <a:pt x="1814" y="649"/>
                  <a:pt x="1817" y="652"/>
                  <a:pt x="1818" y="653"/>
                </a:cubicBezTo>
                <a:cubicBezTo>
                  <a:pt x="1818" y="654"/>
                  <a:pt x="1817" y="654"/>
                  <a:pt x="1817" y="655"/>
                </a:cubicBezTo>
                <a:cubicBezTo>
                  <a:pt x="1816" y="658"/>
                  <a:pt x="1818" y="667"/>
                  <a:pt x="1819" y="671"/>
                </a:cubicBezTo>
                <a:cubicBezTo>
                  <a:pt x="1819" y="674"/>
                  <a:pt x="1818" y="674"/>
                  <a:pt x="1820" y="678"/>
                </a:cubicBezTo>
                <a:cubicBezTo>
                  <a:pt x="1820" y="679"/>
                  <a:pt x="1821" y="681"/>
                  <a:pt x="1822" y="682"/>
                </a:cubicBezTo>
                <a:cubicBezTo>
                  <a:pt x="1823" y="682"/>
                  <a:pt x="1823" y="681"/>
                  <a:pt x="1825" y="683"/>
                </a:cubicBezTo>
                <a:cubicBezTo>
                  <a:pt x="1827" y="684"/>
                  <a:pt x="1827" y="684"/>
                  <a:pt x="1828" y="686"/>
                </a:cubicBezTo>
                <a:cubicBezTo>
                  <a:pt x="1828" y="686"/>
                  <a:pt x="1829" y="686"/>
                  <a:pt x="1829" y="686"/>
                </a:cubicBezTo>
                <a:cubicBezTo>
                  <a:pt x="1830" y="686"/>
                  <a:pt x="1833" y="689"/>
                  <a:pt x="1833" y="690"/>
                </a:cubicBezTo>
                <a:cubicBezTo>
                  <a:pt x="1833" y="690"/>
                  <a:pt x="1834" y="691"/>
                  <a:pt x="1834" y="691"/>
                </a:cubicBezTo>
                <a:cubicBezTo>
                  <a:pt x="1835" y="692"/>
                  <a:pt x="1837" y="696"/>
                  <a:pt x="1837" y="696"/>
                </a:cubicBezTo>
                <a:cubicBezTo>
                  <a:pt x="1837" y="699"/>
                  <a:pt x="1838" y="702"/>
                  <a:pt x="1838" y="705"/>
                </a:cubicBezTo>
                <a:cubicBezTo>
                  <a:pt x="1839" y="706"/>
                  <a:pt x="1839" y="710"/>
                  <a:pt x="1839" y="711"/>
                </a:cubicBezTo>
                <a:cubicBezTo>
                  <a:pt x="1842" y="715"/>
                  <a:pt x="1842" y="715"/>
                  <a:pt x="1842" y="715"/>
                </a:cubicBezTo>
                <a:cubicBezTo>
                  <a:pt x="1843" y="717"/>
                  <a:pt x="1843" y="717"/>
                  <a:pt x="1843" y="717"/>
                </a:cubicBezTo>
                <a:cubicBezTo>
                  <a:pt x="1845" y="718"/>
                  <a:pt x="1844" y="718"/>
                  <a:pt x="1844" y="720"/>
                </a:cubicBezTo>
                <a:cubicBezTo>
                  <a:pt x="1844" y="720"/>
                  <a:pt x="1844" y="720"/>
                  <a:pt x="1845" y="720"/>
                </a:cubicBezTo>
                <a:cubicBezTo>
                  <a:pt x="1846" y="718"/>
                  <a:pt x="1845" y="717"/>
                  <a:pt x="1847" y="719"/>
                </a:cubicBezTo>
                <a:cubicBezTo>
                  <a:pt x="1848" y="719"/>
                  <a:pt x="1848" y="721"/>
                  <a:pt x="1848" y="721"/>
                </a:cubicBezTo>
                <a:cubicBezTo>
                  <a:pt x="1848" y="722"/>
                  <a:pt x="1849" y="722"/>
                  <a:pt x="1849" y="724"/>
                </a:cubicBezTo>
                <a:cubicBezTo>
                  <a:pt x="1851" y="724"/>
                  <a:pt x="1853" y="724"/>
                  <a:pt x="1854" y="724"/>
                </a:cubicBezTo>
                <a:cubicBezTo>
                  <a:pt x="1855" y="724"/>
                  <a:pt x="1855" y="727"/>
                  <a:pt x="1857" y="727"/>
                </a:cubicBezTo>
                <a:cubicBezTo>
                  <a:pt x="1859" y="728"/>
                  <a:pt x="1859" y="727"/>
                  <a:pt x="1861" y="729"/>
                </a:cubicBezTo>
                <a:cubicBezTo>
                  <a:pt x="1864" y="732"/>
                  <a:pt x="1862" y="732"/>
                  <a:pt x="1865" y="736"/>
                </a:cubicBezTo>
                <a:cubicBezTo>
                  <a:pt x="1865" y="736"/>
                  <a:pt x="1866" y="737"/>
                  <a:pt x="1866" y="737"/>
                </a:cubicBezTo>
                <a:cubicBezTo>
                  <a:pt x="1869" y="738"/>
                  <a:pt x="1867" y="736"/>
                  <a:pt x="1869" y="739"/>
                </a:cubicBezTo>
                <a:cubicBezTo>
                  <a:pt x="1870" y="739"/>
                  <a:pt x="1872" y="739"/>
                  <a:pt x="1872" y="740"/>
                </a:cubicBezTo>
                <a:cubicBezTo>
                  <a:pt x="1872" y="740"/>
                  <a:pt x="1873" y="744"/>
                  <a:pt x="1873" y="745"/>
                </a:cubicBezTo>
                <a:cubicBezTo>
                  <a:pt x="1874" y="744"/>
                  <a:pt x="1874" y="744"/>
                  <a:pt x="1874" y="744"/>
                </a:cubicBezTo>
                <a:cubicBezTo>
                  <a:pt x="1876" y="744"/>
                  <a:pt x="1876" y="747"/>
                  <a:pt x="1877" y="747"/>
                </a:cubicBezTo>
                <a:cubicBezTo>
                  <a:pt x="1878" y="748"/>
                  <a:pt x="1878" y="748"/>
                  <a:pt x="1879" y="748"/>
                </a:cubicBezTo>
                <a:cubicBezTo>
                  <a:pt x="1880" y="749"/>
                  <a:pt x="1881" y="748"/>
                  <a:pt x="1880" y="750"/>
                </a:cubicBezTo>
                <a:cubicBezTo>
                  <a:pt x="1883" y="752"/>
                  <a:pt x="1883" y="751"/>
                  <a:pt x="1884" y="757"/>
                </a:cubicBezTo>
                <a:cubicBezTo>
                  <a:pt x="1886" y="761"/>
                  <a:pt x="1878" y="759"/>
                  <a:pt x="1874" y="764"/>
                </a:cubicBezTo>
                <a:cubicBezTo>
                  <a:pt x="1875" y="764"/>
                  <a:pt x="1877" y="764"/>
                  <a:pt x="1877" y="764"/>
                </a:cubicBezTo>
                <a:cubicBezTo>
                  <a:pt x="1882" y="764"/>
                  <a:pt x="1882" y="764"/>
                  <a:pt x="1882" y="764"/>
                </a:cubicBezTo>
                <a:cubicBezTo>
                  <a:pt x="1882" y="764"/>
                  <a:pt x="1882" y="764"/>
                  <a:pt x="1882" y="765"/>
                </a:cubicBezTo>
                <a:cubicBezTo>
                  <a:pt x="1882" y="765"/>
                  <a:pt x="1883" y="765"/>
                  <a:pt x="1884" y="766"/>
                </a:cubicBezTo>
                <a:cubicBezTo>
                  <a:pt x="1885" y="768"/>
                  <a:pt x="1885" y="768"/>
                  <a:pt x="1887" y="770"/>
                </a:cubicBezTo>
                <a:cubicBezTo>
                  <a:pt x="1890" y="774"/>
                  <a:pt x="1889" y="773"/>
                  <a:pt x="1894" y="777"/>
                </a:cubicBezTo>
                <a:cubicBezTo>
                  <a:pt x="1900" y="776"/>
                  <a:pt x="1900" y="776"/>
                  <a:pt x="1900" y="776"/>
                </a:cubicBezTo>
                <a:cubicBezTo>
                  <a:pt x="1903" y="775"/>
                  <a:pt x="1903" y="775"/>
                  <a:pt x="1903" y="775"/>
                </a:cubicBezTo>
                <a:cubicBezTo>
                  <a:pt x="1906" y="772"/>
                  <a:pt x="1906" y="772"/>
                  <a:pt x="1906" y="772"/>
                </a:cubicBezTo>
                <a:cubicBezTo>
                  <a:pt x="1907" y="771"/>
                  <a:pt x="1910" y="772"/>
                  <a:pt x="1911" y="772"/>
                </a:cubicBezTo>
                <a:cubicBezTo>
                  <a:pt x="1912" y="772"/>
                  <a:pt x="1912" y="773"/>
                  <a:pt x="1916" y="774"/>
                </a:cubicBezTo>
                <a:cubicBezTo>
                  <a:pt x="1919" y="771"/>
                  <a:pt x="1920" y="770"/>
                  <a:pt x="1924" y="769"/>
                </a:cubicBezTo>
                <a:cubicBezTo>
                  <a:pt x="1927" y="768"/>
                  <a:pt x="1932" y="770"/>
                  <a:pt x="1934" y="767"/>
                </a:cubicBezTo>
                <a:cubicBezTo>
                  <a:pt x="1935" y="764"/>
                  <a:pt x="1938" y="768"/>
                  <a:pt x="1940" y="768"/>
                </a:cubicBezTo>
                <a:cubicBezTo>
                  <a:pt x="1942" y="768"/>
                  <a:pt x="1943" y="765"/>
                  <a:pt x="1944" y="765"/>
                </a:cubicBezTo>
                <a:cubicBezTo>
                  <a:pt x="1947" y="765"/>
                  <a:pt x="1949" y="765"/>
                  <a:pt x="1952" y="763"/>
                </a:cubicBezTo>
                <a:cubicBezTo>
                  <a:pt x="1953" y="763"/>
                  <a:pt x="1954" y="763"/>
                  <a:pt x="1955" y="761"/>
                </a:cubicBezTo>
                <a:cubicBezTo>
                  <a:pt x="1955" y="760"/>
                  <a:pt x="1957" y="759"/>
                  <a:pt x="1958" y="759"/>
                </a:cubicBezTo>
                <a:cubicBezTo>
                  <a:pt x="1958" y="759"/>
                  <a:pt x="1962" y="760"/>
                  <a:pt x="1963" y="761"/>
                </a:cubicBezTo>
                <a:cubicBezTo>
                  <a:pt x="1964" y="761"/>
                  <a:pt x="1963" y="764"/>
                  <a:pt x="1962" y="764"/>
                </a:cubicBezTo>
                <a:cubicBezTo>
                  <a:pt x="1962" y="764"/>
                  <a:pt x="1961" y="767"/>
                  <a:pt x="1961" y="767"/>
                </a:cubicBezTo>
                <a:cubicBezTo>
                  <a:pt x="1961" y="767"/>
                  <a:pt x="1962" y="768"/>
                  <a:pt x="1963" y="769"/>
                </a:cubicBezTo>
                <a:cubicBezTo>
                  <a:pt x="1963" y="770"/>
                  <a:pt x="1963" y="776"/>
                  <a:pt x="1963" y="777"/>
                </a:cubicBezTo>
                <a:cubicBezTo>
                  <a:pt x="1963" y="778"/>
                  <a:pt x="1961" y="780"/>
                  <a:pt x="1961" y="781"/>
                </a:cubicBezTo>
                <a:cubicBezTo>
                  <a:pt x="1960" y="786"/>
                  <a:pt x="1960" y="784"/>
                  <a:pt x="1960" y="789"/>
                </a:cubicBezTo>
                <a:cubicBezTo>
                  <a:pt x="1960" y="791"/>
                  <a:pt x="1956" y="792"/>
                  <a:pt x="1956" y="794"/>
                </a:cubicBezTo>
                <a:cubicBezTo>
                  <a:pt x="1956" y="797"/>
                  <a:pt x="1954" y="804"/>
                  <a:pt x="1950" y="805"/>
                </a:cubicBezTo>
                <a:cubicBezTo>
                  <a:pt x="1950" y="805"/>
                  <a:pt x="1950" y="807"/>
                  <a:pt x="1950" y="809"/>
                </a:cubicBezTo>
                <a:cubicBezTo>
                  <a:pt x="1950" y="810"/>
                  <a:pt x="1947" y="813"/>
                  <a:pt x="1946" y="815"/>
                </a:cubicBezTo>
                <a:cubicBezTo>
                  <a:pt x="1944" y="821"/>
                  <a:pt x="1944" y="821"/>
                  <a:pt x="1944" y="821"/>
                </a:cubicBezTo>
                <a:cubicBezTo>
                  <a:pt x="1943" y="825"/>
                  <a:pt x="1943" y="825"/>
                  <a:pt x="1943" y="825"/>
                </a:cubicBezTo>
                <a:cubicBezTo>
                  <a:pt x="1943" y="826"/>
                  <a:pt x="1939" y="833"/>
                  <a:pt x="1938" y="834"/>
                </a:cubicBezTo>
                <a:cubicBezTo>
                  <a:pt x="1930" y="849"/>
                  <a:pt x="1930" y="849"/>
                  <a:pt x="1930" y="849"/>
                </a:cubicBezTo>
                <a:cubicBezTo>
                  <a:pt x="1912" y="870"/>
                  <a:pt x="1912" y="870"/>
                  <a:pt x="1912" y="870"/>
                </a:cubicBezTo>
                <a:cubicBezTo>
                  <a:pt x="1898" y="878"/>
                  <a:pt x="1898" y="878"/>
                  <a:pt x="1898" y="878"/>
                </a:cubicBezTo>
                <a:cubicBezTo>
                  <a:pt x="1879" y="899"/>
                  <a:pt x="1879" y="899"/>
                  <a:pt x="1879" y="899"/>
                </a:cubicBezTo>
                <a:cubicBezTo>
                  <a:pt x="1869" y="915"/>
                  <a:pt x="1869" y="915"/>
                  <a:pt x="1869" y="915"/>
                </a:cubicBezTo>
                <a:cubicBezTo>
                  <a:pt x="1868" y="916"/>
                  <a:pt x="1868" y="916"/>
                  <a:pt x="1868" y="916"/>
                </a:cubicBezTo>
                <a:cubicBezTo>
                  <a:pt x="1868" y="917"/>
                  <a:pt x="1861" y="923"/>
                  <a:pt x="1861" y="924"/>
                </a:cubicBezTo>
                <a:cubicBezTo>
                  <a:pt x="1859" y="927"/>
                  <a:pt x="1860" y="926"/>
                  <a:pt x="1856" y="926"/>
                </a:cubicBezTo>
                <a:cubicBezTo>
                  <a:pt x="1855" y="926"/>
                  <a:pt x="1854" y="928"/>
                  <a:pt x="1854" y="929"/>
                </a:cubicBezTo>
                <a:cubicBezTo>
                  <a:pt x="1854" y="929"/>
                  <a:pt x="1854" y="931"/>
                  <a:pt x="1854" y="932"/>
                </a:cubicBezTo>
                <a:cubicBezTo>
                  <a:pt x="1854" y="934"/>
                  <a:pt x="1853" y="934"/>
                  <a:pt x="1852" y="935"/>
                </a:cubicBezTo>
                <a:cubicBezTo>
                  <a:pt x="1852" y="935"/>
                  <a:pt x="1852" y="935"/>
                  <a:pt x="1852" y="935"/>
                </a:cubicBezTo>
                <a:cubicBezTo>
                  <a:pt x="1852" y="935"/>
                  <a:pt x="1852" y="936"/>
                  <a:pt x="1852" y="936"/>
                </a:cubicBezTo>
                <a:cubicBezTo>
                  <a:pt x="1852" y="936"/>
                  <a:pt x="1851" y="937"/>
                  <a:pt x="1850" y="938"/>
                </a:cubicBezTo>
                <a:cubicBezTo>
                  <a:pt x="1850" y="939"/>
                  <a:pt x="1849" y="942"/>
                  <a:pt x="1848" y="942"/>
                </a:cubicBezTo>
                <a:cubicBezTo>
                  <a:pt x="1847" y="943"/>
                  <a:pt x="1846" y="949"/>
                  <a:pt x="1846" y="949"/>
                </a:cubicBezTo>
                <a:cubicBezTo>
                  <a:pt x="1846" y="950"/>
                  <a:pt x="1845" y="950"/>
                  <a:pt x="1844" y="950"/>
                </a:cubicBezTo>
                <a:cubicBezTo>
                  <a:pt x="1843" y="954"/>
                  <a:pt x="1843" y="954"/>
                  <a:pt x="1843" y="954"/>
                </a:cubicBezTo>
                <a:cubicBezTo>
                  <a:pt x="1839" y="964"/>
                  <a:pt x="1839" y="964"/>
                  <a:pt x="1839" y="964"/>
                </a:cubicBezTo>
                <a:cubicBezTo>
                  <a:pt x="1839" y="965"/>
                  <a:pt x="1840" y="967"/>
                  <a:pt x="1840" y="968"/>
                </a:cubicBezTo>
                <a:cubicBezTo>
                  <a:pt x="1840" y="968"/>
                  <a:pt x="1840" y="970"/>
                  <a:pt x="1841" y="971"/>
                </a:cubicBezTo>
                <a:cubicBezTo>
                  <a:pt x="1842" y="972"/>
                  <a:pt x="1844" y="973"/>
                  <a:pt x="1845" y="974"/>
                </a:cubicBezTo>
                <a:cubicBezTo>
                  <a:pt x="1847" y="977"/>
                  <a:pt x="1848" y="979"/>
                  <a:pt x="1846" y="981"/>
                </a:cubicBezTo>
                <a:cubicBezTo>
                  <a:pt x="1844" y="983"/>
                  <a:pt x="1845" y="984"/>
                  <a:pt x="1845" y="988"/>
                </a:cubicBezTo>
                <a:cubicBezTo>
                  <a:pt x="1846" y="988"/>
                  <a:pt x="1844" y="992"/>
                  <a:pt x="1844" y="994"/>
                </a:cubicBezTo>
                <a:cubicBezTo>
                  <a:pt x="1845" y="999"/>
                  <a:pt x="1848" y="1000"/>
                  <a:pt x="1848" y="1005"/>
                </a:cubicBezTo>
                <a:cubicBezTo>
                  <a:pt x="1848" y="1006"/>
                  <a:pt x="1847" y="1009"/>
                  <a:pt x="1848" y="1010"/>
                </a:cubicBezTo>
                <a:cubicBezTo>
                  <a:pt x="1848" y="1010"/>
                  <a:pt x="1849" y="1011"/>
                  <a:pt x="1849" y="1012"/>
                </a:cubicBezTo>
                <a:cubicBezTo>
                  <a:pt x="1850" y="1012"/>
                  <a:pt x="1852" y="1013"/>
                  <a:pt x="1852" y="1013"/>
                </a:cubicBezTo>
                <a:cubicBezTo>
                  <a:pt x="1853" y="1013"/>
                  <a:pt x="1856" y="1015"/>
                  <a:pt x="1856" y="1015"/>
                </a:cubicBezTo>
                <a:cubicBezTo>
                  <a:pt x="1857" y="1015"/>
                  <a:pt x="1856" y="1017"/>
                  <a:pt x="1856" y="1018"/>
                </a:cubicBezTo>
                <a:cubicBezTo>
                  <a:pt x="1856" y="1018"/>
                  <a:pt x="1856" y="1018"/>
                  <a:pt x="1856" y="1018"/>
                </a:cubicBezTo>
                <a:cubicBezTo>
                  <a:pt x="1856" y="1025"/>
                  <a:pt x="1856" y="1025"/>
                  <a:pt x="1856" y="1025"/>
                </a:cubicBezTo>
                <a:cubicBezTo>
                  <a:pt x="1854" y="1029"/>
                  <a:pt x="1854" y="1027"/>
                  <a:pt x="1855" y="1032"/>
                </a:cubicBezTo>
                <a:cubicBezTo>
                  <a:pt x="1855" y="1035"/>
                  <a:pt x="1855" y="1035"/>
                  <a:pt x="1855" y="1035"/>
                </a:cubicBezTo>
                <a:cubicBezTo>
                  <a:pt x="1855" y="1036"/>
                  <a:pt x="1857" y="1042"/>
                  <a:pt x="1857" y="1042"/>
                </a:cubicBezTo>
                <a:cubicBezTo>
                  <a:pt x="1854" y="1047"/>
                  <a:pt x="1855" y="1046"/>
                  <a:pt x="1855" y="1050"/>
                </a:cubicBezTo>
                <a:cubicBezTo>
                  <a:pt x="1855" y="1054"/>
                  <a:pt x="1855" y="1054"/>
                  <a:pt x="1855" y="1054"/>
                </a:cubicBezTo>
                <a:cubicBezTo>
                  <a:pt x="1856" y="1058"/>
                  <a:pt x="1856" y="1058"/>
                  <a:pt x="1856" y="1058"/>
                </a:cubicBezTo>
                <a:cubicBezTo>
                  <a:pt x="1855" y="1062"/>
                  <a:pt x="1854" y="1059"/>
                  <a:pt x="1858" y="1065"/>
                </a:cubicBezTo>
                <a:cubicBezTo>
                  <a:pt x="1858" y="1065"/>
                  <a:pt x="1856" y="1068"/>
                  <a:pt x="1856" y="1068"/>
                </a:cubicBezTo>
                <a:cubicBezTo>
                  <a:pt x="1855" y="1070"/>
                  <a:pt x="1856" y="1072"/>
                  <a:pt x="1855" y="1074"/>
                </a:cubicBezTo>
                <a:cubicBezTo>
                  <a:pt x="1852" y="1079"/>
                  <a:pt x="1852" y="1079"/>
                  <a:pt x="1852" y="1079"/>
                </a:cubicBezTo>
                <a:cubicBezTo>
                  <a:pt x="1851" y="1080"/>
                  <a:pt x="1847" y="1083"/>
                  <a:pt x="1847" y="1084"/>
                </a:cubicBezTo>
                <a:cubicBezTo>
                  <a:pt x="1847" y="1084"/>
                  <a:pt x="1847" y="1086"/>
                  <a:pt x="1847" y="1086"/>
                </a:cubicBezTo>
                <a:cubicBezTo>
                  <a:pt x="1841" y="1087"/>
                  <a:pt x="1844" y="1086"/>
                  <a:pt x="1841" y="1089"/>
                </a:cubicBezTo>
                <a:cubicBezTo>
                  <a:pt x="1837" y="1093"/>
                  <a:pt x="1837" y="1093"/>
                  <a:pt x="1837" y="1093"/>
                </a:cubicBezTo>
                <a:cubicBezTo>
                  <a:pt x="1837" y="1093"/>
                  <a:pt x="1832" y="1094"/>
                  <a:pt x="1831" y="1094"/>
                </a:cubicBezTo>
                <a:cubicBezTo>
                  <a:pt x="1827" y="1096"/>
                  <a:pt x="1827" y="1096"/>
                  <a:pt x="1827" y="1096"/>
                </a:cubicBezTo>
                <a:cubicBezTo>
                  <a:pt x="1822" y="1100"/>
                  <a:pt x="1822" y="1100"/>
                  <a:pt x="1822" y="1100"/>
                </a:cubicBezTo>
                <a:cubicBezTo>
                  <a:pt x="1818" y="1103"/>
                  <a:pt x="1818" y="1103"/>
                  <a:pt x="1818" y="1103"/>
                </a:cubicBezTo>
                <a:cubicBezTo>
                  <a:pt x="1818" y="1104"/>
                  <a:pt x="1817" y="1106"/>
                  <a:pt x="1817" y="1107"/>
                </a:cubicBezTo>
                <a:cubicBezTo>
                  <a:pt x="1816" y="1110"/>
                  <a:pt x="1813" y="1109"/>
                  <a:pt x="1813" y="1110"/>
                </a:cubicBezTo>
                <a:cubicBezTo>
                  <a:pt x="1813" y="1111"/>
                  <a:pt x="1813" y="1112"/>
                  <a:pt x="1812" y="1113"/>
                </a:cubicBezTo>
                <a:cubicBezTo>
                  <a:pt x="1811" y="1114"/>
                  <a:pt x="1807" y="1115"/>
                  <a:pt x="1807" y="1115"/>
                </a:cubicBezTo>
                <a:cubicBezTo>
                  <a:pt x="1807" y="1115"/>
                  <a:pt x="1806" y="1115"/>
                  <a:pt x="1805" y="1116"/>
                </a:cubicBezTo>
                <a:cubicBezTo>
                  <a:pt x="1804" y="1118"/>
                  <a:pt x="1805" y="1119"/>
                  <a:pt x="1799" y="1122"/>
                </a:cubicBezTo>
                <a:cubicBezTo>
                  <a:pt x="1798" y="1123"/>
                  <a:pt x="1795" y="1127"/>
                  <a:pt x="1795" y="1127"/>
                </a:cubicBezTo>
                <a:cubicBezTo>
                  <a:pt x="1795" y="1132"/>
                  <a:pt x="1795" y="1132"/>
                  <a:pt x="1795" y="1132"/>
                </a:cubicBezTo>
                <a:cubicBezTo>
                  <a:pt x="1795" y="1137"/>
                  <a:pt x="1798" y="1134"/>
                  <a:pt x="1798" y="1139"/>
                </a:cubicBezTo>
                <a:cubicBezTo>
                  <a:pt x="1798" y="1142"/>
                  <a:pt x="1797" y="1143"/>
                  <a:pt x="1799" y="1145"/>
                </a:cubicBezTo>
                <a:cubicBezTo>
                  <a:pt x="1801" y="1147"/>
                  <a:pt x="1798" y="1147"/>
                  <a:pt x="1800" y="1151"/>
                </a:cubicBezTo>
                <a:cubicBezTo>
                  <a:pt x="1800" y="1152"/>
                  <a:pt x="1799" y="1153"/>
                  <a:pt x="1799" y="1154"/>
                </a:cubicBezTo>
                <a:cubicBezTo>
                  <a:pt x="1799" y="1154"/>
                  <a:pt x="1799" y="1153"/>
                  <a:pt x="1800" y="1153"/>
                </a:cubicBezTo>
                <a:cubicBezTo>
                  <a:pt x="1801" y="1151"/>
                  <a:pt x="1802" y="1151"/>
                  <a:pt x="1802" y="1154"/>
                </a:cubicBezTo>
                <a:cubicBezTo>
                  <a:pt x="1802" y="1157"/>
                  <a:pt x="1801" y="1156"/>
                  <a:pt x="1801" y="1157"/>
                </a:cubicBezTo>
                <a:cubicBezTo>
                  <a:pt x="1801" y="1159"/>
                  <a:pt x="1803" y="1164"/>
                  <a:pt x="1802" y="1165"/>
                </a:cubicBezTo>
                <a:cubicBezTo>
                  <a:pt x="1799" y="1171"/>
                  <a:pt x="1799" y="1170"/>
                  <a:pt x="1801" y="1171"/>
                </a:cubicBezTo>
                <a:cubicBezTo>
                  <a:pt x="1802" y="1171"/>
                  <a:pt x="1802" y="1174"/>
                  <a:pt x="1800" y="1175"/>
                </a:cubicBezTo>
                <a:cubicBezTo>
                  <a:pt x="1799" y="1176"/>
                  <a:pt x="1797" y="1180"/>
                  <a:pt x="1796" y="1181"/>
                </a:cubicBezTo>
                <a:cubicBezTo>
                  <a:pt x="1796" y="1181"/>
                  <a:pt x="1787" y="1183"/>
                  <a:pt x="1787" y="1184"/>
                </a:cubicBezTo>
                <a:cubicBezTo>
                  <a:pt x="1785" y="1185"/>
                  <a:pt x="1777" y="1188"/>
                  <a:pt x="1775" y="1189"/>
                </a:cubicBezTo>
                <a:cubicBezTo>
                  <a:pt x="1774" y="1193"/>
                  <a:pt x="1773" y="1193"/>
                  <a:pt x="1773" y="1197"/>
                </a:cubicBezTo>
                <a:cubicBezTo>
                  <a:pt x="1773" y="1197"/>
                  <a:pt x="1774" y="1197"/>
                  <a:pt x="1774" y="1197"/>
                </a:cubicBezTo>
                <a:cubicBezTo>
                  <a:pt x="1774" y="1201"/>
                  <a:pt x="1774" y="1201"/>
                  <a:pt x="1773" y="1205"/>
                </a:cubicBezTo>
                <a:cubicBezTo>
                  <a:pt x="1773" y="1207"/>
                  <a:pt x="1773" y="1204"/>
                  <a:pt x="1773" y="1209"/>
                </a:cubicBezTo>
                <a:cubicBezTo>
                  <a:pt x="1771" y="1213"/>
                  <a:pt x="1771" y="1213"/>
                  <a:pt x="1771" y="1213"/>
                </a:cubicBezTo>
                <a:cubicBezTo>
                  <a:pt x="1770" y="1218"/>
                  <a:pt x="1770" y="1223"/>
                  <a:pt x="1767" y="1227"/>
                </a:cubicBezTo>
                <a:cubicBezTo>
                  <a:pt x="1767" y="1227"/>
                  <a:pt x="1764" y="1229"/>
                  <a:pt x="1763" y="1230"/>
                </a:cubicBezTo>
                <a:cubicBezTo>
                  <a:pt x="1756" y="1233"/>
                  <a:pt x="1758" y="1234"/>
                  <a:pt x="1755" y="1237"/>
                </a:cubicBezTo>
                <a:cubicBezTo>
                  <a:pt x="1754" y="1238"/>
                  <a:pt x="1751" y="1244"/>
                  <a:pt x="1750" y="1247"/>
                </a:cubicBezTo>
                <a:cubicBezTo>
                  <a:pt x="1747" y="1251"/>
                  <a:pt x="1746" y="1254"/>
                  <a:pt x="1745" y="1254"/>
                </a:cubicBezTo>
                <a:cubicBezTo>
                  <a:pt x="1745" y="1254"/>
                  <a:pt x="1742" y="1257"/>
                  <a:pt x="1740" y="1260"/>
                </a:cubicBezTo>
                <a:cubicBezTo>
                  <a:pt x="1738" y="1262"/>
                  <a:pt x="1737" y="1261"/>
                  <a:pt x="1733" y="1266"/>
                </a:cubicBezTo>
                <a:cubicBezTo>
                  <a:pt x="1729" y="1270"/>
                  <a:pt x="1729" y="1271"/>
                  <a:pt x="1724" y="1274"/>
                </a:cubicBezTo>
                <a:cubicBezTo>
                  <a:pt x="1719" y="1276"/>
                  <a:pt x="1718" y="1280"/>
                  <a:pt x="1714" y="1282"/>
                </a:cubicBezTo>
                <a:cubicBezTo>
                  <a:pt x="1712" y="1284"/>
                  <a:pt x="1711" y="1281"/>
                  <a:pt x="1708" y="1284"/>
                </a:cubicBezTo>
                <a:cubicBezTo>
                  <a:pt x="1707" y="1285"/>
                  <a:pt x="1707" y="1285"/>
                  <a:pt x="1704" y="1285"/>
                </a:cubicBezTo>
                <a:cubicBezTo>
                  <a:pt x="1703" y="1285"/>
                  <a:pt x="1702" y="1285"/>
                  <a:pt x="1701" y="1285"/>
                </a:cubicBezTo>
                <a:cubicBezTo>
                  <a:pt x="1697" y="1287"/>
                  <a:pt x="1698" y="1288"/>
                  <a:pt x="1693" y="1288"/>
                </a:cubicBezTo>
                <a:cubicBezTo>
                  <a:pt x="1690" y="1288"/>
                  <a:pt x="1693" y="1292"/>
                  <a:pt x="1682" y="1288"/>
                </a:cubicBezTo>
                <a:cubicBezTo>
                  <a:pt x="1675" y="1286"/>
                  <a:pt x="1680" y="1291"/>
                  <a:pt x="1672" y="1289"/>
                </a:cubicBezTo>
                <a:cubicBezTo>
                  <a:pt x="1669" y="1289"/>
                  <a:pt x="1668" y="1287"/>
                  <a:pt x="1666" y="1288"/>
                </a:cubicBezTo>
                <a:cubicBezTo>
                  <a:pt x="1665" y="1289"/>
                  <a:pt x="1664" y="1290"/>
                  <a:pt x="1663" y="1291"/>
                </a:cubicBezTo>
                <a:cubicBezTo>
                  <a:pt x="1661" y="1292"/>
                  <a:pt x="1659" y="1292"/>
                  <a:pt x="1656" y="1292"/>
                </a:cubicBezTo>
                <a:cubicBezTo>
                  <a:pt x="1653" y="1293"/>
                  <a:pt x="1654" y="1292"/>
                  <a:pt x="1653" y="1292"/>
                </a:cubicBezTo>
                <a:cubicBezTo>
                  <a:pt x="1652" y="1292"/>
                  <a:pt x="1647" y="1294"/>
                  <a:pt x="1646" y="1294"/>
                </a:cubicBezTo>
                <a:cubicBezTo>
                  <a:pt x="1645" y="1295"/>
                  <a:pt x="1646" y="1298"/>
                  <a:pt x="1640" y="1295"/>
                </a:cubicBezTo>
                <a:cubicBezTo>
                  <a:pt x="1639" y="1295"/>
                  <a:pt x="1635" y="1292"/>
                  <a:pt x="1634" y="1292"/>
                </a:cubicBezTo>
                <a:cubicBezTo>
                  <a:pt x="1633" y="1292"/>
                  <a:pt x="1632" y="1290"/>
                  <a:pt x="1632" y="1289"/>
                </a:cubicBezTo>
                <a:cubicBezTo>
                  <a:pt x="1631" y="1288"/>
                  <a:pt x="1630" y="1288"/>
                  <a:pt x="1630" y="1289"/>
                </a:cubicBezTo>
                <a:cubicBezTo>
                  <a:pt x="1630" y="1290"/>
                  <a:pt x="1630" y="1292"/>
                  <a:pt x="1629" y="1291"/>
                </a:cubicBezTo>
                <a:cubicBezTo>
                  <a:pt x="1627" y="1290"/>
                  <a:pt x="1627" y="1289"/>
                  <a:pt x="1628" y="1287"/>
                </a:cubicBezTo>
                <a:cubicBezTo>
                  <a:pt x="1629" y="1286"/>
                  <a:pt x="1630" y="1287"/>
                  <a:pt x="1629" y="1283"/>
                </a:cubicBezTo>
                <a:cubicBezTo>
                  <a:pt x="1627" y="1281"/>
                  <a:pt x="1627" y="1281"/>
                  <a:pt x="1627" y="1281"/>
                </a:cubicBezTo>
                <a:cubicBezTo>
                  <a:pt x="1627" y="1280"/>
                  <a:pt x="1626" y="1278"/>
                  <a:pt x="1626" y="1278"/>
                </a:cubicBezTo>
                <a:cubicBezTo>
                  <a:pt x="1626" y="1277"/>
                  <a:pt x="1624" y="1277"/>
                  <a:pt x="1624" y="1275"/>
                </a:cubicBezTo>
                <a:cubicBezTo>
                  <a:pt x="1624" y="1273"/>
                  <a:pt x="1624" y="1272"/>
                  <a:pt x="1626" y="1273"/>
                </a:cubicBezTo>
                <a:cubicBezTo>
                  <a:pt x="1627" y="1273"/>
                  <a:pt x="1628" y="1272"/>
                  <a:pt x="1628" y="1272"/>
                </a:cubicBezTo>
                <a:cubicBezTo>
                  <a:pt x="1628" y="1269"/>
                  <a:pt x="1628" y="1269"/>
                  <a:pt x="1628" y="1269"/>
                </a:cubicBezTo>
                <a:cubicBezTo>
                  <a:pt x="1628" y="1263"/>
                  <a:pt x="1628" y="1264"/>
                  <a:pt x="1626" y="1258"/>
                </a:cubicBezTo>
                <a:cubicBezTo>
                  <a:pt x="1626" y="1258"/>
                  <a:pt x="1624" y="1256"/>
                  <a:pt x="1624" y="1255"/>
                </a:cubicBezTo>
                <a:cubicBezTo>
                  <a:pt x="1622" y="1251"/>
                  <a:pt x="1622" y="1251"/>
                  <a:pt x="1622" y="1251"/>
                </a:cubicBezTo>
                <a:cubicBezTo>
                  <a:pt x="1616" y="1236"/>
                  <a:pt x="1616" y="1236"/>
                  <a:pt x="1616" y="1236"/>
                </a:cubicBezTo>
                <a:cubicBezTo>
                  <a:pt x="1616" y="1235"/>
                  <a:pt x="1615" y="1233"/>
                  <a:pt x="1615" y="1232"/>
                </a:cubicBezTo>
                <a:cubicBezTo>
                  <a:pt x="1614" y="1232"/>
                  <a:pt x="1612" y="1229"/>
                  <a:pt x="1612" y="1228"/>
                </a:cubicBezTo>
                <a:cubicBezTo>
                  <a:pt x="1611" y="1225"/>
                  <a:pt x="1611" y="1225"/>
                  <a:pt x="1611" y="1225"/>
                </a:cubicBezTo>
                <a:cubicBezTo>
                  <a:pt x="1607" y="1224"/>
                  <a:pt x="1607" y="1224"/>
                  <a:pt x="1607" y="1224"/>
                </a:cubicBezTo>
                <a:cubicBezTo>
                  <a:pt x="1607" y="1223"/>
                  <a:pt x="1607" y="1222"/>
                  <a:pt x="1607" y="1221"/>
                </a:cubicBezTo>
                <a:cubicBezTo>
                  <a:pt x="1605" y="1220"/>
                  <a:pt x="1603" y="1217"/>
                  <a:pt x="1603" y="1216"/>
                </a:cubicBezTo>
                <a:cubicBezTo>
                  <a:pt x="1603" y="1216"/>
                  <a:pt x="1603" y="1216"/>
                  <a:pt x="1603" y="1215"/>
                </a:cubicBezTo>
                <a:cubicBezTo>
                  <a:pt x="1602" y="1214"/>
                  <a:pt x="1601" y="1210"/>
                  <a:pt x="1601" y="1209"/>
                </a:cubicBezTo>
                <a:cubicBezTo>
                  <a:pt x="1597" y="1201"/>
                  <a:pt x="1599" y="1203"/>
                  <a:pt x="1599" y="1201"/>
                </a:cubicBezTo>
                <a:cubicBezTo>
                  <a:pt x="1599" y="1201"/>
                  <a:pt x="1597" y="1199"/>
                  <a:pt x="1597" y="1199"/>
                </a:cubicBezTo>
                <a:cubicBezTo>
                  <a:pt x="1597" y="1199"/>
                  <a:pt x="1597" y="1198"/>
                  <a:pt x="1597" y="1198"/>
                </a:cubicBezTo>
                <a:cubicBezTo>
                  <a:pt x="1597" y="1194"/>
                  <a:pt x="1597" y="1195"/>
                  <a:pt x="1595" y="1192"/>
                </a:cubicBezTo>
                <a:cubicBezTo>
                  <a:pt x="1595" y="1192"/>
                  <a:pt x="1595" y="1186"/>
                  <a:pt x="1595" y="1185"/>
                </a:cubicBezTo>
                <a:cubicBezTo>
                  <a:pt x="1596" y="1180"/>
                  <a:pt x="1595" y="1183"/>
                  <a:pt x="1594" y="1179"/>
                </a:cubicBezTo>
                <a:cubicBezTo>
                  <a:pt x="1593" y="1175"/>
                  <a:pt x="1595" y="1177"/>
                  <a:pt x="1592" y="1173"/>
                </a:cubicBezTo>
                <a:cubicBezTo>
                  <a:pt x="1592" y="1173"/>
                  <a:pt x="1593" y="1171"/>
                  <a:pt x="1593" y="1171"/>
                </a:cubicBezTo>
                <a:cubicBezTo>
                  <a:pt x="1592" y="1167"/>
                  <a:pt x="1592" y="1167"/>
                  <a:pt x="1592" y="1167"/>
                </a:cubicBezTo>
                <a:cubicBezTo>
                  <a:pt x="1592" y="1165"/>
                  <a:pt x="1592" y="1165"/>
                  <a:pt x="1592" y="1165"/>
                </a:cubicBezTo>
                <a:cubicBezTo>
                  <a:pt x="1591" y="1165"/>
                  <a:pt x="1592" y="1164"/>
                  <a:pt x="1592" y="1164"/>
                </a:cubicBezTo>
                <a:cubicBezTo>
                  <a:pt x="1592" y="1163"/>
                  <a:pt x="1591" y="1162"/>
                  <a:pt x="1591" y="1161"/>
                </a:cubicBezTo>
                <a:cubicBezTo>
                  <a:pt x="1591" y="1159"/>
                  <a:pt x="1593" y="1159"/>
                  <a:pt x="1593" y="1158"/>
                </a:cubicBezTo>
                <a:cubicBezTo>
                  <a:pt x="1593" y="1158"/>
                  <a:pt x="1592" y="1156"/>
                  <a:pt x="1592" y="1154"/>
                </a:cubicBezTo>
                <a:cubicBezTo>
                  <a:pt x="1589" y="1150"/>
                  <a:pt x="1589" y="1150"/>
                  <a:pt x="1589" y="1150"/>
                </a:cubicBezTo>
                <a:cubicBezTo>
                  <a:pt x="1589" y="1149"/>
                  <a:pt x="1589" y="1148"/>
                  <a:pt x="1586" y="1143"/>
                </a:cubicBezTo>
                <a:cubicBezTo>
                  <a:pt x="1583" y="1138"/>
                  <a:pt x="1581" y="1136"/>
                  <a:pt x="1580" y="1130"/>
                </a:cubicBezTo>
                <a:cubicBezTo>
                  <a:pt x="1580" y="1130"/>
                  <a:pt x="1579" y="1129"/>
                  <a:pt x="1579" y="1128"/>
                </a:cubicBezTo>
                <a:cubicBezTo>
                  <a:pt x="1577" y="1126"/>
                  <a:pt x="1577" y="1127"/>
                  <a:pt x="1576" y="1123"/>
                </a:cubicBezTo>
                <a:cubicBezTo>
                  <a:pt x="1574" y="1119"/>
                  <a:pt x="1574" y="1119"/>
                  <a:pt x="1574" y="1119"/>
                </a:cubicBezTo>
                <a:cubicBezTo>
                  <a:pt x="1573" y="1117"/>
                  <a:pt x="1573" y="1117"/>
                  <a:pt x="1573" y="1116"/>
                </a:cubicBezTo>
                <a:cubicBezTo>
                  <a:pt x="1569" y="1110"/>
                  <a:pt x="1572" y="1111"/>
                  <a:pt x="1568" y="1109"/>
                </a:cubicBezTo>
                <a:cubicBezTo>
                  <a:pt x="1567" y="1108"/>
                  <a:pt x="1567" y="1107"/>
                  <a:pt x="1567" y="1107"/>
                </a:cubicBezTo>
                <a:cubicBezTo>
                  <a:pt x="1565" y="1103"/>
                  <a:pt x="1565" y="1103"/>
                  <a:pt x="1565" y="1103"/>
                </a:cubicBezTo>
                <a:cubicBezTo>
                  <a:pt x="1565" y="1095"/>
                  <a:pt x="1565" y="1095"/>
                  <a:pt x="1565" y="1095"/>
                </a:cubicBezTo>
                <a:cubicBezTo>
                  <a:pt x="1564" y="1095"/>
                  <a:pt x="1566" y="1091"/>
                  <a:pt x="1566" y="1090"/>
                </a:cubicBezTo>
                <a:cubicBezTo>
                  <a:pt x="1566" y="1088"/>
                  <a:pt x="1565" y="1081"/>
                  <a:pt x="1565" y="1080"/>
                </a:cubicBezTo>
                <a:cubicBezTo>
                  <a:pt x="1564" y="1077"/>
                  <a:pt x="1567" y="1077"/>
                  <a:pt x="1567" y="1076"/>
                </a:cubicBezTo>
                <a:cubicBezTo>
                  <a:pt x="1567" y="1074"/>
                  <a:pt x="1567" y="1074"/>
                  <a:pt x="1567" y="1074"/>
                </a:cubicBezTo>
                <a:cubicBezTo>
                  <a:pt x="1567" y="1073"/>
                  <a:pt x="1570" y="1067"/>
                  <a:pt x="1570" y="1065"/>
                </a:cubicBezTo>
                <a:cubicBezTo>
                  <a:pt x="1571" y="1063"/>
                  <a:pt x="1571" y="1057"/>
                  <a:pt x="1571" y="1055"/>
                </a:cubicBezTo>
                <a:cubicBezTo>
                  <a:pt x="1574" y="1048"/>
                  <a:pt x="1574" y="1048"/>
                  <a:pt x="1574" y="1048"/>
                </a:cubicBezTo>
                <a:cubicBezTo>
                  <a:pt x="1574" y="1048"/>
                  <a:pt x="1576" y="1047"/>
                  <a:pt x="1576" y="1047"/>
                </a:cubicBezTo>
                <a:cubicBezTo>
                  <a:pt x="1577" y="1043"/>
                  <a:pt x="1577" y="1043"/>
                  <a:pt x="1577" y="1043"/>
                </a:cubicBezTo>
                <a:cubicBezTo>
                  <a:pt x="1577" y="1043"/>
                  <a:pt x="1580" y="1042"/>
                  <a:pt x="1580" y="1042"/>
                </a:cubicBezTo>
                <a:cubicBezTo>
                  <a:pt x="1581" y="1041"/>
                  <a:pt x="1583" y="1039"/>
                  <a:pt x="1583" y="1038"/>
                </a:cubicBezTo>
                <a:cubicBezTo>
                  <a:pt x="1583" y="1036"/>
                  <a:pt x="1584" y="1033"/>
                  <a:pt x="1584" y="1033"/>
                </a:cubicBezTo>
                <a:cubicBezTo>
                  <a:pt x="1585" y="1029"/>
                  <a:pt x="1586" y="1023"/>
                  <a:pt x="1586" y="1022"/>
                </a:cubicBezTo>
                <a:cubicBezTo>
                  <a:pt x="1586" y="1020"/>
                  <a:pt x="1586" y="1020"/>
                  <a:pt x="1586" y="1020"/>
                </a:cubicBezTo>
                <a:cubicBezTo>
                  <a:pt x="1586" y="1018"/>
                  <a:pt x="1582" y="1013"/>
                  <a:pt x="1580" y="1010"/>
                </a:cubicBezTo>
                <a:cubicBezTo>
                  <a:pt x="1580" y="1009"/>
                  <a:pt x="1580" y="1008"/>
                  <a:pt x="1580" y="1008"/>
                </a:cubicBezTo>
                <a:cubicBezTo>
                  <a:pt x="1577" y="1003"/>
                  <a:pt x="1577" y="1003"/>
                  <a:pt x="1577" y="1003"/>
                </a:cubicBezTo>
                <a:cubicBezTo>
                  <a:pt x="1577" y="1003"/>
                  <a:pt x="1577" y="1000"/>
                  <a:pt x="1577" y="1000"/>
                </a:cubicBezTo>
                <a:cubicBezTo>
                  <a:pt x="1580" y="997"/>
                  <a:pt x="1580" y="998"/>
                  <a:pt x="1582" y="994"/>
                </a:cubicBezTo>
                <a:cubicBezTo>
                  <a:pt x="1579" y="991"/>
                  <a:pt x="1579" y="991"/>
                  <a:pt x="1579" y="991"/>
                </a:cubicBezTo>
                <a:cubicBezTo>
                  <a:pt x="1579" y="989"/>
                  <a:pt x="1576" y="982"/>
                  <a:pt x="1576" y="980"/>
                </a:cubicBezTo>
                <a:cubicBezTo>
                  <a:pt x="1576" y="977"/>
                  <a:pt x="1576" y="977"/>
                  <a:pt x="1576" y="977"/>
                </a:cubicBezTo>
                <a:cubicBezTo>
                  <a:pt x="1574" y="974"/>
                  <a:pt x="1574" y="974"/>
                  <a:pt x="1574" y="974"/>
                </a:cubicBezTo>
                <a:cubicBezTo>
                  <a:pt x="1572" y="971"/>
                  <a:pt x="1572" y="971"/>
                  <a:pt x="1572" y="971"/>
                </a:cubicBezTo>
                <a:cubicBezTo>
                  <a:pt x="1570" y="967"/>
                  <a:pt x="1570" y="967"/>
                  <a:pt x="1570" y="967"/>
                </a:cubicBezTo>
                <a:cubicBezTo>
                  <a:pt x="1570" y="966"/>
                  <a:pt x="1572" y="966"/>
                  <a:pt x="1572" y="966"/>
                </a:cubicBezTo>
                <a:cubicBezTo>
                  <a:pt x="1570" y="964"/>
                  <a:pt x="1570" y="964"/>
                  <a:pt x="1569" y="963"/>
                </a:cubicBezTo>
                <a:cubicBezTo>
                  <a:pt x="1568" y="961"/>
                  <a:pt x="1568" y="962"/>
                  <a:pt x="1569" y="959"/>
                </a:cubicBezTo>
                <a:cubicBezTo>
                  <a:pt x="1569" y="959"/>
                  <a:pt x="1569" y="959"/>
                  <a:pt x="1569" y="958"/>
                </a:cubicBezTo>
                <a:cubicBezTo>
                  <a:pt x="1569" y="956"/>
                  <a:pt x="1567" y="956"/>
                  <a:pt x="1568" y="954"/>
                </a:cubicBezTo>
                <a:cubicBezTo>
                  <a:pt x="1568" y="954"/>
                  <a:pt x="1566" y="954"/>
                  <a:pt x="1566" y="953"/>
                </a:cubicBezTo>
                <a:cubicBezTo>
                  <a:pt x="1564" y="946"/>
                  <a:pt x="1566" y="950"/>
                  <a:pt x="1562" y="945"/>
                </a:cubicBezTo>
                <a:cubicBezTo>
                  <a:pt x="1559" y="941"/>
                  <a:pt x="1559" y="941"/>
                  <a:pt x="1559" y="941"/>
                </a:cubicBezTo>
                <a:cubicBezTo>
                  <a:pt x="1558" y="941"/>
                  <a:pt x="1555" y="939"/>
                  <a:pt x="1555" y="938"/>
                </a:cubicBezTo>
                <a:cubicBezTo>
                  <a:pt x="1554" y="937"/>
                  <a:pt x="1553" y="934"/>
                  <a:pt x="1552" y="933"/>
                </a:cubicBezTo>
                <a:cubicBezTo>
                  <a:pt x="1551" y="932"/>
                  <a:pt x="1548" y="930"/>
                  <a:pt x="1548" y="930"/>
                </a:cubicBezTo>
                <a:cubicBezTo>
                  <a:pt x="1546" y="927"/>
                  <a:pt x="1546" y="927"/>
                  <a:pt x="1547" y="926"/>
                </a:cubicBezTo>
                <a:cubicBezTo>
                  <a:pt x="1546" y="925"/>
                  <a:pt x="1546" y="925"/>
                  <a:pt x="1545" y="925"/>
                </a:cubicBezTo>
                <a:cubicBezTo>
                  <a:pt x="1541" y="924"/>
                  <a:pt x="1542" y="920"/>
                  <a:pt x="1541" y="918"/>
                </a:cubicBezTo>
                <a:cubicBezTo>
                  <a:pt x="1540" y="917"/>
                  <a:pt x="1539" y="918"/>
                  <a:pt x="1539" y="915"/>
                </a:cubicBezTo>
                <a:cubicBezTo>
                  <a:pt x="1540" y="912"/>
                  <a:pt x="1537" y="913"/>
                  <a:pt x="1536" y="911"/>
                </a:cubicBezTo>
                <a:cubicBezTo>
                  <a:pt x="1535" y="909"/>
                  <a:pt x="1534" y="906"/>
                  <a:pt x="1534" y="903"/>
                </a:cubicBezTo>
                <a:cubicBezTo>
                  <a:pt x="1533" y="903"/>
                  <a:pt x="1534" y="902"/>
                  <a:pt x="1535" y="902"/>
                </a:cubicBezTo>
                <a:cubicBezTo>
                  <a:pt x="1536" y="902"/>
                  <a:pt x="1537" y="904"/>
                  <a:pt x="1537" y="905"/>
                </a:cubicBezTo>
                <a:cubicBezTo>
                  <a:pt x="1538" y="904"/>
                  <a:pt x="1537" y="903"/>
                  <a:pt x="1539" y="901"/>
                </a:cubicBezTo>
                <a:cubicBezTo>
                  <a:pt x="1541" y="899"/>
                  <a:pt x="1540" y="898"/>
                  <a:pt x="1540" y="895"/>
                </a:cubicBezTo>
                <a:cubicBezTo>
                  <a:pt x="1540" y="892"/>
                  <a:pt x="1540" y="892"/>
                  <a:pt x="1540" y="892"/>
                </a:cubicBezTo>
                <a:cubicBezTo>
                  <a:pt x="1540" y="892"/>
                  <a:pt x="1539" y="890"/>
                  <a:pt x="1540" y="889"/>
                </a:cubicBezTo>
                <a:cubicBezTo>
                  <a:pt x="1541" y="888"/>
                  <a:pt x="1541" y="888"/>
                  <a:pt x="1543" y="888"/>
                </a:cubicBezTo>
                <a:cubicBezTo>
                  <a:pt x="1543" y="884"/>
                  <a:pt x="1543" y="884"/>
                  <a:pt x="1543" y="884"/>
                </a:cubicBezTo>
                <a:cubicBezTo>
                  <a:pt x="1542" y="884"/>
                  <a:pt x="1540" y="883"/>
                  <a:pt x="1540" y="883"/>
                </a:cubicBezTo>
                <a:cubicBezTo>
                  <a:pt x="1541" y="880"/>
                  <a:pt x="1541" y="879"/>
                  <a:pt x="1544" y="878"/>
                </a:cubicBezTo>
                <a:cubicBezTo>
                  <a:pt x="1544" y="878"/>
                  <a:pt x="1542" y="877"/>
                  <a:pt x="1543" y="876"/>
                </a:cubicBezTo>
                <a:cubicBezTo>
                  <a:pt x="1545" y="874"/>
                  <a:pt x="1545" y="875"/>
                  <a:pt x="1545" y="873"/>
                </a:cubicBezTo>
                <a:cubicBezTo>
                  <a:pt x="1545" y="872"/>
                  <a:pt x="1544" y="869"/>
                  <a:pt x="1545" y="869"/>
                </a:cubicBezTo>
                <a:cubicBezTo>
                  <a:pt x="1545" y="868"/>
                  <a:pt x="1545" y="866"/>
                  <a:pt x="1545" y="866"/>
                </a:cubicBezTo>
                <a:cubicBezTo>
                  <a:pt x="1545" y="866"/>
                  <a:pt x="1546" y="861"/>
                  <a:pt x="1546" y="861"/>
                </a:cubicBezTo>
                <a:cubicBezTo>
                  <a:pt x="1546" y="860"/>
                  <a:pt x="1544" y="859"/>
                  <a:pt x="1544" y="858"/>
                </a:cubicBezTo>
                <a:cubicBezTo>
                  <a:pt x="1544" y="858"/>
                  <a:pt x="1543" y="856"/>
                  <a:pt x="1543" y="856"/>
                </a:cubicBezTo>
                <a:cubicBezTo>
                  <a:pt x="1542" y="854"/>
                  <a:pt x="1543" y="853"/>
                  <a:pt x="1544" y="850"/>
                </a:cubicBezTo>
                <a:cubicBezTo>
                  <a:pt x="1542" y="850"/>
                  <a:pt x="1542" y="851"/>
                  <a:pt x="1541" y="851"/>
                </a:cubicBezTo>
                <a:cubicBezTo>
                  <a:pt x="1541" y="851"/>
                  <a:pt x="1538" y="851"/>
                  <a:pt x="1538" y="851"/>
                </a:cubicBezTo>
                <a:cubicBezTo>
                  <a:pt x="1536" y="850"/>
                  <a:pt x="1537" y="847"/>
                  <a:pt x="1536" y="846"/>
                </a:cubicBezTo>
                <a:cubicBezTo>
                  <a:pt x="1535" y="845"/>
                  <a:pt x="1535" y="845"/>
                  <a:pt x="1535" y="845"/>
                </a:cubicBezTo>
                <a:cubicBezTo>
                  <a:pt x="1535" y="845"/>
                  <a:pt x="1533" y="845"/>
                  <a:pt x="1533" y="845"/>
                </a:cubicBezTo>
                <a:cubicBezTo>
                  <a:pt x="1532" y="843"/>
                  <a:pt x="1531" y="842"/>
                  <a:pt x="1531" y="841"/>
                </a:cubicBezTo>
                <a:cubicBezTo>
                  <a:pt x="1529" y="840"/>
                  <a:pt x="1529" y="840"/>
                  <a:pt x="1529" y="840"/>
                </a:cubicBezTo>
                <a:cubicBezTo>
                  <a:pt x="1529" y="844"/>
                  <a:pt x="1530" y="842"/>
                  <a:pt x="1524" y="844"/>
                </a:cubicBezTo>
                <a:cubicBezTo>
                  <a:pt x="1524" y="845"/>
                  <a:pt x="1520" y="842"/>
                  <a:pt x="1519" y="842"/>
                </a:cubicBezTo>
                <a:cubicBezTo>
                  <a:pt x="1519" y="843"/>
                  <a:pt x="1518" y="845"/>
                  <a:pt x="1517" y="845"/>
                </a:cubicBezTo>
                <a:cubicBezTo>
                  <a:pt x="1516" y="845"/>
                  <a:pt x="1515" y="845"/>
                  <a:pt x="1514" y="844"/>
                </a:cubicBezTo>
                <a:cubicBezTo>
                  <a:pt x="1514" y="846"/>
                  <a:pt x="1514" y="845"/>
                  <a:pt x="1511" y="847"/>
                </a:cubicBezTo>
                <a:cubicBezTo>
                  <a:pt x="1510" y="847"/>
                  <a:pt x="1505" y="846"/>
                  <a:pt x="1504" y="846"/>
                </a:cubicBezTo>
                <a:cubicBezTo>
                  <a:pt x="1504" y="846"/>
                  <a:pt x="1502" y="844"/>
                  <a:pt x="1502" y="842"/>
                </a:cubicBezTo>
                <a:cubicBezTo>
                  <a:pt x="1502" y="842"/>
                  <a:pt x="1502" y="842"/>
                  <a:pt x="1502" y="841"/>
                </a:cubicBezTo>
                <a:cubicBezTo>
                  <a:pt x="1503" y="840"/>
                  <a:pt x="1499" y="840"/>
                  <a:pt x="1500" y="833"/>
                </a:cubicBezTo>
                <a:cubicBezTo>
                  <a:pt x="1497" y="832"/>
                  <a:pt x="1498" y="833"/>
                  <a:pt x="1497" y="830"/>
                </a:cubicBezTo>
                <a:cubicBezTo>
                  <a:pt x="1493" y="825"/>
                  <a:pt x="1493" y="825"/>
                  <a:pt x="1493" y="825"/>
                </a:cubicBezTo>
                <a:cubicBezTo>
                  <a:pt x="1492" y="824"/>
                  <a:pt x="1491" y="823"/>
                  <a:pt x="1491" y="823"/>
                </a:cubicBezTo>
                <a:cubicBezTo>
                  <a:pt x="1490" y="823"/>
                  <a:pt x="1486" y="823"/>
                  <a:pt x="1485" y="823"/>
                </a:cubicBezTo>
                <a:cubicBezTo>
                  <a:pt x="1479" y="823"/>
                  <a:pt x="1482" y="823"/>
                  <a:pt x="1475" y="823"/>
                </a:cubicBezTo>
                <a:cubicBezTo>
                  <a:pt x="1474" y="822"/>
                  <a:pt x="1474" y="822"/>
                  <a:pt x="1474" y="821"/>
                </a:cubicBezTo>
                <a:cubicBezTo>
                  <a:pt x="1470" y="823"/>
                  <a:pt x="1470" y="823"/>
                  <a:pt x="1470" y="823"/>
                </a:cubicBezTo>
                <a:cubicBezTo>
                  <a:pt x="1468" y="823"/>
                  <a:pt x="1463" y="826"/>
                  <a:pt x="1463" y="824"/>
                </a:cubicBezTo>
                <a:cubicBezTo>
                  <a:pt x="1462" y="824"/>
                  <a:pt x="1459" y="826"/>
                  <a:pt x="1459" y="826"/>
                </a:cubicBezTo>
                <a:cubicBezTo>
                  <a:pt x="1458" y="828"/>
                  <a:pt x="1458" y="828"/>
                  <a:pt x="1458" y="828"/>
                </a:cubicBezTo>
                <a:cubicBezTo>
                  <a:pt x="1454" y="830"/>
                  <a:pt x="1454" y="830"/>
                  <a:pt x="1454" y="830"/>
                </a:cubicBezTo>
                <a:cubicBezTo>
                  <a:pt x="1452" y="830"/>
                  <a:pt x="1446" y="831"/>
                  <a:pt x="1443" y="832"/>
                </a:cubicBezTo>
                <a:cubicBezTo>
                  <a:pt x="1442" y="834"/>
                  <a:pt x="1439" y="834"/>
                  <a:pt x="1439" y="834"/>
                </a:cubicBezTo>
                <a:cubicBezTo>
                  <a:pt x="1439" y="835"/>
                  <a:pt x="1439" y="835"/>
                  <a:pt x="1439" y="835"/>
                </a:cubicBezTo>
                <a:cubicBezTo>
                  <a:pt x="1440" y="837"/>
                  <a:pt x="1432" y="838"/>
                  <a:pt x="1432" y="838"/>
                </a:cubicBezTo>
                <a:cubicBezTo>
                  <a:pt x="1432" y="838"/>
                  <a:pt x="1429" y="839"/>
                  <a:pt x="1429" y="840"/>
                </a:cubicBezTo>
                <a:cubicBezTo>
                  <a:pt x="1429" y="841"/>
                  <a:pt x="1428" y="841"/>
                  <a:pt x="1426" y="841"/>
                </a:cubicBezTo>
                <a:cubicBezTo>
                  <a:pt x="1424" y="841"/>
                  <a:pt x="1424" y="841"/>
                  <a:pt x="1422" y="840"/>
                </a:cubicBezTo>
                <a:cubicBezTo>
                  <a:pt x="1421" y="840"/>
                  <a:pt x="1417" y="839"/>
                  <a:pt x="1417" y="837"/>
                </a:cubicBezTo>
                <a:cubicBezTo>
                  <a:pt x="1411" y="837"/>
                  <a:pt x="1412" y="838"/>
                  <a:pt x="1409" y="835"/>
                </a:cubicBezTo>
                <a:cubicBezTo>
                  <a:pt x="1401" y="835"/>
                  <a:pt x="1401" y="835"/>
                  <a:pt x="1401" y="835"/>
                </a:cubicBezTo>
                <a:cubicBezTo>
                  <a:pt x="1394" y="837"/>
                  <a:pt x="1394" y="837"/>
                  <a:pt x="1394" y="837"/>
                </a:cubicBezTo>
                <a:cubicBezTo>
                  <a:pt x="1389" y="838"/>
                  <a:pt x="1389" y="838"/>
                  <a:pt x="1389" y="838"/>
                </a:cubicBezTo>
                <a:cubicBezTo>
                  <a:pt x="1376" y="843"/>
                  <a:pt x="1376" y="843"/>
                  <a:pt x="1376" y="843"/>
                </a:cubicBezTo>
                <a:cubicBezTo>
                  <a:pt x="1373" y="844"/>
                  <a:pt x="1370" y="848"/>
                  <a:pt x="1370" y="846"/>
                </a:cubicBezTo>
                <a:cubicBezTo>
                  <a:pt x="1369" y="845"/>
                  <a:pt x="1365" y="845"/>
                  <a:pt x="1365" y="845"/>
                </a:cubicBezTo>
                <a:cubicBezTo>
                  <a:pt x="1360" y="841"/>
                  <a:pt x="1362" y="842"/>
                  <a:pt x="1357" y="841"/>
                </a:cubicBezTo>
                <a:cubicBezTo>
                  <a:pt x="1356" y="840"/>
                  <a:pt x="1353" y="837"/>
                  <a:pt x="1352" y="837"/>
                </a:cubicBezTo>
                <a:cubicBezTo>
                  <a:pt x="1344" y="830"/>
                  <a:pt x="1344" y="830"/>
                  <a:pt x="1344" y="830"/>
                </a:cubicBezTo>
                <a:cubicBezTo>
                  <a:pt x="1344" y="830"/>
                  <a:pt x="1342" y="826"/>
                  <a:pt x="1342" y="826"/>
                </a:cubicBezTo>
                <a:cubicBezTo>
                  <a:pt x="1339" y="825"/>
                  <a:pt x="1338" y="826"/>
                  <a:pt x="1338" y="823"/>
                </a:cubicBezTo>
                <a:cubicBezTo>
                  <a:pt x="1336" y="821"/>
                  <a:pt x="1333" y="820"/>
                  <a:pt x="1331" y="818"/>
                </a:cubicBezTo>
                <a:cubicBezTo>
                  <a:pt x="1330" y="817"/>
                  <a:pt x="1330" y="817"/>
                  <a:pt x="1330" y="815"/>
                </a:cubicBezTo>
                <a:cubicBezTo>
                  <a:pt x="1325" y="813"/>
                  <a:pt x="1326" y="812"/>
                  <a:pt x="1321" y="812"/>
                </a:cubicBezTo>
                <a:cubicBezTo>
                  <a:pt x="1320" y="812"/>
                  <a:pt x="1315" y="804"/>
                  <a:pt x="1314" y="804"/>
                </a:cubicBezTo>
                <a:cubicBezTo>
                  <a:pt x="1314" y="804"/>
                  <a:pt x="1314" y="803"/>
                  <a:pt x="1314" y="802"/>
                </a:cubicBezTo>
                <a:cubicBezTo>
                  <a:pt x="1314" y="799"/>
                  <a:pt x="1315" y="802"/>
                  <a:pt x="1312" y="795"/>
                </a:cubicBezTo>
                <a:cubicBezTo>
                  <a:pt x="1312" y="795"/>
                  <a:pt x="1312" y="792"/>
                  <a:pt x="1312" y="791"/>
                </a:cubicBezTo>
                <a:cubicBezTo>
                  <a:pt x="1311" y="789"/>
                  <a:pt x="1311" y="789"/>
                  <a:pt x="1311" y="789"/>
                </a:cubicBezTo>
                <a:cubicBezTo>
                  <a:pt x="1310" y="787"/>
                  <a:pt x="1307" y="782"/>
                  <a:pt x="1305" y="781"/>
                </a:cubicBezTo>
                <a:cubicBezTo>
                  <a:pt x="1304" y="778"/>
                  <a:pt x="1304" y="778"/>
                  <a:pt x="1304" y="778"/>
                </a:cubicBezTo>
                <a:cubicBezTo>
                  <a:pt x="1302" y="779"/>
                  <a:pt x="1301" y="778"/>
                  <a:pt x="1300" y="777"/>
                </a:cubicBezTo>
                <a:cubicBezTo>
                  <a:pt x="1299" y="776"/>
                  <a:pt x="1298" y="776"/>
                  <a:pt x="1299" y="775"/>
                </a:cubicBezTo>
                <a:cubicBezTo>
                  <a:pt x="1299" y="773"/>
                  <a:pt x="1299" y="772"/>
                  <a:pt x="1298" y="771"/>
                </a:cubicBezTo>
                <a:cubicBezTo>
                  <a:pt x="1296" y="769"/>
                  <a:pt x="1296" y="769"/>
                  <a:pt x="1296" y="769"/>
                </a:cubicBezTo>
                <a:cubicBezTo>
                  <a:pt x="1295" y="768"/>
                  <a:pt x="1294" y="768"/>
                  <a:pt x="1294" y="768"/>
                </a:cubicBezTo>
                <a:cubicBezTo>
                  <a:pt x="1292" y="766"/>
                  <a:pt x="1291" y="766"/>
                  <a:pt x="1290" y="764"/>
                </a:cubicBezTo>
                <a:cubicBezTo>
                  <a:pt x="1290" y="763"/>
                  <a:pt x="1291" y="762"/>
                  <a:pt x="1291" y="762"/>
                </a:cubicBezTo>
                <a:cubicBezTo>
                  <a:pt x="1289" y="761"/>
                  <a:pt x="1290" y="761"/>
                  <a:pt x="1292" y="759"/>
                </a:cubicBezTo>
                <a:cubicBezTo>
                  <a:pt x="1291" y="760"/>
                  <a:pt x="1289" y="760"/>
                  <a:pt x="1288" y="760"/>
                </a:cubicBezTo>
                <a:cubicBezTo>
                  <a:pt x="1287" y="761"/>
                  <a:pt x="1286" y="761"/>
                  <a:pt x="1286" y="761"/>
                </a:cubicBezTo>
                <a:cubicBezTo>
                  <a:pt x="1285" y="761"/>
                  <a:pt x="1284" y="758"/>
                  <a:pt x="1284" y="757"/>
                </a:cubicBezTo>
                <a:cubicBezTo>
                  <a:pt x="1283" y="757"/>
                  <a:pt x="1283" y="757"/>
                  <a:pt x="1282" y="756"/>
                </a:cubicBezTo>
                <a:cubicBezTo>
                  <a:pt x="1274" y="753"/>
                  <a:pt x="1275" y="755"/>
                  <a:pt x="1278" y="750"/>
                </a:cubicBezTo>
                <a:cubicBezTo>
                  <a:pt x="1278" y="749"/>
                  <a:pt x="1277" y="749"/>
                  <a:pt x="1277" y="748"/>
                </a:cubicBezTo>
                <a:cubicBezTo>
                  <a:pt x="1277" y="746"/>
                  <a:pt x="1276" y="744"/>
                  <a:pt x="1277" y="744"/>
                </a:cubicBezTo>
                <a:cubicBezTo>
                  <a:pt x="1278" y="742"/>
                  <a:pt x="1278" y="742"/>
                  <a:pt x="1278" y="742"/>
                </a:cubicBezTo>
                <a:cubicBezTo>
                  <a:pt x="1279" y="738"/>
                  <a:pt x="1279" y="738"/>
                  <a:pt x="1279" y="738"/>
                </a:cubicBezTo>
                <a:cubicBezTo>
                  <a:pt x="1279" y="737"/>
                  <a:pt x="1276" y="733"/>
                  <a:pt x="1276" y="733"/>
                </a:cubicBezTo>
                <a:cubicBezTo>
                  <a:pt x="1274" y="729"/>
                  <a:pt x="1274" y="729"/>
                  <a:pt x="1274" y="729"/>
                </a:cubicBezTo>
                <a:cubicBezTo>
                  <a:pt x="1274" y="728"/>
                  <a:pt x="1272" y="726"/>
                  <a:pt x="1272" y="726"/>
                </a:cubicBezTo>
                <a:cubicBezTo>
                  <a:pt x="1276" y="720"/>
                  <a:pt x="1276" y="720"/>
                  <a:pt x="1276" y="720"/>
                </a:cubicBezTo>
                <a:cubicBezTo>
                  <a:pt x="1280" y="715"/>
                  <a:pt x="1280" y="715"/>
                  <a:pt x="1280" y="715"/>
                </a:cubicBezTo>
                <a:cubicBezTo>
                  <a:pt x="1281" y="712"/>
                  <a:pt x="1281" y="712"/>
                  <a:pt x="1281" y="712"/>
                </a:cubicBezTo>
                <a:cubicBezTo>
                  <a:pt x="1280" y="707"/>
                  <a:pt x="1280" y="707"/>
                  <a:pt x="1280" y="707"/>
                </a:cubicBezTo>
                <a:cubicBezTo>
                  <a:pt x="1280" y="707"/>
                  <a:pt x="1283" y="698"/>
                  <a:pt x="1284" y="696"/>
                </a:cubicBezTo>
                <a:cubicBezTo>
                  <a:pt x="1284" y="694"/>
                  <a:pt x="1286" y="693"/>
                  <a:pt x="1286" y="690"/>
                </a:cubicBezTo>
                <a:cubicBezTo>
                  <a:pt x="1286" y="686"/>
                  <a:pt x="1286" y="680"/>
                  <a:pt x="1284" y="676"/>
                </a:cubicBezTo>
                <a:cubicBezTo>
                  <a:pt x="1284" y="674"/>
                  <a:pt x="1282" y="676"/>
                  <a:pt x="1284" y="668"/>
                </a:cubicBezTo>
                <a:cubicBezTo>
                  <a:pt x="1285" y="664"/>
                  <a:pt x="1287" y="665"/>
                  <a:pt x="1284" y="661"/>
                </a:cubicBezTo>
                <a:cubicBezTo>
                  <a:pt x="1282" y="658"/>
                  <a:pt x="1284" y="657"/>
                  <a:pt x="1283" y="657"/>
                </a:cubicBezTo>
                <a:cubicBezTo>
                  <a:pt x="1283" y="657"/>
                  <a:pt x="1283" y="658"/>
                  <a:pt x="1283" y="658"/>
                </a:cubicBezTo>
                <a:cubicBezTo>
                  <a:pt x="1281" y="661"/>
                  <a:pt x="1280" y="655"/>
                  <a:pt x="1279" y="654"/>
                </a:cubicBezTo>
                <a:cubicBezTo>
                  <a:pt x="1279" y="655"/>
                  <a:pt x="1279" y="658"/>
                  <a:pt x="1278" y="658"/>
                </a:cubicBezTo>
                <a:cubicBezTo>
                  <a:pt x="1276" y="658"/>
                  <a:pt x="1277" y="654"/>
                  <a:pt x="1277" y="652"/>
                </a:cubicBezTo>
                <a:cubicBezTo>
                  <a:pt x="1277" y="647"/>
                  <a:pt x="1277" y="647"/>
                  <a:pt x="1277" y="647"/>
                </a:cubicBezTo>
                <a:cubicBezTo>
                  <a:pt x="1279" y="633"/>
                  <a:pt x="1281" y="639"/>
                  <a:pt x="1282" y="638"/>
                </a:cubicBezTo>
                <a:cubicBezTo>
                  <a:pt x="1284" y="637"/>
                  <a:pt x="1282" y="636"/>
                  <a:pt x="1285" y="632"/>
                </a:cubicBezTo>
                <a:cubicBezTo>
                  <a:pt x="1289" y="627"/>
                  <a:pt x="1284" y="629"/>
                  <a:pt x="1289" y="624"/>
                </a:cubicBezTo>
                <a:cubicBezTo>
                  <a:pt x="1295" y="619"/>
                  <a:pt x="1287" y="622"/>
                  <a:pt x="1295" y="616"/>
                </a:cubicBezTo>
                <a:cubicBezTo>
                  <a:pt x="1301" y="610"/>
                  <a:pt x="1302" y="606"/>
                  <a:pt x="1303" y="599"/>
                </a:cubicBezTo>
                <a:cubicBezTo>
                  <a:pt x="1304" y="595"/>
                  <a:pt x="1303" y="595"/>
                  <a:pt x="1307" y="593"/>
                </a:cubicBezTo>
                <a:cubicBezTo>
                  <a:pt x="1310" y="591"/>
                  <a:pt x="1311" y="589"/>
                  <a:pt x="1314" y="589"/>
                </a:cubicBezTo>
                <a:cubicBezTo>
                  <a:pt x="1318" y="587"/>
                  <a:pt x="1315" y="586"/>
                  <a:pt x="1316" y="583"/>
                </a:cubicBezTo>
                <a:cubicBezTo>
                  <a:pt x="1319" y="576"/>
                  <a:pt x="1317" y="579"/>
                  <a:pt x="1322" y="574"/>
                </a:cubicBezTo>
                <a:cubicBezTo>
                  <a:pt x="1322" y="574"/>
                  <a:pt x="1325" y="572"/>
                  <a:pt x="1327" y="572"/>
                </a:cubicBezTo>
                <a:cubicBezTo>
                  <a:pt x="1329" y="572"/>
                  <a:pt x="1332" y="572"/>
                  <a:pt x="1333" y="571"/>
                </a:cubicBezTo>
                <a:cubicBezTo>
                  <a:pt x="1336" y="567"/>
                  <a:pt x="1336" y="567"/>
                  <a:pt x="1336" y="567"/>
                </a:cubicBezTo>
                <a:cubicBezTo>
                  <a:pt x="1336" y="567"/>
                  <a:pt x="1339" y="566"/>
                  <a:pt x="1340" y="565"/>
                </a:cubicBezTo>
                <a:cubicBezTo>
                  <a:pt x="1343" y="562"/>
                  <a:pt x="1343" y="562"/>
                  <a:pt x="1343" y="562"/>
                </a:cubicBezTo>
                <a:cubicBezTo>
                  <a:pt x="1348" y="559"/>
                  <a:pt x="1348" y="559"/>
                  <a:pt x="1348" y="559"/>
                </a:cubicBezTo>
                <a:cubicBezTo>
                  <a:pt x="1349" y="558"/>
                  <a:pt x="1354" y="551"/>
                  <a:pt x="1354" y="550"/>
                </a:cubicBezTo>
                <a:cubicBezTo>
                  <a:pt x="1354" y="546"/>
                  <a:pt x="1354" y="546"/>
                  <a:pt x="1354" y="546"/>
                </a:cubicBezTo>
                <a:cubicBezTo>
                  <a:pt x="1354" y="545"/>
                  <a:pt x="1352" y="542"/>
                  <a:pt x="1352" y="541"/>
                </a:cubicBezTo>
                <a:cubicBezTo>
                  <a:pt x="1352" y="540"/>
                  <a:pt x="1353" y="535"/>
                  <a:pt x="1353" y="534"/>
                </a:cubicBezTo>
                <a:cubicBezTo>
                  <a:pt x="1353" y="533"/>
                  <a:pt x="1356" y="530"/>
                  <a:pt x="1357" y="529"/>
                </a:cubicBezTo>
                <a:cubicBezTo>
                  <a:pt x="1360" y="523"/>
                  <a:pt x="1360" y="523"/>
                  <a:pt x="1360" y="523"/>
                </a:cubicBezTo>
                <a:cubicBezTo>
                  <a:pt x="1360" y="522"/>
                  <a:pt x="1359" y="520"/>
                  <a:pt x="1361" y="520"/>
                </a:cubicBezTo>
                <a:cubicBezTo>
                  <a:pt x="1362" y="520"/>
                  <a:pt x="1367" y="513"/>
                  <a:pt x="1370" y="513"/>
                </a:cubicBezTo>
                <a:cubicBezTo>
                  <a:pt x="1371" y="513"/>
                  <a:pt x="1378" y="509"/>
                  <a:pt x="1383" y="505"/>
                </a:cubicBezTo>
                <a:cubicBezTo>
                  <a:pt x="1387" y="495"/>
                  <a:pt x="1387" y="495"/>
                  <a:pt x="1387" y="495"/>
                </a:cubicBezTo>
                <a:cubicBezTo>
                  <a:pt x="1393" y="485"/>
                  <a:pt x="1393" y="485"/>
                  <a:pt x="1393" y="485"/>
                </a:cubicBezTo>
                <a:cubicBezTo>
                  <a:pt x="1394" y="485"/>
                  <a:pt x="1397" y="483"/>
                  <a:pt x="1397" y="483"/>
                </a:cubicBezTo>
                <a:cubicBezTo>
                  <a:pt x="1398" y="483"/>
                  <a:pt x="1400" y="487"/>
                  <a:pt x="1401" y="488"/>
                </a:cubicBezTo>
                <a:cubicBezTo>
                  <a:pt x="1404" y="490"/>
                  <a:pt x="1404" y="490"/>
                  <a:pt x="1404" y="490"/>
                </a:cubicBezTo>
                <a:cubicBezTo>
                  <a:pt x="1404" y="490"/>
                  <a:pt x="1408" y="491"/>
                  <a:pt x="1409" y="491"/>
                </a:cubicBezTo>
                <a:cubicBezTo>
                  <a:pt x="1411" y="491"/>
                  <a:pt x="1416" y="490"/>
                  <a:pt x="1416" y="490"/>
                </a:cubicBezTo>
                <a:cubicBezTo>
                  <a:pt x="1416" y="490"/>
                  <a:pt x="1419" y="492"/>
                  <a:pt x="1420" y="492"/>
                </a:cubicBezTo>
                <a:cubicBezTo>
                  <a:pt x="1426" y="492"/>
                  <a:pt x="1426" y="492"/>
                  <a:pt x="1426" y="492"/>
                </a:cubicBezTo>
                <a:cubicBezTo>
                  <a:pt x="1429" y="493"/>
                  <a:pt x="1429" y="493"/>
                  <a:pt x="1429" y="493"/>
                </a:cubicBezTo>
                <a:cubicBezTo>
                  <a:pt x="1429" y="492"/>
                  <a:pt x="1431" y="492"/>
                  <a:pt x="1432" y="492"/>
                </a:cubicBezTo>
                <a:cubicBezTo>
                  <a:pt x="1435" y="491"/>
                  <a:pt x="1433" y="493"/>
                  <a:pt x="1436" y="490"/>
                </a:cubicBezTo>
                <a:cubicBezTo>
                  <a:pt x="1436" y="490"/>
                  <a:pt x="1438" y="489"/>
                  <a:pt x="1438" y="488"/>
                </a:cubicBezTo>
                <a:cubicBezTo>
                  <a:pt x="1442" y="485"/>
                  <a:pt x="1442" y="485"/>
                  <a:pt x="1442" y="485"/>
                </a:cubicBezTo>
                <a:cubicBezTo>
                  <a:pt x="1443" y="484"/>
                  <a:pt x="1442" y="483"/>
                  <a:pt x="1447" y="483"/>
                </a:cubicBezTo>
                <a:cubicBezTo>
                  <a:pt x="1447" y="483"/>
                  <a:pt x="1448" y="484"/>
                  <a:pt x="1449" y="484"/>
                </a:cubicBezTo>
                <a:cubicBezTo>
                  <a:pt x="1451" y="482"/>
                  <a:pt x="1450" y="483"/>
                  <a:pt x="1451" y="481"/>
                </a:cubicBezTo>
                <a:cubicBezTo>
                  <a:pt x="1451" y="481"/>
                  <a:pt x="1461" y="477"/>
                  <a:pt x="1463" y="476"/>
                </a:cubicBezTo>
                <a:cubicBezTo>
                  <a:pt x="1465" y="475"/>
                  <a:pt x="1475" y="475"/>
                  <a:pt x="1476" y="475"/>
                </a:cubicBezTo>
                <a:cubicBezTo>
                  <a:pt x="1477" y="474"/>
                  <a:pt x="1477" y="471"/>
                  <a:pt x="1482" y="472"/>
                </a:cubicBezTo>
                <a:cubicBezTo>
                  <a:pt x="1486" y="474"/>
                  <a:pt x="1485" y="472"/>
                  <a:pt x="1487" y="471"/>
                </a:cubicBezTo>
                <a:cubicBezTo>
                  <a:pt x="1490" y="471"/>
                  <a:pt x="1498" y="472"/>
                  <a:pt x="1498" y="473"/>
                </a:cubicBezTo>
                <a:cubicBezTo>
                  <a:pt x="1499" y="475"/>
                  <a:pt x="1499" y="475"/>
                  <a:pt x="1503" y="475"/>
                </a:cubicBezTo>
                <a:cubicBezTo>
                  <a:pt x="1503" y="473"/>
                  <a:pt x="1503" y="473"/>
                  <a:pt x="1503" y="473"/>
                </a:cubicBezTo>
                <a:cubicBezTo>
                  <a:pt x="1504" y="473"/>
                  <a:pt x="1510" y="473"/>
                  <a:pt x="1510" y="472"/>
                </a:cubicBezTo>
                <a:cubicBezTo>
                  <a:pt x="1510" y="471"/>
                  <a:pt x="1510" y="468"/>
                  <a:pt x="1512" y="469"/>
                </a:cubicBezTo>
                <a:cubicBezTo>
                  <a:pt x="1515" y="471"/>
                  <a:pt x="1517" y="472"/>
                  <a:pt x="1519" y="471"/>
                </a:cubicBezTo>
                <a:cubicBezTo>
                  <a:pt x="1519" y="471"/>
                  <a:pt x="1519" y="470"/>
                  <a:pt x="1520" y="470"/>
                </a:cubicBezTo>
                <a:cubicBezTo>
                  <a:pt x="1523" y="470"/>
                  <a:pt x="1524" y="470"/>
                  <a:pt x="1526" y="472"/>
                </a:cubicBezTo>
                <a:cubicBezTo>
                  <a:pt x="1527" y="473"/>
                  <a:pt x="1528" y="472"/>
                  <a:pt x="1530" y="472"/>
                </a:cubicBezTo>
                <a:cubicBezTo>
                  <a:pt x="1532" y="472"/>
                  <a:pt x="1537" y="469"/>
                  <a:pt x="1538" y="468"/>
                </a:cubicBezTo>
                <a:cubicBezTo>
                  <a:pt x="1539" y="467"/>
                  <a:pt x="1540" y="467"/>
                  <a:pt x="1541" y="467"/>
                </a:cubicBezTo>
                <a:cubicBezTo>
                  <a:pt x="1543" y="467"/>
                  <a:pt x="1546" y="467"/>
                  <a:pt x="1546" y="468"/>
                </a:cubicBezTo>
                <a:cubicBezTo>
                  <a:pt x="1546" y="468"/>
                  <a:pt x="1546" y="468"/>
                  <a:pt x="1547" y="468"/>
                </a:cubicBezTo>
                <a:cubicBezTo>
                  <a:pt x="1549" y="468"/>
                  <a:pt x="1547" y="472"/>
                  <a:pt x="1548" y="473"/>
                </a:cubicBezTo>
                <a:cubicBezTo>
                  <a:pt x="1549" y="473"/>
                  <a:pt x="1548" y="474"/>
                  <a:pt x="1549" y="474"/>
                </a:cubicBezTo>
                <a:cubicBezTo>
                  <a:pt x="1552" y="474"/>
                  <a:pt x="1550" y="471"/>
                  <a:pt x="1553" y="470"/>
                </a:cubicBezTo>
                <a:cubicBezTo>
                  <a:pt x="1554" y="470"/>
                  <a:pt x="1555" y="469"/>
                  <a:pt x="1556" y="469"/>
                </a:cubicBezTo>
                <a:cubicBezTo>
                  <a:pt x="1557" y="469"/>
                  <a:pt x="1557" y="472"/>
                  <a:pt x="1556" y="472"/>
                </a:cubicBezTo>
                <a:cubicBezTo>
                  <a:pt x="1553" y="476"/>
                  <a:pt x="1553" y="476"/>
                  <a:pt x="1553" y="476"/>
                </a:cubicBezTo>
                <a:cubicBezTo>
                  <a:pt x="1552" y="478"/>
                  <a:pt x="1553" y="478"/>
                  <a:pt x="1551" y="479"/>
                </a:cubicBezTo>
                <a:cubicBezTo>
                  <a:pt x="1551" y="482"/>
                  <a:pt x="1551" y="482"/>
                  <a:pt x="1551" y="482"/>
                </a:cubicBezTo>
                <a:cubicBezTo>
                  <a:pt x="1552" y="484"/>
                  <a:pt x="1552" y="484"/>
                  <a:pt x="1552" y="484"/>
                </a:cubicBezTo>
                <a:cubicBezTo>
                  <a:pt x="1552" y="484"/>
                  <a:pt x="1554" y="484"/>
                  <a:pt x="1554" y="485"/>
                </a:cubicBezTo>
                <a:cubicBezTo>
                  <a:pt x="1556" y="488"/>
                  <a:pt x="1556" y="489"/>
                  <a:pt x="1556" y="493"/>
                </a:cubicBezTo>
                <a:cubicBezTo>
                  <a:pt x="1556" y="494"/>
                  <a:pt x="1550" y="499"/>
                  <a:pt x="1550" y="499"/>
                </a:cubicBezTo>
                <a:cubicBezTo>
                  <a:pt x="1548" y="501"/>
                  <a:pt x="1548" y="500"/>
                  <a:pt x="1546" y="504"/>
                </a:cubicBezTo>
                <a:cubicBezTo>
                  <a:pt x="1547" y="505"/>
                  <a:pt x="1548" y="508"/>
                  <a:pt x="1549" y="509"/>
                </a:cubicBezTo>
                <a:cubicBezTo>
                  <a:pt x="1550" y="509"/>
                  <a:pt x="1553" y="509"/>
                  <a:pt x="1553" y="510"/>
                </a:cubicBezTo>
                <a:cubicBezTo>
                  <a:pt x="1554" y="510"/>
                  <a:pt x="1554" y="510"/>
                  <a:pt x="1554" y="510"/>
                </a:cubicBezTo>
                <a:cubicBezTo>
                  <a:pt x="1549" y="506"/>
                  <a:pt x="1553" y="503"/>
                  <a:pt x="1555" y="505"/>
                </a:cubicBezTo>
                <a:cubicBezTo>
                  <a:pt x="1555" y="506"/>
                  <a:pt x="1555" y="508"/>
                  <a:pt x="1555" y="508"/>
                </a:cubicBezTo>
                <a:cubicBezTo>
                  <a:pt x="1555" y="508"/>
                  <a:pt x="1557" y="509"/>
                  <a:pt x="1556" y="510"/>
                </a:cubicBezTo>
                <a:cubicBezTo>
                  <a:pt x="1556" y="510"/>
                  <a:pt x="1556" y="510"/>
                  <a:pt x="1556" y="510"/>
                </a:cubicBezTo>
                <a:cubicBezTo>
                  <a:pt x="1556" y="511"/>
                  <a:pt x="1556" y="511"/>
                  <a:pt x="1556" y="511"/>
                </a:cubicBezTo>
                <a:cubicBezTo>
                  <a:pt x="1559" y="513"/>
                  <a:pt x="1559" y="512"/>
                  <a:pt x="1559" y="514"/>
                </a:cubicBezTo>
                <a:cubicBezTo>
                  <a:pt x="1559" y="514"/>
                  <a:pt x="1560" y="515"/>
                  <a:pt x="1560" y="515"/>
                </a:cubicBezTo>
                <a:cubicBezTo>
                  <a:pt x="1567" y="516"/>
                  <a:pt x="1568" y="517"/>
                  <a:pt x="1569" y="518"/>
                </a:cubicBezTo>
                <a:cubicBezTo>
                  <a:pt x="1575" y="518"/>
                  <a:pt x="1575" y="518"/>
                  <a:pt x="1575" y="518"/>
                </a:cubicBezTo>
                <a:cubicBezTo>
                  <a:pt x="1582" y="518"/>
                  <a:pt x="1577" y="517"/>
                  <a:pt x="1584" y="519"/>
                </a:cubicBezTo>
                <a:cubicBezTo>
                  <a:pt x="1584" y="520"/>
                  <a:pt x="1587" y="520"/>
                  <a:pt x="1587" y="521"/>
                </a:cubicBezTo>
                <a:cubicBezTo>
                  <a:pt x="1588" y="524"/>
                  <a:pt x="1588" y="522"/>
                  <a:pt x="1592" y="522"/>
                </a:cubicBezTo>
                <a:cubicBezTo>
                  <a:pt x="1592" y="523"/>
                  <a:pt x="1596" y="524"/>
                  <a:pt x="1596" y="524"/>
                </a:cubicBezTo>
                <a:cubicBezTo>
                  <a:pt x="1598" y="529"/>
                  <a:pt x="1597" y="526"/>
                  <a:pt x="1600" y="530"/>
                </a:cubicBezTo>
                <a:cubicBezTo>
                  <a:pt x="1603" y="535"/>
                  <a:pt x="1600" y="533"/>
                  <a:pt x="1606" y="536"/>
                </a:cubicBezTo>
                <a:cubicBezTo>
                  <a:pt x="1607" y="536"/>
                  <a:pt x="1611" y="537"/>
                  <a:pt x="1612" y="537"/>
                </a:cubicBezTo>
                <a:cubicBezTo>
                  <a:pt x="1622" y="541"/>
                  <a:pt x="1622" y="541"/>
                  <a:pt x="1622" y="541"/>
                </a:cubicBezTo>
                <a:cubicBezTo>
                  <a:pt x="1624" y="542"/>
                  <a:pt x="1629" y="546"/>
                  <a:pt x="1630" y="547"/>
                </a:cubicBezTo>
                <a:cubicBezTo>
                  <a:pt x="1634" y="548"/>
                  <a:pt x="1634" y="548"/>
                  <a:pt x="1634" y="548"/>
                </a:cubicBezTo>
                <a:cubicBezTo>
                  <a:pt x="1636" y="547"/>
                  <a:pt x="1636" y="547"/>
                  <a:pt x="1636" y="547"/>
                </a:cubicBezTo>
                <a:cubicBezTo>
                  <a:pt x="1638" y="544"/>
                  <a:pt x="1640" y="543"/>
                  <a:pt x="1640" y="543"/>
                </a:cubicBezTo>
                <a:cubicBezTo>
                  <a:pt x="1640" y="543"/>
                  <a:pt x="1642" y="542"/>
                  <a:pt x="1643" y="541"/>
                </a:cubicBezTo>
                <a:cubicBezTo>
                  <a:pt x="1643" y="539"/>
                  <a:pt x="1643" y="536"/>
                  <a:pt x="1643" y="536"/>
                </a:cubicBezTo>
                <a:cubicBezTo>
                  <a:pt x="1641" y="535"/>
                  <a:pt x="1641" y="532"/>
                  <a:pt x="1641" y="531"/>
                </a:cubicBezTo>
                <a:cubicBezTo>
                  <a:pt x="1641" y="531"/>
                  <a:pt x="1641" y="530"/>
                  <a:pt x="1644" y="526"/>
                </a:cubicBezTo>
                <a:cubicBezTo>
                  <a:pt x="1644" y="526"/>
                  <a:pt x="1649" y="520"/>
                  <a:pt x="1650" y="520"/>
                </a:cubicBezTo>
                <a:cubicBezTo>
                  <a:pt x="1653" y="519"/>
                  <a:pt x="1652" y="518"/>
                  <a:pt x="1656" y="519"/>
                </a:cubicBezTo>
                <a:cubicBezTo>
                  <a:pt x="1656" y="519"/>
                  <a:pt x="1658" y="517"/>
                  <a:pt x="1658" y="517"/>
                </a:cubicBezTo>
                <a:cubicBezTo>
                  <a:pt x="1669" y="518"/>
                  <a:pt x="1668" y="520"/>
                  <a:pt x="1673" y="521"/>
                </a:cubicBezTo>
                <a:cubicBezTo>
                  <a:pt x="1674" y="522"/>
                  <a:pt x="1673" y="525"/>
                  <a:pt x="1673" y="525"/>
                </a:cubicBezTo>
                <a:cubicBezTo>
                  <a:pt x="1676" y="526"/>
                  <a:pt x="1680" y="526"/>
                  <a:pt x="1681" y="527"/>
                </a:cubicBezTo>
                <a:cubicBezTo>
                  <a:pt x="1681" y="527"/>
                  <a:pt x="1681" y="527"/>
                  <a:pt x="1681" y="527"/>
                </a:cubicBezTo>
                <a:cubicBezTo>
                  <a:pt x="1682" y="528"/>
                  <a:pt x="1688" y="527"/>
                  <a:pt x="1689" y="528"/>
                </a:cubicBezTo>
                <a:cubicBezTo>
                  <a:pt x="1693" y="531"/>
                  <a:pt x="1691" y="529"/>
                  <a:pt x="1693" y="534"/>
                </a:cubicBezTo>
                <a:cubicBezTo>
                  <a:pt x="1693" y="533"/>
                  <a:pt x="1695" y="535"/>
                  <a:pt x="1696" y="535"/>
                </a:cubicBezTo>
                <a:cubicBezTo>
                  <a:pt x="1697" y="534"/>
                  <a:pt x="1698" y="533"/>
                  <a:pt x="1698" y="533"/>
                </a:cubicBezTo>
                <a:cubicBezTo>
                  <a:pt x="1699" y="532"/>
                  <a:pt x="1700" y="533"/>
                  <a:pt x="1701" y="533"/>
                </a:cubicBezTo>
                <a:cubicBezTo>
                  <a:pt x="1703" y="533"/>
                  <a:pt x="1703" y="533"/>
                  <a:pt x="1703" y="533"/>
                </a:cubicBezTo>
                <a:cubicBezTo>
                  <a:pt x="1703" y="533"/>
                  <a:pt x="1704" y="534"/>
                  <a:pt x="1704" y="534"/>
                </a:cubicBezTo>
                <a:cubicBezTo>
                  <a:pt x="1706" y="535"/>
                  <a:pt x="1706" y="535"/>
                  <a:pt x="1706" y="535"/>
                </a:cubicBezTo>
                <a:cubicBezTo>
                  <a:pt x="1707" y="535"/>
                  <a:pt x="1708" y="534"/>
                  <a:pt x="1709" y="534"/>
                </a:cubicBezTo>
                <a:cubicBezTo>
                  <a:pt x="1709" y="534"/>
                  <a:pt x="1711" y="535"/>
                  <a:pt x="1712" y="535"/>
                </a:cubicBezTo>
                <a:cubicBezTo>
                  <a:pt x="1715" y="536"/>
                  <a:pt x="1713" y="535"/>
                  <a:pt x="1716" y="537"/>
                </a:cubicBezTo>
                <a:cubicBezTo>
                  <a:pt x="1720" y="537"/>
                  <a:pt x="1719" y="536"/>
                  <a:pt x="1720" y="539"/>
                </a:cubicBezTo>
                <a:cubicBezTo>
                  <a:pt x="1722" y="539"/>
                  <a:pt x="1725" y="539"/>
                  <a:pt x="1727" y="540"/>
                </a:cubicBezTo>
                <a:cubicBezTo>
                  <a:pt x="1728" y="540"/>
                  <a:pt x="1730" y="541"/>
                  <a:pt x="1732" y="541"/>
                </a:cubicBezTo>
                <a:cubicBezTo>
                  <a:pt x="1736" y="541"/>
                  <a:pt x="1733" y="539"/>
                  <a:pt x="1739" y="537"/>
                </a:cubicBezTo>
                <a:cubicBezTo>
                  <a:pt x="1742" y="536"/>
                  <a:pt x="1741" y="537"/>
                  <a:pt x="1743" y="534"/>
                </a:cubicBezTo>
                <a:cubicBezTo>
                  <a:pt x="1743" y="534"/>
                  <a:pt x="1746" y="534"/>
                  <a:pt x="1747" y="534"/>
                </a:cubicBezTo>
                <a:cubicBezTo>
                  <a:pt x="1748" y="533"/>
                  <a:pt x="1748" y="533"/>
                  <a:pt x="1748" y="533"/>
                </a:cubicBezTo>
                <a:cubicBezTo>
                  <a:pt x="1748" y="532"/>
                  <a:pt x="1753" y="534"/>
                  <a:pt x="1754" y="535"/>
                </a:cubicBezTo>
                <a:cubicBezTo>
                  <a:pt x="1755" y="535"/>
                  <a:pt x="1757" y="534"/>
                  <a:pt x="1757" y="534"/>
                </a:cubicBezTo>
                <a:cubicBezTo>
                  <a:pt x="1759" y="535"/>
                  <a:pt x="1758" y="535"/>
                  <a:pt x="1758" y="536"/>
                </a:cubicBezTo>
                <a:cubicBezTo>
                  <a:pt x="1759" y="538"/>
                  <a:pt x="1759" y="538"/>
                  <a:pt x="1759" y="538"/>
                </a:cubicBezTo>
                <a:cubicBezTo>
                  <a:pt x="1762" y="537"/>
                  <a:pt x="1762" y="537"/>
                  <a:pt x="1762" y="537"/>
                </a:cubicBezTo>
                <a:cubicBezTo>
                  <a:pt x="1763" y="537"/>
                  <a:pt x="1764" y="539"/>
                  <a:pt x="1765" y="539"/>
                </a:cubicBezTo>
                <a:cubicBezTo>
                  <a:pt x="1767" y="540"/>
                  <a:pt x="1768" y="538"/>
                  <a:pt x="1769" y="538"/>
                </a:cubicBezTo>
                <a:cubicBezTo>
                  <a:pt x="1771" y="537"/>
                  <a:pt x="1773" y="538"/>
                  <a:pt x="1775" y="538"/>
                </a:cubicBezTo>
                <a:cubicBezTo>
                  <a:pt x="1777" y="538"/>
                  <a:pt x="1778" y="537"/>
                  <a:pt x="1780" y="536"/>
                </a:cubicBezTo>
                <a:cubicBezTo>
                  <a:pt x="1780" y="534"/>
                  <a:pt x="1781" y="535"/>
                  <a:pt x="1782" y="533"/>
                </a:cubicBezTo>
                <a:cubicBezTo>
                  <a:pt x="1784" y="531"/>
                  <a:pt x="1785" y="526"/>
                  <a:pt x="1785" y="524"/>
                </a:cubicBezTo>
                <a:cubicBezTo>
                  <a:pt x="1785" y="520"/>
                  <a:pt x="1784" y="521"/>
                  <a:pt x="1786" y="519"/>
                </a:cubicBezTo>
                <a:cubicBezTo>
                  <a:pt x="1786" y="517"/>
                  <a:pt x="1786" y="517"/>
                  <a:pt x="1786" y="516"/>
                </a:cubicBezTo>
                <a:cubicBezTo>
                  <a:pt x="1786" y="516"/>
                  <a:pt x="1788" y="512"/>
                  <a:pt x="1788" y="511"/>
                </a:cubicBezTo>
                <a:cubicBezTo>
                  <a:pt x="1791" y="505"/>
                  <a:pt x="1790" y="509"/>
                  <a:pt x="1791" y="503"/>
                </a:cubicBezTo>
                <a:cubicBezTo>
                  <a:pt x="1791" y="502"/>
                  <a:pt x="1794" y="500"/>
                  <a:pt x="1794" y="498"/>
                </a:cubicBezTo>
                <a:cubicBezTo>
                  <a:pt x="1794" y="498"/>
                  <a:pt x="1794" y="498"/>
                  <a:pt x="1794" y="498"/>
                </a:cubicBezTo>
                <a:cubicBezTo>
                  <a:pt x="1794" y="494"/>
                  <a:pt x="1795" y="495"/>
                  <a:pt x="1792" y="492"/>
                </a:cubicBezTo>
                <a:cubicBezTo>
                  <a:pt x="1791" y="492"/>
                  <a:pt x="1793" y="490"/>
                  <a:pt x="1793" y="490"/>
                </a:cubicBezTo>
                <a:cubicBezTo>
                  <a:pt x="1793" y="490"/>
                  <a:pt x="1791" y="487"/>
                  <a:pt x="1791" y="487"/>
                </a:cubicBezTo>
                <a:cubicBezTo>
                  <a:pt x="1791" y="486"/>
                  <a:pt x="1791" y="484"/>
                  <a:pt x="1792" y="483"/>
                </a:cubicBezTo>
                <a:cubicBezTo>
                  <a:pt x="1789" y="480"/>
                  <a:pt x="1789" y="480"/>
                  <a:pt x="1794" y="476"/>
                </a:cubicBezTo>
                <a:cubicBezTo>
                  <a:pt x="1793" y="473"/>
                  <a:pt x="1793" y="473"/>
                  <a:pt x="1793" y="473"/>
                </a:cubicBezTo>
                <a:cubicBezTo>
                  <a:pt x="1792" y="472"/>
                  <a:pt x="1792" y="472"/>
                  <a:pt x="1792" y="472"/>
                </a:cubicBezTo>
                <a:cubicBezTo>
                  <a:pt x="1788" y="476"/>
                  <a:pt x="1788" y="476"/>
                  <a:pt x="1788" y="476"/>
                </a:cubicBezTo>
                <a:cubicBezTo>
                  <a:pt x="1787" y="477"/>
                  <a:pt x="1785" y="476"/>
                  <a:pt x="1785" y="476"/>
                </a:cubicBezTo>
                <a:cubicBezTo>
                  <a:pt x="1780" y="474"/>
                  <a:pt x="1780" y="474"/>
                  <a:pt x="1780" y="474"/>
                </a:cubicBezTo>
                <a:cubicBezTo>
                  <a:pt x="1778" y="475"/>
                  <a:pt x="1778" y="475"/>
                  <a:pt x="1778" y="475"/>
                </a:cubicBezTo>
                <a:cubicBezTo>
                  <a:pt x="1777" y="475"/>
                  <a:pt x="1775" y="479"/>
                  <a:pt x="1773" y="480"/>
                </a:cubicBezTo>
                <a:cubicBezTo>
                  <a:pt x="1773" y="480"/>
                  <a:pt x="1769" y="481"/>
                  <a:pt x="1768" y="481"/>
                </a:cubicBezTo>
                <a:cubicBezTo>
                  <a:pt x="1764" y="481"/>
                  <a:pt x="1764" y="481"/>
                  <a:pt x="1764" y="481"/>
                </a:cubicBezTo>
                <a:cubicBezTo>
                  <a:pt x="1763" y="481"/>
                  <a:pt x="1760" y="483"/>
                  <a:pt x="1760" y="483"/>
                </a:cubicBezTo>
                <a:cubicBezTo>
                  <a:pt x="1757" y="480"/>
                  <a:pt x="1756" y="480"/>
                  <a:pt x="1754" y="476"/>
                </a:cubicBezTo>
                <a:cubicBezTo>
                  <a:pt x="1750" y="475"/>
                  <a:pt x="1750" y="475"/>
                  <a:pt x="1750" y="475"/>
                </a:cubicBezTo>
                <a:cubicBezTo>
                  <a:pt x="1746" y="473"/>
                  <a:pt x="1746" y="473"/>
                  <a:pt x="1746" y="473"/>
                </a:cubicBezTo>
                <a:cubicBezTo>
                  <a:pt x="1746" y="473"/>
                  <a:pt x="1742" y="473"/>
                  <a:pt x="1741" y="473"/>
                </a:cubicBezTo>
                <a:cubicBezTo>
                  <a:pt x="1740" y="482"/>
                  <a:pt x="1741" y="479"/>
                  <a:pt x="1737" y="479"/>
                </a:cubicBezTo>
                <a:cubicBezTo>
                  <a:pt x="1736" y="480"/>
                  <a:pt x="1733" y="481"/>
                  <a:pt x="1732" y="481"/>
                </a:cubicBezTo>
                <a:cubicBezTo>
                  <a:pt x="1729" y="480"/>
                  <a:pt x="1727" y="479"/>
                  <a:pt x="1727" y="477"/>
                </a:cubicBezTo>
                <a:cubicBezTo>
                  <a:pt x="1727" y="475"/>
                  <a:pt x="1726" y="475"/>
                  <a:pt x="1725" y="474"/>
                </a:cubicBezTo>
                <a:cubicBezTo>
                  <a:pt x="1722" y="475"/>
                  <a:pt x="1722" y="475"/>
                  <a:pt x="1722" y="475"/>
                </a:cubicBezTo>
                <a:cubicBezTo>
                  <a:pt x="1722" y="475"/>
                  <a:pt x="1720" y="473"/>
                  <a:pt x="1720" y="473"/>
                </a:cubicBezTo>
                <a:cubicBezTo>
                  <a:pt x="1718" y="474"/>
                  <a:pt x="1718" y="474"/>
                  <a:pt x="1718" y="474"/>
                </a:cubicBezTo>
                <a:cubicBezTo>
                  <a:pt x="1718" y="476"/>
                  <a:pt x="1717" y="476"/>
                  <a:pt x="1717" y="476"/>
                </a:cubicBezTo>
                <a:cubicBezTo>
                  <a:pt x="1716" y="476"/>
                  <a:pt x="1715" y="475"/>
                  <a:pt x="1715" y="474"/>
                </a:cubicBezTo>
                <a:cubicBezTo>
                  <a:pt x="1713" y="475"/>
                  <a:pt x="1713" y="475"/>
                  <a:pt x="1713" y="475"/>
                </a:cubicBezTo>
                <a:cubicBezTo>
                  <a:pt x="1710" y="476"/>
                  <a:pt x="1706" y="473"/>
                  <a:pt x="1715" y="472"/>
                </a:cubicBezTo>
                <a:cubicBezTo>
                  <a:pt x="1715" y="472"/>
                  <a:pt x="1716" y="473"/>
                  <a:pt x="1716" y="473"/>
                </a:cubicBezTo>
                <a:cubicBezTo>
                  <a:pt x="1716" y="473"/>
                  <a:pt x="1716" y="473"/>
                  <a:pt x="1716" y="473"/>
                </a:cubicBezTo>
                <a:cubicBezTo>
                  <a:pt x="1715" y="472"/>
                  <a:pt x="1715" y="472"/>
                  <a:pt x="1715" y="471"/>
                </a:cubicBezTo>
                <a:cubicBezTo>
                  <a:pt x="1715" y="469"/>
                  <a:pt x="1714" y="470"/>
                  <a:pt x="1712" y="471"/>
                </a:cubicBezTo>
                <a:cubicBezTo>
                  <a:pt x="1711" y="472"/>
                  <a:pt x="1710" y="471"/>
                  <a:pt x="1710" y="471"/>
                </a:cubicBezTo>
                <a:cubicBezTo>
                  <a:pt x="1710" y="471"/>
                  <a:pt x="1710" y="472"/>
                  <a:pt x="1710" y="472"/>
                </a:cubicBezTo>
                <a:cubicBezTo>
                  <a:pt x="1710" y="475"/>
                  <a:pt x="1702" y="477"/>
                  <a:pt x="1706" y="473"/>
                </a:cubicBezTo>
                <a:cubicBezTo>
                  <a:pt x="1705" y="472"/>
                  <a:pt x="1705" y="472"/>
                  <a:pt x="1705" y="472"/>
                </a:cubicBezTo>
                <a:cubicBezTo>
                  <a:pt x="1705" y="472"/>
                  <a:pt x="1705" y="469"/>
                  <a:pt x="1706" y="469"/>
                </a:cubicBezTo>
                <a:cubicBezTo>
                  <a:pt x="1708" y="470"/>
                  <a:pt x="1709" y="470"/>
                  <a:pt x="1707" y="472"/>
                </a:cubicBezTo>
                <a:cubicBezTo>
                  <a:pt x="1708" y="471"/>
                  <a:pt x="1708" y="471"/>
                  <a:pt x="1709" y="471"/>
                </a:cubicBezTo>
                <a:cubicBezTo>
                  <a:pt x="1707" y="471"/>
                  <a:pt x="1709" y="469"/>
                  <a:pt x="1710" y="469"/>
                </a:cubicBezTo>
                <a:cubicBezTo>
                  <a:pt x="1711" y="469"/>
                  <a:pt x="1711" y="469"/>
                  <a:pt x="1712" y="468"/>
                </a:cubicBezTo>
                <a:cubicBezTo>
                  <a:pt x="1709" y="464"/>
                  <a:pt x="1708" y="469"/>
                  <a:pt x="1708" y="464"/>
                </a:cubicBezTo>
                <a:cubicBezTo>
                  <a:pt x="1705" y="463"/>
                  <a:pt x="1704" y="463"/>
                  <a:pt x="1701" y="463"/>
                </a:cubicBezTo>
                <a:cubicBezTo>
                  <a:pt x="1701" y="462"/>
                  <a:pt x="1701" y="462"/>
                  <a:pt x="1701" y="462"/>
                </a:cubicBezTo>
                <a:cubicBezTo>
                  <a:pt x="1705" y="461"/>
                  <a:pt x="1703" y="462"/>
                  <a:pt x="1708" y="462"/>
                </a:cubicBezTo>
                <a:cubicBezTo>
                  <a:pt x="1708" y="461"/>
                  <a:pt x="1708" y="461"/>
                  <a:pt x="1708" y="461"/>
                </a:cubicBezTo>
                <a:cubicBezTo>
                  <a:pt x="1706" y="460"/>
                  <a:pt x="1706" y="460"/>
                  <a:pt x="1706" y="460"/>
                </a:cubicBezTo>
                <a:cubicBezTo>
                  <a:pt x="1705" y="459"/>
                  <a:pt x="1705" y="459"/>
                  <a:pt x="1704" y="458"/>
                </a:cubicBezTo>
                <a:cubicBezTo>
                  <a:pt x="1701" y="459"/>
                  <a:pt x="1702" y="460"/>
                  <a:pt x="1700" y="457"/>
                </a:cubicBezTo>
                <a:cubicBezTo>
                  <a:pt x="1700" y="457"/>
                  <a:pt x="1700" y="457"/>
                  <a:pt x="1700" y="457"/>
                </a:cubicBezTo>
                <a:cubicBezTo>
                  <a:pt x="1699" y="457"/>
                  <a:pt x="1700" y="455"/>
                  <a:pt x="1700" y="455"/>
                </a:cubicBezTo>
                <a:cubicBezTo>
                  <a:pt x="1699" y="453"/>
                  <a:pt x="1698" y="455"/>
                  <a:pt x="1699" y="452"/>
                </a:cubicBezTo>
                <a:cubicBezTo>
                  <a:pt x="1699" y="451"/>
                  <a:pt x="1701" y="451"/>
                  <a:pt x="1702" y="452"/>
                </a:cubicBezTo>
                <a:cubicBezTo>
                  <a:pt x="1703" y="454"/>
                  <a:pt x="1702" y="454"/>
                  <a:pt x="1704" y="454"/>
                </a:cubicBezTo>
                <a:cubicBezTo>
                  <a:pt x="1704" y="454"/>
                  <a:pt x="1703" y="453"/>
                  <a:pt x="1703" y="452"/>
                </a:cubicBezTo>
                <a:cubicBezTo>
                  <a:pt x="1703" y="450"/>
                  <a:pt x="1703" y="451"/>
                  <a:pt x="1704" y="450"/>
                </a:cubicBezTo>
                <a:cubicBezTo>
                  <a:pt x="1702" y="447"/>
                  <a:pt x="1704" y="448"/>
                  <a:pt x="1703" y="447"/>
                </a:cubicBezTo>
                <a:cubicBezTo>
                  <a:pt x="1703" y="446"/>
                  <a:pt x="1701" y="445"/>
                  <a:pt x="1701" y="445"/>
                </a:cubicBezTo>
                <a:cubicBezTo>
                  <a:pt x="1702" y="443"/>
                  <a:pt x="1701" y="443"/>
                  <a:pt x="1703" y="442"/>
                </a:cubicBezTo>
                <a:cubicBezTo>
                  <a:pt x="1702" y="441"/>
                  <a:pt x="1702" y="441"/>
                  <a:pt x="1702" y="441"/>
                </a:cubicBezTo>
                <a:cubicBezTo>
                  <a:pt x="1700" y="442"/>
                  <a:pt x="1700" y="442"/>
                  <a:pt x="1700" y="442"/>
                </a:cubicBezTo>
                <a:cubicBezTo>
                  <a:pt x="1698" y="443"/>
                  <a:pt x="1699" y="443"/>
                  <a:pt x="1696" y="442"/>
                </a:cubicBezTo>
                <a:cubicBezTo>
                  <a:pt x="1696" y="442"/>
                  <a:pt x="1696" y="440"/>
                  <a:pt x="1696" y="440"/>
                </a:cubicBezTo>
                <a:cubicBezTo>
                  <a:pt x="1696" y="437"/>
                  <a:pt x="1696" y="437"/>
                  <a:pt x="1698" y="436"/>
                </a:cubicBezTo>
                <a:cubicBezTo>
                  <a:pt x="1698" y="434"/>
                  <a:pt x="1699" y="434"/>
                  <a:pt x="1700" y="433"/>
                </a:cubicBezTo>
                <a:cubicBezTo>
                  <a:pt x="1703" y="432"/>
                  <a:pt x="1699" y="431"/>
                  <a:pt x="1704" y="431"/>
                </a:cubicBezTo>
                <a:cubicBezTo>
                  <a:pt x="1704" y="430"/>
                  <a:pt x="1705" y="431"/>
                  <a:pt x="1706" y="431"/>
                </a:cubicBezTo>
                <a:cubicBezTo>
                  <a:pt x="1712" y="435"/>
                  <a:pt x="1709" y="431"/>
                  <a:pt x="1710" y="430"/>
                </a:cubicBezTo>
                <a:cubicBezTo>
                  <a:pt x="1710" y="430"/>
                  <a:pt x="1714" y="429"/>
                  <a:pt x="1714" y="430"/>
                </a:cubicBezTo>
                <a:cubicBezTo>
                  <a:pt x="1714" y="432"/>
                  <a:pt x="1713" y="431"/>
                  <a:pt x="1715" y="432"/>
                </a:cubicBezTo>
                <a:cubicBezTo>
                  <a:pt x="1716" y="432"/>
                  <a:pt x="1718" y="432"/>
                  <a:pt x="1718" y="432"/>
                </a:cubicBezTo>
                <a:cubicBezTo>
                  <a:pt x="1720" y="432"/>
                  <a:pt x="1721" y="432"/>
                  <a:pt x="1722" y="432"/>
                </a:cubicBezTo>
                <a:cubicBezTo>
                  <a:pt x="1721" y="431"/>
                  <a:pt x="1721" y="432"/>
                  <a:pt x="1720" y="430"/>
                </a:cubicBezTo>
                <a:cubicBezTo>
                  <a:pt x="1720" y="429"/>
                  <a:pt x="1721" y="428"/>
                  <a:pt x="1723" y="428"/>
                </a:cubicBezTo>
                <a:cubicBezTo>
                  <a:pt x="1729" y="428"/>
                  <a:pt x="1729" y="428"/>
                  <a:pt x="1729" y="428"/>
                </a:cubicBezTo>
                <a:cubicBezTo>
                  <a:pt x="1730" y="428"/>
                  <a:pt x="1730" y="428"/>
                  <a:pt x="1730" y="428"/>
                </a:cubicBezTo>
                <a:cubicBezTo>
                  <a:pt x="1729" y="428"/>
                  <a:pt x="1725" y="428"/>
                  <a:pt x="1724" y="427"/>
                </a:cubicBezTo>
                <a:cubicBezTo>
                  <a:pt x="1723" y="426"/>
                  <a:pt x="1718" y="426"/>
                  <a:pt x="1717" y="426"/>
                </a:cubicBezTo>
                <a:cubicBezTo>
                  <a:pt x="1714" y="425"/>
                  <a:pt x="1714" y="425"/>
                  <a:pt x="1714" y="425"/>
                </a:cubicBezTo>
                <a:cubicBezTo>
                  <a:pt x="1713" y="425"/>
                  <a:pt x="1708" y="426"/>
                  <a:pt x="1708" y="426"/>
                </a:cubicBezTo>
                <a:cubicBezTo>
                  <a:pt x="1706" y="429"/>
                  <a:pt x="1706" y="429"/>
                  <a:pt x="1706" y="429"/>
                </a:cubicBezTo>
                <a:cubicBezTo>
                  <a:pt x="1706" y="430"/>
                  <a:pt x="1701" y="431"/>
                  <a:pt x="1701" y="431"/>
                </a:cubicBezTo>
                <a:cubicBezTo>
                  <a:pt x="1701" y="431"/>
                  <a:pt x="1701" y="433"/>
                  <a:pt x="1700" y="433"/>
                </a:cubicBezTo>
                <a:cubicBezTo>
                  <a:pt x="1697" y="434"/>
                  <a:pt x="1698" y="434"/>
                  <a:pt x="1696" y="432"/>
                </a:cubicBezTo>
                <a:cubicBezTo>
                  <a:pt x="1696" y="432"/>
                  <a:pt x="1698" y="430"/>
                  <a:pt x="1698" y="430"/>
                </a:cubicBezTo>
                <a:cubicBezTo>
                  <a:pt x="1698" y="430"/>
                  <a:pt x="1694" y="430"/>
                  <a:pt x="1694" y="429"/>
                </a:cubicBezTo>
                <a:cubicBezTo>
                  <a:pt x="1694" y="428"/>
                  <a:pt x="1694" y="428"/>
                  <a:pt x="1695" y="427"/>
                </a:cubicBezTo>
                <a:cubicBezTo>
                  <a:pt x="1692" y="427"/>
                  <a:pt x="1688" y="427"/>
                  <a:pt x="1685" y="426"/>
                </a:cubicBezTo>
                <a:cubicBezTo>
                  <a:pt x="1684" y="426"/>
                  <a:pt x="1685" y="426"/>
                  <a:pt x="1684" y="427"/>
                </a:cubicBezTo>
                <a:cubicBezTo>
                  <a:pt x="1682" y="427"/>
                  <a:pt x="1683" y="433"/>
                  <a:pt x="1680" y="430"/>
                </a:cubicBezTo>
                <a:cubicBezTo>
                  <a:pt x="1680" y="429"/>
                  <a:pt x="1680" y="428"/>
                  <a:pt x="1681" y="428"/>
                </a:cubicBezTo>
                <a:cubicBezTo>
                  <a:pt x="1681" y="427"/>
                  <a:pt x="1680" y="426"/>
                  <a:pt x="1679" y="426"/>
                </a:cubicBezTo>
                <a:cubicBezTo>
                  <a:pt x="1678" y="426"/>
                  <a:pt x="1678" y="429"/>
                  <a:pt x="1677" y="429"/>
                </a:cubicBezTo>
                <a:cubicBezTo>
                  <a:pt x="1674" y="429"/>
                  <a:pt x="1674" y="428"/>
                  <a:pt x="1673" y="429"/>
                </a:cubicBezTo>
                <a:cubicBezTo>
                  <a:pt x="1675" y="431"/>
                  <a:pt x="1675" y="431"/>
                  <a:pt x="1675" y="431"/>
                </a:cubicBezTo>
                <a:cubicBezTo>
                  <a:pt x="1677" y="431"/>
                  <a:pt x="1681" y="431"/>
                  <a:pt x="1681" y="435"/>
                </a:cubicBezTo>
                <a:cubicBezTo>
                  <a:pt x="1681" y="435"/>
                  <a:pt x="1680" y="436"/>
                  <a:pt x="1678" y="436"/>
                </a:cubicBezTo>
                <a:cubicBezTo>
                  <a:pt x="1678" y="436"/>
                  <a:pt x="1677" y="432"/>
                  <a:pt x="1674" y="433"/>
                </a:cubicBezTo>
                <a:cubicBezTo>
                  <a:pt x="1674" y="434"/>
                  <a:pt x="1674" y="434"/>
                  <a:pt x="1675" y="434"/>
                </a:cubicBezTo>
                <a:cubicBezTo>
                  <a:pt x="1677" y="434"/>
                  <a:pt x="1676" y="438"/>
                  <a:pt x="1675" y="438"/>
                </a:cubicBezTo>
                <a:cubicBezTo>
                  <a:pt x="1674" y="437"/>
                  <a:pt x="1674" y="437"/>
                  <a:pt x="1674" y="437"/>
                </a:cubicBezTo>
                <a:cubicBezTo>
                  <a:pt x="1674" y="439"/>
                  <a:pt x="1670" y="438"/>
                  <a:pt x="1670" y="438"/>
                </a:cubicBezTo>
                <a:cubicBezTo>
                  <a:pt x="1669" y="435"/>
                  <a:pt x="1669" y="434"/>
                  <a:pt x="1666" y="433"/>
                </a:cubicBezTo>
                <a:cubicBezTo>
                  <a:pt x="1665" y="432"/>
                  <a:pt x="1665" y="432"/>
                  <a:pt x="1665" y="430"/>
                </a:cubicBezTo>
                <a:cubicBezTo>
                  <a:pt x="1664" y="431"/>
                  <a:pt x="1664" y="431"/>
                  <a:pt x="1664" y="431"/>
                </a:cubicBezTo>
                <a:cubicBezTo>
                  <a:pt x="1663" y="433"/>
                  <a:pt x="1663" y="439"/>
                  <a:pt x="1667" y="439"/>
                </a:cubicBezTo>
                <a:cubicBezTo>
                  <a:pt x="1668" y="439"/>
                  <a:pt x="1667" y="442"/>
                  <a:pt x="1667" y="443"/>
                </a:cubicBezTo>
                <a:cubicBezTo>
                  <a:pt x="1667" y="446"/>
                  <a:pt x="1668" y="446"/>
                  <a:pt x="1668" y="447"/>
                </a:cubicBezTo>
                <a:cubicBezTo>
                  <a:pt x="1668" y="448"/>
                  <a:pt x="1668" y="448"/>
                  <a:pt x="1667" y="449"/>
                </a:cubicBezTo>
                <a:cubicBezTo>
                  <a:pt x="1668" y="449"/>
                  <a:pt x="1668" y="448"/>
                  <a:pt x="1668" y="448"/>
                </a:cubicBezTo>
                <a:cubicBezTo>
                  <a:pt x="1672" y="445"/>
                  <a:pt x="1671" y="450"/>
                  <a:pt x="1677" y="451"/>
                </a:cubicBezTo>
                <a:cubicBezTo>
                  <a:pt x="1680" y="452"/>
                  <a:pt x="1679" y="456"/>
                  <a:pt x="1683" y="456"/>
                </a:cubicBezTo>
                <a:cubicBezTo>
                  <a:pt x="1684" y="456"/>
                  <a:pt x="1684" y="460"/>
                  <a:pt x="1682" y="460"/>
                </a:cubicBezTo>
                <a:cubicBezTo>
                  <a:pt x="1680" y="460"/>
                  <a:pt x="1678" y="457"/>
                  <a:pt x="1678" y="456"/>
                </a:cubicBezTo>
                <a:cubicBezTo>
                  <a:pt x="1677" y="455"/>
                  <a:pt x="1674" y="455"/>
                  <a:pt x="1671" y="452"/>
                </a:cubicBezTo>
                <a:cubicBezTo>
                  <a:pt x="1671" y="455"/>
                  <a:pt x="1675" y="455"/>
                  <a:pt x="1677" y="456"/>
                </a:cubicBezTo>
                <a:cubicBezTo>
                  <a:pt x="1678" y="456"/>
                  <a:pt x="1678" y="464"/>
                  <a:pt x="1677" y="463"/>
                </a:cubicBezTo>
                <a:cubicBezTo>
                  <a:pt x="1675" y="463"/>
                  <a:pt x="1675" y="463"/>
                  <a:pt x="1674" y="461"/>
                </a:cubicBezTo>
                <a:cubicBezTo>
                  <a:pt x="1672" y="458"/>
                  <a:pt x="1671" y="459"/>
                  <a:pt x="1669" y="460"/>
                </a:cubicBezTo>
                <a:cubicBezTo>
                  <a:pt x="1671" y="461"/>
                  <a:pt x="1673" y="462"/>
                  <a:pt x="1673" y="466"/>
                </a:cubicBezTo>
                <a:cubicBezTo>
                  <a:pt x="1673" y="469"/>
                  <a:pt x="1667" y="465"/>
                  <a:pt x="1666" y="465"/>
                </a:cubicBezTo>
                <a:cubicBezTo>
                  <a:pt x="1664" y="466"/>
                  <a:pt x="1668" y="469"/>
                  <a:pt x="1669" y="470"/>
                </a:cubicBezTo>
                <a:cubicBezTo>
                  <a:pt x="1670" y="470"/>
                  <a:pt x="1672" y="474"/>
                  <a:pt x="1670" y="474"/>
                </a:cubicBezTo>
                <a:cubicBezTo>
                  <a:pt x="1671" y="476"/>
                  <a:pt x="1672" y="478"/>
                  <a:pt x="1669" y="478"/>
                </a:cubicBezTo>
                <a:cubicBezTo>
                  <a:pt x="1666" y="478"/>
                  <a:pt x="1668" y="473"/>
                  <a:pt x="1666" y="473"/>
                </a:cubicBezTo>
                <a:cubicBezTo>
                  <a:pt x="1665" y="473"/>
                  <a:pt x="1664" y="478"/>
                  <a:pt x="1663" y="478"/>
                </a:cubicBezTo>
                <a:cubicBezTo>
                  <a:pt x="1662" y="478"/>
                  <a:pt x="1661" y="471"/>
                  <a:pt x="1660" y="471"/>
                </a:cubicBezTo>
                <a:cubicBezTo>
                  <a:pt x="1659" y="471"/>
                  <a:pt x="1659" y="475"/>
                  <a:pt x="1658" y="474"/>
                </a:cubicBezTo>
                <a:cubicBezTo>
                  <a:pt x="1657" y="474"/>
                  <a:pt x="1656" y="474"/>
                  <a:pt x="1656" y="473"/>
                </a:cubicBezTo>
                <a:cubicBezTo>
                  <a:pt x="1656" y="472"/>
                  <a:pt x="1655" y="474"/>
                  <a:pt x="1655" y="473"/>
                </a:cubicBezTo>
                <a:cubicBezTo>
                  <a:pt x="1653" y="471"/>
                  <a:pt x="1655" y="472"/>
                  <a:pt x="1655" y="469"/>
                </a:cubicBezTo>
                <a:cubicBezTo>
                  <a:pt x="1655" y="466"/>
                  <a:pt x="1657" y="466"/>
                  <a:pt x="1652" y="462"/>
                </a:cubicBezTo>
                <a:cubicBezTo>
                  <a:pt x="1650" y="461"/>
                  <a:pt x="1650" y="461"/>
                  <a:pt x="1652" y="460"/>
                </a:cubicBezTo>
                <a:cubicBezTo>
                  <a:pt x="1652" y="460"/>
                  <a:pt x="1652" y="457"/>
                  <a:pt x="1653" y="457"/>
                </a:cubicBezTo>
                <a:cubicBezTo>
                  <a:pt x="1655" y="457"/>
                  <a:pt x="1654" y="457"/>
                  <a:pt x="1656" y="456"/>
                </a:cubicBezTo>
                <a:cubicBezTo>
                  <a:pt x="1656" y="455"/>
                  <a:pt x="1665" y="459"/>
                  <a:pt x="1666" y="460"/>
                </a:cubicBezTo>
                <a:cubicBezTo>
                  <a:pt x="1667" y="459"/>
                  <a:pt x="1668" y="459"/>
                  <a:pt x="1670" y="458"/>
                </a:cubicBezTo>
                <a:cubicBezTo>
                  <a:pt x="1668" y="456"/>
                  <a:pt x="1668" y="457"/>
                  <a:pt x="1665" y="456"/>
                </a:cubicBezTo>
                <a:cubicBezTo>
                  <a:pt x="1664" y="456"/>
                  <a:pt x="1663" y="455"/>
                  <a:pt x="1660" y="455"/>
                </a:cubicBezTo>
                <a:cubicBezTo>
                  <a:pt x="1655" y="455"/>
                  <a:pt x="1656" y="456"/>
                  <a:pt x="1650" y="455"/>
                </a:cubicBezTo>
                <a:cubicBezTo>
                  <a:pt x="1650" y="455"/>
                  <a:pt x="1648" y="451"/>
                  <a:pt x="1647" y="451"/>
                </a:cubicBezTo>
                <a:cubicBezTo>
                  <a:pt x="1647" y="453"/>
                  <a:pt x="1642" y="455"/>
                  <a:pt x="1646" y="449"/>
                </a:cubicBezTo>
                <a:cubicBezTo>
                  <a:pt x="1646" y="448"/>
                  <a:pt x="1649" y="449"/>
                  <a:pt x="1651" y="448"/>
                </a:cubicBezTo>
                <a:cubicBezTo>
                  <a:pt x="1650" y="448"/>
                  <a:pt x="1643" y="446"/>
                  <a:pt x="1643" y="446"/>
                </a:cubicBezTo>
                <a:cubicBezTo>
                  <a:pt x="1641" y="444"/>
                  <a:pt x="1640" y="442"/>
                  <a:pt x="1639" y="442"/>
                </a:cubicBezTo>
                <a:cubicBezTo>
                  <a:pt x="1639" y="442"/>
                  <a:pt x="1639" y="442"/>
                  <a:pt x="1639" y="442"/>
                </a:cubicBezTo>
                <a:cubicBezTo>
                  <a:pt x="1639" y="445"/>
                  <a:pt x="1639" y="444"/>
                  <a:pt x="1637" y="442"/>
                </a:cubicBezTo>
                <a:cubicBezTo>
                  <a:pt x="1634" y="440"/>
                  <a:pt x="1633" y="441"/>
                  <a:pt x="1638" y="438"/>
                </a:cubicBezTo>
                <a:cubicBezTo>
                  <a:pt x="1636" y="435"/>
                  <a:pt x="1636" y="436"/>
                  <a:pt x="1634" y="434"/>
                </a:cubicBezTo>
                <a:cubicBezTo>
                  <a:pt x="1633" y="434"/>
                  <a:pt x="1630" y="429"/>
                  <a:pt x="1630" y="429"/>
                </a:cubicBezTo>
                <a:cubicBezTo>
                  <a:pt x="1632" y="425"/>
                  <a:pt x="1631" y="427"/>
                  <a:pt x="1632" y="423"/>
                </a:cubicBezTo>
                <a:cubicBezTo>
                  <a:pt x="1633" y="418"/>
                  <a:pt x="1633" y="418"/>
                  <a:pt x="1633" y="418"/>
                </a:cubicBezTo>
                <a:cubicBezTo>
                  <a:pt x="1632" y="417"/>
                  <a:pt x="1632" y="417"/>
                  <a:pt x="1632" y="417"/>
                </a:cubicBezTo>
                <a:cubicBezTo>
                  <a:pt x="1632" y="417"/>
                  <a:pt x="1632" y="417"/>
                  <a:pt x="1632" y="417"/>
                </a:cubicBezTo>
                <a:cubicBezTo>
                  <a:pt x="1631" y="417"/>
                  <a:pt x="1628" y="413"/>
                  <a:pt x="1627" y="412"/>
                </a:cubicBezTo>
                <a:cubicBezTo>
                  <a:pt x="1625" y="409"/>
                  <a:pt x="1625" y="411"/>
                  <a:pt x="1624" y="408"/>
                </a:cubicBezTo>
                <a:cubicBezTo>
                  <a:pt x="1623" y="408"/>
                  <a:pt x="1622" y="407"/>
                  <a:pt x="1622" y="407"/>
                </a:cubicBezTo>
                <a:cubicBezTo>
                  <a:pt x="1621" y="407"/>
                  <a:pt x="1620" y="407"/>
                  <a:pt x="1620" y="406"/>
                </a:cubicBezTo>
                <a:cubicBezTo>
                  <a:pt x="1619" y="406"/>
                  <a:pt x="1617" y="405"/>
                  <a:pt x="1617" y="404"/>
                </a:cubicBezTo>
                <a:cubicBezTo>
                  <a:pt x="1616" y="404"/>
                  <a:pt x="1616" y="404"/>
                  <a:pt x="1616" y="403"/>
                </a:cubicBezTo>
                <a:cubicBezTo>
                  <a:pt x="1616" y="404"/>
                  <a:pt x="1616" y="404"/>
                  <a:pt x="1615" y="405"/>
                </a:cubicBezTo>
                <a:cubicBezTo>
                  <a:pt x="1616" y="405"/>
                  <a:pt x="1617" y="406"/>
                  <a:pt x="1616" y="406"/>
                </a:cubicBezTo>
                <a:cubicBezTo>
                  <a:pt x="1615" y="407"/>
                  <a:pt x="1614" y="407"/>
                  <a:pt x="1612" y="405"/>
                </a:cubicBezTo>
                <a:cubicBezTo>
                  <a:pt x="1611" y="405"/>
                  <a:pt x="1613" y="404"/>
                  <a:pt x="1613" y="404"/>
                </a:cubicBezTo>
                <a:cubicBezTo>
                  <a:pt x="1614" y="404"/>
                  <a:pt x="1614" y="404"/>
                  <a:pt x="1614" y="404"/>
                </a:cubicBezTo>
                <a:cubicBezTo>
                  <a:pt x="1610" y="403"/>
                  <a:pt x="1607" y="405"/>
                  <a:pt x="1606" y="404"/>
                </a:cubicBezTo>
                <a:cubicBezTo>
                  <a:pt x="1605" y="403"/>
                  <a:pt x="1605" y="403"/>
                  <a:pt x="1609" y="402"/>
                </a:cubicBezTo>
                <a:cubicBezTo>
                  <a:pt x="1609" y="402"/>
                  <a:pt x="1609" y="402"/>
                  <a:pt x="1609" y="402"/>
                </a:cubicBezTo>
                <a:cubicBezTo>
                  <a:pt x="1612" y="402"/>
                  <a:pt x="1612" y="402"/>
                  <a:pt x="1612" y="402"/>
                </a:cubicBezTo>
                <a:cubicBezTo>
                  <a:pt x="1611" y="401"/>
                  <a:pt x="1607" y="398"/>
                  <a:pt x="1607" y="397"/>
                </a:cubicBezTo>
                <a:cubicBezTo>
                  <a:pt x="1605" y="395"/>
                  <a:pt x="1603" y="397"/>
                  <a:pt x="1601" y="397"/>
                </a:cubicBezTo>
                <a:cubicBezTo>
                  <a:pt x="1601" y="397"/>
                  <a:pt x="1600" y="397"/>
                  <a:pt x="1594" y="392"/>
                </a:cubicBezTo>
                <a:cubicBezTo>
                  <a:pt x="1594" y="392"/>
                  <a:pt x="1592" y="390"/>
                  <a:pt x="1592" y="390"/>
                </a:cubicBezTo>
                <a:cubicBezTo>
                  <a:pt x="1592" y="390"/>
                  <a:pt x="1592" y="389"/>
                  <a:pt x="1591" y="388"/>
                </a:cubicBezTo>
                <a:cubicBezTo>
                  <a:pt x="1591" y="388"/>
                  <a:pt x="1592" y="388"/>
                  <a:pt x="1592" y="387"/>
                </a:cubicBezTo>
                <a:cubicBezTo>
                  <a:pt x="1592" y="387"/>
                  <a:pt x="1592" y="387"/>
                  <a:pt x="1592" y="387"/>
                </a:cubicBezTo>
                <a:cubicBezTo>
                  <a:pt x="1591" y="386"/>
                  <a:pt x="1588" y="386"/>
                  <a:pt x="1588" y="385"/>
                </a:cubicBezTo>
                <a:cubicBezTo>
                  <a:pt x="1588" y="383"/>
                  <a:pt x="1587" y="383"/>
                  <a:pt x="1589" y="383"/>
                </a:cubicBezTo>
                <a:cubicBezTo>
                  <a:pt x="1589" y="382"/>
                  <a:pt x="1589" y="381"/>
                  <a:pt x="1589" y="380"/>
                </a:cubicBezTo>
                <a:cubicBezTo>
                  <a:pt x="1589" y="380"/>
                  <a:pt x="1589" y="380"/>
                  <a:pt x="1589" y="380"/>
                </a:cubicBezTo>
                <a:cubicBezTo>
                  <a:pt x="1588" y="381"/>
                  <a:pt x="1588" y="380"/>
                  <a:pt x="1586" y="379"/>
                </a:cubicBezTo>
                <a:cubicBezTo>
                  <a:pt x="1586" y="381"/>
                  <a:pt x="1586" y="381"/>
                  <a:pt x="1586" y="381"/>
                </a:cubicBezTo>
                <a:cubicBezTo>
                  <a:pt x="1586" y="382"/>
                  <a:pt x="1585" y="383"/>
                  <a:pt x="1584" y="382"/>
                </a:cubicBezTo>
                <a:cubicBezTo>
                  <a:pt x="1584" y="380"/>
                  <a:pt x="1584" y="381"/>
                  <a:pt x="1582" y="381"/>
                </a:cubicBezTo>
                <a:cubicBezTo>
                  <a:pt x="1582" y="381"/>
                  <a:pt x="1583" y="382"/>
                  <a:pt x="1581" y="383"/>
                </a:cubicBezTo>
                <a:cubicBezTo>
                  <a:pt x="1580" y="383"/>
                  <a:pt x="1579" y="381"/>
                  <a:pt x="1579" y="380"/>
                </a:cubicBezTo>
                <a:cubicBezTo>
                  <a:pt x="1579" y="380"/>
                  <a:pt x="1578" y="380"/>
                  <a:pt x="1578" y="379"/>
                </a:cubicBezTo>
                <a:cubicBezTo>
                  <a:pt x="1578" y="379"/>
                  <a:pt x="1576" y="375"/>
                  <a:pt x="1578" y="375"/>
                </a:cubicBezTo>
                <a:cubicBezTo>
                  <a:pt x="1579" y="375"/>
                  <a:pt x="1579" y="374"/>
                  <a:pt x="1580" y="376"/>
                </a:cubicBezTo>
                <a:cubicBezTo>
                  <a:pt x="1580" y="376"/>
                  <a:pt x="1580" y="376"/>
                  <a:pt x="1580" y="376"/>
                </a:cubicBezTo>
                <a:cubicBezTo>
                  <a:pt x="1580" y="375"/>
                  <a:pt x="1580" y="375"/>
                  <a:pt x="1580" y="375"/>
                </a:cubicBezTo>
                <a:cubicBezTo>
                  <a:pt x="1580" y="373"/>
                  <a:pt x="1579" y="373"/>
                  <a:pt x="1578" y="371"/>
                </a:cubicBezTo>
                <a:cubicBezTo>
                  <a:pt x="1578" y="372"/>
                  <a:pt x="1578" y="372"/>
                  <a:pt x="1577" y="372"/>
                </a:cubicBezTo>
                <a:cubicBezTo>
                  <a:pt x="1575" y="372"/>
                  <a:pt x="1575" y="372"/>
                  <a:pt x="1573" y="372"/>
                </a:cubicBezTo>
                <a:cubicBezTo>
                  <a:pt x="1573" y="372"/>
                  <a:pt x="1573" y="373"/>
                  <a:pt x="1572" y="373"/>
                </a:cubicBezTo>
                <a:cubicBezTo>
                  <a:pt x="1570" y="373"/>
                  <a:pt x="1571" y="375"/>
                  <a:pt x="1568" y="374"/>
                </a:cubicBezTo>
                <a:cubicBezTo>
                  <a:pt x="1567" y="374"/>
                  <a:pt x="1566" y="375"/>
                  <a:pt x="1566" y="376"/>
                </a:cubicBezTo>
                <a:cubicBezTo>
                  <a:pt x="1566" y="379"/>
                  <a:pt x="1567" y="378"/>
                  <a:pt x="1568" y="379"/>
                </a:cubicBezTo>
                <a:cubicBezTo>
                  <a:pt x="1569" y="382"/>
                  <a:pt x="1570" y="382"/>
                  <a:pt x="1567" y="382"/>
                </a:cubicBezTo>
                <a:cubicBezTo>
                  <a:pt x="1567" y="383"/>
                  <a:pt x="1567" y="383"/>
                  <a:pt x="1567" y="383"/>
                </a:cubicBezTo>
                <a:cubicBezTo>
                  <a:pt x="1567" y="388"/>
                  <a:pt x="1567" y="388"/>
                  <a:pt x="1567" y="388"/>
                </a:cubicBezTo>
                <a:cubicBezTo>
                  <a:pt x="1573" y="393"/>
                  <a:pt x="1573" y="393"/>
                  <a:pt x="1573" y="393"/>
                </a:cubicBezTo>
                <a:cubicBezTo>
                  <a:pt x="1575" y="395"/>
                  <a:pt x="1577" y="395"/>
                  <a:pt x="1579" y="396"/>
                </a:cubicBezTo>
                <a:cubicBezTo>
                  <a:pt x="1580" y="396"/>
                  <a:pt x="1580" y="399"/>
                  <a:pt x="1580" y="399"/>
                </a:cubicBezTo>
                <a:cubicBezTo>
                  <a:pt x="1583" y="410"/>
                  <a:pt x="1585" y="407"/>
                  <a:pt x="1588" y="411"/>
                </a:cubicBezTo>
                <a:cubicBezTo>
                  <a:pt x="1590" y="414"/>
                  <a:pt x="1593" y="415"/>
                  <a:pt x="1596" y="415"/>
                </a:cubicBezTo>
                <a:cubicBezTo>
                  <a:pt x="1598" y="415"/>
                  <a:pt x="1603" y="413"/>
                  <a:pt x="1603" y="415"/>
                </a:cubicBezTo>
                <a:cubicBezTo>
                  <a:pt x="1603" y="419"/>
                  <a:pt x="1598" y="419"/>
                  <a:pt x="1602" y="421"/>
                </a:cubicBezTo>
                <a:cubicBezTo>
                  <a:pt x="1608" y="423"/>
                  <a:pt x="1606" y="423"/>
                  <a:pt x="1612" y="424"/>
                </a:cubicBezTo>
                <a:cubicBezTo>
                  <a:pt x="1612" y="424"/>
                  <a:pt x="1613" y="426"/>
                  <a:pt x="1614" y="426"/>
                </a:cubicBezTo>
                <a:cubicBezTo>
                  <a:pt x="1615" y="427"/>
                  <a:pt x="1617" y="427"/>
                  <a:pt x="1618" y="427"/>
                </a:cubicBezTo>
                <a:cubicBezTo>
                  <a:pt x="1621" y="431"/>
                  <a:pt x="1620" y="430"/>
                  <a:pt x="1624" y="432"/>
                </a:cubicBezTo>
                <a:cubicBezTo>
                  <a:pt x="1625" y="432"/>
                  <a:pt x="1625" y="435"/>
                  <a:pt x="1625" y="435"/>
                </a:cubicBezTo>
                <a:cubicBezTo>
                  <a:pt x="1625" y="436"/>
                  <a:pt x="1624" y="440"/>
                  <a:pt x="1623" y="439"/>
                </a:cubicBezTo>
                <a:cubicBezTo>
                  <a:pt x="1619" y="437"/>
                  <a:pt x="1620" y="438"/>
                  <a:pt x="1618" y="434"/>
                </a:cubicBezTo>
                <a:cubicBezTo>
                  <a:pt x="1614" y="433"/>
                  <a:pt x="1614" y="433"/>
                  <a:pt x="1614" y="433"/>
                </a:cubicBezTo>
                <a:cubicBezTo>
                  <a:pt x="1614" y="433"/>
                  <a:pt x="1612" y="432"/>
                  <a:pt x="1611" y="431"/>
                </a:cubicBezTo>
                <a:cubicBezTo>
                  <a:pt x="1609" y="433"/>
                  <a:pt x="1607" y="436"/>
                  <a:pt x="1606" y="439"/>
                </a:cubicBezTo>
                <a:cubicBezTo>
                  <a:pt x="1606" y="441"/>
                  <a:pt x="1606" y="440"/>
                  <a:pt x="1609" y="441"/>
                </a:cubicBezTo>
                <a:cubicBezTo>
                  <a:pt x="1609" y="441"/>
                  <a:pt x="1612" y="443"/>
                  <a:pt x="1612" y="443"/>
                </a:cubicBezTo>
                <a:cubicBezTo>
                  <a:pt x="1612" y="450"/>
                  <a:pt x="1613" y="449"/>
                  <a:pt x="1610" y="449"/>
                </a:cubicBezTo>
                <a:cubicBezTo>
                  <a:pt x="1609" y="451"/>
                  <a:pt x="1607" y="451"/>
                  <a:pt x="1608" y="453"/>
                </a:cubicBezTo>
                <a:cubicBezTo>
                  <a:pt x="1608" y="457"/>
                  <a:pt x="1607" y="456"/>
                  <a:pt x="1605" y="457"/>
                </a:cubicBezTo>
                <a:cubicBezTo>
                  <a:pt x="1603" y="459"/>
                  <a:pt x="1604" y="460"/>
                  <a:pt x="1601" y="460"/>
                </a:cubicBezTo>
                <a:cubicBezTo>
                  <a:pt x="1599" y="461"/>
                  <a:pt x="1597" y="461"/>
                  <a:pt x="1596" y="459"/>
                </a:cubicBezTo>
                <a:cubicBezTo>
                  <a:pt x="1596" y="461"/>
                  <a:pt x="1596" y="461"/>
                  <a:pt x="1596" y="461"/>
                </a:cubicBezTo>
                <a:cubicBezTo>
                  <a:pt x="1595" y="463"/>
                  <a:pt x="1594" y="464"/>
                  <a:pt x="1594" y="465"/>
                </a:cubicBezTo>
                <a:cubicBezTo>
                  <a:pt x="1594" y="469"/>
                  <a:pt x="1599" y="469"/>
                  <a:pt x="1596" y="471"/>
                </a:cubicBezTo>
                <a:cubicBezTo>
                  <a:pt x="1594" y="472"/>
                  <a:pt x="1595" y="472"/>
                  <a:pt x="1594" y="473"/>
                </a:cubicBezTo>
                <a:cubicBezTo>
                  <a:pt x="1594" y="474"/>
                  <a:pt x="1595" y="476"/>
                  <a:pt x="1592" y="475"/>
                </a:cubicBezTo>
                <a:cubicBezTo>
                  <a:pt x="1590" y="474"/>
                  <a:pt x="1589" y="474"/>
                  <a:pt x="1588" y="474"/>
                </a:cubicBezTo>
                <a:cubicBezTo>
                  <a:pt x="1587" y="473"/>
                  <a:pt x="1587" y="470"/>
                  <a:pt x="1583" y="470"/>
                </a:cubicBezTo>
                <a:cubicBezTo>
                  <a:pt x="1579" y="470"/>
                  <a:pt x="1580" y="467"/>
                  <a:pt x="1576" y="466"/>
                </a:cubicBezTo>
                <a:cubicBezTo>
                  <a:pt x="1574" y="465"/>
                  <a:pt x="1574" y="464"/>
                  <a:pt x="1572" y="465"/>
                </a:cubicBezTo>
                <a:cubicBezTo>
                  <a:pt x="1568" y="466"/>
                  <a:pt x="1568" y="463"/>
                  <a:pt x="1568" y="461"/>
                </a:cubicBezTo>
                <a:cubicBezTo>
                  <a:pt x="1568" y="460"/>
                  <a:pt x="1571" y="456"/>
                  <a:pt x="1572" y="458"/>
                </a:cubicBezTo>
                <a:cubicBezTo>
                  <a:pt x="1574" y="460"/>
                  <a:pt x="1574" y="457"/>
                  <a:pt x="1575" y="457"/>
                </a:cubicBezTo>
                <a:cubicBezTo>
                  <a:pt x="1578" y="457"/>
                  <a:pt x="1577" y="456"/>
                  <a:pt x="1579" y="458"/>
                </a:cubicBezTo>
                <a:cubicBezTo>
                  <a:pt x="1579" y="458"/>
                  <a:pt x="1579" y="460"/>
                  <a:pt x="1579" y="460"/>
                </a:cubicBezTo>
                <a:cubicBezTo>
                  <a:pt x="1581" y="460"/>
                  <a:pt x="1583" y="458"/>
                  <a:pt x="1583" y="458"/>
                </a:cubicBezTo>
                <a:cubicBezTo>
                  <a:pt x="1586" y="458"/>
                  <a:pt x="1587" y="458"/>
                  <a:pt x="1590" y="457"/>
                </a:cubicBezTo>
                <a:cubicBezTo>
                  <a:pt x="1595" y="456"/>
                  <a:pt x="1593" y="458"/>
                  <a:pt x="1596" y="456"/>
                </a:cubicBezTo>
                <a:cubicBezTo>
                  <a:pt x="1598" y="455"/>
                  <a:pt x="1598" y="455"/>
                  <a:pt x="1598" y="455"/>
                </a:cubicBezTo>
                <a:cubicBezTo>
                  <a:pt x="1599" y="455"/>
                  <a:pt x="1599" y="455"/>
                  <a:pt x="1599" y="455"/>
                </a:cubicBezTo>
                <a:cubicBezTo>
                  <a:pt x="1601" y="454"/>
                  <a:pt x="1600" y="451"/>
                  <a:pt x="1602" y="450"/>
                </a:cubicBezTo>
                <a:cubicBezTo>
                  <a:pt x="1604" y="450"/>
                  <a:pt x="1603" y="447"/>
                  <a:pt x="1602" y="446"/>
                </a:cubicBezTo>
                <a:cubicBezTo>
                  <a:pt x="1601" y="444"/>
                  <a:pt x="1600" y="442"/>
                  <a:pt x="1599" y="439"/>
                </a:cubicBezTo>
                <a:cubicBezTo>
                  <a:pt x="1597" y="435"/>
                  <a:pt x="1596" y="437"/>
                  <a:pt x="1594" y="436"/>
                </a:cubicBezTo>
                <a:cubicBezTo>
                  <a:pt x="1593" y="436"/>
                  <a:pt x="1590" y="437"/>
                  <a:pt x="1591" y="434"/>
                </a:cubicBezTo>
                <a:cubicBezTo>
                  <a:pt x="1591" y="433"/>
                  <a:pt x="1591" y="432"/>
                  <a:pt x="1590" y="430"/>
                </a:cubicBezTo>
                <a:cubicBezTo>
                  <a:pt x="1588" y="431"/>
                  <a:pt x="1588" y="431"/>
                  <a:pt x="1588" y="431"/>
                </a:cubicBezTo>
                <a:cubicBezTo>
                  <a:pt x="1586" y="431"/>
                  <a:pt x="1585" y="431"/>
                  <a:pt x="1586" y="429"/>
                </a:cubicBezTo>
                <a:cubicBezTo>
                  <a:pt x="1585" y="428"/>
                  <a:pt x="1585" y="428"/>
                  <a:pt x="1585" y="428"/>
                </a:cubicBezTo>
                <a:cubicBezTo>
                  <a:pt x="1583" y="429"/>
                  <a:pt x="1583" y="429"/>
                  <a:pt x="1583" y="429"/>
                </a:cubicBezTo>
                <a:cubicBezTo>
                  <a:pt x="1583" y="429"/>
                  <a:pt x="1581" y="425"/>
                  <a:pt x="1580" y="424"/>
                </a:cubicBezTo>
                <a:cubicBezTo>
                  <a:pt x="1580" y="423"/>
                  <a:pt x="1576" y="422"/>
                  <a:pt x="1575" y="422"/>
                </a:cubicBezTo>
                <a:cubicBezTo>
                  <a:pt x="1573" y="423"/>
                  <a:pt x="1573" y="423"/>
                  <a:pt x="1573" y="423"/>
                </a:cubicBezTo>
                <a:cubicBezTo>
                  <a:pt x="1573" y="423"/>
                  <a:pt x="1572" y="421"/>
                  <a:pt x="1571" y="420"/>
                </a:cubicBezTo>
                <a:cubicBezTo>
                  <a:pt x="1566" y="417"/>
                  <a:pt x="1566" y="417"/>
                  <a:pt x="1566" y="417"/>
                </a:cubicBezTo>
                <a:cubicBezTo>
                  <a:pt x="1561" y="412"/>
                  <a:pt x="1561" y="412"/>
                  <a:pt x="1561" y="412"/>
                </a:cubicBezTo>
                <a:cubicBezTo>
                  <a:pt x="1559" y="410"/>
                  <a:pt x="1559" y="410"/>
                  <a:pt x="1559" y="410"/>
                </a:cubicBezTo>
                <a:cubicBezTo>
                  <a:pt x="1556" y="408"/>
                  <a:pt x="1557" y="408"/>
                  <a:pt x="1554" y="407"/>
                </a:cubicBezTo>
                <a:cubicBezTo>
                  <a:pt x="1553" y="407"/>
                  <a:pt x="1553" y="405"/>
                  <a:pt x="1552" y="404"/>
                </a:cubicBezTo>
                <a:cubicBezTo>
                  <a:pt x="1552" y="404"/>
                  <a:pt x="1549" y="403"/>
                  <a:pt x="1550" y="403"/>
                </a:cubicBezTo>
                <a:cubicBezTo>
                  <a:pt x="1551" y="400"/>
                  <a:pt x="1550" y="400"/>
                  <a:pt x="1548" y="398"/>
                </a:cubicBezTo>
                <a:cubicBezTo>
                  <a:pt x="1548" y="398"/>
                  <a:pt x="1547" y="393"/>
                  <a:pt x="1547" y="392"/>
                </a:cubicBezTo>
                <a:cubicBezTo>
                  <a:pt x="1545" y="392"/>
                  <a:pt x="1545" y="392"/>
                  <a:pt x="1545" y="392"/>
                </a:cubicBezTo>
                <a:cubicBezTo>
                  <a:pt x="1545" y="393"/>
                  <a:pt x="1542" y="389"/>
                  <a:pt x="1541" y="389"/>
                </a:cubicBezTo>
                <a:cubicBezTo>
                  <a:pt x="1537" y="387"/>
                  <a:pt x="1537" y="387"/>
                  <a:pt x="1537" y="387"/>
                </a:cubicBezTo>
                <a:cubicBezTo>
                  <a:pt x="1535" y="387"/>
                  <a:pt x="1535" y="387"/>
                  <a:pt x="1535" y="387"/>
                </a:cubicBezTo>
                <a:cubicBezTo>
                  <a:pt x="1534" y="387"/>
                  <a:pt x="1531" y="388"/>
                  <a:pt x="1530" y="389"/>
                </a:cubicBezTo>
                <a:cubicBezTo>
                  <a:pt x="1530" y="391"/>
                  <a:pt x="1530" y="391"/>
                  <a:pt x="1530" y="391"/>
                </a:cubicBezTo>
                <a:cubicBezTo>
                  <a:pt x="1530" y="391"/>
                  <a:pt x="1525" y="394"/>
                  <a:pt x="1524" y="394"/>
                </a:cubicBezTo>
                <a:cubicBezTo>
                  <a:pt x="1524" y="394"/>
                  <a:pt x="1522" y="394"/>
                  <a:pt x="1522" y="394"/>
                </a:cubicBezTo>
                <a:cubicBezTo>
                  <a:pt x="1521" y="395"/>
                  <a:pt x="1516" y="400"/>
                  <a:pt x="1515" y="400"/>
                </a:cubicBezTo>
                <a:cubicBezTo>
                  <a:pt x="1511" y="400"/>
                  <a:pt x="1512" y="400"/>
                  <a:pt x="1510" y="402"/>
                </a:cubicBezTo>
                <a:cubicBezTo>
                  <a:pt x="1509" y="403"/>
                  <a:pt x="1507" y="401"/>
                  <a:pt x="1507" y="400"/>
                </a:cubicBezTo>
                <a:cubicBezTo>
                  <a:pt x="1506" y="400"/>
                  <a:pt x="1504" y="401"/>
                  <a:pt x="1503" y="401"/>
                </a:cubicBezTo>
                <a:cubicBezTo>
                  <a:pt x="1502" y="399"/>
                  <a:pt x="1501" y="399"/>
                  <a:pt x="1501" y="398"/>
                </a:cubicBezTo>
                <a:cubicBezTo>
                  <a:pt x="1498" y="397"/>
                  <a:pt x="1499" y="397"/>
                  <a:pt x="1497" y="399"/>
                </a:cubicBezTo>
                <a:cubicBezTo>
                  <a:pt x="1496" y="399"/>
                  <a:pt x="1495" y="398"/>
                  <a:pt x="1495" y="397"/>
                </a:cubicBezTo>
                <a:cubicBezTo>
                  <a:pt x="1492" y="397"/>
                  <a:pt x="1493" y="398"/>
                  <a:pt x="1491" y="396"/>
                </a:cubicBezTo>
                <a:cubicBezTo>
                  <a:pt x="1489" y="397"/>
                  <a:pt x="1489" y="397"/>
                  <a:pt x="1489" y="397"/>
                </a:cubicBezTo>
                <a:cubicBezTo>
                  <a:pt x="1489" y="397"/>
                  <a:pt x="1488" y="399"/>
                  <a:pt x="1487" y="399"/>
                </a:cubicBezTo>
                <a:cubicBezTo>
                  <a:pt x="1487" y="400"/>
                  <a:pt x="1485" y="399"/>
                  <a:pt x="1484" y="399"/>
                </a:cubicBezTo>
                <a:cubicBezTo>
                  <a:pt x="1483" y="399"/>
                  <a:pt x="1481" y="404"/>
                  <a:pt x="1481" y="405"/>
                </a:cubicBezTo>
                <a:cubicBezTo>
                  <a:pt x="1482" y="408"/>
                  <a:pt x="1482" y="408"/>
                  <a:pt x="1482" y="408"/>
                </a:cubicBezTo>
                <a:cubicBezTo>
                  <a:pt x="1483" y="409"/>
                  <a:pt x="1484" y="409"/>
                  <a:pt x="1484" y="410"/>
                </a:cubicBezTo>
                <a:cubicBezTo>
                  <a:pt x="1484" y="412"/>
                  <a:pt x="1483" y="411"/>
                  <a:pt x="1482" y="411"/>
                </a:cubicBezTo>
                <a:cubicBezTo>
                  <a:pt x="1482" y="416"/>
                  <a:pt x="1482" y="415"/>
                  <a:pt x="1477" y="418"/>
                </a:cubicBezTo>
                <a:cubicBezTo>
                  <a:pt x="1475" y="419"/>
                  <a:pt x="1475" y="419"/>
                  <a:pt x="1474" y="419"/>
                </a:cubicBezTo>
                <a:cubicBezTo>
                  <a:pt x="1473" y="419"/>
                  <a:pt x="1473" y="421"/>
                  <a:pt x="1472" y="422"/>
                </a:cubicBezTo>
                <a:cubicBezTo>
                  <a:pt x="1470" y="423"/>
                  <a:pt x="1469" y="421"/>
                  <a:pt x="1463" y="424"/>
                </a:cubicBezTo>
                <a:cubicBezTo>
                  <a:pt x="1462" y="425"/>
                  <a:pt x="1457" y="426"/>
                  <a:pt x="1460" y="428"/>
                </a:cubicBezTo>
                <a:cubicBezTo>
                  <a:pt x="1463" y="429"/>
                  <a:pt x="1459" y="431"/>
                  <a:pt x="1458" y="431"/>
                </a:cubicBezTo>
                <a:cubicBezTo>
                  <a:pt x="1457" y="431"/>
                  <a:pt x="1453" y="434"/>
                  <a:pt x="1453" y="435"/>
                </a:cubicBezTo>
                <a:cubicBezTo>
                  <a:pt x="1450" y="438"/>
                  <a:pt x="1447" y="446"/>
                  <a:pt x="1452" y="449"/>
                </a:cubicBezTo>
                <a:cubicBezTo>
                  <a:pt x="1452" y="449"/>
                  <a:pt x="1454" y="448"/>
                  <a:pt x="1454" y="450"/>
                </a:cubicBezTo>
                <a:cubicBezTo>
                  <a:pt x="1454" y="452"/>
                  <a:pt x="1451" y="452"/>
                  <a:pt x="1450" y="452"/>
                </a:cubicBezTo>
                <a:cubicBezTo>
                  <a:pt x="1445" y="456"/>
                  <a:pt x="1448" y="456"/>
                  <a:pt x="1444" y="460"/>
                </a:cubicBezTo>
                <a:cubicBezTo>
                  <a:pt x="1442" y="463"/>
                  <a:pt x="1443" y="462"/>
                  <a:pt x="1443" y="464"/>
                </a:cubicBezTo>
                <a:cubicBezTo>
                  <a:pt x="1443" y="465"/>
                  <a:pt x="1439" y="465"/>
                  <a:pt x="1438" y="466"/>
                </a:cubicBezTo>
                <a:cubicBezTo>
                  <a:pt x="1435" y="468"/>
                  <a:pt x="1435" y="468"/>
                  <a:pt x="1435" y="468"/>
                </a:cubicBezTo>
                <a:cubicBezTo>
                  <a:pt x="1433" y="470"/>
                  <a:pt x="1434" y="469"/>
                  <a:pt x="1433" y="472"/>
                </a:cubicBezTo>
                <a:cubicBezTo>
                  <a:pt x="1433" y="472"/>
                  <a:pt x="1431" y="474"/>
                  <a:pt x="1431" y="474"/>
                </a:cubicBezTo>
                <a:cubicBezTo>
                  <a:pt x="1429" y="474"/>
                  <a:pt x="1430" y="473"/>
                  <a:pt x="1426" y="474"/>
                </a:cubicBezTo>
                <a:cubicBezTo>
                  <a:pt x="1424" y="475"/>
                  <a:pt x="1421" y="474"/>
                  <a:pt x="1419" y="474"/>
                </a:cubicBezTo>
                <a:cubicBezTo>
                  <a:pt x="1418" y="474"/>
                  <a:pt x="1416" y="474"/>
                  <a:pt x="1413" y="474"/>
                </a:cubicBezTo>
                <a:cubicBezTo>
                  <a:pt x="1409" y="474"/>
                  <a:pt x="1409" y="474"/>
                  <a:pt x="1409" y="474"/>
                </a:cubicBezTo>
                <a:cubicBezTo>
                  <a:pt x="1409" y="474"/>
                  <a:pt x="1407" y="476"/>
                  <a:pt x="1406" y="477"/>
                </a:cubicBezTo>
                <a:cubicBezTo>
                  <a:pt x="1405" y="477"/>
                  <a:pt x="1402" y="476"/>
                  <a:pt x="1401" y="478"/>
                </a:cubicBezTo>
                <a:cubicBezTo>
                  <a:pt x="1400" y="479"/>
                  <a:pt x="1399" y="480"/>
                  <a:pt x="1398" y="481"/>
                </a:cubicBezTo>
                <a:cubicBezTo>
                  <a:pt x="1396" y="482"/>
                  <a:pt x="1397" y="482"/>
                  <a:pt x="1394" y="481"/>
                </a:cubicBezTo>
                <a:cubicBezTo>
                  <a:pt x="1391" y="480"/>
                  <a:pt x="1391" y="476"/>
                  <a:pt x="1391" y="476"/>
                </a:cubicBezTo>
                <a:cubicBezTo>
                  <a:pt x="1390" y="475"/>
                  <a:pt x="1388" y="473"/>
                  <a:pt x="1389" y="473"/>
                </a:cubicBezTo>
                <a:cubicBezTo>
                  <a:pt x="1389" y="473"/>
                  <a:pt x="1389" y="473"/>
                  <a:pt x="1389" y="472"/>
                </a:cubicBezTo>
                <a:cubicBezTo>
                  <a:pt x="1389" y="471"/>
                  <a:pt x="1388" y="470"/>
                  <a:pt x="1387" y="469"/>
                </a:cubicBezTo>
                <a:cubicBezTo>
                  <a:pt x="1385" y="467"/>
                  <a:pt x="1381" y="469"/>
                  <a:pt x="1381" y="468"/>
                </a:cubicBezTo>
                <a:cubicBezTo>
                  <a:pt x="1379" y="470"/>
                  <a:pt x="1380" y="469"/>
                  <a:pt x="1375" y="470"/>
                </a:cubicBezTo>
                <a:cubicBezTo>
                  <a:pt x="1371" y="471"/>
                  <a:pt x="1373" y="468"/>
                  <a:pt x="1369" y="469"/>
                </a:cubicBezTo>
                <a:cubicBezTo>
                  <a:pt x="1368" y="469"/>
                  <a:pt x="1363" y="472"/>
                  <a:pt x="1366" y="467"/>
                </a:cubicBezTo>
                <a:cubicBezTo>
                  <a:pt x="1366" y="466"/>
                  <a:pt x="1367" y="466"/>
                  <a:pt x="1367" y="464"/>
                </a:cubicBezTo>
                <a:cubicBezTo>
                  <a:pt x="1366" y="461"/>
                  <a:pt x="1368" y="461"/>
                  <a:pt x="1368" y="458"/>
                </a:cubicBezTo>
                <a:cubicBezTo>
                  <a:pt x="1367" y="456"/>
                  <a:pt x="1368" y="455"/>
                  <a:pt x="1368" y="454"/>
                </a:cubicBezTo>
                <a:cubicBezTo>
                  <a:pt x="1368" y="454"/>
                  <a:pt x="1366" y="454"/>
                  <a:pt x="1366" y="454"/>
                </a:cubicBezTo>
                <a:cubicBezTo>
                  <a:pt x="1364" y="455"/>
                  <a:pt x="1365" y="453"/>
                  <a:pt x="1364" y="452"/>
                </a:cubicBezTo>
                <a:cubicBezTo>
                  <a:pt x="1364" y="452"/>
                  <a:pt x="1360" y="452"/>
                  <a:pt x="1363" y="448"/>
                </a:cubicBezTo>
                <a:cubicBezTo>
                  <a:pt x="1364" y="446"/>
                  <a:pt x="1363" y="446"/>
                  <a:pt x="1363" y="444"/>
                </a:cubicBezTo>
                <a:cubicBezTo>
                  <a:pt x="1363" y="441"/>
                  <a:pt x="1366" y="443"/>
                  <a:pt x="1367" y="440"/>
                </a:cubicBezTo>
                <a:cubicBezTo>
                  <a:pt x="1368" y="436"/>
                  <a:pt x="1368" y="436"/>
                  <a:pt x="1370" y="433"/>
                </a:cubicBezTo>
                <a:cubicBezTo>
                  <a:pt x="1370" y="431"/>
                  <a:pt x="1372" y="426"/>
                  <a:pt x="1372" y="425"/>
                </a:cubicBezTo>
                <a:cubicBezTo>
                  <a:pt x="1372" y="423"/>
                  <a:pt x="1370" y="415"/>
                  <a:pt x="1370" y="414"/>
                </a:cubicBezTo>
                <a:cubicBezTo>
                  <a:pt x="1371" y="411"/>
                  <a:pt x="1370" y="412"/>
                  <a:pt x="1373" y="410"/>
                </a:cubicBezTo>
                <a:cubicBezTo>
                  <a:pt x="1373" y="410"/>
                  <a:pt x="1371" y="410"/>
                  <a:pt x="1371" y="409"/>
                </a:cubicBezTo>
                <a:cubicBezTo>
                  <a:pt x="1371" y="407"/>
                  <a:pt x="1371" y="407"/>
                  <a:pt x="1373" y="405"/>
                </a:cubicBezTo>
                <a:cubicBezTo>
                  <a:pt x="1370" y="405"/>
                  <a:pt x="1370" y="405"/>
                  <a:pt x="1370" y="405"/>
                </a:cubicBezTo>
                <a:cubicBezTo>
                  <a:pt x="1370" y="405"/>
                  <a:pt x="1368" y="403"/>
                  <a:pt x="1368" y="403"/>
                </a:cubicBezTo>
                <a:cubicBezTo>
                  <a:pt x="1368" y="402"/>
                  <a:pt x="1369" y="400"/>
                  <a:pt x="1369" y="400"/>
                </a:cubicBezTo>
                <a:cubicBezTo>
                  <a:pt x="1373" y="398"/>
                  <a:pt x="1372" y="398"/>
                  <a:pt x="1376" y="398"/>
                </a:cubicBezTo>
                <a:cubicBezTo>
                  <a:pt x="1377" y="397"/>
                  <a:pt x="1377" y="397"/>
                  <a:pt x="1377" y="397"/>
                </a:cubicBezTo>
                <a:cubicBezTo>
                  <a:pt x="1378" y="396"/>
                  <a:pt x="1376" y="391"/>
                  <a:pt x="1389" y="395"/>
                </a:cubicBezTo>
                <a:cubicBezTo>
                  <a:pt x="1393" y="396"/>
                  <a:pt x="1396" y="394"/>
                  <a:pt x="1402" y="395"/>
                </a:cubicBezTo>
                <a:cubicBezTo>
                  <a:pt x="1405" y="396"/>
                  <a:pt x="1415" y="397"/>
                  <a:pt x="1417" y="397"/>
                </a:cubicBezTo>
                <a:cubicBezTo>
                  <a:pt x="1420" y="396"/>
                  <a:pt x="1420" y="396"/>
                  <a:pt x="1420" y="396"/>
                </a:cubicBezTo>
                <a:cubicBezTo>
                  <a:pt x="1420" y="396"/>
                  <a:pt x="1424" y="398"/>
                  <a:pt x="1424" y="398"/>
                </a:cubicBezTo>
                <a:cubicBezTo>
                  <a:pt x="1424" y="398"/>
                  <a:pt x="1428" y="397"/>
                  <a:pt x="1428" y="397"/>
                </a:cubicBezTo>
                <a:cubicBezTo>
                  <a:pt x="1434" y="397"/>
                  <a:pt x="1431" y="399"/>
                  <a:pt x="1438" y="397"/>
                </a:cubicBezTo>
                <a:cubicBezTo>
                  <a:pt x="1438" y="396"/>
                  <a:pt x="1438" y="396"/>
                  <a:pt x="1438" y="396"/>
                </a:cubicBezTo>
                <a:cubicBezTo>
                  <a:pt x="1441" y="393"/>
                  <a:pt x="1441" y="393"/>
                  <a:pt x="1441" y="393"/>
                </a:cubicBezTo>
                <a:cubicBezTo>
                  <a:pt x="1441" y="393"/>
                  <a:pt x="1441" y="393"/>
                  <a:pt x="1441" y="392"/>
                </a:cubicBezTo>
                <a:cubicBezTo>
                  <a:pt x="1441" y="392"/>
                  <a:pt x="1440" y="391"/>
                  <a:pt x="1440" y="391"/>
                </a:cubicBezTo>
                <a:cubicBezTo>
                  <a:pt x="1440" y="390"/>
                  <a:pt x="1441" y="388"/>
                  <a:pt x="1442" y="387"/>
                </a:cubicBezTo>
                <a:cubicBezTo>
                  <a:pt x="1443" y="384"/>
                  <a:pt x="1441" y="385"/>
                  <a:pt x="1444" y="384"/>
                </a:cubicBezTo>
                <a:cubicBezTo>
                  <a:pt x="1444" y="383"/>
                  <a:pt x="1444" y="383"/>
                  <a:pt x="1444" y="383"/>
                </a:cubicBezTo>
                <a:cubicBezTo>
                  <a:pt x="1442" y="382"/>
                  <a:pt x="1442" y="382"/>
                  <a:pt x="1442" y="382"/>
                </a:cubicBezTo>
                <a:cubicBezTo>
                  <a:pt x="1442" y="382"/>
                  <a:pt x="1443" y="381"/>
                  <a:pt x="1443" y="380"/>
                </a:cubicBezTo>
                <a:cubicBezTo>
                  <a:pt x="1443" y="379"/>
                  <a:pt x="1443" y="375"/>
                  <a:pt x="1443" y="374"/>
                </a:cubicBezTo>
                <a:cubicBezTo>
                  <a:pt x="1445" y="372"/>
                  <a:pt x="1445" y="373"/>
                  <a:pt x="1447" y="374"/>
                </a:cubicBezTo>
                <a:cubicBezTo>
                  <a:pt x="1447" y="373"/>
                  <a:pt x="1444" y="372"/>
                  <a:pt x="1443" y="371"/>
                </a:cubicBezTo>
                <a:cubicBezTo>
                  <a:pt x="1443" y="369"/>
                  <a:pt x="1442" y="370"/>
                  <a:pt x="1442" y="368"/>
                </a:cubicBezTo>
                <a:cubicBezTo>
                  <a:pt x="1443" y="367"/>
                  <a:pt x="1444" y="369"/>
                  <a:pt x="1444" y="369"/>
                </a:cubicBezTo>
                <a:cubicBezTo>
                  <a:pt x="1445" y="368"/>
                  <a:pt x="1444" y="368"/>
                  <a:pt x="1445" y="368"/>
                </a:cubicBezTo>
                <a:cubicBezTo>
                  <a:pt x="1444" y="367"/>
                  <a:pt x="1444" y="367"/>
                  <a:pt x="1444" y="367"/>
                </a:cubicBezTo>
                <a:cubicBezTo>
                  <a:pt x="1443" y="367"/>
                  <a:pt x="1440" y="366"/>
                  <a:pt x="1440" y="365"/>
                </a:cubicBezTo>
                <a:cubicBezTo>
                  <a:pt x="1440" y="365"/>
                  <a:pt x="1444" y="365"/>
                  <a:pt x="1444" y="365"/>
                </a:cubicBezTo>
                <a:cubicBezTo>
                  <a:pt x="1444" y="365"/>
                  <a:pt x="1444" y="365"/>
                  <a:pt x="1444" y="365"/>
                </a:cubicBezTo>
                <a:cubicBezTo>
                  <a:pt x="1444" y="365"/>
                  <a:pt x="1442" y="365"/>
                  <a:pt x="1442" y="365"/>
                </a:cubicBezTo>
                <a:cubicBezTo>
                  <a:pt x="1441" y="363"/>
                  <a:pt x="1441" y="363"/>
                  <a:pt x="1439" y="363"/>
                </a:cubicBezTo>
                <a:cubicBezTo>
                  <a:pt x="1439" y="363"/>
                  <a:pt x="1438" y="362"/>
                  <a:pt x="1438" y="361"/>
                </a:cubicBezTo>
                <a:cubicBezTo>
                  <a:pt x="1438" y="361"/>
                  <a:pt x="1434" y="358"/>
                  <a:pt x="1435" y="357"/>
                </a:cubicBezTo>
                <a:cubicBezTo>
                  <a:pt x="1436" y="356"/>
                  <a:pt x="1437" y="357"/>
                  <a:pt x="1437" y="357"/>
                </a:cubicBezTo>
                <a:cubicBezTo>
                  <a:pt x="1436" y="356"/>
                  <a:pt x="1436" y="356"/>
                  <a:pt x="1436" y="355"/>
                </a:cubicBezTo>
                <a:cubicBezTo>
                  <a:pt x="1435" y="355"/>
                  <a:pt x="1435" y="355"/>
                  <a:pt x="1435" y="355"/>
                </a:cubicBezTo>
                <a:cubicBezTo>
                  <a:pt x="1433" y="354"/>
                  <a:pt x="1432" y="354"/>
                  <a:pt x="1434" y="353"/>
                </a:cubicBezTo>
                <a:cubicBezTo>
                  <a:pt x="1432" y="351"/>
                  <a:pt x="1433" y="352"/>
                  <a:pt x="1431" y="352"/>
                </a:cubicBezTo>
                <a:cubicBezTo>
                  <a:pt x="1430" y="351"/>
                  <a:pt x="1430" y="351"/>
                  <a:pt x="1430" y="351"/>
                </a:cubicBezTo>
                <a:cubicBezTo>
                  <a:pt x="1428" y="351"/>
                  <a:pt x="1428" y="352"/>
                  <a:pt x="1428" y="350"/>
                </a:cubicBezTo>
                <a:cubicBezTo>
                  <a:pt x="1425" y="349"/>
                  <a:pt x="1423" y="349"/>
                  <a:pt x="1421" y="347"/>
                </a:cubicBezTo>
                <a:cubicBezTo>
                  <a:pt x="1418" y="348"/>
                  <a:pt x="1418" y="348"/>
                  <a:pt x="1416" y="347"/>
                </a:cubicBezTo>
                <a:cubicBezTo>
                  <a:pt x="1415" y="347"/>
                  <a:pt x="1415" y="346"/>
                  <a:pt x="1415" y="345"/>
                </a:cubicBezTo>
                <a:cubicBezTo>
                  <a:pt x="1415" y="344"/>
                  <a:pt x="1417" y="345"/>
                  <a:pt x="1418" y="344"/>
                </a:cubicBezTo>
                <a:cubicBezTo>
                  <a:pt x="1418" y="343"/>
                  <a:pt x="1418" y="343"/>
                  <a:pt x="1418" y="343"/>
                </a:cubicBezTo>
                <a:cubicBezTo>
                  <a:pt x="1417" y="343"/>
                  <a:pt x="1416" y="342"/>
                  <a:pt x="1415" y="342"/>
                </a:cubicBezTo>
                <a:cubicBezTo>
                  <a:pt x="1414" y="342"/>
                  <a:pt x="1413" y="341"/>
                  <a:pt x="1413" y="341"/>
                </a:cubicBezTo>
                <a:cubicBezTo>
                  <a:pt x="1415" y="340"/>
                  <a:pt x="1414" y="340"/>
                  <a:pt x="1415" y="339"/>
                </a:cubicBezTo>
                <a:cubicBezTo>
                  <a:pt x="1415" y="339"/>
                  <a:pt x="1417" y="339"/>
                  <a:pt x="1418" y="339"/>
                </a:cubicBezTo>
                <a:cubicBezTo>
                  <a:pt x="1419" y="338"/>
                  <a:pt x="1420" y="337"/>
                  <a:pt x="1421" y="337"/>
                </a:cubicBezTo>
                <a:cubicBezTo>
                  <a:pt x="1424" y="337"/>
                  <a:pt x="1423" y="338"/>
                  <a:pt x="1425" y="336"/>
                </a:cubicBezTo>
                <a:cubicBezTo>
                  <a:pt x="1425" y="336"/>
                  <a:pt x="1430" y="337"/>
                  <a:pt x="1430" y="337"/>
                </a:cubicBezTo>
                <a:cubicBezTo>
                  <a:pt x="1431" y="337"/>
                  <a:pt x="1431" y="340"/>
                  <a:pt x="1431" y="340"/>
                </a:cubicBezTo>
                <a:cubicBezTo>
                  <a:pt x="1433" y="339"/>
                  <a:pt x="1433" y="339"/>
                  <a:pt x="1433" y="339"/>
                </a:cubicBezTo>
                <a:cubicBezTo>
                  <a:pt x="1434" y="339"/>
                  <a:pt x="1436" y="340"/>
                  <a:pt x="1437" y="339"/>
                </a:cubicBezTo>
                <a:cubicBezTo>
                  <a:pt x="1438" y="338"/>
                  <a:pt x="1439" y="339"/>
                  <a:pt x="1443" y="338"/>
                </a:cubicBezTo>
                <a:cubicBezTo>
                  <a:pt x="1442" y="337"/>
                  <a:pt x="1442" y="337"/>
                  <a:pt x="1442" y="337"/>
                </a:cubicBezTo>
                <a:cubicBezTo>
                  <a:pt x="1442" y="336"/>
                  <a:pt x="1442" y="333"/>
                  <a:pt x="1442" y="332"/>
                </a:cubicBezTo>
                <a:cubicBezTo>
                  <a:pt x="1442" y="331"/>
                  <a:pt x="1438" y="327"/>
                  <a:pt x="1439" y="327"/>
                </a:cubicBezTo>
                <a:cubicBezTo>
                  <a:pt x="1445" y="327"/>
                  <a:pt x="1445" y="327"/>
                  <a:pt x="1445" y="327"/>
                </a:cubicBezTo>
                <a:cubicBezTo>
                  <a:pt x="1445" y="326"/>
                  <a:pt x="1446" y="328"/>
                  <a:pt x="1446" y="328"/>
                </a:cubicBezTo>
                <a:cubicBezTo>
                  <a:pt x="1446" y="329"/>
                  <a:pt x="1446" y="329"/>
                  <a:pt x="1446" y="330"/>
                </a:cubicBezTo>
                <a:cubicBezTo>
                  <a:pt x="1448" y="331"/>
                  <a:pt x="1448" y="331"/>
                  <a:pt x="1448" y="331"/>
                </a:cubicBezTo>
                <a:cubicBezTo>
                  <a:pt x="1453" y="331"/>
                  <a:pt x="1453" y="331"/>
                  <a:pt x="1453" y="331"/>
                </a:cubicBezTo>
                <a:cubicBezTo>
                  <a:pt x="1454" y="331"/>
                  <a:pt x="1455" y="331"/>
                  <a:pt x="1455" y="332"/>
                </a:cubicBezTo>
                <a:cubicBezTo>
                  <a:pt x="1458" y="330"/>
                  <a:pt x="1457" y="331"/>
                  <a:pt x="1459" y="330"/>
                </a:cubicBezTo>
                <a:cubicBezTo>
                  <a:pt x="1457" y="329"/>
                  <a:pt x="1458" y="329"/>
                  <a:pt x="1458" y="327"/>
                </a:cubicBezTo>
                <a:cubicBezTo>
                  <a:pt x="1459" y="327"/>
                  <a:pt x="1461" y="325"/>
                  <a:pt x="1461" y="325"/>
                </a:cubicBezTo>
                <a:cubicBezTo>
                  <a:pt x="1465" y="323"/>
                  <a:pt x="1467" y="323"/>
                  <a:pt x="1468" y="323"/>
                </a:cubicBezTo>
                <a:cubicBezTo>
                  <a:pt x="1469" y="322"/>
                  <a:pt x="1470" y="322"/>
                  <a:pt x="1470" y="321"/>
                </a:cubicBezTo>
                <a:cubicBezTo>
                  <a:pt x="1470" y="320"/>
                  <a:pt x="1469" y="318"/>
                  <a:pt x="1469" y="317"/>
                </a:cubicBezTo>
                <a:cubicBezTo>
                  <a:pt x="1470" y="313"/>
                  <a:pt x="1469" y="314"/>
                  <a:pt x="1473" y="312"/>
                </a:cubicBezTo>
                <a:close/>
                <a:moveTo>
                  <a:pt x="1639" y="441"/>
                </a:moveTo>
                <a:cubicBezTo>
                  <a:pt x="1638" y="440"/>
                  <a:pt x="1638" y="440"/>
                  <a:pt x="1640" y="440"/>
                </a:cubicBezTo>
                <a:cubicBezTo>
                  <a:pt x="1639" y="439"/>
                  <a:pt x="1638" y="440"/>
                  <a:pt x="1637" y="440"/>
                </a:cubicBezTo>
                <a:cubicBezTo>
                  <a:pt x="1638" y="440"/>
                  <a:pt x="1638" y="441"/>
                  <a:pt x="1639" y="441"/>
                </a:cubicBezTo>
                <a:close/>
                <a:moveTo>
                  <a:pt x="1667" y="449"/>
                </a:moveTo>
                <a:cubicBezTo>
                  <a:pt x="1666" y="449"/>
                  <a:pt x="1665" y="449"/>
                  <a:pt x="1664" y="450"/>
                </a:cubicBezTo>
                <a:cubicBezTo>
                  <a:pt x="1665" y="452"/>
                  <a:pt x="1668" y="449"/>
                  <a:pt x="1669" y="452"/>
                </a:cubicBezTo>
                <a:cubicBezTo>
                  <a:pt x="1671" y="452"/>
                  <a:pt x="1671" y="452"/>
                  <a:pt x="1671" y="452"/>
                </a:cubicBezTo>
                <a:cubicBezTo>
                  <a:pt x="1670" y="451"/>
                  <a:pt x="1670" y="451"/>
                  <a:pt x="1669" y="450"/>
                </a:cubicBezTo>
                <a:cubicBezTo>
                  <a:pt x="1669" y="450"/>
                  <a:pt x="1666" y="450"/>
                  <a:pt x="1666" y="450"/>
                </a:cubicBezTo>
                <a:cubicBezTo>
                  <a:pt x="1666" y="450"/>
                  <a:pt x="1667" y="449"/>
                  <a:pt x="1667" y="449"/>
                </a:cubicBezTo>
                <a:close/>
                <a:moveTo>
                  <a:pt x="2433" y="735"/>
                </a:moveTo>
                <a:cubicBezTo>
                  <a:pt x="2433" y="735"/>
                  <a:pt x="2433" y="735"/>
                  <a:pt x="2433" y="735"/>
                </a:cubicBezTo>
                <a:cubicBezTo>
                  <a:pt x="2433" y="735"/>
                  <a:pt x="2433" y="735"/>
                  <a:pt x="2433" y="735"/>
                </a:cubicBezTo>
                <a:cubicBezTo>
                  <a:pt x="2433" y="735"/>
                  <a:pt x="2433" y="735"/>
                  <a:pt x="2433" y="735"/>
                </a:cubicBezTo>
                <a:cubicBezTo>
                  <a:pt x="2433" y="735"/>
                  <a:pt x="2433" y="735"/>
                  <a:pt x="2433" y="735"/>
                </a:cubicBezTo>
                <a:close/>
                <a:moveTo>
                  <a:pt x="1845" y="721"/>
                </a:moveTo>
                <a:cubicBezTo>
                  <a:pt x="1845" y="721"/>
                  <a:pt x="1845" y="721"/>
                  <a:pt x="1844" y="721"/>
                </a:cubicBezTo>
                <a:cubicBezTo>
                  <a:pt x="1845" y="721"/>
                  <a:pt x="1845" y="722"/>
                  <a:pt x="1845" y="722"/>
                </a:cubicBezTo>
                <a:cubicBezTo>
                  <a:pt x="1845" y="722"/>
                  <a:pt x="1845" y="722"/>
                  <a:pt x="1845" y="722"/>
                </a:cubicBezTo>
                <a:cubicBezTo>
                  <a:pt x="1845" y="722"/>
                  <a:pt x="1845" y="722"/>
                  <a:pt x="1845" y="721"/>
                </a:cubicBezTo>
                <a:close/>
                <a:moveTo>
                  <a:pt x="1799" y="1030"/>
                </a:moveTo>
                <a:cubicBezTo>
                  <a:pt x="1798" y="1025"/>
                  <a:pt x="1796" y="1027"/>
                  <a:pt x="1796" y="1019"/>
                </a:cubicBezTo>
                <a:cubicBezTo>
                  <a:pt x="1795" y="1013"/>
                  <a:pt x="1793" y="1011"/>
                  <a:pt x="1790" y="1007"/>
                </a:cubicBezTo>
                <a:cubicBezTo>
                  <a:pt x="1790" y="1007"/>
                  <a:pt x="1789" y="1007"/>
                  <a:pt x="1788" y="1007"/>
                </a:cubicBezTo>
                <a:cubicBezTo>
                  <a:pt x="1789" y="1008"/>
                  <a:pt x="1792" y="1014"/>
                  <a:pt x="1792" y="1014"/>
                </a:cubicBezTo>
                <a:cubicBezTo>
                  <a:pt x="1792" y="1018"/>
                  <a:pt x="1793" y="1030"/>
                  <a:pt x="1792" y="1033"/>
                </a:cubicBezTo>
                <a:cubicBezTo>
                  <a:pt x="1791" y="1038"/>
                  <a:pt x="1790" y="1037"/>
                  <a:pt x="1792" y="1041"/>
                </a:cubicBezTo>
                <a:cubicBezTo>
                  <a:pt x="1792" y="1043"/>
                  <a:pt x="1793" y="1049"/>
                  <a:pt x="1793" y="1050"/>
                </a:cubicBezTo>
                <a:cubicBezTo>
                  <a:pt x="1795" y="1059"/>
                  <a:pt x="1795" y="1059"/>
                  <a:pt x="1795" y="1059"/>
                </a:cubicBezTo>
                <a:cubicBezTo>
                  <a:pt x="1798" y="1057"/>
                  <a:pt x="1797" y="1058"/>
                  <a:pt x="1800" y="1060"/>
                </a:cubicBezTo>
                <a:cubicBezTo>
                  <a:pt x="1800" y="1057"/>
                  <a:pt x="1800" y="1057"/>
                  <a:pt x="1800" y="1057"/>
                </a:cubicBezTo>
                <a:cubicBezTo>
                  <a:pt x="1797" y="1054"/>
                  <a:pt x="1797" y="1054"/>
                  <a:pt x="1797" y="1054"/>
                </a:cubicBezTo>
                <a:cubicBezTo>
                  <a:pt x="1796" y="1050"/>
                  <a:pt x="1796" y="1050"/>
                  <a:pt x="1796" y="1045"/>
                </a:cubicBezTo>
                <a:cubicBezTo>
                  <a:pt x="1796" y="1042"/>
                  <a:pt x="1796" y="1039"/>
                  <a:pt x="1796" y="1038"/>
                </a:cubicBezTo>
                <a:cubicBezTo>
                  <a:pt x="1798" y="1034"/>
                  <a:pt x="1798" y="1034"/>
                  <a:pt x="1798" y="1034"/>
                </a:cubicBezTo>
                <a:cubicBezTo>
                  <a:pt x="1799" y="1032"/>
                  <a:pt x="1799" y="1032"/>
                  <a:pt x="1799" y="1030"/>
                </a:cubicBezTo>
                <a:cubicBezTo>
                  <a:pt x="1799" y="1030"/>
                  <a:pt x="1799" y="1030"/>
                  <a:pt x="1799" y="1030"/>
                </a:cubicBezTo>
                <a:close/>
                <a:moveTo>
                  <a:pt x="1767" y="918"/>
                </a:moveTo>
                <a:cubicBezTo>
                  <a:pt x="1767" y="924"/>
                  <a:pt x="1767" y="924"/>
                  <a:pt x="1767" y="924"/>
                </a:cubicBezTo>
                <a:cubicBezTo>
                  <a:pt x="1768" y="926"/>
                  <a:pt x="1768" y="926"/>
                  <a:pt x="1768" y="926"/>
                </a:cubicBezTo>
                <a:cubicBezTo>
                  <a:pt x="1769" y="927"/>
                  <a:pt x="1771" y="928"/>
                  <a:pt x="1771" y="927"/>
                </a:cubicBezTo>
                <a:cubicBezTo>
                  <a:pt x="1772" y="925"/>
                  <a:pt x="1773" y="923"/>
                  <a:pt x="1774" y="924"/>
                </a:cubicBezTo>
                <a:cubicBezTo>
                  <a:pt x="1778" y="924"/>
                  <a:pt x="1777" y="924"/>
                  <a:pt x="1781" y="923"/>
                </a:cubicBezTo>
                <a:cubicBezTo>
                  <a:pt x="1782" y="923"/>
                  <a:pt x="1783" y="924"/>
                  <a:pt x="1783" y="924"/>
                </a:cubicBezTo>
                <a:cubicBezTo>
                  <a:pt x="1787" y="921"/>
                  <a:pt x="1787" y="921"/>
                  <a:pt x="1787" y="921"/>
                </a:cubicBezTo>
                <a:cubicBezTo>
                  <a:pt x="1787" y="920"/>
                  <a:pt x="1787" y="920"/>
                  <a:pt x="1787" y="920"/>
                </a:cubicBezTo>
                <a:cubicBezTo>
                  <a:pt x="1784" y="920"/>
                  <a:pt x="1784" y="920"/>
                  <a:pt x="1784" y="920"/>
                </a:cubicBezTo>
                <a:cubicBezTo>
                  <a:pt x="1783" y="920"/>
                  <a:pt x="1784" y="916"/>
                  <a:pt x="1785" y="916"/>
                </a:cubicBezTo>
                <a:cubicBezTo>
                  <a:pt x="1786" y="916"/>
                  <a:pt x="1788" y="914"/>
                  <a:pt x="1789" y="913"/>
                </a:cubicBezTo>
                <a:cubicBezTo>
                  <a:pt x="1791" y="909"/>
                  <a:pt x="1791" y="909"/>
                  <a:pt x="1791" y="909"/>
                </a:cubicBezTo>
                <a:cubicBezTo>
                  <a:pt x="1791" y="908"/>
                  <a:pt x="1792" y="907"/>
                  <a:pt x="1792" y="907"/>
                </a:cubicBezTo>
                <a:cubicBezTo>
                  <a:pt x="1792" y="907"/>
                  <a:pt x="1789" y="904"/>
                  <a:pt x="1790" y="904"/>
                </a:cubicBezTo>
                <a:cubicBezTo>
                  <a:pt x="1792" y="902"/>
                  <a:pt x="1793" y="900"/>
                  <a:pt x="1794" y="902"/>
                </a:cubicBezTo>
                <a:cubicBezTo>
                  <a:pt x="1795" y="901"/>
                  <a:pt x="1797" y="901"/>
                  <a:pt x="1798" y="901"/>
                </a:cubicBezTo>
                <a:cubicBezTo>
                  <a:pt x="1798" y="899"/>
                  <a:pt x="1798" y="899"/>
                  <a:pt x="1798" y="899"/>
                </a:cubicBezTo>
                <a:cubicBezTo>
                  <a:pt x="1797" y="899"/>
                  <a:pt x="1797" y="898"/>
                  <a:pt x="1797" y="898"/>
                </a:cubicBezTo>
                <a:cubicBezTo>
                  <a:pt x="1796" y="898"/>
                  <a:pt x="1795" y="900"/>
                  <a:pt x="1793" y="900"/>
                </a:cubicBezTo>
                <a:cubicBezTo>
                  <a:pt x="1792" y="900"/>
                  <a:pt x="1789" y="896"/>
                  <a:pt x="1789" y="895"/>
                </a:cubicBezTo>
                <a:cubicBezTo>
                  <a:pt x="1788" y="895"/>
                  <a:pt x="1788" y="895"/>
                  <a:pt x="1788" y="895"/>
                </a:cubicBezTo>
                <a:cubicBezTo>
                  <a:pt x="1786" y="894"/>
                  <a:pt x="1786" y="894"/>
                  <a:pt x="1784" y="892"/>
                </a:cubicBezTo>
                <a:cubicBezTo>
                  <a:pt x="1781" y="893"/>
                  <a:pt x="1778" y="894"/>
                  <a:pt x="1775" y="896"/>
                </a:cubicBezTo>
                <a:cubicBezTo>
                  <a:pt x="1772" y="898"/>
                  <a:pt x="1771" y="895"/>
                  <a:pt x="1771" y="898"/>
                </a:cubicBezTo>
                <a:cubicBezTo>
                  <a:pt x="1771" y="901"/>
                  <a:pt x="1770" y="902"/>
                  <a:pt x="1768" y="903"/>
                </a:cubicBezTo>
                <a:cubicBezTo>
                  <a:pt x="1768" y="903"/>
                  <a:pt x="1770" y="907"/>
                  <a:pt x="1770" y="908"/>
                </a:cubicBezTo>
                <a:cubicBezTo>
                  <a:pt x="1767" y="913"/>
                  <a:pt x="1768" y="911"/>
                  <a:pt x="1767" y="918"/>
                </a:cubicBezTo>
                <a:close/>
                <a:moveTo>
                  <a:pt x="1764" y="995"/>
                </a:moveTo>
                <a:cubicBezTo>
                  <a:pt x="1761" y="994"/>
                  <a:pt x="1761" y="994"/>
                  <a:pt x="1761" y="994"/>
                </a:cubicBezTo>
                <a:cubicBezTo>
                  <a:pt x="1761" y="994"/>
                  <a:pt x="1756" y="983"/>
                  <a:pt x="1755" y="982"/>
                </a:cubicBezTo>
                <a:cubicBezTo>
                  <a:pt x="1755" y="978"/>
                  <a:pt x="1755" y="978"/>
                  <a:pt x="1755" y="978"/>
                </a:cubicBezTo>
                <a:cubicBezTo>
                  <a:pt x="1755" y="975"/>
                  <a:pt x="1756" y="977"/>
                  <a:pt x="1752" y="972"/>
                </a:cubicBezTo>
                <a:cubicBezTo>
                  <a:pt x="1750" y="970"/>
                  <a:pt x="1749" y="971"/>
                  <a:pt x="1749" y="970"/>
                </a:cubicBezTo>
                <a:cubicBezTo>
                  <a:pt x="1747" y="965"/>
                  <a:pt x="1747" y="966"/>
                  <a:pt x="1750" y="964"/>
                </a:cubicBezTo>
                <a:cubicBezTo>
                  <a:pt x="1747" y="959"/>
                  <a:pt x="1747" y="961"/>
                  <a:pt x="1747" y="957"/>
                </a:cubicBezTo>
                <a:cubicBezTo>
                  <a:pt x="1747" y="957"/>
                  <a:pt x="1748" y="956"/>
                  <a:pt x="1748" y="955"/>
                </a:cubicBezTo>
                <a:cubicBezTo>
                  <a:pt x="1748" y="954"/>
                  <a:pt x="1744" y="953"/>
                  <a:pt x="1745" y="952"/>
                </a:cubicBezTo>
                <a:cubicBezTo>
                  <a:pt x="1747" y="948"/>
                  <a:pt x="1744" y="950"/>
                  <a:pt x="1747" y="947"/>
                </a:cubicBezTo>
                <a:cubicBezTo>
                  <a:pt x="1745" y="947"/>
                  <a:pt x="1745" y="946"/>
                  <a:pt x="1744" y="945"/>
                </a:cubicBezTo>
                <a:cubicBezTo>
                  <a:pt x="1743" y="940"/>
                  <a:pt x="1743" y="940"/>
                  <a:pt x="1743" y="940"/>
                </a:cubicBezTo>
                <a:cubicBezTo>
                  <a:pt x="1743" y="938"/>
                  <a:pt x="1743" y="938"/>
                  <a:pt x="1743" y="936"/>
                </a:cubicBezTo>
                <a:cubicBezTo>
                  <a:pt x="1742" y="937"/>
                  <a:pt x="1741" y="940"/>
                  <a:pt x="1741" y="941"/>
                </a:cubicBezTo>
                <a:cubicBezTo>
                  <a:pt x="1741" y="945"/>
                  <a:pt x="1741" y="945"/>
                  <a:pt x="1741" y="945"/>
                </a:cubicBezTo>
                <a:cubicBezTo>
                  <a:pt x="1741" y="945"/>
                  <a:pt x="1743" y="946"/>
                  <a:pt x="1743" y="946"/>
                </a:cubicBezTo>
                <a:cubicBezTo>
                  <a:pt x="1742" y="950"/>
                  <a:pt x="1741" y="949"/>
                  <a:pt x="1741" y="950"/>
                </a:cubicBezTo>
                <a:cubicBezTo>
                  <a:pt x="1741" y="955"/>
                  <a:pt x="1741" y="955"/>
                  <a:pt x="1741" y="955"/>
                </a:cubicBezTo>
                <a:cubicBezTo>
                  <a:pt x="1743" y="958"/>
                  <a:pt x="1743" y="958"/>
                  <a:pt x="1743" y="958"/>
                </a:cubicBezTo>
                <a:cubicBezTo>
                  <a:pt x="1744" y="961"/>
                  <a:pt x="1744" y="961"/>
                  <a:pt x="1744" y="961"/>
                </a:cubicBezTo>
                <a:cubicBezTo>
                  <a:pt x="1744" y="962"/>
                  <a:pt x="1743" y="964"/>
                  <a:pt x="1742" y="965"/>
                </a:cubicBezTo>
                <a:cubicBezTo>
                  <a:pt x="1744" y="967"/>
                  <a:pt x="1744" y="967"/>
                  <a:pt x="1744" y="967"/>
                </a:cubicBezTo>
                <a:cubicBezTo>
                  <a:pt x="1744" y="969"/>
                  <a:pt x="1745" y="972"/>
                  <a:pt x="1745" y="974"/>
                </a:cubicBezTo>
                <a:cubicBezTo>
                  <a:pt x="1749" y="978"/>
                  <a:pt x="1749" y="978"/>
                  <a:pt x="1749" y="978"/>
                </a:cubicBezTo>
                <a:cubicBezTo>
                  <a:pt x="1750" y="979"/>
                  <a:pt x="1753" y="980"/>
                  <a:pt x="1753" y="981"/>
                </a:cubicBezTo>
                <a:cubicBezTo>
                  <a:pt x="1753" y="984"/>
                  <a:pt x="1753" y="984"/>
                  <a:pt x="1754" y="987"/>
                </a:cubicBezTo>
                <a:cubicBezTo>
                  <a:pt x="1754" y="988"/>
                  <a:pt x="1756" y="990"/>
                  <a:pt x="1756" y="990"/>
                </a:cubicBezTo>
                <a:cubicBezTo>
                  <a:pt x="1754" y="992"/>
                  <a:pt x="1755" y="992"/>
                  <a:pt x="1755" y="994"/>
                </a:cubicBezTo>
                <a:cubicBezTo>
                  <a:pt x="1758" y="995"/>
                  <a:pt x="1757" y="995"/>
                  <a:pt x="1760" y="997"/>
                </a:cubicBezTo>
                <a:cubicBezTo>
                  <a:pt x="1764" y="995"/>
                  <a:pt x="1764" y="995"/>
                  <a:pt x="1764" y="995"/>
                </a:cubicBezTo>
                <a:close/>
                <a:moveTo>
                  <a:pt x="2349" y="639"/>
                </a:moveTo>
                <a:cubicBezTo>
                  <a:pt x="2348" y="639"/>
                  <a:pt x="2348" y="639"/>
                  <a:pt x="2348" y="639"/>
                </a:cubicBezTo>
                <a:cubicBezTo>
                  <a:pt x="2348" y="639"/>
                  <a:pt x="2348" y="639"/>
                  <a:pt x="2348" y="640"/>
                </a:cubicBezTo>
                <a:cubicBezTo>
                  <a:pt x="2349" y="639"/>
                  <a:pt x="2349" y="639"/>
                  <a:pt x="2349" y="639"/>
                </a:cubicBezTo>
                <a:close/>
                <a:moveTo>
                  <a:pt x="2521" y="783"/>
                </a:moveTo>
                <a:cubicBezTo>
                  <a:pt x="2521" y="782"/>
                  <a:pt x="2520" y="782"/>
                  <a:pt x="2519" y="781"/>
                </a:cubicBezTo>
                <a:cubicBezTo>
                  <a:pt x="2521" y="783"/>
                  <a:pt x="2521" y="783"/>
                  <a:pt x="2521" y="783"/>
                </a:cubicBezTo>
                <a:close/>
                <a:moveTo>
                  <a:pt x="2503" y="777"/>
                </a:moveTo>
                <a:cubicBezTo>
                  <a:pt x="2502" y="777"/>
                  <a:pt x="2502" y="777"/>
                  <a:pt x="2502" y="777"/>
                </a:cubicBezTo>
                <a:cubicBezTo>
                  <a:pt x="2503" y="777"/>
                  <a:pt x="2503" y="777"/>
                  <a:pt x="2503" y="777"/>
                </a:cubicBezTo>
                <a:cubicBezTo>
                  <a:pt x="2503" y="777"/>
                  <a:pt x="2503" y="777"/>
                  <a:pt x="2503" y="777"/>
                </a:cubicBezTo>
                <a:close/>
                <a:moveTo>
                  <a:pt x="2620" y="548"/>
                </a:moveTo>
                <a:cubicBezTo>
                  <a:pt x="2620" y="548"/>
                  <a:pt x="2620" y="549"/>
                  <a:pt x="2620" y="549"/>
                </a:cubicBezTo>
                <a:cubicBezTo>
                  <a:pt x="2621" y="549"/>
                  <a:pt x="2621" y="548"/>
                  <a:pt x="2622" y="548"/>
                </a:cubicBezTo>
                <a:cubicBezTo>
                  <a:pt x="2620" y="548"/>
                  <a:pt x="2620" y="548"/>
                  <a:pt x="2620" y="548"/>
                </a:cubicBezTo>
                <a:close/>
                <a:moveTo>
                  <a:pt x="2676" y="495"/>
                </a:moveTo>
                <a:cubicBezTo>
                  <a:pt x="2676" y="495"/>
                  <a:pt x="2676" y="495"/>
                  <a:pt x="2676" y="496"/>
                </a:cubicBezTo>
                <a:cubicBezTo>
                  <a:pt x="2676" y="496"/>
                  <a:pt x="2676" y="496"/>
                  <a:pt x="2676" y="496"/>
                </a:cubicBezTo>
                <a:cubicBezTo>
                  <a:pt x="2676" y="496"/>
                  <a:pt x="2676" y="496"/>
                  <a:pt x="2676" y="495"/>
                </a:cubicBezTo>
                <a:close/>
                <a:moveTo>
                  <a:pt x="2646" y="280"/>
                </a:moveTo>
                <a:cubicBezTo>
                  <a:pt x="2646" y="280"/>
                  <a:pt x="2646" y="280"/>
                  <a:pt x="2645" y="281"/>
                </a:cubicBezTo>
                <a:cubicBezTo>
                  <a:pt x="2646" y="283"/>
                  <a:pt x="2646" y="282"/>
                  <a:pt x="2646" y="285"/>
                </a:cubicBezTo>
                <a:cubicBezTo>
                  <a:pt x="2646" y="285"/>
                  <a:pt x="2646" y="285"/>
                  <a:pt x="2646" y="285"/>
                </a:cubicBezTo>
                <a:cubicBezTo>
                  <a:pt x="2646" y="280"/>
                  <a:pt x="2646" y="280"/>
                  <a:pt x="2646" y="280"/>
                </a:cubicBezTo>
                <a:cubicBezTo>
                  <a:pt x="2646" y="280"/>
                  <a:pt x="2646" y="280"/>
                  <a:pt x="2646" y="280"/>
                </a:cubicBezTo>
                <a:close/>
                <a:moveTo>
                  <a:pt x="2879" y="153"/>
                </a:moveTo>
                <a:cubicBezTo>
                  <a:pt x="2879" y="153"/>
                  <a:pt x="2879" y="153"/>
                  <a:pt x="2879" y="153"/>
                </a:cubicBezTo>
                <a:cubicBezTo>
                  <a:pt x="2879" y="153"/>
                  <a:pt x="2881" y="155"/>
                  <a:pt x="2881" y="156"/>
                </a:cubicBezTo>
                <a:cubicBezTo>
                  <a:pt x="2883" y="154"/>
                  <a:pt x="2883" y="154"/>
                  <a:pt x="2882" y="152"/>
                </a:cubicBezTo>
                <a:cubicBezTo>
                  <a:pt x="2879" y="153"/>
                  <a:pt x="2879" y="153"/>
                  <a:pt x="2879" y="153"/>
                </a:cubicBezTo>
                <a:close/>
                <a:moveTo>
                  <a:pt x="1993" y="590"/>
                </a:moveTo>
                <a:cubicBezTo>
                  <a:pt x="1993" y="590"/>
                  <a:pt x="1993" y="590"/>
                  <a:pt x="1993" y="590"/>
                </a:cubicBezTo>
                <a:cubicBezTo>
                  <a:pt x="1996" y="588"/>
                  <a:pt x="1996" y="588"/>
                  <a:pt x="1996" y="588"/>
                </a:cubicBezTo>
                <a:cubicBezTo>
                  <a:pt x="1995" y="587"/>
                  <a:pt x="1995" y="587"/>
                  <a:pt x="1995" y="587"/>
                </a:cubicBezTo>
                <a:cubicBezTo>
                  <a:pt x="1993" y="590"/>
                  <a:pt x="1993" y="590"/>
                  <a:pt x="1993" y="590"/>
                </a:cubicBezTo>
                <a:close/>
                <a:moveTo>
                  <a:pt x="1917" y="554"/>
                </a:moveTo>
                <a:cubicBezTo>
                  <a:pt x="1917" y="554"/>
                  <a:pt x="1918" y="554"/>
                  <a:pt x="1918" y="554"/>
                </a:cubicBezTo>
                <a:cubicBezTo>
                  <a:pt x="1916" y="553"/>
                  <a:pt x="1916" y="553"/>
                  <a:pt x="1916" y="553"/>
                </a:cubicBezTo>
                <a:cubicBezTo>
                  <a:pt x="1916" y="554"/>
                  <a:pt x="1917" y="555"/>
                  <a:pt x="1917" y="555"/>
                </a:cubicBezTo>
                <a:cubicBezTo>
                  <a:pt x="1917" y="555"/>
                  <a:pt x="1917" y="555"/>
                  <a:pt x="1917" y="555"/>
                </a:cubicBezTo>
                <a:cubicBezTo>
                  <a:pt x="1917" y="555"/>
                  <a:pt x="1917" y="554"/>
                  <a:pt x="1917" y="554"/>
                </a:cubicBezTo>
                <a:close/>
                <a:moveTo>
                  <a:pt x="1882" y="383"/>
                </a:moveTo>
                <a:cubicBezTo>
                  <a:pt x="1881" y="386"/>
                  <a:pt x="1881" y="386"/>
                  <a:pt x="1881" y="386"/>
                </a:cubicBezTo>
                <a:cubicBezTo>
                  <a:pt x="1889" y="392"/>
                  <a:pt x="1889" y="392"/>
                  <a:pt x="1889" y="392"/>
                </a:cubicBezTo>
                <a:cubicBezTo>
                  <a:pt x="1889" y="392"/>
                  <a:pt x="1890" y="401"/>
                  <a:pt x="1890" y="402"/>
                </a:cubicBezTo>
                <a:cubicBezTo>
                  <a:pt x="1891" y="404"/>
                  <a:pt x="1898" y="411"/>
                  <a:pt x="1902" y="416"/>
                </a:cubicBezTo>
                <a:cubicBezTo>
                  <a:pt x="1904" y="416"/>
                  <a:pt x="1904" y="416"/>
                  <a:pt x="1904" y="416"/>
                </a:cubicBezTo>
                <a:cubicBezTo>
                  <a:pt x="1906" y="418"/>
                  <a:pt x="1906" y="418"/>
                  <a:pt x="1906" y="418"/>
                </a:cubicBezTo>
                <a:cubicBezTo>
                  <a:pt x="1908" y="422"/>
                  <a:pt x="1908" y="422"/>
                  <a:pt x="1908" y="422"/>
                </a:cubicBezTo>
                <a:cubicBezTo>
                  <a:pt x="1909" y="424"/>
                  <a:pt x="1914" y="429"/>
                  <a:pt x="1914" y="430"/>
                </a:cubicBezTo>
                <a:cubicBezTo>
                  <a:pt x="1914" y="430"/>
                  <a:pt x="1915" y="430"/>
                  <a:pt x="1915" y="430"/>
                </a:cubicBezTo>
                <a:cubicBezTo>
                  <a:pt x="1916" y="430"/>
                  <a:pt x="1924" y="432"/>
                  <a:pt x="1923" y="433"/>
                </a:cubicBezTo>
                <a:cubicBezTo>
                  <a:pt x="1922" y="436"/>
                  <a:pt x="1923" y="434"/>
                  <a:pt x="1918" y="435"/>
                </a:cubicBezTo>
                <a:cubicBezTo>
                  <a:pt x="1914" y="436"/>
                  <a:pt x="1915" y="435"/>
                  <a:pt x="1915" y="439"/>
                </a:cubicBezTo>
                <a:cubicBezTo>
                  <a:pt x="1914" y="442"/>
                  <a:pt x="1915" y="441"/>
                  <a:pt x="1915" y="442"/>
                </a:cubicBezTo>
                <a:cubicBezTo>
                  <a:pt x="1916" y="445"/>
                  <a:pt x="1917" y="444"/>
                  <a:pt x="1915" y="445"/>
                </a:cubicBezTo>
                <a:cubicBezTo>
                  <a:pt x="1915" y="446"/>
                  <a:pt x="1916" y="448"/>
                  <a:pt x="1915" y="449"/>
                </a:cubicBezTo>
                <a:cubicBezTo>
                  <a:pt x="1911" y="452"/>
                  <a:pt x="1912" y="449"/>
                  <a:pt x="1912" y="447"/>
                </a:cubicBezTo>
                <a:cubicBezTo>
                  <a:pt x="1912" y="447"/>
                  <a:pt x="1912" y="447"/>
                  <a:pt x="1912" y="447"/>
                </a:cubicBezTo>
                <a:cubicBezTo>
                  <a:pt x="1911" y="451"/>
                  <a:pt x="1912" y="449"/>
                  <a:pt x="1911" y="454"/>
                </a:cubicBezTo>
                <a:cubicBezTo>
                  <a:pt x="1912" y="454"/>
                  <a:pt x="1912" y="454"/>
                  <a:pt x="1912" y="455"/>
                </a:cubicBezTo>
                <a:cubicBezTo>
                  <a:pt x="1914" y="458"/>
                  <a:pt x="1912" y="457"/>
                  <a:pt x="1917" y="465"/>
                </a:cubicBezTo>
                <a:cubicBezTo>
                  <a:pt x="1920" y="465"/>
                  <a:pt x="1920" y="465"/>
                  <a:pt x="1920" y="465"/>
                </a:cubicBezTo>
                <a:cubicBezTo>
                  <a:pt x="1927" y="468"/>
                  <a:pt x="1927" y="468"/>
                  <a:pt x="1927" y="468"/>
                </a:cubicBezTo>
                <a:cubicBezTo>
                  <a:pt x="1927" y="468"/>
                  <a:pt x="1930" y="472"/>
                  <a:pt x="1931" y="472"/>
                </a:cubicBezTo>
                <a:cubicBezTo>
                  <a:pt x="1932" y="473"/>
                  <a:pt x="1936" y="474"/>
                  <a:pt x="1938" y="475"/>
                </a:cubicBezTo>
                <a:cubicBezTo>
                  <a:pt x="1939" y="476"/>
                  <a:pt x="1941" y="476"/>
                  <a:pt x="1942" y="476"/>
                </a:cubicBezTo>
                <a:cubicBezTo>
                  <a:pt x="1943" y="475"/>
                  <a:pt x="1947" y="476"/>
                  <a:pt x="1948" y="476"/>
                </a:cubicBezTo>
                <a:cubicBezTo>
                  <a:pt x="1949" y="475"/>
                  <a:pt x="1953" y="473"/>
                  <a:pt x="1953" y="473"/>
                </a:cubicBezTo>
                <a:cubicBezTo>
                  <a:pt x="1958" y="474"/>
                  <a:pt x="1957" y="474"/>
                  <a:pt x="1961" y="473"/>
                </a:cubicBezTo>
                <a:cubicBezTo>
                  <a:pt x="1961" y="468"/>
                  <a:pt x="1961" y="468"/>
                  <a:pt x="1961" y="468"/>
                </a:cubicBezTo>
                <a:cubicBezTo>
                  <a:pt x="1961" y="467"/>
                  <a:pt x="1961" y="467"/>
                  <a:pt x="1961" y="467"/>
                </a:cubicBezTo>
                <a:cubicBezTo>
                  <a:pt x="1961" y="466"/>
                  <a:pt x="1960" y="463"/>
                  <a:pt x="1959" y="461"/>
                </a:cubicBezTo>
                <a:cubicBezTo>
                  <a:pt x="1958" y="449"/>
                  <a:pt x="1958" y="449"/>
                  <a:pt x="1958" y="449"/>
                </a:cubicBezTo>
                <a:cubicBezTo>
                  <a:pt x="1953" y="445"/>
                  <a:pt x="1954" y="445"/>
                  <a:pt x="1950" y="445"/>
                </a:cubicBezTo>
                <a:cubicBezTo>
                  <a:pt x="1949" y="445"/>
                  <a:pt x="1949" y="443"/>
                  <a:pt x="1949" y="443"/>
                </a:cubicBezTo>
                <a:cubicBezTo>
                  <a:pt x="1950" y="442"/>
                  <a:pt x="1953" y="444"/>
                  <a:pt x="1954" y="441"/>
                </a:cubicBezTo>
                <a:cubicBezTo>
                  <a:pt x="1952" y="438"/>
                  <a:pt x="1953" y="440"/>
                  <a:pt x="1950" y="438"/>
                </a:cubicBezTo>
                <a:cubicBezTo>
                  <a:pt x="1949" y="438"/>
                  <a:pt x="1946" y="436"/>
                  <a:pt x="1945" y="436"/>
                </a:cubicBezTo>
                <a:cubicBezTo>
                  <a:pt x="1944" y="436"/>
                  <a:pt x="1944" y="434"/>
                  <a:pt x="1944" y="433"/>
                </a:cubicBezTo>
                <a:cubicBezTo>
                  <a:pt x="1944" y="431"/>
                  <a:pt x="1944" y="430"/>
                  <a:pt x="1945" y="427"/>
                </a:cubicBezTo>
                <a:cubicBezTo>
                  <a:pt x="1945" y="427"/>
                  <a:pt x="1945" y="427"/>
                  <a:pt x="1945" y="427"/>
                </a:cubicBezTo>
                <a:cubicBezTo>
                  <a:pt x="1949" y="428"/>
                  <a:pt x="1948" y="428"/>
                  <a:pt x="1952" y="427"/>
                </a:cubicBezTo>
                <a:cubicBezTo>
                  <a:pt x="1952" y="427"/>
                  <a:pt x="1953" y="429"/>
                  <a:pt x="1953" y="430"/>
                </a:cubicBezTo>
                <a:cubicBezTo>
                  <a:pt x="1957" y="429"/>
                  <a:pt x="1956" y="428"/>
                  <a:pt x="1958" y="429"/>
                </a:cubicBezTo>
                <a:cubicBezTo>
                  <a:pt x="1957" y="426"/>
                  <a:pt x="1957" y="426"/>
                  <a:pt x="1961" y="427"/>
                </a:cubicBezTo>
                <a:cubicBezTo>
                  <a:pt x="1962" y="425"/>
                  <a:pt x="1962" y="425"/>
                  <a:pt x="1962" y="425"/>
                </a:cubicBezTo>
                <a:cubicBezTo>
                  <a:pt x="1953" y="420"/>
                  <a:pt x="1953" y="420"/>
                  <a:pt x="1953" y="420"/>
                </a:cubicBezTo>
                <a:cubicBezTo>
                  <a:pt x="1953" y="420"/>
                  <a:pt x="1952" y="416"/>
                  <a:pt x="1952" y="416"/>
                </a:cubicBezTo>
                <a:cubicBezTo>
                  <a:pt x="1951" y="414"/>
                  <a:pt x="1951" y="414"/>
                  <a:pt x="1951" y="414"/>
                </a:cubicBezTo>
                <a:cubicBezTo>
                  <a:pt x="1947" y="413"/>
                  <a:pt x="1947" y="413"/>
                  <a:pt x="1947" y="413"/>
                </a:cubicBezTo>
                <a:cubicBezTo>
                  <a:pt x="1944" y="415"/>
                  <a:pt x="1944" y="415"/>
                  <a:pt x="1944" y="415"/>
                </a:cubicBezTo>
                <a:cubicBezTo>
                  <a:pt x="1943" y="418"/>
                  <a:pt x="1943" y="418"/>
                  <a:pt x="1943" y="421"/>
                </a:cubicBezTo>
                <a:cubicBezTo>
                  <a:pt x="1943" y="422"/>
                  <a:pt x="1941" y="421"/>
                  <a:pt x="1940" y="421"/>
                </a:cubicBezTo>
                <a:cubicBezTo>
                  <a:pt x="1939" y="415"/>
                  <a:pt x="1939" y="416"/>
                  <a:pt x="1940" y="414"/>
                </a:cubicBezTo>
                <a:cubicBezTo>
                  <a:pt x="1940" y="415"/>
                  <a:pt x="1938" y="416"/>
                  <a:pt x="1938" y="415"/>
                </a:cubicBezTo>
                <a:cubicBezTo>
                  <a:pt x="1937" y="415"/>
                  <a:pt x="1938" y="412"/>
                  <a:pt x="1938" y="411"/>
                </a:cubicBezTo>
                <a:cubicBezTo>
                  <a:pt x="1938" y="407"/>
                  <a:pt x="1938" y="407"/>
                  <a:pt x="1938" y="407"/>
                </a:cubicBezTo>
                <a:cubicBezTo>
                  <a:pt x="1938" y="405"/>
                  <a:pt x="1938" y="405"/>
                  <a:pt x="1938" y="405"/>
                </a:cubicBezTo>
                <a:cubicBezTo>
                  <a:pt x="1934" y="405"/>
                  <a:pt x="1932" y="406"/>
                  <a:pt x="1929" y="403"/>
                </a:cubicBezTo>
                <a:cubicBezTo>
                  <a:pt x="1927" y="402"/>
                  <a:pt x="1926" y="402"/>
                  <a:pt x="1924" y="402"/>
                </a:cubicBezTo>
                <a:cubicBezTo>
                  <a:pt x="1923" y="402"/>
                  <a:pt x="1924" y="399"/>
                  <a:pt x="1924" y="398"/>
                </a:cubicBezTo>
                <a:cubicBezTo>
                  <a:pt x="1920" y="393"/>
                  <a:pt x="1920" y="393"/>
                  <a:pt x="1920" y="393"/>
                </a:cubicBezTo>
                <a:cubicBezTo>
                  <a:pt x="1918" y="390"/>
                  <a:pt x="1918" y="390"/>
                  <a:pt x="1918" y="390"/>
                </a:cubicBezTo>
                <a:cubicBezTo>
                  <a:pt x="1915" y="388"/>
                  <a:pt x="1915" y="388"/>
                  <a:pt x="1915" y="388"/>
                </a:cubicBezTo>
                <a:cubicBezTo>
                  <a:pt x="1915" y="388"/>
                  <a:pt x="1912" y="388"/>
                  <a:pt x="1912" y="388"/>
                </a:cubicBezTo>
                <a:cubicBezTo>
                  <a:pt x="1913" y="384"/>
                  <a:pt x="1912" y="384"/>
                  <a:pt x="1916" y="385"/>
                </a:cubicBezTo>
                <a:cubicBezTo>
                  <a:pt x="1919" y="385"/>
                  <a:pt x="1919" y="385"/>
                  <a:pt x="1922" y="387"/>
                </a:cubicBezTo>
                <a:cubicBezTo>
                  <a:pt x="1923" y="385"/>
                  <a:pt x="1923" y="385"/>
                  <a:pt x="1923" y="385"/>
                </a:cubicBezTo>
                <a:cubicBezTo>
                  <a:pt x="1916" y="382"/>
                  <a:pt x="1917" y="381"/>
                  <a:pt x="1921" y="376"/>
                </a:cubicBezTo>
                <a:cubicBezTo>
                  <a:pt x="1921" y="376"/>
                  <a:pt x="1924" y="377"/>
                  <a:pt x="1924" y="377"/>
                </a:cubicBezTo>
                <a:cubicBezTo>
                  <a:pt x="1925" y="376"/>
                  <a:pt x="1930" y="376"/>
                  <a:pt x="1931" y="376"/>
                </a:cubicBezTo>
                <a:cubicBezTo>
                  <a:pt x="1940" y="378"/>
                  <a:pt x="1940" y="378"/>
                  <a:pt x="1940" y="378"/>
                </a:cubicBezTo>
                <a:cubicBezTo>
                  <a:pt x="1941" y="378"/>
                  <a:pt x="1942" y="379"/>
                  <a:pt x="1942" y="379"/>
                </a:cubicBezTo>
                <a:cubicBezTo>
                  <a:pt x="1939" y="383"/>
                  <a:pt x="1940" y="382"/>
                  <a:pt x="1939" y="386"/>
                </a:cubicBezTo>
                <a:cubicBezTo>
                  <a:pt x="1940" y="386"/>
                  <a:pt x="1940" y="386"/>
                  <a:pt x="1940" y="386"/>
                </a:cubicBezTo>
                <a:cubicBezTo>
                  <a:pt x="1943" y="379"/>
                  <a:pt x="1940" y="383"/>
                  <a:pt x="1948" y="379"/>
                </a:cubicBezTo>
                <a:cubicBezTo>
                  <a:pt x="1947" y="377"/>
                  <a:pt x="1947" y="377"/>
                  <a:pt x="1945" y="376"/>
                </a:cubicBezTo>
                <a:cubicBezTo>
                  <a:pt x="1939" y="377"/>
                  <a:pt x="1942" y="377"/>
                  <a:pt x="1935" y="376"/>
                </a:cubicBezTo>
                <a:cubicBezTo>
                  <a:pt x="1934" y="375"/>
                  <a:pt x="1935" y="369"/>
                  <a:pt x="1935" y="367"/>
                </a:cubicBezTo>
                <a:cubicBezTo>
                  <a:pt x="1933" y="362"/>
                  <a:pt x="1933" y="362"/>
                  <a:pt x="1933" y="362"/>
                </a:cubicBezTo>
                <a:cubicBezTo>
                  <a:pt x="1929" y="359"/>
                  <a:pt x="1929" y="359"/>
                  <a:pt x="1929" y="359"/>
                </a:cubicBezTo>
                <a:cubicBezTo>
                  <a:pt x="1925" y="361"/>
                  <a:pt x="1925" y="359"/>
                  <a:pt x="1922" y="359"/>
                </a:cubicBezTo>
                <a:cubicBezTo>
                  <a:pt x="1914" y="358"/>
                  <a:pt x="1914" y="358"/>
                  <a:pt x="1914" y="358"/>
                </a:cubicBezTo>
                <a:cubicBezTo>
                  <a:pt x="1905" y="363"/>
                  <a:pt x="1905" y="363"/>
                  <a:pt x="1905" y="363"/>
                </a:cubicBezTo>
                <a:cubicBezTo>
                  <a:pt x="1898" y="365"/>
                  <a:pt x="1898" y="365"/>
                  <a:pt x="1898" y="365"/>
                </a:cubicBezTo>
                <a:cubicBezTo>
                  <a:pt x="1898" y="366"/>
                  <a:pt x="1897" y="369"/>
                  <a:pt x="1896" y="369"/>
                </a:cubicBezTo>
                <a:cubicBezTo>
                  <a:pt x="1890" y="372"/>
                  <a:pt x="1892" y="372"/>
                  <a:pt x="1885" y="373"/>
                </a:cubicBezTo>
                <a:cubicBezTo>
                  <a:pt x="1885" y="380"/>
                  <a:pt x="1886" y="378"/>
                  <a:pt x="1882" y="383"/>
                </a:cubicBezTo>
                <a:close/>
                <a:moveTo>
                  <a:pt x="1533" y="182"/>
                </a:moveTo>
                <a:cubicBezTo>
                  <a:pt x="1534" y="182"/>
                  <a:pt x="1535" y="182"/>
                  <a:pt x="1536" y="182"/>
                </a:cubicBezTo>
                <a:cubicBezTo>
                  <a:pt x="1535" y="181"/>
                  <a:pt x="1534" y="182"/>
                  <a:pt x="1531" y="181"/>
                </a:cubicBezTo>
                <a:cubicBezTo>
                  <a:pt x="1531" y="181"/>
                  <a:pt x="1531" y="181"/>
                  <a:pt x="1530" y="181"/>
                </a:cubicBezTo>
                <a:cubicBezTo>
                  <a:pt x="1531" y="181"/>
                  <a:pt x="1532" y="182"/>
                  <a:pt x="1533" y="182"/>
                </a:cubicBezTo>
                <a:close/>
                <a:moveTo>
                  <a:pt x="1553" y="176"/>
                </a:moveTo>
                <a:cubicBezTo>
                  <a:pt x="1553" y="176"/>
                  <a:pt x="1553" y="176"/>
                  <a:pt x="1553" y="176"/>
                </a:cubicBezTo>
                <a:cubicBezTo>
                  <a:pt x="1552" y="175"/>
                  <a:pt x="1552" y="175"/>
                  <a:pt x="1551" y="176"/>
                </a:cubicBezTo>
                <a:cubicBezTo>
                  <a:pt x="1549" y="177"/>
                  <a:pt x="1549" y="179"/>
                  <a:pt x="1548" y="179"/>
                </a:cubicBezTo>
                <a:cubicBezTo>
                  <a:pt x="1547" y="179"/>
                  <a:pt x="1545" y="180"/>
                  <a:pt x="1545" y="179"/>
                </a:cubicBezTo>
                <a:cubicBezTo>
                  <a:pt x="1544" y="180"/>
                  <a:pt x="1543" y="179"/>
                  <a:pt x="1542" y="179"/>
                </a:cubicBezTo>
                <a:cubicBezTo>
                  <a:pt x="1543" y="179"/>
                  <a:pt x="1543" y="179"/>
                  <a:pt x="1543" y="179"/>
                </a:cubicBezTo>
                <a:cubicBezTo>
                  <a:pt x="1543" y="180"/>
                  <a:pt x="1547" y="179"/>
                  <a:pt x="1548" y="179"/>
                </a:cubicBezTo>
                <a:cubicBezTo>
                  <a:pt x="1549" y="179"/>
                  <a:pt x="1549" y="177"/>
                  <a:pt x="1550" y="177"/>
                </a:cubicBezTo>
                <a:cubicBezTo>
                  <a:pt x="1553" y="176"/>
                  <a:pt x="1553" y="176"/>
                  <a:pt x="1553" y="176"/>
                </a:cubicBezTo>
                <a:close/>
                <a:moveTo>
                  <a:pt x="1639" y="114"/>
                </a:moveTo>
                <a:cubicBezTo>
                  <a:pt x="1640" y="113"/>
                  <a:pt x="1640" y="113"/>
                  <a:pt x="1640" y="113"/>
                </a:cubicBezTo>
                <a:cubicBezTo>
                  <a:pt x="1639" y="112"/>
                  <a:pt x="1639" y="112"/>
                  <a:pt x="1639" y="112"/>
                </a:cubicBezTo>
                <a:cubicBezTo>
                  <a:pt x="1638" y="111"/>
                  <a:pt x="1635" y="111"/>
                  <a:pt x="1634" y="111"/>
                </a:cubicBezTo>
                <a:cubicBezTo>
                  <a:pt x="1635" y="111"/>
                  <a:pt x="1636" y="112"/>
                  <a:pt x="1637" y="112"/>
                </a:cubicBezTo>
                <a:cubicBezTo>
                  <a:pt x="1637" y="112"/>
                  <a:pt x="1638" y="113"/>
                  <a:pt x="1639" y="114"/>
                </a:cubicBezTo>
                <a:close/>
                <a:moveTo>
                  <a:pt x="1648" y="107"/>
                </a:moveTo>
                <a:cubicBezTo>
                  <a:pt x="1648" y="107"/>
                  <a:pt x="1648" y="107"/>
                  <a:pt x="1648" y="107"/>
                </a:cubicBezTo>
                <a:cubicBezTo>
                  <a:pt x="1648" y="107"/>
                  <a:pt x="1648" y="107"/>
                  <a:pt x="1648" y="107"/>
                </a:cubicBezTo>
                <a:cubicBezTo>
                  <a:pt x="1647" y="107"/>
                  <a:pt x="1647" y="107"/>
                  <a:pt x="1647" y="108"/>
                </a:cubicBezTo>
                <a:cubicBezTo>
                  <a:pt x="1647" y="108"/>
                  <a:pt x="1647" y="108"/>
                  <a:pt x="1647" y="108"/>
                </a:cubicBezTo>
                <a:cubicBezTo>
                  <a:pt x="1647" y="107"/>
                  <a:pt x="1647" y="107"/>
                  <a:pt x="1648" y="107"/>
                </a:cubicBezTo>
                <a:close/>
                <a:moveTo>
                  <a:pt x="1709" y="406"/>
                </a:moveTo>
                <a:cubicBezTo>
                  <a:pt x="1708" y="407"/>
                  <a:pt x="1707" y="408"/>
                  <a:pt x="1709" y="408"/>
                </a:cubicBezTo>
                <a:cubicBezTo>
                  <a:pt x="1710" y="408"/>
                  <a:pt x="1709" y="412"/>
                  <a:pt x="1711" y="411"/>
                </a:cubicBezTo>
                <a:cubicBezTo>
                  <a:pt x="1711" y="411"/>
                  <a:pt x="1711" y="412"/>
                  <a:pt x="1712" y="412"/>
                </a:cubicBezTo>
                <a:cubicBezTo>
                  <a:pt x="1712" y="412"/>
                  <a:pt x="1712" y="412"/>
                  <a:pt x="1712" y="412"/>
                </a:cubicBezTo>
                <a:cubicBezTo>
                  <a:pt x="1713" y="413"/>
                  <a:pt x="1711" y="414"/>
                  <a:pt x="1714" y="414"/>
                </a:cubicBezTo>
                <a:cubicBezTo>
                  <a:pt x="1714" y="414"/>
                  <a:pt x="1714" y="415"/>
                  <a:pt x="1713" y="416"/>
                </a:cubicBezTo>
                <a:cubicBezTo>
                  <a:pt x="1714" y="416"/>
                  <a:pt x="1714" y="417"/>
                  <a:pt x="1714" y="417"/>
                </a:cubicBezTo>
                <a:cubicBezTo>
                  <a:pt x="1715" y="418"/>
                  <a:pt x="1715" y="419"/>
                  <a:pt x="1716" y="419"/>
                </a:cubicBezTo>
                <a:cubicBezTo>
                  <a:pt x="1717" y="419"/>
                  <a:pt x="1721" y="421"/>
                  <a:pt x="1722" y="421"/>
                </a:cubicBezTo>
                <a:cubicBezTo>
                  <a:pt x="1730" y="423"/>
                  <a:pt x="1730" y="423"/>
                  <a:pt x="1730" y="423"/>
                </a:cubicBezTo>
                <a:cubicBezTo>
                  <a:pt x="1736" y="423"/>
                  <a:pt x="1736" y="423"/>
                  <a:pt x="1736" y="423"/>
                </a:cubicBezTo>
                <a:cubicBezTo>
                  <a:pt x="1739" y="425"/>
                  <a:pt x="1739" y="425"/>
                  <a:pt x="1739" y="425"/>
                </a:cubicBezTo>
                <a:cubicBezTo>
                  <a:pt x="1739" y="425"/>
                  <a:pt x="1741" y="424"/>
                  <a:pt x="1743" y="424"/>
                </a:cubicBezTo>
                <a:cubicBezTo>
                  <a:pt x="1743" y="424"/>
                  <a:pt x="1745" y="423"/>
                  <a:pt x="1745" y="422"/>
                </a:cubicBezTo>
                <a:cubicBezTo>
                  <a:pt x="1748" y="418"/>
                  <a:pt x="1747" y="419"/>
                  <a:pt x="1750" y="417"/>
                </a:cubicBezTo>
                <a:cubicBezTo>
                  <a:pt x="1752" y="416"/>
                  <a:pt x="1753" y="417"/>
                  <a:pt x="1755" y="416"/>
                </a:cubicBezTo>
                <a:cubicBezTo>
                  <a:pt x="1763" y="414"/>
                  <a:pt x="1763" y="414"/>
                  <a:pt x="1763" y="414"/>
                </a:cubicBezTo>
                <a:cubicBezTo>
                  <a:pt x="1770" y="415"/>
                  <a:pt x="1770" y="415"/>
                  <a:pt x="1770" y="415"/>
                </a:cubicBezTo>
                <a:cubicBezTo>
                  <a:pt x="1770" y="414"/>
                  <a:pt x="1772" y="414"/>
                  <a:pt x="1773" y="414"/>
                </a:cubicBezTo>
                <a:cubicBezTo>
                  <a:pt x="1775" y="414"/>
                  <a:pt x="1774" y="412"/>
                  <a:pt x="1775" y="412"/>
                </a:cubicBezTo>
                <a:cubicBezTo>
                  <a:pt x="1776" y="412"/>
                  <a:pt x="1778" y="415"/>
                  <a:pt x="1779" y="416"/>
                </a:cubicBezTo>
                <a:cubicBezTo>
                  <a:pt x="1780" y="416"/>
                  <a:pt x="1782" y="417"/>
                  <a:pt x="1781" y="417"/>
                </a:cubicBezTo>
                <a:cubicBezTo>
                  <a:pt x="1783" y="418"/>
                  <a:pt x="1785" y="417"/>
                  <a:pt x="1785" y="417"/>
                </a:cubicBezTo>
                <a:cubicBezTo>
                  <a:pt x="1789" y="418"/>
                  <a:pt x="1787" y="417"/>
                  <a:pt x="1787" y="419"/>
                </a:cubicBezTo>
                <a:cubicBezTo>
                  <a:pt x="1788" y="420"/>
                  <a:pt x="1790" y="422"/>
                  <a:pt x="1791" y="422"/>
                </a:cubicBezTo>
                <a:cubicBezTo>
                  <a:pt x="1793" y="421"/>
                  <a:pt x="1793" y="421"/>
                  <a:pt x="1793" y="421"/>
                </a:cubicBezTo>
                <a:cubicBezTo>
                  <a:pt x="1794" y="420"/>
                  <a:pt x="1798" y="424"/>
                  <a:pt x="1799" y="424"/>
                </a:cubicBezTo>
                <a:cubicBezTo>
                  <a:pt x="1803" y="425"/>
                  <a:pt x="1803" y="425"/>
                  <a:pt x="1803" y="425"/>
                </a:cubicBezTo>
                <a:cubicBezTo>
                  <a:pt x="1805" y="425"/>
                  <a:pt x="1805" y="425"/>
                  <a:pt x="1805" y="425"/>
                </a:cubicBezTo>
                <a:cubicBezTo>
                  <a:pt x="1806" y="425"/>
                  <a:pt x="1809" y="427"/>
                  <a:pt x="1810" y="427"/>
                </a:cubicBezTo>
                <a:cubicBezTo>
                  <a:pt x="1811" y="426"/>
                  <a:pt x="1813" y="425"/>
                  <a:pt x="1814" y="425"/>
                </a:cubicBezTo>
                <a:cubicBezTo>
                  <a:pt x="1818" y="424"/>
                  <a:pt x="1825" y="427"/>
                  <a:pt x="1826" y="426"/>
                </a:cubicBezTo>
                <a:cubicBezTo>
                  <a:pt x="1835" y="421"/>
                  <a:pt x="1835" y="421"/>
                  <a:pt x="1835" y="421"/>
                </a:cubicBezTo>
                <a:cubicBezTo>
                  <a:pt x="1838" y="419"/>
                  <a:pt x="1838" y="419"/>
                  <a:pt x="1838" y="419"/>
                </a:cubicBezTo>
                <a:cubicBezTo>
                  <a:pt x="1838" y="418"/>
                  <a:pt x="1838" y="418"/>
                  <a:pt x="1838" y="418"/>
                </a:cubicBezTo>
                <a:cubicBezTo>
                  <a:pt x="1839" y="416"/>
                  <a:pt x="1839" y="417"/>
                  <a:pt x="1839" y="415"/>
                </a:cubicBezTo>
                <a:cubicBezTo>
                  <a:pt x="1838" y="414"/>
                  <a:pt x="1839" y="414"/>
                  <a:pt x="1838" y="414"/>
                </a:cubicBezTo>
                <a:cubicBezTo>
                  <a:pt x="1837" y="413"/>
                  <a:pt x="1837" y="412"/>
                  <a:pt x="1837" y="410"/>
                </a:cubicBezTo>
                <a:cubicBezTo>
                  <a:pt x="1837" y="409"/>
                  <a:pt x="1835" y="410"/>
                  <a:pt x="1835" y="407"/>
                </a:cubicBezTo>
                <a:cubicBezTo>
                  <a:pt x="1835" y="407"/>
                  <a:pt x="1835" y="407"/>
                  <a:pt x="1835" y="407"/>
                </a:cubicBezTo>
                <a:cubicBezTo>
                  <a:pt x="1835" y="407"/>
                  <a:pt x="1834" y="406"/>
                  <a:pt x="1834" y="406"/>
                </a:cubicBezTo>
                <a:cubicBezTo>
                  <a:pt x="1833" y="405"/>
                  <a:pt x="1833" y="405"/>
                  <a:pt x="1833" y="405"/>
                </a:cubicBezTo>
                <a:cubicBezTo>
                  <a:pt x="1831" y="407"/>
                  <a:pt x="1830" y="404"/>
                  <a:pt x="1829" y="403"/>
                </a:cubicBezTo>
                <a:cubicBezTo>
                  <a:pt x="1828" y="402"/>
                  <a:pt x="1827" y="402"/>
                  <a:pt x="1826" y="402"/>
                </a:cubicBezTo>
                <a:cubicBezTo>
                  <a:pt x="1826" y="402"/>
                  <a:pt x="1824" y="402"/>
                  <a:pt x="1824" y="402"/>
                </a:cubicBezTo>
                <a:cubicBezTo>
                  <a:pt x="1822" y="401"/>
                  <a:pt x="1822" y="400"/>
                  <a:pt x="1821" y="399"/>
                </a:cubicBezTo>
                <a:cubicBezTo>
                  <a:pt x="1820" y="399"/>
                  <a:pt x="1820" y="400"/>
                  <a:pt x="1819" y="398"/>
                </a:cubicBezTo>
                <a:cubicBezTo>
                  <a:pt x="1818" y="399"/>
                  <a:pt x="1815" y="393"/>
                  <a:pt x="1813" y="393"/>
                </a:cubicBezTo>
                <a:cubicBezTo>
                  <a:pt x="1809" y="390"/>
                  <a:pt x="1809" y="390"/>
                  <a:pt x="1809" y="390"/>
                </a:cubicBezTo>
                <a:cubicBezTo>
                  <a:pt x="1807" y="390"/>
                  <a:pt x="1807" y="390"/>
                  <a:pt x="1807" y="390"/>
                </a:cubicBezTo>
                <a:cubicBezTo>
                  <a:pt x="1801" y="388"/>
                  <a:pt x="1801" y="388"/>
                  <a:pt x="1801" y="388"/>
                </a:cubicBezTo>
                <a:cubicBezTo>
                  <a:pt x="1801" y="387"/>
                  <a:pt x="1800" y="386"/>
                  <a:pt x="1799" y="385"/>
                </a:cubicBezTo>
                <a:cubicBezTo>
                  <a:pt x="1795" y="385"/>
                  <a:pt x="1795" y="385"/>
                  <a:pt x="1795" y="385"/>
                </a:cubicBezTo>
                <a:cubicBezTo>
                  <a:pt x="1795" y="385"/>
                  <a:pt x="1792" y="381"/>
                  <a:pt x="1792" y="380"/>
                </a:cubicBezTo>
                <a:cubicBezTo>
                  <a:pt x="1791" y="380"/>
                  <a:pt x="1784" y="379"/>
                  <a:pt x="1786" y="379"/>
                </a:cubicBezTo>
                <a:cubicBezTo>
                  <a:pt x="1787" y="377"/>
                  <a:pt x="1789" y="375"/>
                  <a:pt x="1789" y="376"/>
                </a:cubicBezTo>
                <a:cubicBezTo>
                  <a:pt x="1791" y="377"/>
                  <a:pt x="1791" y="377"/>
                  <a:pt x="1793" y="377"/>
                </a:cubicBezTo>
                <a:cubicBezTo>
                  <a:pt x="1794" y="377"/>
                  <a:pt x="1795" y="377"/>
                  <a:pt x="1796" y="377"/>
                </a:cubicBezTo>
                <a:cubicBezTo>
                  <a:pt x="1797" y="376"/>
                  <a:pt x="1797" y="376"/>
                  <a:pt x="1797" y="376"/>
                </a:cubicBezTo>
                <a:cubicBezTo>
                  <a:pt x="1795" y="374"/>
                  <a:pt x="1794" y="374"/>
                  <a:pt x="1796" y="373"/>
                </a:cubicBezTo>
                <a:cubicBezTo>
                  <a:pt x="1797" y="371"/>
                  <a:pt x="1796" y="369"/>
                  <a:pt x="1798" y="368"/>
                </a:cubicBezTo>
                <a:cubicBezTo>
                  <a:pt x="1799" y="368"/>
                  <a:pt x="1799" y="370"/>
                  <a:pt x="1799" y="370"/>
                </a:cubicBezTo>
                <a:cubicBezTo>
                  <a:pt x="1799" y="370"/>
                  <a:pt x="1800" y="368"/>
                  <a:pt x="1800" y="368"/>
                </a:cubicBezTo>
                <a:cubicBezTo>
                  <a:pt x="1802" y="369"/>
                  <a:pt x="1802" y="369"/>
                  <a:pt x="1803" y="368"/>
                </a:cubicBezTo>
                <a:cubicBezTo>
                  <a:pt x="1800" y="366"/>
                  <a:pt x="1801" y="367"/>
                  <a:pt x="1798" y="365"/>
                </a:cubicBezTo>
                <a:cubicBezTo>
                  <a:pt x="1798" y="365"/>
                  <a:pt x="1795" y="363"/>
                  <a:pt x="1795" y="362"/>
                </a:cubicBezTo>
                <a:cubicBezTo>
                  <a:pt x="1795" y="362"/>
                  <a:pt x="1798" y="361"/>
                  <a:pt x="1798" y="361"/>
                </a:cubicBezTo>
                <a:cubicBezTo>
                  <a:pt x="1799" y="361"/>
                  <a:pt x="1801" y="362"/>
                  <a:pt x="1802" y="361"/>
                </a:cubicBezTo>
                <a:cubicBezTo>
                  <a:pt x="1801" y="361"/>
                  <a:pt x="1800" y="359"/>
                  <a:pt x="1801" y="359"/>
                </a:cubicBezTo>
                <a:cubicBezTo>
                  <a:pt x="1803" y="359"/>
                  <a:pt x="1806" y="357"/>
                  <a:pt x="1807" y="357"/>
                </a:cubicBezTo>
                <a:cubicBezTo>
                  <a:pt x="1808" y="357"/>
                  <a:pt x="1808" y="356"/>
                  <a:pt x="1808" y="356"/>
                </a:cubicBezTo>
                <a:cubicBezTo>
                  <a:pt x="1805" y="355"/>
                  <a:pt x="1805" y="355"/>
                  <a:pt x="1805" y="355"/>
                </a:cubicBezTo>
                <a:cubicBezTo>
                  <a:pt x="1797" y="357"/>
                  <a:pt x="1797" y="357"/>
                  <a:pt x="1797" y="357"/>
                </a:cubicBezTo>
                <a:cubicBezTo>
                  <a:pt x="1797" y="357"/>
                  <a:pt x="1797" y="356"/>
                  <a:pt x="1797" y="356"/>
                </a:cubicBezTo>
                <a:cubicBezTo>
                  <a:pt x="1791" y="358"/>
                  <a:pt x="1794" y="358"/>
                  <a:pt x="1790" y="358"/>
                </a:cubicBezTo>
                <a:cubicBezTo>
                  <a:pt x="1786" y="364"/>
                  <a:pt x="1789" y="359"/>
                  <a:pt x="1781" y="363"/>
                </a:cubicBezTo>
                <a:cubicBezTo>
                  <a:pt x="1781" y="363"/>
                  <a:pt x="1777" y="363"/>
                  <a:pt x="1777" y="363"/>
                </a:cubicBezTo>
                <a:cubicBezTo>
                  <a:pt x="1775" y="366"/>
                  <a:pt x="1775" y="363"/>
                  <a:pt x="1771" y="367"/>
                </a:cubicBezTo>
                <a:cubicBezTo>
                  <a:pt x="1770" y="367"/>
                  <a:pt x="1767" y="366"/>
                  <a:pt x="1766" y="366"/>
                </a:cubicBezTo>
                <a:cubicBezTo>
                  <a:pt x="1766" y="366"/>
                  <a:pt x="1765" y="367"/>
                  <a:pt x="1765" y="367"/>
                </a:cubicBezTo>
                <a:cubicBezTo>
                  <a:pt x="1763" y="367"/>
                  <a:pt x="1763" y="366"/>
                  <a:pt x="1761" y="367"/>
                </a:cubicBezTo>
                <a:cubicBezTo>
                  <a:pt x="1761" y="367"/>
                  <a:pt x="1761" y="367"/>
                  <a:pt x="1761" y="367"/>
                </a:cubicBezTo>
                <a:cubicBezTo>
                  <a:pt x="1764" y="367"/>
                  <a:pt x="1764" y="367"/>
                  <a:pt x="1764" y="367"/>
                </a:cubicBezTo>
                <a:cubicBezTo>
                  <a:pt x="1764" y="367"/>
                  <a:pt x="1768" y="370"/>
                  <a:pt x="1769" y="370"/>
                </a:cubicBezTo>
                <a:cubicBezTo>
                  <a:pt x="1770" y="371"/>
                  <a:pt x="1771" y="371"/>
                  <a:pt x="1772" y="371"/>
                </a:cubicBezTo>
                <a:cubicBezTo>
                  <a:pt x="1774" y="373"/>
                  <a:pt x="1773" y="372"/>
                  <a:pt x="1773" y="376"/>
                </a:cubicBezTo>
                <a:cubicBezTo>
                  <a:pt x="1775" y="376"/>
                  <a:pt x="1779" y="376"/>
                  <a:pt x="1780" y="375"/>
                </a:cubicBezTo>
                <a:cubicBezTo>
                  <a:pt x="1781" y="374"/>
                  <a:pt x="1782" y="375"/>
                  <a:pt x="1784" y="375"/>
                </a:cubicBezTo>
                <a:cubicBezTo>
                  <a:pt x="1788" y="374"/>
                  <a:pt x="1786" y="377"/>
                  <a:pt x="1785" y="378"/>
                </a:cubicBezTo>
                <a:cubicBezTo>
                  <a:pt x="1785" y="378"/>
                  <a:pt x="1785" y="378"/>
                  <a:pt x="1785" y="378"/>
                </a:cubicBezTo>
                <a:cubicBezTo>
                  <a:pt x="1786" y="379"/>
                  <a:pt x="1784" y="381"/>
                  <a:pt x="1781" y="381"/>
                </a:cubicBezTo>
                <a:cubicBezTo>
                  <a:pt x="1779" y="381"/>
                  <a:pt x="1777" y="379"/>
                  <a:pt x="1775" y="381"/>
                </a:cubicBezTo>
                <a:cubicBezTo>
                  <a:pt x="1773" y="382"/>
                  <a:pt x="1775" y="383"/>
                  <a:pt x="1771" y="382"/>
                </a:cubicBezTo>
                <a:cubicBezTo>
                  <a:pt x="1771" y="383"/>
                  <a:pt x="1769" y="383"/>
                  <a:pt x="1768" y="383"/>
                </a:cubicBezTo>
                <a:cubicBezTo>
                  <a:pt x="1767" y="383"/>
                  <a:pt x="1766" y="386"/>
                  <a:pt x="1766" y="386"/>
                </a:cubicBezTo>
                <a:cubicBezTo>
                  <a:pt x="1762" y="388"/>
                  <a:pt x="1763" y="387"/>
                  <a:pt x="1759" y="387"/>
                </a:cubicBezTo>
                <a:cubicBezTo>
                  <a:pt x="1759" y="387"/>
                  <a:pt x="1758" y="385"/>
                  <a:pt x="1758" y="385"/>
                </a:cubicBezTo>
                <a:cubicBezTo>
                  <a:pt x="1759" y="383"/>
                  <a:pt x="1759" y="382"/>
                  <a:pt x="1759" y="380"/>
                </a:cubicBezTo>
                <a:cubicBezTo>
                  <a:pt x="1756" y="377"/>
                  <a:pt x="1758" y="378"/>
                  <a:pt x="1754" y="377"/>
                </a:cubicBezTo>
                <a:cubicBezTo>
                  <a:pt x="1752" y="377"/>
                  <a:pt x="1753" y="377"/>
                  <a:pt x="1752" y="377"/>
                </a:cubicBezTo>
                <a:cubicBezTo>
                  <a:pt x="1750" y="377"/>
                  <a:pt x="1748" y="376"/>
                  <a:pt x="1748" y="375"/>
                </a:cubicBezTo>
                <a:cubicBezTo>
                  <a:pt x="1748" y="374"/>
                  <a:pt x="1751" y="374"/>
                  <a:pt x="1752" y="372"/>
                </a:cubicBezTo>
                <a:cubicBezTo>
                  <a:pt x="1753" y="371"/>
                  <a:pt x="1757" y="370"/>
                  <a:pt x="1759" y="370"/>
                </a:cubicBezTo>
                <a:cubicBezTo>
                  <a:pt x="1758" y="369"/>
                  <a:pt x="1758" y="369"/>
                  <a:pt x="1758" y="369"/>
                </a:cubicBezTo>
                <a:cubicBezTo>
                  <a:pt x="1757" y="370"/>
                  <a:pt x="1755" y="367"/>
                  <a:pt x="1754" y="367"/>
                </a:cubicBezTo>
                <a:cubicBezTo>
                  <a:pt x="1748" y="368"/>
                  <a:pt x="1748" y="368"/>
                  <a:pt x="1748" y="368"/>
                </a:cubicBezTo>
                <a:cubicBezTo>
                  <a:pt x="1748" y="368"/>
                  <a:pt x="1743" y="367"/>
                  <a:pt x="1742" y="367"/>
                </a:cubicBezTo>
                <a:cubicBezTo>
                  <a:pt x="1741" y="367"/>
                  <a:pt x="1740" y="365"/>
                  <a:pt x="1741" y="365"/>
                </a:cubicBezTo>
                <a:cubicBezTo>
                  <a:pt x="1742" y="364"/>
                  <a:pt x="1742" y="364"/>
                  <a:pt x="1743" y="363"/>
                </a:cubicBezTo>
                <a:cubicBezTo>
                  <a:pt x="1743" y="362"/>
                  <a:pt x="1747" y="363"/>
                  <a:pt x="1747" y="362"/>
                </a:cubicBezTo>
                <a:cubicBezTo>
                  <a:pt x="1747" y="362"/>
                  <a:pt x="1747" y="362"/>
                  <a:pt x="1747" y="362"/>
                </a:cubicBezTo>
                <a:cubicBezTo>
                  <a:pt x="1740" y="361"/>
                  <a:pt x="1740" y="361"/>
                  <a:pt x="1740" y="361"/>
                </a:cubicBezTo>
                <a:cubicBezTo>
                  <a:pt x="1740" y="361"/>
                  <a:pt x="1740" y="361"/>
                  <a:pt x="1740" y="361"/>
                </a:cubicBezTo>
                <a:cubicBezTo>
                  <a:pt x="1739" y="360"/>
                  <a:pt x="1739" y="360"/>
                  <a:pt x="1739" y="360"/>
                </a:cubicBezTo>
                <a:cubicBezTo>
                  <a:pt x="1738" y="362"/>
                  <a:pt x="1738" y="362"/>
                  <a:pt x="1738" y="362"/>
                </a:cubicBezTo>
                <a:cubicBezTo>
                  <a:pt x="1738" y="363"/>
                  <a:pt x="1735" y="361"/>
                  <a:pt x="1734" y="364"/>
                </a:cubicBezTo>
                <a:cubicBezTo>
                  <a:pt x="1734" y="364"/>
                  <a:pt x="1732" y="365"/>
                  <a:pt x="1731" y="365"/>
                </a:cubicBezTo>
                <a:cubicBezTo>
                  <a:pt x="1731" y="367"/>
                  <a:pt x="1732" y="368"/>
                  <a:pt x="1730" y="368"/>
                </a:cubicBezTo>
                <a:cubicBezTo>
                  <a:pt x="1730" y="369"/>
                  <a:pt x="1729" y="370"/>
                  <a:pt x="1728" y="370"/>
                </a:cubicBezTo>
                <a:cubicBezTo>
                  <a:pt x="1728" y="370"/>
                  <a:pt x="1727" y="371"/>
                  <a:pt x="1727" y="371"/>
                </a:cubicBezTo>
                <a:cubicBezTo>
                  <a:pt x="1726" y="372"/>
                  <a:pt x="1723" y="372"/>
                  <a:pt x="1723" y="372"/>
                </a:cubicBezTo>
                <a:cubicBezTo>
                  <a:pt x="1723" y="373"/>
                  <a:pt x="1724" y="374"/>
                  <a:pt x="1724" y="374"/>
                </a:cubicBezTo>
                <a:cubicBezTo>
                  <a:pt x="1724" y="374"/>
                  <a:pt x="1725" y="376"/>
                  <a:pt x="1725" y="376"/>
                </a:cubicBezTo>
                <a:cubicBezTo>
                  <a:pt x="1724" y="379"/>
                  <a:pt x="1724" y="378"/>
                  <a:pt x="1724" y="381"/>
                </a:cubicBezTo>
                <a:cubicBezTo>
                  <a:pt x="1724" y="381"/>
                  <a:pt x="1720" y="382"/>
                  <a:pt x="1720" y="382"/>
                </a:cubicBezTo>
                <a:cubicBezTo>
                  <a:pt x="1719" y="383"/>
                  <a:pt x="1719" y="385"/>
                  <a:pt x="1718" y="385"/>
                </a:cubicBezTo>
                <a:cubicBezTo>
                  <a:pt x="1717" y="385"/>
                  <a:pt x="1715" y="392"/>
                  <a:pt x="1715" y="393"/>
                </a:cubicBezTo>
                <a:cubicBezTo>
                  <a:pt x="1717" y="398"/>
                  <a:pt x="1716" y="397"/>
                  <a:pt x="1715" y="397"/>
                </a:cubicBezTo>
                <a:cubicBezTo>
                  <a:pt x="1714" y="399"/>
                  <a:pt x="1712" y="397"/>
                  <a:pt x="1711" y="399"/>
                </a:cubicBezTo>
                <a:cubicBezTo>
                  <a:pt x="1711" y="400"/>
                  <a:pt x="1710" y="400"/>
                  <a:pt x="1710" y="401"/>
                </a:cubicBezTo>
                <a:cubicBezTo>
                  <a:pt x="1710" y="403"/>
                  <a:pt x="1711" y="404"/>
                  <a:pt x="1710" y="405"/>
                </a:cubicBezTo>
                <a:cubicBezTo>
                  <a:pt x="1710" y="406"/>
                  <a:pt x="1709" y="406"/>
                  <a:pt x="1709" y="406"/>
                </a:cubicBezTo>
                <a:close/>
                <a:moveTo>
                  <a:pt x="1701" y="429"/>
                </a:moveTo>
                <a:cubicBezTo>
                  <a:pt x="1699" y="430"/>
                  <a:pt x="1699" y="430"/>
                  <a:pt x="1699" y="430"/>
                </a:cubicBezTo>
                <a:cubicBezTo>
                  <a:pt x="1700" y="430"/>
                  <a:pt x="1700" y="430"/>
                  <a:pt x="1700" y="430"/>
                </a:cubicBezTo>
                <a:cubicBezTo>
                  <a:pt x="1701" y="429"/>
                  <a:pt x="1701" y="429"/>
                  <a:pt x="1701" y="429"/>
                </a:cubicBezTo>
                <a:cubicBezTo>
                  <a:pt x="1701" y="429"/>
                  <a:pt x="1701" y="429"/>
                  <a:pt x="1701" y="429"/>
                </a:cubicBezTo>
                <a:close/>
                <a:moveTo>
                  <a:pt x="1671" y="434"/>
                </a:moveTo>
                <a:cubicBezTo>
                  <a:pt x="1671" y="434"/>
                  <a:pt x="1671" y="434"/>
                  <a:pt x="1671" y="434"/>
                </a:cubicBezTo>
                <a:cubicBezTo>
                  <a:pt x="1674" y="437"/>
                  <a:pt x="1674" y="437"/>
                  <a:pt x="1674" y="437"/>
                </a:cubicBezTo>
                <a:cubicBezTo>
                  <a:pt x="1673" y="437"/>
                  <a:pt x="1673" y="436"/>
                  <a:pt x="1673" y="436"/>
                </a:cubicBezTo>
                <a:cubicBezTo>
                  <a:pt x="1673" y="435"/>
                  <a:pt x="1672" y="435"/>
                  <a:pt x="1671" y="434"/>
                </a:cubicBezTo>
                <a:close/>
                <a:moveTo>
                  <a:pt x="1616" y="402"/>
                </a:moveTo>
                <a:cubicBezTo>
                  <a:pt x="1615" y="402"/>
                  <a:pt x="1615" y="402"/>
                  <a:pt x="1615" y="402"/>
                </a:cubicBezTo>
                <a:cubicBezTo>
                  <a:pt x="1616" y="403"/>
                  <a:pt x="1616" y="403"/>
                  <a:pt x="1616" y="403"/>
                </a:cubicBezTo>
                <a:cubicBezTo>
                  <a:pt x="1616" y="403"/>
                  <a:pt x="1616" y="402"/>
                  <a:pt x="1616" y="402"/>
                </a:cubicBezTo>
                <a:close/>
                <a:moveTo>
                  <a:pt x="1614" y="402"/>
                </a:moveTo>
                <a:cubicBezTo>
                  <a:pt x="1613" y="402"/>
                  <a:pt x="1611" y="403"/>
                  <a:pt x="1610" y="403"/>
                </a:cubicBezTo>
                <a:cubicBezTo>
                  <a:pt x="1611" y="403"/>
                  <a:pt x="1612" y="403"/>
                  <a:pt x="1614" y="403"/>
                </a:cubicBezTo>
                <a:cubicBezTo>
                  <a:pt x="1614" y="403"/>
                  <a:pt x="1614" y="403"/>
                  <a:pt x="1615" y="403"/>
                </a:cubicBezTo>
                <a:cubicBezTo>
                  <a:pt x="1615" y="403"/>
                  <a:pt x="1615" y="403"/>
                  <a:pt x="1615" y="403"/>
                </a:cubicBezTo>
                <a:cubicBezTo>
                  <a:pt x="1614" y="403"/>
                  <a:pt x="1614" y="403"/>
                  <a:pt x="1614" y="402"/>
                </a:cubicBezTo>
                <a:close/>
                <a:moveTo>
                  <a:pt x="1543" y="266"/>
                </a:moveTo>
                <a:cubicBezTo>
                  <a:pt x="1543" y="266"/>
                  <a:pt x="1542" y="266"/>
                  <a:pt x="1541" y="266"/>
                </a:cubicBezTo>
                <a:cubicBezTo>
                  <a:pt x="1541" y="267"/>
                  <a:pt x="1541" y="267"/>
                  <a:pt x="1541" y="267"/>
                </a:cubicBezTo>
                <a:cubicBezTo>
                  <a:pt x="1544" y="268"/>
                  <a:pt x="1544" y="268"/>
                  <a:pt x="1544" y="268"/>
                </a:cubicBezTo>
                <a:cubicBezTo>
                  <a:pt x="1542" y="266"/>
                  <a:pt x="1543" y="267"/>
                  <a:pt x="1543" y="266"/>
                </a:cubicBezTo>
                <a:close/>
                <a:moveTo>
                  <a:pt x="1536" y="249"/>
                </a:moveTo>
                <a:cubicBezTo>
                  <a:pt x="1537" y="249"/>
                  <a:pt x="1537" y="249"/>
                  <a:pt x="1537" y="249"/>
                </a:cubicBezTo>
                <a:cubicBezTo>
                  <a:pt x="1537" y="248"/>
                  <a:pt x="1537" y="248"/>
                  <a:pt x="1537" y="248"/>
                </a:cubicBezTo>
                <a:cubicBezTo>
                  <a:pt x="1535" y="249"/>
                  <a:pt x="1534" y="249"/>
                  <a:pt x="1534" y="250"/>
                </a:cubicBezTo>
                <a:cubicBezTo>
                  <a:pt x="1535" y="250"/>
                  <a:pt x="1535" y="249"/>
                  <a:pt x="1536" y="249"/>
                </a:cubicBezTo>
                <a:close/>
                <a:moveTo>
                  <a:pt x="1844" y="1142"/>
                </a:moveTo>
                <a:cubicBezTo>
                  <a:pt x="1844" y="1142"/>
                  <a:pt x="1842" y="1142"/>
                  <a:pt x="1842" y="1143"/>
                </a:cubicBezTo>
                <a:cubicBezTo>
                  <a:pt x="1843" y="1144"/>
                  <a:pt x="1843" y="1145"/>
                  <a:pt x="1844" y="1145"/>
                </a:cubicBezTo>
                <a:cubicBezTo>
                  <a:pt x="1846" y="1145"/>
                  <a:pt x="1846" y="1142"/>
                  <a:pt x="1844" y="1142"/>
                </a:cubicBezTo>
                <a:close/>
                <a:moveTo>
                  <a:pt x="1851" y="1152"/>
                </a:moveTo>
                <a:cubicBezTo>
                  <a:pt x="1851" y="1152"/>
                  <a:pt x="1848" y="1153"/>
                  <a:pt x="1848" y="1154"/>
                </a:cubicBezTo>
                <a:cubicBezTo>
                  <a:pt x="1848" y="1155"/>
                  <a:pt x="1852" y="1157"/>
                  <a:pt x="1852" y="1153"/>
                </a:cubicBezTo>
                <a:cubicBezTo>
                  <a:pt x="1852" y="1153"/>
                  <a:pt x="1852" y="1152"/>
                  <a:pt x="1851" y="1152"/>
                </a:cubicBezTo>
                <a:close/>
                <a:moveTo>
                  <a:pt x="1535" y="859"/>
                </a:moveTo>
                <a:cubicBezTo>
                  <a:pt x="1537" y="857"/>
                  <a:pt x="1535" y="859"/>
                  <a:pt x="1536" y="856"/>
                </a:cubicBezTo>
                <a:cubicBezTo>
                  <a:pt x="1537" y="855"/>
                  <a:pt x="1538" y="852"/>
                  <a:pt x="1535" y="852"/>
                </a:cubicBezTo>
                <a:cubicBezTo>
                  <a:pt x="1533" y="852"/>
                  <a:pt x="1533" y="853"/>
                  <a:pt x="1533" y="854"/>
                </a:cubicBezTo>
                <a:cubicBezTo>
                  <a:pt x="1533" y="854"/>
                  <a:pt x="1530" y="857"/>
                  <a:pt x="1532" y="859"/>
                </a:cubicBezTo>
                <a:cubicBezTo>
                  <a:pt x="1533" y="860"/>
                  <a:pt x="1534" y="860"/>
                  <a:pt x="1535" y="859"/>
                </a:cubicBezTo>
                <a:close/>
                <a:moveTo>
                  <a:pt x="1566" y="475"/>
                </a:moveTo>
                <a:cubicBezTo>
                  <a:pt x="1567" y="475"/>
                  <a:pt x="1566" y="473"/>
                  <a:pt x="1565" y="473"/>
                </a:cubicBezTo>
                <a:cubicBezTo>
                  <a:pt x="1565" y="471"/>
                  <a:pt x="1562" y="473"/>
                  <a:pt x="1563" y="473"/>
                </a:cubicBezTo>
                <a:cubicBezTo>
                  <a:pt x="1563" y="474"/>
                  <a:pt x="1565" y="475"/>
                  <a:pt x="1566" y="475"/>
                </a:cubicBezTo>
                <a:close/>
                <a:moveTo>
                  <a:pt x="2807" y="811"/>
                </a:moveTo>
                <a:cubicBezTo>
                  <a:pt x="2806" y="813"/>
                  <a:pt x="2802" y="819"/>
                  <a:pt x="2804" y="819"/>
                </a:cubicBezTo>
                <a:cubicBezTo>
                  <a:pt x="2805" y="819"/>
                  <a:pt x="2809" y="817"/>
                  <a:pt x="2809" y="816"/>
                </a:cubicBezTo>
                <a:cubicBezTo>
                  <a:pt x="2811" y="811"/>
                  <a:pt x="2812" y="812"/>
                  <a:pt x="2811" y="807"/>
                </a:cubicBezTo>
                <a:cubicBezTo>
                  <a:pt x="2811" y="806"/>
                  <a:pt x="2811" y="804"/>
                  <a:pt x="2810" y="804"/>
                </a:cubicBezTo>
                <a:cubicBezTo>
                  <a:pt x="2809" y="804"/>
                  <a:pt x="2807" y="810"/>
                  <a:pt x="2807" y="811"/>
                </a:cubicBezTo>
                <a:close/>
                <a:moveTo>
                  <a:pt x="2707" y="795"/>
                </a:moveTo>
                <a:cubicBezTo>
                  <a:pt x="2708" y="795"/>
                  <a:pt x="2710" y="793"/>
                  <a:pt x="2709" y="792"/>
                </a:cubicBezTo>
                <a:cubicBezTo>
                  <a:pt x="2707" y="791"/>
                  <a:pt x="2707" y="790"/>
                  <a:pt x="2706" y="793"/>
                </a:cubicBezTo>
                <a:cubicBezTo>
                  <a:pt x="2706" y="793"/>
                  <a:pt x="2707" y="795"/>
                  <a:pt x="2707" y="795"/>
                </a:cubicBezTo>
                <a:close/>
                <a:moveTo>
                  <a:pt x="2670" y="829"/>
                </a:moveTo>
                <a:cubicBezTo>
                  <a:pt x="2670" y="829"/>
                  <a:pt x="2670" y="831"/>
                  <a:pt x="2672" y="830"/>
                </a:cubicBezTo>
                <a:cubicBezTo>
                  <a:pt x="2672" y="830"/>
                  <a:pt x="2674" y="829"/>
                  <a:pt x="2674" y="830"/>
                </a:cubicBezTo>
                <a:cubicBezTo>
                  <a:pt x="2674" y="833"/>
                  <a:pt x="2678" y="830"/>
                  <a:pt x="2676" y="828"/>
                </a:cubicBezTo>
                <a:cubicBezTo>
                  <a:pt x="2676" y="827"/>
                  <a:pt x="2675" y="828"/>
                  <a:pt x="2673" y="828"/>
                </a:cubicBezTo>
                <a:cubicBezTo>
                  <a:pt x="2672" y="828"/>
                  <a:pt x="2671" y="827"/>
                  <a:pt x="2670" y="829"/>
                </a:cubicBezTo>
                <a:close/>
                <a:moveTo>
                  <a:pt x="2694" y="774"/>
                </a:moveTo>
                <a:cubicBezTo>
                  <a:pt x="2692" y="770"/>
                  <a:pt x="2688" y="773"/>
                  <a:pt x="2688" y="773"/>
                </a:cubicBezTo>
                <a:cubicBezTo>
                  <a:pt x="2687" y="776"/>
                  <a:pt x="2687" y="776"/>
                  <a:pt x="2687" y="780"/>
                </a:cubicBezTo>
                <a:cubicBezTo>
                  <a:pt x="2687" y="782"/>
                  <a:pt x="2683" y="784"/>
                  <a:pt x="2683" y="785"/>
                </a:cubicBezTo>
                <a:cubicBezTo>
                  <a:pt x="2683" y="787"/>
                  <a:pt x="2683" y="787"/>
                  <a:pt x="2683" y="787"/>
                </a:cubicBezTo>
                <a:cubicBezTo>
                  <a:pt x="2685" y="789"/>
                  <a:pt x="2685" y="789"/>
                  <a:pt x="2686" y="791"/>
                </a:cubicBezTo>
                <a:cubicBezTo>
                  <a:pt x="2687" y="793"/>
                  <a:pt x="2688" y="793"/>
                  <a:pt x="2690" y="794"/>
                </a:cubicBezTo>
                <a:cubicBezTo>
                  <a:pt x="2692" y="794"/>
                  <a:pt x="2692" y="794"/>
                  <a:pt x="2692" y="794"/>
                </a:cubicBezTo>
                <a:cubicBezTo>
                  <a:pt x="2692" y="794"/>
                  <a:pt x="2695" y="791"/>
                  <a:pt x="2693" y="790"/>
                </a:cubicBezTo>
                <a:cubicBezTo>
                  <a:pt x="2693" y="790"/>
                  <a:pt x="2691" y="788"/>
                  <a:pt x="2691" y="787"/>
                </a:cubicBezTo>
                <a:cubicBezTo>
                  <a:pt x="2691" y="786"/>
                  <a:pt x="2691" y="785"/>
                  <a:pt x="2691" y="783"/>
                </a:cubicBezTo>
                <a:cubicBezTo>
                  <a:pt x="2694" y="774"/>
                  <a:pt x="2694" y="774"/>
                  <a:pt x="2694" y="774"/>
                </a:cubicBezTo>
                <a:cubicBezTo>
                  <a:pt x="2694" y="774"/>
                  <a:pt x="2694" y="774"/>
                  <a:pt x="2694" y="774"/>
                </a:cubicBezTo>
                <a:close/>
                <a:moveTo>
                  <a:pt x="2694" y="793"/>
                </a:moveTo>
                <a:cubicBezTo>
                  <a:pt x="2694" y="793"/>
                  <a:pt x="2696" y="794"/>
                  <a:pt x="2697" y="794"/>
                </a:cubicBezTo>
                <a:cubicBezTo>
                  <a:pt x="2697" y="794"/>
                  <a:pt x="2699" y="794"/>
                  <a:pt x="2699" y="793"/>
                </a:cubicBezTo>
                <a:cubicBezTo>
                  <a:pt x="2699" y="792"/>
                  <a:pt x="2697" y="790"/>
                  <a:pt x="2697" y="790"/>
                </a:cubicBezTo>
                <a:cubicBezTo>
                  <a:pt x="2696" y="791"/>
                  <a:pt x="2694" y="793"/>
                  <a:pt x="2694" y="793"/>
                </a:cubicBezTo>
                <a:close/>
                <a:moveTo>
                  <a:pt x="2699" y="773"/>
                </a:moveTo>
                <a:cubicBezTo>
                  <a:pt x="2699" y="772"/>
                  <a:pt x="2698" y="768"/>
                  <a:pt x="2697" y="768"/>
                </a:cubicBezTo>
                <a:cubicBezTo>
                  <a:pt x="2696" y="768"/>
                  <a:pt x="2696" y="774"/>
                  <a:pt x="2695" y="777"/>
                </a:cubicBezTo>
                <a:cubicBezTo>
                  <a:pt x="2694" y="782"/>
                  <a:pt x="2692" y="782"/>
                  <a:pt x="2692" y="787"/>
                </a:cubicBezTo>
                <a:cubicBezTo>
                  <a:pt x="2692" y="788"/>
                  <a:pt x="2693" y="790"/>
                  <a:pt x="2694" y="790"/>
                </a:cubicBezTo>
                <a:cubicBezTo>
                  <a:pt x="2695" y="788"/>
                  <a:pt x="2694" y="787"/>
                  <a:pt x="2695" y="785"/>
                </a:cubicBezTo>
                <a:cubicBezTo>
                  <a:pt x="2695" y="784"/>
                  <a:pt x="2698" y="778"/>
                  <a:pt x="2698" y="777"/>
                </a:cubicBezTo>
                <a:cubicBezTo>
                  <a:pt x="2699" y="776"/>
                  <a:pt x="2699" y="773"/>
                  <a:pt x="2699" y="773"/>
                </a:cubicBezTo>
                <a:close/>
                <a:moveTo>
                  <a:pt x="2718" y="834"/>
                </a:moveTo>
                <a:cubicBezTo>
                  <a:pt x="2717" y="835"/>
                  <a:pt x="2717" y="839"/>
                  <a:pt x="2719" y="837"/>
                </a:cubicBezTo>
                <a:cubicBezTo>
                  <a:pt x="2722" y="835"/>
                  <a:pt x="2719" y="834"/>
                  <a:pt x="2718" y="834"/>
                </a:cubicBezTo>
                <a:close/>
                <a:moveTo>
                  <a:pt x="2680" y="762"/>
                </a:moveTo>
                <a:cubicBezTo>
                  <a:pt x="2679" y="762"/>
                  <a:pt x="2675" y="759"/>
                  <a:pt x="2675" y="762"/>
                </a:cubicBezTo>
                <a:cubicBezTo>
                  <a:pt x="2675" y="763"/>
                  <a:pt x="2676" y="764"/>
                  <a:pt x="2677" y="763"/>
                </a:cubicBezTo>
                <a:cubicBezTo>
                  <a:pt x="2678" y="769"/>
                  <a:pt x="2675" y="779"/>
                  <a:pt x="2678" y="779"/>
                </a:cubicBezTo>
                <a:cubicBezTo>
                  <a:pt x="2679" y="779"/>
                  <a:pt x="2678" y="776"/>
                  <a:pt x="2683" y="776"/>
                </a:cubicBezTo>
                <a:cubicBezTo>
                  <a:pt x="2682" y="777"/>
                  <a:pt x="2682" y="780"/>
                  <a:pt x="2684" y="780"/>
                </a:cubicBezTo>
                <a:cubicBezTo>
                  <a:pt x="2686" y="780"/>
                  <a:pt x="2686" y="776"/>
                  <a:pt x="2684" y="776"/>
                </a:cubicBezTo>
                <a:cubicBezTo>
                  <a:pt x="2686" y="775"/>
                  <a:pt x="2685" y="772"/>
                  <a:pt x="2685" y="772"/>
                </a:cubicBezTo>
                <a:cubicBezTo>
                  <a:pt x="2686" y="770"/>
                  <a:pt x="2689" y="771"/>
                  <a:pt x="2689" y="767"/>
                </a:cubicBezTo>
                <a:cubicBezTo>
                  <a:pt x="2689" y="766"/>
                  <a:pt x="2688" y="762"/>
                  <a:pt x="2687" y="765"/>
                </a:cubicBezTo>
                <a:cubicBezTo>
                  <a:pt x="2687" y="765"/>
                  <a:pt x="2686" y="765"/>
                  <a:pt x="2686" y="766"/>
                </a:cubicBezTo>
                <a:cubicBezTo>
                  <a:pt x="2686" y="764"/>
                  <a:pt x="2687" y="763"/>
                  <a:pt x="2684" y="764"/>
                </a:cubicBezTo>
                <a:cubicBezTo>
                  <a:pt x="2683" y="764"/>
                  <a:pt x="2684" y="765"/>
                  <a:pt x="2681" y="763"/>
                </a:cubicBezTo>
                <a:cubicBezTo>
                  <a:pt x="2681" y="763"/>
                  <a:pt x="2680" y="762"/>
                  <a:pt x="2680" y="762"/>
                </a:cubicBezTo>
                <a:close/>
                <a:moveTo>
                  <a:pt x="2684" y="780"/>
                </a:moveTo>
                <a:cubicBezTo>
                  <a:pt x="2684" y="780"/>
                  <a:pt x="2684" y="780"/>
                  <a:pt x="2684" y="780"/>
                </a:cubicBezTo>
                <a:cubicBezTo>
                  <a:pt x="2684" y="780"/>
                  <a:pt x="2684" y="780"/>
                  <a:pt x="2684" y="780"/>
                </a:cubicBezTo>
                <a:cubicBezTo>
                  <a:pt x="2684" y="780"/>
                  <a:pt x="2684" y="780"/>
                  <a:pt x="2684" y="780"/>
                </a:cubicBezTo>
                <a:close/>
                <a:moveTo>
                  <a:pt x="2670" y="746"/>
                </a:moveTo>
                <a:cubicBezTo>
                  <a:pt x="2670" y="745"/>
                  <a:pt x="2668" y="744"/>
                  <a:pt x="2667" y="744"/>
                </a:cubicBezTo>
                <a:cubicBezTo>
                  <a:pt x="2666" y="743"/>
                  <a:pt x="2660" y="742"/>
                  <a:pt x="2658" y="742"/>
                </a:cubicBezTo>
                <a:cubicBezTo>
                  <a:pt x="2658" y="743"/>
                  <a:pt x="2658" y="744"/>
                  <a:pt x="2660" y="745"/>
                </a:cubicBezTo>
                <a:cubicBezTo>
                  <a:pt x="2661" y="745"/>
                  <a:pt x="2661" y="751"/>
                  <a:pt x="2662" y="751"/>
                </a:cubicBezTo>
                <a:cubicBezTo>
                  <a:pt x="2662" y="752"/>
                  <a:pt x="2667" y="756"/>
                  <a:pt x="2668" y="756"/>
                </a:cubicBezTo>
                <a:cubicBezTo>
                  <a:pt x="2671" y="754"/>
                  <a:pt x="2671" y="754"/>
                  <a:pt x="2671" y="754"/>
                </a:cubicBezTo>
                <a:cubicBezTo>
                  <a:pt x="2671" y="754"/>
                  <a:pt x="2672" y="751"/>
                  <a:pt x="2670" y="749"/>
                </a:cubicBezTo>
                <a:cubicBezTo>
                  <a:pt x="2670" y="747"/>
                  <a:pt x="2670" y="747"/>
                  <a:pt x="2670" y="746"/>
                </a:cubicBezTo>
                <a:close/>
                <a:moveTo>
                  <a:pt x="2657" y="763"/>
                </a:moveTo>
                <a:cubicBezTo>
                  <a:pt x="2658" y="763"/>
                  <a:pt x="2657" y="761"/>
                  <a:pt x="2657" y="761"/>
                </a:cubicBezTo>
                <a:cubicBezTo>
                  <a:pt x="2658" y="760"/>
                  <a:pt x="2660" y="760"/>
                  <a:pt x="2660" y="759"/>
                </a:cubicBezTo>
                <a:cubicBezTo>
                  <a:pt x="2660" y="758"/>
                  <a:pt x="2655" y="755"/>
                  <a:pt x="2654" y="756"/>
                </a:cubicBezTo>
                <a:cubicBezTo>
                  <a:pt x="2654" y="756"/>
                  <a:pt x="2655" y="759"/>
                  <a:pt x="2656" y="760"/>
                </a:cubicBezTo>
                <a:cubicBezTo>
                  <a:pt x="2655" y="760"/>
                  <a:pt x="2655" y="762"/>
                  <a:pt x="2655" y="762"/>
                </a:cubicBezTo>
                <a:cubicBezTo>
                  <a:pt x="2655" y="763"/>
                  <a:pt x="2656" y="763"/>
                  <a:pt x="2657" y="763"/>
                </a:cubicBezTo>
                <a:close/>
                <a:moveTo>
                  <a:pt x="2657" y="763"/>
                </a:moveTo>
                <a:cubicBezTo>
                  <a:pt x="2657" y="763"/>
                  <a:pt x="2657" y="763"/>
                  <a:pt x="2657" y="763"/>
                </a:cubicBezTo>
                <a:cubicBezTo>
                  <a:pt x="2657" y="763"/>
                  <a:pt x="2657" y="763"/>
                  <a:pt x="2657" y="763"/>
                </a:cubicBezTo>
                <a:cubicBezTo>
                  <a:pt x="2657" y="763"/>
                  <a:pt x="2657" y="763"/>
                  <a:pt x="2657" y="763"/>
                </a:cubicBezTo>
                <a:close/>
                <a:moveTo>
                  <a:pt x="2683" y="757"/>
                </a:moveTo>
                <a:cubicBezTo>
                  <a:pt x="2684" y="757"/>
                  <a:pt x="2685" y="758"/>
                  <a:pt x="2684" y="755"/>
                </a:cubicBezTo>
                <a:cubicBezTo>
                  <a:pt x="2684" y="755"/>
                  <a:pt x="2682" y="753"/>
                  <a:pt x="2681" y="755"/>
                </a:cubicBezTo>
                <a:cubicBezTo>
                  <a:pt x="2681" y="755"/>
                  <a:pt x="2682" y="757"/>
                  <a:pt x="2683" y="757"/>
                </a:cubicBezTo>
                <a:close/>
                <a:moveTo>
                  <a:pt x="2671" y="824"/>
                </a:moveTo>
                <a:cubicBezTo>
                  <a:pt x="2670" y="824"/>
                  <a:pt x="2670" y="823"/>
                  <a:pt x="2669" y="823"/>
                </a:cubicBezTo>
                <a:cubicBezTo>
                  <a:pt x="2669" y="824"/>
                  <a:pt x="2668" y="824"/>
                  <a:pt x="2668" y="825"/>
                </a:cubicBezTo>
                <a:cubicBezTo>
                  <a:pt x="2668" y="825"/>
                  <a:pt x="2667" y="825"/>
                  <a:pt x="2667" y="826"/>
                </a:cubicBezTo>
                <a:cubicBezTo>
                  <a:pt x="2666" y="826"/>
                  <a:pt x="2666" y="829"/>
                  <a:pt x="2667" y="828"/>
                </a:cubicBezTo>
                <a:cubicBezTo>
                  <a:pt x="2668" y="827"/>
                  <a:pt x="2668" y="828"/>
                  <a:pt x="2669" y="826"/>
                </a:cubicBezTo>
                <a:cubicBezTo>
                  <a:pt x="2671" y="826"/>
                  <a:pt x="2672" y="826"/>
                  <a:pt x="2671" y="824"/>
                </a:cubicBezTo>
                <a:cubicBezTo>
                  <a:pt x="2671" y="824"/>
                  <a:pt x="2671" y="824"/>
                  <a:pt x="2671" y="824"/>
                </a:cubicBezTo>
                <a:close/>
                <a:moveTo>
                  <a:pt x="2688" y="753"/>
                </a:moveTo>
                <a:cubicBezTo>
                  <a:pt x="2688" y="753"/>
                  <a:pt x="2687" y="766"/>
                  <a:pt x="2690" y="760"/>
                </a:cubicBezTo>
                <a:cubicBezTo>
                  <a:pt x="2693" y="753"/>
                  <a:pt x="2693" y="760"/>
                  <a:pt x="2695" y="762"/>
                </a:cubicBezTo>
                <a:cubicBezTo>
                  <a:pt x="2699" y="766"/>
                  <a:pt x="2701" y="762"/>
                  <a:pt x="2695" y="757"/>
                </a:cubicBezTo>
                <a:cubicBezTo>
                  <a:pt x="2694" y="756"/>
                  <a:pt x="2694" y="756"/>
                  <a:pt x="2694" y="755"/>
                </a:cubicBezTo>
                <a:cubicBezTo>
                  <a:pt x="2696" y="754"/>
                  <a:pt x="2695" y="754"/>
                  <a:pt x="2694" y="753"/>
                </a:cubicBezTo>
                <a:cubicBezTo>
                  <a:pt x="2691" y="750"/>
                  <a:pt x="2691" y="752"/>
                  <a:pt x="2691" y="753"/>
                </a:cubicBezTo>
                <a:cubicBezTo>
                  <a:pt x="2690" y="753"/>
                  <a:pt x="2690" y="752"/>
                  <a:pt x="2689" y="752"/>
                </a:cubicBezTo>
                <a:cubicBezTo>
                  <a:pt x="2691" y="751"/>
                  <a:pt x="2689" y="750"/>
                  <a:pt x="2688" y="749"/>
                </a:cubicBezTo>
                <a:cubicBezTo>
                  <a:pt x="2691" y="749"/>
                  <a:pt x="2691" y="749"/>
                  <a:pt x="2693" y="751"/>
                </a:cubicBezTo>
                <a:cubicBezTo>
                  <a:pt x="2693" y="751"/>
                  <a:pt x="2693" y="750"/>
                  <a:pt x="2694" y="750"/>
                </a:cubicBezTo>
                <a:cubicBezTo>
                  <a:pt x="2694" y="750"/>
                  <a:pt x="2695" y="750"/>
                  <a:pt x="2695" y="749"/>
                </a:cubicBezTo>
                <a:cubicBezTo>
                  <a:pt x="2695" y="750"/>
                  <a:pt x="2693" y="751"/>
                  <a:pt x="2694" y="751"/>
                </a:cubicBezTo>
                <a:cubicBezTo>
                  <a:pt x="2694" y="752"/>
                  <a:pt x="2695" y="753"/>
                  <a:pt x="2696" y="753"/>
                </a:cubicBezTo>
                <a:cubicBezTo>
                  <a:pt x="2697" y="753"/>
                  <a:pt x="2698" y="751"/>
                  <a:pt x="2698" y="750"/>
                </a:cubicBezTo>
                <a:cubicBezTo>
                  <a:pt x="2698" y="748"/>
                  <a:pt x="2697" y="746"/>
                  <a:pt x="2696" y="747"/>
                </a:cubicBezTo>
                <a:cubicBezTo>
                  <a:pt x="2695" y="746"/>
                  <a:pt x="2694" y="746"/>
                  <a:pt x="2693" y="746"/>
                </a:cubicBezTo>
                <a:cubicBezTo>
                  <a:pt x="2693" y="745"/>
                  <a:pt x="2694" y="743"/>
                  <a:pt x="2693" y="742"/>
                </a:cubicBezTo>
                <a:cubicBezTo>
                  <a:pt x="2692" y="742"/>
                  <a:pt x="2691" y="741"/>
                  <a:pt x="2691" y="741"/>
                </a:cubicBezTo>
                <a:cubicBezTo>
                  <a:pt x="2691" y="740"/>
                  <a:pt x="2691" y="740"/>
                  <a:pt x="2691" y="740"/>
                </a:cubicBezTo>
                <a:cubicBezTo>
                  <a:pt x="2692" y="740"/>
                  <a:pt x="2694" y="741"/>
                  <a:pt x="2694" y="740"/>
                </a:cubicBezTo>
                <a:cubicBezTo>
                  <a:pt x="2694" y="738"/>
                  <a:pt x="2691" y="738"/>
                  <a:pt x="2690" y="737"/>
                </a:cubicBezTo>
                <a:cubicBezTo>
                  <a:pt x="2687" y="734"/>
                  <a:pt x="2686" y="736"/>
                  <a:pt x="2687" y="737"/>
                </a:cubicBezTo>
                <a:cubicBezTo>
                  <a:pt x="2687" y="739"/>
                  <a:pt x="2686" y="739"/>
                  <a:pt x="2686" y="739"/>
                </a:cubicBezTo>
                <a:cubicBezTo>
                  <a:pt x="2686" y="739"/>
                  <a:pt x="2683" y="731"/>
                  <a:pt x="2679" y="732"/>
                </a:cubicBezTo>
                <a:cubicBezTo>
                  <a:pt x="2678" y="733"/>
                  <a:pt x="2677" y="732"/>
                  <a:pt x="2676" y="736"/>
                </a:cubicBezTo>
                <a:cubicBezTo>
                  <a:pt x="2676" y="736"/>
                  <a:pt x="2676" y="737"/>
                  <a:pt x="2676" y="737"/>
                </a:cubicBezTo>
                <a:cubicBezTo>
                  <a:pt x="2675" y="737"/>
                  <a:pt x="2672" y="734"/>
                  <a:pt x="2672" y="734"/>
                </a:cubicBezTo>
                <a:cubicBezTo>
                  <a:pt x="2671" y="733"/>
                  <a:pt x="2670" y="732"/>
                  <a:pt x="2670" y="730"/>
                </a:cubicBezTo>
                <a:cubicBezTo>
                  <a:pt x="2670" y="728"/>
                  <a:pt x="2670" y="728"/>
                  <a:pt x="2670" y="728"/>
                </a:cubicBezTo>
                <a:cubicBezTo>
                  <a:pt x="2670" y="729"/>
                  <a:pt x="2672" y="732"/>
                  <a:pt x="2673" y="730"/>
                </a:cubicBezTo>
                <a:cubicBezTo>
                  <a:pt x="2673" y="729"/>
                  <a:pt x="2673" y="729"/>
                  <a:pt x="2673" y="727"/>
                </a:cubicBezTo>
                <a:cubicBezTo>
                  <a:pt x="2672" y="721"/>
                  <a:pt x="2670" y="725"/>
                  <a:pt x="2669" y="725"/>
                </a:cubicBezTo>
                <a:cubicBezTo>
                  <a:pt x="2670" y="723"/>
                  <a:pt x="2669" y="724"/>
                  <a:pt x="2666" y="722"/>
                </a:cubicBezTo>
                <a:cubicBezTo>
                  <a:pt x="2667" y="720"/>
                  <a:pt x="2668" y="719"/>
                  <a:pt x="2668" y="718"/>
                </a:cubicBezTo>
                <a:cubicBezTo>
                  <a:pt x="2668" y="717"/>
                  <a:pt x="2667" y="716"/>
                  <a:pt x="2667" y="716"/>
                </a:cubicBezTo>
                <a:cubicBezTo>
                  <a:pt x="2667" y="716"/>
                  <a:pt x="2668" y="714"/>
                  <a:pt x="2668" y="713"/>
                </a:cubicBezTo>
                <a:cubicBezTo>
                  <a:pt x="2670" y="713"/>
                  <a:pt x="2670" y="713"/>
                  <a:pt x="2670" y="713"/>
                </a:cubicBezTo>
                <a:cubicBezTo>
                  <a:pt x="2670" y="713"/>
                  <a:pt x="2671" y="715"/>
                  <a:pt x="2672" y="714"/>
                </a:cubicBezTo>
                <a:cubicBezTo>
                  <a:pt x="2672" y="713"/>
                  <a:pt x="2673" y="708"/>
                  <a:pt x="2673" y="708"/>
                </a:cubicBezTo>
                <a:cubicBezTo>
                  <a:pt x="2673" y="708"/>
                  <a:pt x="2674" y="706"/>
                  <a:pt x="2674" y="704"/>
                </a:cubicBezTo>
                <a:cubicBezTo>
                  <a:pt x="2674" y="704"/>
                  <a:pt x="2674" y="701"/>
                  <a:pt x="2673" y="700"/>
                </a:cubicBezTo>
                <a:cubicBezTo>
                  <a:pt x="2672" y="699"/>
                  <a:pt x="2671" y="698"/>
                  <a:pt x="2670" y="696"/>
                </a:cubicBezTo>
                <a:cubicBezTo>
                  <a:pt x="2668" y="691"/>
                  <a:pt x="2669" y="693"/>
                  <a:pt x="2670" y="689"/>
                </a:cubicBezTo>
                <a:cubicBezTo>
                  <a:pt x="2670" y="688"/>
                  <a:pt x="2670" y="685"/>
                  <a:pt x="2670" y="685"/>
                </a:cubicBezTo>
                <a:cubicBezTo>
                  <a:pt x="2668" y="683"/>
                  <a:pt x="2667" y="685"/>
                  <a:pt x="2666" y="687"/>
                </a:cubicBezTo>
                <a:cubicBezTo>
                  <a:pt x="2664" y="687"/>
                  <a:pt x="2661" y="684"/>
                  <a:pt x="2661" y="684"/>
                </a:cubicBezTo>
                <a:cubicBezTo>
                  <a:pt x="2659" y="684"/>
                  <a:pt x="2658" y="684"/>
                  <a:pt x="2656" y="684"/>
                </a:cubicBezTo>
                <a:cubicBezTo>
                  <a:pt x="2651" y="682"/>
                  <a:pt x="2652" y="685"/>
                  <a:pt x="2651" y="689"/>
                </a:cubicBezTo>
                <a:cubicBezTo>
                  <a:pt x="2651" y="691"/>
                  <a:pt x="2651" y="697"/>
                  <a:pt x="2652" y="699"/>
                </a:cubicBezTo>
                <a:cubicBezTo>
                  <a:pt x="2652" y="700"/>
                  <a:pt x="2653" y="703"/>
                  <a:pt x="2653" y="703"/>
                </a:cubicBezTo>
                <a:cubicBezTo>
                  <a:pt x="2653" y="705"/>
                  <a:pt x="2652" y="709"/>
                  <a:pt x="2654" y="711"/>
                </a:cubicBezTo>
                <a:cubicBezTo>
                  <a:pt x="2654" y="712"/>
                  <a:pt x="2654" y="712"/>
                  <a:pt x="2653" y="713"/>
                </a:cubicBezTo>
                <a:cubicBezTo>
                  <a:pt x="2650" y="710"/>
                  <a:pt x="2648" y="707"/>
                  <a:pt x="2648" y="711"/>
                </a:cubicBezTo>
                <a:cubicBezTo>
                  <a:pt x="2648" y="713"/>
                  <a:pt x="2648" y="715"/>
                  <a:pt x="2648" y="715"/>
                </a:cubicBezTo>
                <a:cubicBezTo>
                  <a:pt x="2651" y="716"/>
                  <a:pt x="2650" y="717"/>
                  <a:pt x="2650" y="719"/>
                </a:cubicBezTo>
                <a:cubicBezTo>
                  <a:pt x="2652" y="722"/>
                  <a:pt x="2653" y="725"/>
                  <a:pt x="2655" y="728"/>
                </a:cubicBezTo>
                <a:cubicBezTo>
                  <a:pt x="2655" y="728"/>
                  <a:pt x="2658" y="733"/>
                  <a:pt x="2659" y="732"/>
                </a:cubicBezTo>
                <a:cubicBezTo>
                  <a:pt x="2659" y="732"/>
                  <a:pt x="2659" y="728"/>
                  <a:pt x="2658" y="728"/>
                </a:cubicBezTo>
                <a:cubicBezTo>
                  <a:pt x="2659" y="728"/>
                  <a:pt x="2660" y="728"/>
                  <a:pt x="2660" y="729"/>
                </a:cubicBezTo>
                <a:cubicBezTo>
                  <a:pt x="2661" y="729"/>
                  <a:pt x="2661" y="730"/>
                  <a:pt x="2661" y="731"/>
                </a:cubicBezTo>
                <a:cubicBezTo>
                  <a:pt x="2661" y="731"/>
                  <a:pt x="2661" y="732"/>
                  <a:pt x="2660" y="732"/>
                </a:cubicBezTo>
                <a:cubicBezTo>
                  <a:pt x="2659" y="732"/>
                  <a:pt x="2660" y="738"/>
                  <a:pt x="2660" y="739"/>
                </a:cubicBezTo>
                <a:cubicBezTo>
                  <a:pt x="2660" y="740"/>
                  <a:pt x="2661" y="740"/>
                  <a:pt x="2661" y="739"/>
                </a:cubicBezTo>
                <a:cubicBezTo>
                  <a:pt x="2662" y="738"/>
                  <a:pt x="2662" y="738"/>
                  <a:pt x="2663" y="739"/>
                </a:cubicBezTo>
                <a:cubicBezTo>
                  <a:pt x="2666" y="741"/>
                  <a:pt x="2662" y="741"/>
                  <a:pt x="2667" y="742"/>
                </a:cubicBezTo>
                <a:cubicBezTo>
                  <a:pt x="2668" y="742"/>
                  <a:pt x="2670" y="743"/>
                  <a:pt x="2670" y="742"/>
                </a:cubicBezTo>
                <a:cubicBezTo>
                  <a:pt x="2670" y="742"/>
                  <a:pt x="2670" y="739"/>
                  <a:pt x="2670" y="739"/>
                </a:cubicBezTo>
                <a:cubicBezTo>
                  <a:pt x="2672" y="739"/>
                  <a:pt x="2671" y="738"/>
                  <a:pt x="2673" y="739"/>
                </a:cubicBezTo>
                <a:cubicBezTo>
                  <a:pt x="2675" y="740"/>
                  <a:pt x="2676" y="740"/>
                  <a:pt x="2677" y="742"/>
                </a:cubicBezTo>
                <a:cubicBezTo>
                  <a:pt x="2679" y="745"/>
                  <a:pt x="2677" y="744"/>
                  <a:pt x="2681" y="747"/>
                </a:cubicBezTo>
                <a:cubicBezTo>
                  <a:pt x="2682" y="747"/>
                  <a:pt x="2683" y="745"/>
                  <a:pt x="2682" y="744"/>
                </a:cubicBezTo>
                <a:cubicBezTo>
                  <a:pt x="2681" y="741"/>
                  <a:pt x="2680" y="742"/>
                  <a:pt x="2679" y="740"/>
                </a:cubicBezTo>
                <a:cubicBezTo>
                  <a:pt x="2679" y="739"/>
                  <a:pt x="2678" y="738"/>
                  <a:pt x="2679" y="737"/>
                </a:cubicBezTo>
                <a:cubicBezTo>
                  <a:pt x="2680" y="737"/>
                  <a:pt x="2681" y="740"/>
                  <a:pt x="2682" y="740"/>
                </a:cubicBezTo>
                <a:cubicBezTo>
                  <a:pt x="2682" y="741"/>
                  <a:pt x="2684" y="743"/>
                  <a:pt x="2684" y="743"/>
                </a:cubicBezTo>
                <a:cubicBezTo>
                  <a:pt x="2685" y="743"/>
                  <a:pt x="2687" y="743"/>
                  <a:pt x="2687" y="744"/>
                </a:cubicBezTo>
                <a:cubicBezTo>
                  <a:pt x="2688" y="748"/>
                  <a:pt x="2688" y="748"/>
                  <a:pt x="2688" y="748"/>
                </a:cubicBezTo>
                <a:cubicBezTo>
                  <a:pt x="2687" y="747"/>
                  <a:pt x="2683" y="744"/>
                  <a:pt x="2683" y="746"/>
                </a:cubicBezTo>
                <a:cubicBezTo>
                  <a:pt x="2683" y="747"/>
                  <a:pt x="2686" y="750"/>
                  <a:pt x="2687" y="751"/>
                </a:cubicBezTo>
                <a:cubicBezTo>
                  <a:pt x="2687" y="752"/>
                  <a:pt x="2688" y="752"/>
                  <a:pt x="2689" y="752"/>
                </a:cubicBezTo>
                <a:cubicBezTo>
                  <a:pt x="2689" y="752"/>
                  <a:pt x="2689" y="753"/>
                  <a:pt x="2688" y="753"/>
                </a:cubicBezTo>
                <a:close/>
                <a:moveTo>
                  <a:pt x="2725" y="801"/>
                </a:moveTo>
                <a:cubicBezTo>
                  <a:pt x="2725" y="800"/>
                  <a:pt x="2724" y="800"/>
                  <a:pt x="2723" y="800"/>
                </a:cubicBezTo>
                <a:cubicBezTo>
                  <a:pt x="2723" y="800"/>
                  <a:pt x="2722" y="798"/>
                  <a:pt x="2722" y="798"/>
                </a:cubicBezTo>
                <a:cubicBezTo>
                  <a:pt x="2722" y="797"/>
                  <a:pt x="2724" y="797"/>
                  <a:pt x="2724" y="796"/>
                </a:cubicBezTo>
                <a:cubicBezTo>
                  <a:pt x="2724" y="795"/>
                  <a:pt x="2721" y="792"/>
                  <a:pt x="2721" y="790"/>
                </a:cubicBezTo>
                <a:cubicBezTo>
                  <a:pt x="2721" y="790"/>
                  <a:pt x="2721" y="789"/>
                  <a:pt x="2720" y="789"/>
                </a:cubicBezTo>
                <a:cubicBezTo>
                  <a:pt x="2719" y="788"/>
                  <a:pt x="2717" y="787"/>
                  <a:pt x="2717" y="786"/>
                </a:cubicBezTo>
                <a:cubicBezTo>
                  <a:pt x="2715" y="785"/>
                  <a:pt x="2713" y="785"/>
                  <a:pt x="2713" y="788"/>
                </a:cubicBezTo>
                <a:cubicBezTo>
                  <a:pt x="2713" y="790"/>
                  <a:pt x="2713" y="789"/>
                  <a:pt x="2714" y="791"/>
                </a:cubicBezTo>
                <a:cubicBezTo>
                  <a:pt x="2714" y="792"/>
                  <a:pt x="2715" y="793"/>
                  <a:pt x="2714" y="794"/>
                </a:cubicBezTo>
                <a:cubicBezTo>
                  <a:pt x="2713" y="794"/>
                  <a:pt x="2713" y="793"/>
                  <a:pt x="2712" y="793"/>
                </a:cubicBezTo>
                <a:cubicBezTo>
                  <a:pt x="2711" y="793"/>
                  <a:pt x="2712" y="795"/>
                  <a:pt x="2712" y="796"/>
                </a:cubicBezTo>
                <a:cubicBezTo>
                  <a:pt x="2711" y="796"/>
                  <a:pt x="2709" y="793"/>
                  <a:pt x="2708" y="794"/>
                </a:cubicBezTo>
                <a:cubicBezTo>
                  <a:pt x="2708" y="795"/>
                  <a:pt x="2709" y="797"/>
                  <a:pt x="2708" y="800"/>
                </a:cubicBezTo>
                <a:cubicBezTo>
                  <a:pt x="2707" y="799"/>
                  <a:pt x="2707" y="800"/>
                  <a:pt x="2706" y="799"/>
                </a:cubicBezTo>
                <a:cubicBezTo>
                  <a:pt x="2705" y="797"/>
                  <a:pt x="2704" y="798"/>
                  <a:pt x="2703" y="800"/>
                </a:cubicBezTo>
                <a:cubicBezTo>
                  <a:pt x="2703" y="800"/>
                  <a:pt x="2703" y="802"/>
                  <a:pt x="2703" y="803"/>
                </a:cubicBezTo>
                <a:cubicBezTo>
                  <a:pt x="2702" y="803"/>
                  <a:pt x="2701" y="804"/>
                  <a:pt x="2700" y="803"/>
                </a:cubicBezTo>
                <a:cubicBezTo>
                  <a:pt x="2700" y="803"/>
                  <a:pt x="2699" y="801"/>
                  <a:pt x="2699" y="800"/>
                </a:cubicBezTo>
                <a:cubicBezTo>
                  <a:pt x="2699" y="799"/>
                  <a:pt x="2697" y="799"/>
                  <a:pt x="2697" y="798"/>
                </a:cubicBezTo>
                <a:cubicBezTo>
                  <a:pt x="2697" y="797"/>
                  <a:pt x="2693" y="797"/>
                  <a:pt x="2693" y="798"/>
                </a:cubicBezTo>
                <a:cubicBezTo>
                  <a:pt x="2693" y="800"/>
                  <a:pt x="2691" y="800"/>
                  <a:pt x="2690" y="800"/>
                </a:cubicBezTo>
                <a:cubicBezTo>
                  <a:pt x="2690" y="801"/>
                  <a:pt x="2689" y="805"/>
                  <a:pt x="2687" y="804"/>
                </a:cubicBezTo>
                <a:cubicBezTo>
                  <a:pt x="2683" y="804"/>
                  <a:pt x="2684" y="806"/>
                  <a:pt x="2682" y="807"/>
                </a:cubicBezTo>
                <a:cubicBezTo>
                  <a:pt x="2681" y="808"/>
                  <a:pt x="2682" y="810"/>
                  <a:pt x="2682" y="811"/>
                </a:cubicBezTo>
                <a:cubicBezTo>
                  <a:pt x="2682" y="811"/>
                  <a:pt x="2681" y="813"/>
                  <a:pt x="2681" y="814"/>
                </a:cubicBezTo>
                <a:cubicBezTo>
                  <a:pt x="2680" y="814"/>
                  <a:pt x="2680" y="814"/>
                  <a:pt x="2680" y="815"/>
                </a:cubicBezTo>
                <a:cubicBezTo>
                  <a:pt x="2680" y="817"/>
                  <a:pt x="2681" y="818"/>
                  <a:pt x="2682" y="819"/>
                </a:cubicBezTo>
                <a:cubicBezTo>
                  <a:pt x="2684" y="820"/>
                  <a:pt x="2685" y="820"/>
                  <a:pt x="2685" y="818"/>
                </a:cubicBezTo>
                <a:cubicBezTo>
                  <a:pt x="2685" y="816"/>
                  <a:pt x="2684" y="817"/>
                  <a:pt x="2684" y="815"/>
                </a:cubicBezTo>
                <a:cubicBezTo>
                  <a:pt x="2685" y="814"/>
                  <a:pt x="2686" y="813"/>
                  <a:pt x="2686" y="812"/>
                </a:cubicBezTo>
                <a:cubicBezTo>
                  <a:pt x="2686" y="810"/>
                  <a:pt x="2687" y="809"/>
                  <a:pt x="2688" y="808"/>
                </a:cubicBezTo>
                <a:cubicBezTo>
                  <a:pt x="2689" y="809"/>
                  <a:pt x="2688" y="809"/>
                  <a:pt x="2688" y="810"/>
                </a:cubicBezTo>
                <a:cubicBezTo>
                  <a:pt x="2689" y="815"/>
                  <a:pt x="2692" y="810"/>
                  <a:pt x="2693" y="809"/>
                </a:cubicBezTo>
                <a:cubicBezTo>
                  <a:pt x="2693" y="812"/>
                  <a:pt x="2693" y="811"/>
                  <a:pt x="2694" y="813"/>
                </a:cubicBezTo>
                <a:cubicBezTo>
                  <a:pt x="2694" y="814"/>
                  <a:pt x="2696" y="815"/>
                  <a:pt x="2696" y="812"/>
                </a:cubicBezTo>
                <a:cubicBezTo>
                  <a:pt x="2696" y="810"/>
                  <a:pt x="2697" y="811"/>
                  <a:pt x="2696" y="808"/>
                </a:cubicBezTo>
                <a:cubicBezTo>
                  <a:pt x="2696" y="808"/>
                  <a:pt x="2696" y="808"/>
                  <a:pt x="2696" y="808"/>
                </a:cubicBezTo>
                <a:cubicBezTo>
                  <a:pt x="2698" y="810"/>
                  <a:pt x="2697" y="809"/>
                  <a:pt x="2699" y="810"/>
                </a:cubicBezTo>
                <a:cubicBezTo>
                  <a:pt x="2700" y="810"/>
                  <a:pt x="2703" y="813"/>
                  <a:pt x="2703" y="814"/>
                </a:cubicBezTo>
                <a:cubicBezTo>
                  <a:pt x="2703" y="815"/>
                  <a:pt x="2703" y="815"/>
                  <a:pt x="2703" y="815"/>
                </a:cubicBezTo>
                <a:cubicBezTo>
                  <a:pt x="2701" y="815"/>
                  <a:pt x="2700" y="818"/>
                  <a:pt x="2701" y="820"/>
                </a:cubicBezTo>
                <a:cubicBezTo>
                  <a:pt x="2702" y="820"/>
                  <a:pt x="2702" y="821"/>
                  <a:pt x="2702" y="821"/>
                </a:cubicBezTo>
                <a:cubicBezTo>
                  <a:pt x="2701" y="821"/>
                  <a:pt x="2702" y="824"/>
                  <a:pt x="2703" y="825"/>
                </a:cubicBezTo>
                <a:cubicBezTo>
                  <a:pt x="2704" y="827"/>
                  <a:pt x="2705" y="827"/>
                  <a:pt x="2707" y="829"/>
                </a:cubicBezTo>
                <a:cubicBezTo>
                  <a:pt x="2709" y="830"/>
                  <a:pt x="2709" y="830"/>
                  <a:pt x="2710" y="830"/>
                </a:cubicBezTo>
                <a:cubicBezTo>
                  <a:pt x="2713" y="831"/>
                  <a:pt x="2715" y="830"/>
                  <a:pt x="2713" y="830"/>
                </a:cubicBezTo>
                <a:cubicBezTo>
                  <a:pt x="2714" y="828"/>
                  <a:pt x="2714" y="828"/>
                  <a:pt x="2714" y="828"/>
                </a:cubicBezTo>
                <a:cubicBezTo>
                  <a:pt x="2715" y="829"/>
                  <a:pt x="2715" y="829"/>
                  <a:pt x="2715" y="829"/>
                </a:cubicBezTo>
                <a:cubicBezTo>
                  <a:pt x="2715" y="830"/>
                  <a:pt x="2713" y="831"/>
                  <a:pt x="2714" y="832"/>
                </a:cubicBezTo>
                <a:cubicBezTo>
                  <a:pt x="2716" y="835"/>
                  <a:pt x="2716" y="834"/>
                  <a:pt x="2718" y="833"/>
                </a:cubicBezTo>
                <a:cubicBezTo>
                  <a:pt x="2719" y="832"/>
                  <a:pt x="2719" y="829"/>
                  <a:pt x="2719" y="829"/>
                </a:cubicBezTo>
                <a:cubicBezTo>
                  <a:pt x="2719" y="828"/>
                  <a:pt x="2719" y="825"/>
                  <a:pt x="2718" y="824"/>
                </a:cubicBezTo>
                <a:cubicBezTo>
                  <a:pt x="2718" y="823"/>
                  <a:pt x="2717" y="822"/>
                  <a:pt x="2717" y="822"/>
                </a:cubicBezTo>
                <a:cubicBezTo>
                  <a:pt x="2717" y="821"/>
                  <a:pt x="2717" y="819"/>
                  <a:pt x="2718" y="818"/>
                </a:cubicBezTo>
                <a:cubicBezTo>
                  <a:pt x="2718" y="817"/>
                  <a:pt x="2720" y="813"/>
                  <a:pt x="2720" y="814"/>
                </a:cubicBezTo>
                <a:cubicBezTo>
                  <a:pt x="2722" y="817"/>
                  <a:pt x="2720" y="816"/>
                  <a:pt x="2722" y="818"/>
                </a:cubicBezTo>
                <a:cubicBezTo>
                  <a:pt x="2722" y="819"/>
                  <a:pt x="2723" y="822"/>
                  <a:pt x="2723" y="823"/>
                </a:cubicBezTo>
                <a:cubicBezTo>
                  <a:pt x="2723" y="827"/>
                  <a:pt x="2725" y="827"/>
                  <a:pt x="2725" y="826"/>
                </a:cubicBezTo>
                <a:cubicBezTo>
                  <a:pt x="2725" y="823"/>
                  <a:pt x="2724" y="822"/>
                  <a:pt x="2724" y="819"/>
                </a:cubicBezTo>
                <a:cubicBezTo>
                  <a:pt x="2724" y="818"/>
                  <a:pt x="2725" y="819"/>
                  <a:pt x="2725" y="819"/>
                </a:cubicBezTo>
                <a:cubicBezTo>
                  <a:pt x="2727" y="816"/>
                  <a:pt x="2727" y="816"/>
                  <a:pt x="2727" y="812"/>
                </a:cubicBezTo>
                <a:cubicBezTo>
                  <a:pt x="2728" y="809"/>
                  <a:pt x="2726" y="809"/>
                  <a:pt x="2726" y="806"/>
                </a:cubicBezTo>
                <a:cubicBezTo>
                  <a:pt x="2726" y="806"/>
                  <a:pt x="2726" y="805"/>
                  <a:pt x="2726" y="804"/>
                </a:cubicBezTo>
                <a:cubicBezTo>
                  <a:pt x="2724" y="803"/>
                  <a:pt x="2725" y="801"/>
                  <a:pt x="2725" y="801"/>
                </a:cubicBezTo>
                <a:close/>
                <a:moveTo>
                  <a:pt x="2684" y="821"/>
                </a:moveTo>
                <a:cubicBezTo>
                  <a:pt x="2681" y="819"/>
                  <a:pt x="2681" y="820"/>
                  <a:pt x="2680" y="821"/>
                </a:cubicBezTo>
                <a:cubicBezTo>
                  <a:pt x="2678" y="823"/>
                  <a:pt x="2681" y="824"/>
                  <a:pt x="2681" y="824"/>
                </a:cubicBezTo>
                <a:cubicBezTo>
                  <a:pt x="2682" y="824"/>
                  <a:pt x="2687" y="822"/>
                  <a:pt x="2684" y="821"/>
                </a:cubicBezTo>
                <a:close/>
                <a:moveTo>
                  <a:pt x="2676" y="744"/>
                </a:moveTo>
                <a:cubicBezTo>
                  <a:pt x="2676" y="744"/>
                  <a:pt x="2676" y="742"/>
                  <a:pt x="2675" y="742"/>
                </a:cubicBezTo>
                <a:cubicBezTo>
                  <a:pt x="2674" y="742"/>
                  <a:pt x="2671" y="742"/>
                  <a:pt x="2673" y="745"/>
                </a:cubicBezTo>
                <a:cubicBezTo>
                  <a:pt x="2673" y="745"/>
                  <a:pt x="2673" y="746"/>
                  <a:pt x="2675" y="746"/>
                </a:cubicBezTo>
                <a:cubicBezTo>
                  <a:pt x="2676" y="746"/>
                  <a:pt x="2676" y="745"/>
                  <a:pt x="2676" y="744"/>
                </a:cubicBezTo>
                <a:close/>
                <a:moveTo>
                  <a:pt x="2695" y="740"/>
                </a:moveTo>
                <a:cubicBezTo>
                  <a:pt x="2693" y="742"/>
                  <a:pt x="2696" y="743"/>
                  <a:pt x="2696" y="743"/>
                </a:cubicBezTo>
                <a:cubicBezTo>
                  <a:pt x="2700" y="742"/>
                  <a:pt x="2699" y="743"/>
                  <a:pt x="2699" y="739"/>
                </a:cubicBezTo>
                <a:cubicBezTo>
                  <a:pt x="2699" y="739"/>
                  <a:pt x="2699" y="738"/>
                  <a:pt x="2697" y="736"/>
                </a:cubicBezTo>
                <a:cubicBezTo>
                  <a:pt x="2697" y="735"/>
                  <a:pt x="2694" y="735"/>
                  <a:pt x="2695" y="738"/>
                </a:cubicBezTo>
                <a:cubicBezTo>
                  <a:pt x="2696" y="739"/>
                  <a:pt x="2696" y="739"/>
                  <a:pt x="2695" y="740"/>
                </a:cubicBezTo>
                <a:close/>
                <a:moveTo>
                  <a:pt x="2677" y="752"/>
                </a:moveTo>
                <a:cubicBezTo>
                  <a:pt x="2677" y="752"/>
                  <a:pt x="2675" y="756"/>
                  <a:pt x="2675" y="756"/>
                </a:cubicBezTo>
                <a:cubicBezTo>
                  <a:pt x="2675" y="758"/>
                  <a:pt x="2675" y="759"/>
                  <a:pt x="2676" y="759"/>
                </a:cubicBezTo>
                <a:cubicBezTo>
                  <a:pt x="2679" y="759"/>
                  <a:pt x="2678" y="757"/>
                  <a:pt x="2678" y="756"/>
                </a:cubicBezTo>
                <a:cubicBezTo>
                  <a:pt x="2679" y="754"/>
                  <a:pt x="2679" y="753"/>
                  <a:pt x="2677" y="752"/>
                </a:cubicBezTo>
                <a:close/>
                <a:moveTo>
                  <a:pt x="2697" y="784"/>
                </a:moveTo>
                <a:cubicBezTo>
                  <a:pt x="2697" y="784"/>
                  <a:pt x="2696" y="787"/>
                  <a:pt x="2697" y="787"/>
                </a:cubicBezTo>
                <a:cubicBezTo>
                  <a:pt x="2701" y="788"/>
                  <a:pt x="2699" y="788"/>
                  <a:pt x="2704" y="787"/>
                </a:cubicBezTo>
                <a:cubicBezTo>
                  <a:pt x="2705" y="786"/>
                  <a:pt x="2705" y="784"/>
                  <a:pt x="2705" y="784"/>
                </a:cubicBezTo>
                <a:cubicBezTo>
                  <a:pt x="2705" y="783"/>
                  <a:pt x="2704" y="781"/>
                  <a:pt x="2702" y="781"/>
                </a:cubicBezTo>
                <a:cubicBezTo>
                  <a:pt x="2700" y="781"/>
                  <a:pt x="2700" y="781"/>
                  <a:pt x="2700" y="781"/>
                </a:cubicBezTo>
                <a:cubicBezTo>
                  <a:pt x="2697" y="784"/>
                  <a:pt x="2697" y="784"/>
                  <a:pt x="2697" y="784"/>
                </a:cubicBezTo>
                <a:close/>
                <a:moveTo>
                  <a:pt x="2715" y="776"/>
                </a:moveTo>
                <a:cubicBezTo>
                  <a:pt x="2713" y="776"/>
                  <a:pt x="2714" y="779"/>
                  <a:pt x="2714" y="782"/>
                </a:cubicBezTo>
                <a:cubicBezTo>
                  <a:pt x="2714" y="785"/>
                  <a:pt x="2717" y="784"/>
                  <a:pt x="2716" y="782"/>
                </a:cubicBezTo>
                <a:cubicBezTo>
                  <a:pt x="2716" y="781"/>
                  <a:pt x="2717" y="777"/>
                  <a:pt x="2715" y="776"/>
                </a:cubicBezTo>
                <a:close/>
                <a:moveTo>
                  <a:pt x="2715" y="783"/>
                </a:moveTo>
                <a:cubicBezTo>
                  <a:pt x="2715" y="783"/>
                  <a:pt x="2715" y="783"/>
                  <a:pt x="2715" y="783"/>
                </a:cubicBezTo>
                <a:cubicBezTo>
                  <a:pt x="2715" y="783"/>
                  <a:pt x="2715" y="783"/>
                  <a:pt x="2715" y="783"/>
                </a:cubicBezTo>
                <a:cubicBezTo>
                  <a:pt x="2715" y="783"/>
                  <a:pt x="2715" y="783"/>
                  <a:pt x="2715" y="783"/>
                </a:cubicBezTo>
                <a:close/>
                <a:moveTo>
                  <a:pt x="2660" y="673"/>
                </a:moveTo>
                <a:cubicBezTo>
                  <a:pt x="2658" y="672"/>
                  <a:pt x="2655" y="677"/>
                  <a:pt x="2660" y="677"/>
                </a:cubicBezTo>
                <a:cubicBezTo>
                  <a:pt x="2663" y="677"/>
                  <a:pt x="2662" y="673"/>
                  <a:pt x="2660" y="673"/>
                </a:cubicBezTo>
                <a:close/>
                <a:moveTo>
                  <a:pt x="2663" y="680"/>
                </a:moveTo>
                <a:cubicBezTo>
                  <a:pt x="2663" y="681"/>
                  <a:pt x="2664" y="683"/>
                  <a:pt x="2665" y="682"/>
                </a:cubicBezTo>
                <a:cubicBezTo>
                  <a:pt x="2666" y="682"/>
                  <a:pt x="2668" y="681"/>
                  <a:pt x="2668" y="680"/>
                </a:cubicBezTo>
                <a:cubicBezTo>
                  <a:pt x="2667" y="678"/>
                  <a:pt x="2663" y="678"/>
                  <a:pt x="2663" y="680"/>
                </a:cubicBezTo>
                <a:close/>
                <a:moveTo>
                  <a:pt x="2634" y="794"/>
                </a:moveTo>
                <a:cubicBezTo>
                  <a:pt x="2631" y="796"/>
                  <a:pt x="2630" y="798"/>
                  <a:pt x="2630" y="801"/>
                </a:cubicBezTo>
                <a:cubicBezTo>
                  <a:pt x="2631" y="803"/>
                  <a:pt x="2635" y="799"/>
                  <a:pt x="2635" y="798"/>
                </a:cubicBezTo>
                <a:cubicBezTo>
                  <a:pt x="2636" y="797"/>
                  <a:pt x="2640" y="797"/>
                  <a:pt x="2641" y="793"/>
                </a:cubicBezTo>
                <a:cubicBezTo>
                  <a:pt x="2641" y="790"/>
                  <a:pt x="2646" y="794"/>
                  <a:pt x="2646" y="787"/>
                </a:cubicBezTo>
                <a:cubicBezTo>
                  <a:pt x="2646" y="783"/>
                  <a:pt x="2646" y="783"/>
                  <a:pt x="2646" y="783"/>
                </a:cubicBezTo>
                <a:cubicBezTo>
                  <a:pt x="2652" y="782"/>
                  <a:pt x="2650" y="783"/>
                  <a:pt x="2651" y="781"/>
                </a:cubicBezTo>
                <a:cubicBezTo>
                  <a:pt x="2651" y="780"/>
                  <a:pt x="2655" y="778"/>
                  <a:pt x="2655" y="775"/>
                </a:cubicBezTo>
                <a:cubicBezTo>
                  <a:pt x="2655" y="774"/>
                  <a:pt x="2655" y="774"/>
                  <a:pt x="2655" y="774"/>
                </a:cubicBezTo>
                <a:cubicBezTo>
                  <a:pt x="2655" y="774"/>
                  <a:pt x="2654" y="773"/>
                  <a:pt x="2654" y="773"/>
                </a:cubicBezTo>
                <a:cubicBezTo>
                  <a:pt x="2655" y="772"/>
                  <a:pt x="2654" y="772"/>
                  <a:pt x="2654" y="770"/>
                </a:cubicBezTo>
                <a:cubicBezTo>
                  <a:pt x="2655" y="769"/>
                  <a:pt x="2655" y="769"/>
                  <a:pt x="2655" y="769"/>
                </a:cubicBezTo>
                <a:cubicBezTo>
                  <a:pt x="2655" y="766"/>
                  <a:pt x="2651" y="765"/>
                  <a:pt x="2651" y="769"/>
                </a:cubicBezTo>
                <a:cubicBezTo>
                  <a:pt x="2651" y="773"/>
                  <a:pt x="2649" y="772"/>
                  <a:pt x="2651" y="775"/>
                </a:cubicBezTo>
                <a:cubicBezTo>
                  <a:pt x="2649" y="780"/>
                  <a:pt x="2649" y="777"/>
                  <a:pt x="2645" y="780"/>
                </a:cubicBezTo>
                <a:cubicBezTo>
                  <a:pt x="2645" y="780"/>
                  <a:pt x="2643" y="787"/>
                  <a:pt x="2638" y="791"/>
                </a:cubicBezTo>
                <a:cubicBezTo>
                  <a:pt x="2634" y="794"/>
                  <a:pt x="2634" y="794"/>
                  <a:pt x="2634" y="794"/>
                </a:cubicBezTo>
                <a:close/>
                <a:moveTo>
                  <a:pt x="2664" y="661"/>
                </a:moveTo>
                <a:cubicBezTo>
                  <a:pt x="2663" y="661"/>
                  <a:pt x="2660" y="664"/>
                  <a:pt x="2661" y="664"/>
                </a:cubicBezTo>
                <a:cubicBezTo>
                  <a:pt x="2664" y="664"/>
                  <a:pt x="2664" y="664"/>
                  <a:pt x="2664" y="661"/>
                </a:cubicBezTo>
                <a:cubicBezTo>
                  <a:pt x="2664" y="661"/>
                  <a:pt x="2664" y="661"/>
                  <a:pt x="2664" y="661"/>
                </a:cubicBezTo>
                <a:close/>
                <a:moveTo>
                  <a:pt x="2703" y="752"/>
                </a:moveTo>
                <a:cubicBezTo>
                  <a:pt x="2701" y="752"/>
                  <a:pt x="2698" y="752"/>
                  <a:pt x="2699" y="756"/>
                </a:cubicBezTo>
                <a:cubicBezTo>
                  <a:pt x="2699" y="756"/>
                  <a:pt x="2701" y="758"/>
                  <a:pt x="2702" y="759"/>
                </a:cubicBezTo>
                <a:cubicBezTo>
                  <a:pt x="2704" y="759"/>
                  <a:pt x="2702" y="763"/>
                  <a:pt x="2707" y="763"/>
                </a:cubicBezTo>
                <a:cubicBezTo>
                  <a:pt x="2707" y="763"/>
                  <a:pt x="2707" y="763"/>
                  <a:pt x="2707" y="763"/>
                </a:cubicBezTo>
                <a:cubicBezTo>
                  <a:pt x="2707" y="764"/>
                  <a:pt x="2706" y="767"/>
                  <a:pt x="2705" y="767"/>
                </a:cubicBezTo>
                <a:cubicBezTo>
                  <a:pt x="2704" y="767"/>
                  <a:pt x="2703" y="762"/>
                  <a:pt x="2701" y="765"/>
                </a:cubicBezTo>
                <a:cubicBezTo>
                  <a:pt x="2700" y="766"/>
                  <a:pt x="2700" y="766"/>
                  <a:pt x="2700" y="766"/>
                </a:cubicBezTo>
                <a:cubicBezTo>
                  <a:pt x="2700" y="768"/>
                  <a:pt x="2700" y="772"/>
                  <a:pt x="2703" y="773"/>
                </a:cubicBezTo>
                <a:cubicBezTo>
                  <a:pt x="2703" y="773"/>
                  <a:pt x="2704" y="772"/>
                  <a:pt x="2704" y="772"/>
                </a:cubicBezTo>
                <a:cubicBezTo>
                  <a:pt x="2704" y="772"/>
                  <a:pt x="2706" y="773"/>
                  <a:pt x="2707" y="774"/>
                </a:cubicBezTo>
                <a:cubicBezTo>
                  <a:pt x="2706" y="775"/>
                  <a:pt x="2706" y="779"/>
                  <a:pt x="2706" y="780"/>
                </a:cubicBezTo>
                <a:cubicBezTo>
                  <a:pt x="2706" y="781"/>
                  <a:pt x="2709" y="784"/>
                  <a:pt x="2710" y="780"/>
                </a:cubicBezTo>
                <a:cubicBezTo>
                  <a:pt x="2710" y="780"/>
                  <a:pt x="2710" y="780"/>
                  <a:pt x="2710" y="780"/>
                </a:cubicBezTo>
                <a:cubicBezTo>
                  <a:pt x="2712" y="779"/>
                  <a:pt x="2712" y="776"/>
                  <a:pt x="2710" y="774"/>
                </a:cubicBezTo>
                <a:cubicBezTo>
                  <a:pt x="2709" y="773"/>
                  <a:pt x="2707" y="770"/>
                  <a:pt x="2708" y="769"/>
                </a:cubicBezTo>
                <a:cubicBezTo>
                  <a:pt x="2709" y="769"/>
                  <a:pt x="2710" y="771"/>
                  <a:pt x="2713" y="771"/>
                </a:cubicBezTo>
                <a:cubicBezTo>
                  <a:pt x="2714" y="771"/>
                  <a:pt x="2714" y="771"/>
                  <a:pt x="2714" y="770"/>
                </a:cubicBezTo>
                <a:cubicBezTo>
                  <a:pt x="2715" y="769"/>
                  <a:pt x="2713" y="767"/>
                  <a:pt x="2713" y="767"/>
                </a:cubicBezTo>
                <a:cubicBezTo>
                  <a:pt x="2713" y="767"/>
                  <a:pt x="2712" y="763"/>
                  <a:pt x="2712" y="762"/>
                </a:cubicBezTo>
                <a:cubicBezTo>
                  <a:pt x="2712" y="760"/>
                  <a:pt x="2713" y="760"/>
                  <a:pt x="2712" y="759"/>
                </a:cubicBezTo>
                <a:cubicBezTo>
                  <a:pt x="2707" y="751"/>
                  <a:pt x="2711" y="753"/>
                  <a:pt x="2703" y="752"/>
                </a:cubicBezTo>
                <a:close/>
                <a:moveTo>
                  <a:pt x="2661" y="832"/>
                </a:moveTo>
                <a:cubicBezTo>
                  <a:pt x="2662" y="832"/>
                  <a:pt x="2662" y="830"/>
                  <a:pt x="2662" y="830"/>
                </a:cubicBezTo>
                <a:cubicBezTo>
                  <a:pt x="2661" y="829"/>
                  <a:pt x="2658" y="830"/>
                  <a:pt x="2660" y="832"/>
                </a:cubicBezTo>
                <a:cubicBezTo>
                  <a:pt x="2660" y="832"/>
                  <a:pt x="2661" y="832"/>
                  <a:pt x="2661" y="832"/>
                </a:cubicBezTo>
                <a:close/>
                <a:moveTo>
                  <a:pt x="2659" y="840"/>
                </a:moveTo>
                <a:cubicBezTo>
                  <a:pt x="2659" y="840"/>
                  <a:pt x="2660" y="841"/>
                  <a:pt x="2661" y="841"/>
                </a:cubicBezTo>
                <a:cubicBezTo>
                  <a:pt x="2662" y="841"/>
                  <a:pt x="2665" y="839"/>
                  <a:pt x="2666" y="839"/>
                </a:cubicBezTo>
                <a:cubicBezTo>
                  <a:pt x="2667" y="839"/>
                  <a:pt x="2665" y="836"/>
                  <a:pt x="2665" y="836"/>
                </a:cubicBezTo>
                <a:cubicBezTo>
                  <a:pt x="2664" y="836"/>
                  <a:pt x="2663" y="836"/>
                  <a:pt x="2661" y="837"/>
                </a:cubicBezTo>
                <a:cubicBezTo>
                  <a:pt x="2661" y="838"/>
                  <a:pt x="2659" y="839"/>
                  <a:pt x="2659" y="840"/>
                </a:cubicBezTo>
                <a:close/>
                <a:moveTo>
                  <a:pt x="2665" y="830"/>
                </a:moveTo>
                <a:cubicBezTo>
                  <a:pt x="2666" y="829"/>
                  <a:pt x="2665" y="828"/>
                  <a:pt x="2664" y="828"/>
                </a:cubicBezTo>
                <a:cubicBezTo>
                  <a:pt x="2663" y="828"/>
                  <a:pt x="2662" y="830"/>
                  <a:pt x="2664" y="830"/>
                </a:cubicBezTo>
                <a:cubicBezTo>
                  <a:pt x="2664" y="830"/>
                  <a:pt x="2665" y="830"/>
                  <a:pt x="2665" y="830"/>
                </a:cubicBezTo>
                <a:close/>
                <a:moveTo>
                  <a:pt x="2719" y="784"/>
                </a:moveTo>
                <a:cubicBezTo>
                  <a:pt x="2719" y="784"/>
                  <a:pt x="2719" y="787"/>
                  <a:pt x="2720" y="787"/>
                </a:cubicBezTo>
                <a:cubicBezTo>
                  <a:pt x="2724" y="785"/>
                  <a:pt x="2721" y="784"/>
                  <a:pt x="2721" y="782"/>
                </a:cubicBezTo>
                <a:cubicBezTo>
                  <a:pt x="2721" y="782"/>
                  <a:pt x="2721" y="780"/>
                  <a:pt x="2719" y="784"/>
                </a:cubicBezTo>
                <a:close/>
                <a:moveTo>
                  <a:pt x="2668" y="837"/>
                </a:moveTo>
                <a:cubicBezTo>
                  <a:pt x="2666" y="837"/>
                  <a:pt x="2667" y="840"/>
                  <a:pt x="2668" y="839"/>
                </a:cubicBezTo>
                <a:cubicBezTo>
                  <a:pt x="2671" y="838"/>
                  <a:pt x="2669" y="836"/>
                  <a:pt x="2668" y="837"/>
                </a:cubicBezTo>
                <a:close/>
                <a:moveTo>
                  <a:pt x="2187" y="866"/>
                </a:moveTo>
                <a:cubicBezTo>
                  <a:pt x="2189" y="866"/>
                  <a:pt x="2188" y="862"/>
                  <a:pt x="2187" y="862"/>
                </a:cubicBezTo>
                <a:cubicBezTo>
                  <a:pt x="2186" y="862"/>
                  <a:pt x="2186" y="862"/>
                  <a:pt x="2184" y="864"/>
                </a:cubicBezTo>
                <a:cubicBezTo>
                  <a:pt x="2184" y="865"/>
                  <a:pt x="2186" y="866"/>
                  <a:pt x="2187" y="866"/>
                </a:cubicBezTo>
                <a:close/>
                <a:moveTo>
                  <a:pt x="2187" y="817"/>
                </a:moveTo>
                <a:cubicBezTo>
                  <a:pt x="2185" y="817"/>
                  <a:pt x="2185" y="817"/>
                  <a:pt x="2185" y="817"/>
                </a:cubicBezTo>
                <a:cubicBezTo>
                  <a:pt x="2185" y="816"/>
                  <a:pt x="2184" y="814"/>
                  <a:pt x="2184" y="815"/>
                </a:cubicBezTo>
                <a:cubicBezTo>
                  <a:pt x="2182" y="819"/>
                  <a:pt x="2183" y="817"/>
                  <a:pt x="2184" y="819"/>
                </a:cubicBezTo>
                <a:cubicBezTo>
                  <a:pt x="2184" y="820"/>
                  <a:pt x="2183" y="824"/>
                  <a:pt x="2185" y="824"/>
                </a:cubicBezTo>
                <a:cubicBezTo>
                  <a:pt x="2186" y="824"/>
                  <a:pt x="2186" y="823"/>
                  <a:pt x="2186" y="822"/>
                </a:cubicBezTo>
                <a:cubicBezTo>
                  <a:pt x="2188" y="820"/>
                  <a:pt x="2187" y="820"/>
                  <a:pt x="2188" y="817"/>
                </a:cubicBezTo>
                <a:cubicBezTo>
                  <a:pt x="2187" y="817"/>
                  <a:pt x="2187" y="817"/>
                  <a:pt x="2187" y="817"/>
                </a:cubicBezTo>
                <a:close/>
                <a:moveTo>
                  <a:pt x="2181" y="826"/>
                </a:moveTo>
                <a:cubicBezTo>
                  <a:pt x="2181" y="827"/>
                  <a:pt x="2181" y="827"/>
                  <a:pt x="2182" y="826"/>
                </a:cubicBezTo>
                <a:cubicBezTo>
                  <a:pt x="2183" y="825"/>
                  <a:pt x="2182" y="826"/>
                  <a:pt x="2183" y="825"/>
                </a:cubicBezTo>
                <a:cubicBezTo>
                  <a:pt x="2184" y="824"/>
                  <a:pt x="2183" y="822"/>
                  <a:pt x="2183" y="823"/>
                </a:cubicBezTo>
                <a:cubicBezTo>
                  <a:pt x="2182" y="823"/>
                  <a:pt x="2181" y="825"/>
                  <a:pt x="2181" y="826"/>
                </a:cubicBezTo>
                <a:close/>
                <a:moveTo>
                  <a:pt x="2194" y="873"/>
                </a:moveTo>
                <a:cubicBezTo>
                  <a:pt x="2194" y="871"/>
                  <a:pt x="2192" y="872"/>
                  <a:pt x="2192" y="872"/>
                </a:cubicBezTo>
                <a:cubicBezTo>
                  <a:pt x="2192" y="872"/>
                  <a:pt x="2189" y="875"/>
                  <a:pt x="2189" y="876"/>
                </a:cubicBezTo>
                <a:cubicBezTo>
                  <a:pt x="2189" y="877"/>
                  <a:pt x="2191" y="877"/>
                  <a:pt x="2191" y="877"/>
                </a:cubicBezTo>
                <a:cubicBezTo>
                  <a:pt x="2193" y="877"/>
                  <a:pt x="2194" y="874"/>
                  <a:pt x="2194" y="873"/>
                </a:cubicBezTo>
                <a:close/>
                <a:moveTo>
                  <a:pt x="2188" y="873"/>
                </a:moveTo>
                <a:cubicBezTo>
                  <a:pt x="2188" y="873"/>
                  <a:pt x="2191" y="872"/>
                  <a:pt x="2191" y="871"/>
                </a:cubicBezTo>
                <a:cubicBezTo>
                  <a:pt x="2191" y="869"/>
                  <a:pt x="2191" y="869"/>
                  <a:pt x="2191" y="869"/>
                </a:cubicBezTo>
                <a:cubicBezTo>
                  <a:pt x="2190" y="867"/>
                  <a:pt x="2190" y="868"/>
                  <a:pt x="2188" y="868"/>
                </a:cubicBezTo>
                <a:cubicBezTo>
                  <a:pt x="2187" y="868"/>
                  <a:pt x="2184" y="870"/>
                  <a:pt x="2185" y="870"/>
                </a:cubicBezTo>
                <a:cubicBezTo>
                  <a:pt x="2187" y="873"/>
                  <a:pt x="2188" y="873"/>
                  <a:pt x="2188" y="873"/>
                </a:cubicBezTo>
                <a:close/>
                <a:moveTo>
                  <a:pt x="2183" y="853"/>
                </a:moveTo>
                <a:cubicBezTo>
                  <a:pt x="2182" y="853"/>
                  <a:pt x="2184" y="857"/>
                  <a:pt x="2184" y="857"/>
                </a:cubicBezTo>
                <a:cubicBezTo>
                  <a:pt x="2185" y="857"/>
                  <a:pt x="2186" y="855"/>
                  <a:pt x="2186" y="852"/>
                </a:cubicBezTo>
                <a:cubicBezTo>
                  <a:pt x="2187" y="849"/>
                  <a:pt x="2190" y="846"/>
                  <a:pt x="2184" y="846"/>
                </a:cubicBezTo>
                <a:cubicBezTo>
                  <a:pt x="2181" y="846"/>
                  <a:pt x="2183" y="851"/>
                  <a:pt x="2183" y="853"/>
                </a:cubicBezTo>
                <a:cubicBezTo>
                  <a:pt x="2183" y="853"/>
                  <a:pt x="2183" y="853"/>
                  <a:pt x="2183" y="853"/>
                </a:cubicBezTo>
                <a:close/>
                <a:moveTo>
                  <a:pt x="2188" y="894"/>
                </a:moveTo>
                <a:cubicBezTo>
                  <a:pt x="2188" y="897"/>
                  <a:pt x="2192" y="895"/>
                  <a:pt x="2193" y="894"/>
                </a:cubicBezTo>
                <a:cubicBezTo>
                  <a:pt x="2194" y="892"/>
                  <a:pt x="2192" y="891"/>
                  <a:pt x="2192" y="888"/>
                </a:cubicBezTo>
                <a:cubicBezTo>
                  <a:pt x="2193" y="887"/>
                  <a:pt x="2193" y="886"/>
                  <a:pt x="2192" y="886"/>
                </a:cubicBezTo>
                <a:cubicBezTo>
                  <a:pt x="2190" y="885"/>
                  <a:pt x="2187" y="887"/>
                  <a:pt x="2187" y="889"/>
                </a:cubicBezTo>
                <a:cubicBezTo>
                  <a:pt x="2187" y="891"/>
                  <a:pt x="2188" y="891"/>
                  <a:pt x="2188" y="894"/>
                </a:cubicBezTo>
                <a:close/>
                <a:moveTo>
                  <a:pt x="2196" y="858"/>
                </a:moveTo>
                <a:cubicBezTo>
                  <a:pt x="2196" y="857"/>
                  <a:pt x="2194" y="856"/>
                  <a:pt x="2194" y="856"/>
                </a:cubicBezTo>
                <a:cubicBezTo>
                  <a:pt x="2194" y="855"/>
                  <a:pt x="2192" y="854"/>
                  <a:pt x="2191" y="854"/>
                </a:cubicBezTo>
                <a:cubicBezTo>
                  <a:pt x="2191" y="854"/>
                  <a:pt x="2189" y="855"/>
                  <a:pt x="2189" y="856"/>
                </a:cubicBezTo>
                <a:cubicBezTo>
                  <a:pt x="2189" y="858"/>
                  <a:pt x="2191" y="861"/>
                  <a:pt x="2191" y="859"/>
                </a:cubicBezTo>
                <a:cubicBezTo>
                  <a:pt x="2193" y="859"/>
                  <a:pt x="2193" y="859"/>
                  <a:pt x="2193" y="859"/>
                </a:cubicBezTo>
                <a:cubicBezTo>
                  <a:pt x="2191" y="860"/>
                  <a:pt x="2191" y="866"/>
                  <a:pt x="2194" y="863"/>
                </a:cubicBezTo>
                <a:cubicBezTo>
                  <a:pt x="2195" y="863"/>
                  <a:pt x="2195" y="861"/>
                  <a:pt x="2195" y="861"/>
                </a:cubicBezTo>
                <a:cubicBezTo>
                  <a:pt x="2195" y="861"/>
                  <a:pt x="2194" y="859"/>
                  <a:pt x="2193" y="859"/>
                </a:cubicBezTo>
                <a:cubicBezTo>
                  <a:pt x="2194" y="859"/>
                  <a:pt x="2196" y="858"/>
                  <a:pt x="2196" y="858"/>
                </a:cubicBezTo>
                <a:close/>
                <a:moveTo>
                  <a:pt x="2193" y="845"/>
                </a:moveTo>
                <a:cubicBezTo>
                  <a:pt x="2193" y="843"/>
                  <a:pt x="2190" y="840"/>
                  <a:pt x="2190" y="844"/>
                </a:cubicBezTo>
                <a:cubicBezTo>
                  <a:pt x="2189" y="850"/>
                  <a:pt x="2189" y="850"/>
                  <a:pt x="2189" y="850"/>
                </a:cubicBezTo>
                <a:cubicBezTo>
                  <a:pt x="2189" y="850"/>
                  <a:pt x="2190" y="852"/>
                  <a:pt x="2191" y="852"/>
                </a:cubicBezTo>
                <a:cubicBezTo>
                  <a:pt x="2191" y="852"/>
                  <a:pt x="2193" y="851"/>
                  <a:pt x="2193" y="850"/>
                </a:cubicBezTo>
                <a:cubicBezTo>
                  <a:pt x="2193" y="849"/>
                  <a:pt x="2193" y="846"/>
                  <a:pt x="2193" y="845"/>
                </a:cubicBezTo>
                <a:close/>
                <a:moveTo>
                  <a:pt x="2184" y="834"/>
                </a:moveTo>
                <a:cubicBezTo>
                  <a:pt x="2184" y="835"/>
                  <a:pt x="2188" y="834"/>
                  <a:pt x="2186" y="831"/>
                </a:cubicBezTo>
                <a:cubicBezTo>
                  <a:pt x="2185" y="829"/>
                  <a:pt x="2186" y="828"/>
                  <a:pt x="2183" y="828"/>
                </a:cubicBezTo>
                <a:cubicBezTo>
                  <a:pt x="2182" y="829"/>
                  <a:pt x="2184" y="832"/>
                  <a:pt x="2184" y="834"/>
                </a:cubicBezTo>
                <a:close/>
                <a:moveTo>
                  <a:pt x="2186" y="858"/>
                </a:moveTo>
                <a:cubicBezTo>
                  <a:pt x="2185" y="858"/>
                  <a:pt x="2185" y="858"/>
                  <a:pt x="2185" y="860"/>
                </a:cubicBezTo>
                <a:cubicBezTo>
                  <a:pt x="2185" y="860"/>
                  <a:pt x="2189" y="863"/>
                  <a:pt x="2188" y="859"/>
                </a:cubicBezTo>
                <a:cubicBezTo>
                  <a:pt x="2188" y="858"/>
                  <a:pt x="2187" y="858"/>
                  <a:pt x="2186" y="858"/>
                </a:cubicBezTo>
                <a:close/>
                <a:moveTo>
                  <a:pt x="2185" y="840"/>
                </a:moveTo>
                <a:cubicBezTo>
                  <a:pt x="2186" y="840"/>
                  <a:pt x="2189" y="837"/>
                  <a:pt x="2187" y="836"/>
                </a:cubicBezTo>
                <a:cubicBezTo>
                  <a:pt x="2185" y="834"/>
                  <a:pt x="2185" y="836"/>
                  <a:pt x="2184" y="838"/>
                </a:cubicBezTo>
                <a:cubicBezTo>
                  <a:pt x="2184" y="839"/>
                  <a:pt x="2184" y="839"/>
                  <a:pt x="2184" y="839"/>
                </a:cubicBezTo>
                <a:cubicBezTo>
                  <a:pt x="2184" y="839"/>
                  <a:pt x="2185" y="840"/>
                  <a:pt x="2185" y="840"/>
                </a:cubicBezTo>
                <a:close/>
                <a:moveTo>
                  <a:pt x="2188" y="825"/>
                </a:moveTo>
                <a:cubicBezTo>
                  <a:pt x="2187" y="824"/>
                  <a:pt x="2187" y="824"/>
                  <a:pt x="2186" y="824"/>
                </a:cubicBezTo>
                <a:cubicBezTo>
                  <a:pt x="2185" y="827"/>
                  <a:pt x="2188" y="829"/>
                  <a:pt x="2188" y="829"/>
                </a:cubicBezTo>
                <a:cubicBezTo>
                  <a:pt x="2188" y="829"/>
                  <a:pt x="2189" y="828"/>
                  <a:pt x="2189" y="827"/>
                </a:cubicBezTo>
                <a:cubicBezTo>
                  <a:pt x="2189" y="826"/>
                  <a:pt x="2188" y="825"/>
                  <a:pt x="2188" y="825"/>
                </a:cubicBezTo>
                <a:close/>
                <a:moveTo>
                  <a:pt x="2192" y="834"/>
                </a:moveTo>
                <a:cubicBezTo>
                  <a:pt x="2190" y="831"/>
                  <a:pt x="2188" y="834"/>
                  <a:pt x="2189" y="836"/>
                </a:cubicBezTo>
                <a:cubicBezTo>
                  <a:pt x="2189" y="837"/>
                  <a:pt x="2191" y="838"/>
                  <a:pt x="2191" y="838"/>
                </a:cubicBezTo>
                <a:cubicBezTo>
                  <a:pt x="2194" y="838"/>
                  <a:pt x="2193" y="835"/>
                  <a:pt x="2192" y="834"/>
                </a:cubicBezTo>
                <a:close/>
                <a:moveTo>
                  <a:pt x="2190" y="828"/>
                </a:moveTo>
                <a:cubicBezTo>
                  <a:pt x="2189" y="828"/>
                  <a:pt x="2185" y="832"/>
                  <a:pt x="2188" y="831"/>
                </a:cubicBezTo>
                <a:cubicBezTo>
                  <a:pt x="2189" y="831"/>
                  <a:pt x="2189" y="832"/>
                  <a:pt x="2190" y="829"/>
                </a:cubicBezTo>
                <a:cubicBezTo>
                  <a:pt x="2190" y="828"/>
                  <a:pt x="2190" y="828"/>
                  <a:pt x="2190" y="828"/>
                </a:cubicBezTo>
                <a:close/>
                <a:moveTo>
                  <a:pt x="1945" y="1078"/>
                </a:moveTo>
                <a:cubicBezTo>
                  <a:pt x="1946" y="1070"/>
                  <a:pt x="1950" y="1084"/>
                  <a:pt x="1953" y="1077"/>
                </a:cubicBezTo>
                <a:cubicBezTo>
                  <a:pt x="1955" y="1074"/>
                  <a:pt x="1955" y="1073"/>
                  <a:pt x="1953" y="1070"/>
                </a:cubicBezTo>
                <a:cubicBezTo>
                  <a:pt x="1952" y="1068"/>
                  <a:pt x="1953" y="1068"/>
                  <a:pt x="1952" y="1065"/>
                </a:cubicBezTo>
                <a:cubicBezTo>
                  <a:pt x="1951" y="1064"/>
                  <a:pt x="1952" y="1063"/>
                  <a:pt x="1952" y="1062"/>
                </a:cubicBezTo>
                <a:cubicBezTo>
                  <a:pt x="1952" y="1058"/>
                  <a:pt x="1952" y="1058"/>
                  <a:pt x="1952" y="1058"/>
                </a:cubicBezTo>
                <a:cubicBezTo>
                  <a:pt x="1952" y="1058"/>
                  <a:pt x="1954" y="1053"/>
                  <a:pt x="1954" y="1052"/>
                </a:cubicBezTo>
                <a:cubicBezTo>
                  <a:pt x="1954" y="1050"/>
                  <a:pt x="1951" y="1048"/>
                  <a:pt x="1950" y="1047"/>
                </a:cubicBezTo>
                <a:cubicBezTo>
                  <a:pt x="1950" y="1046"/>
                  <a:pt x="1950" y="1045"/>
                  <a:pt x="1949" y="1044"/>
                </a:cubicBezTo>
                <a:cubicBezTo>
                  <a:pt x="1947" y="1041"/>
                  <a:pt x="1949" y="1041"/>
                  <a:pt x="1948" y="1039"/>
                </a:cubicBezTo>
                <a:cubicBezTo>
                  <a:pt x="1945" y="1034"/>
                  <a:pt x="1943" y="1035"/>
                  <a:pt x="1939" y="1040"/>
                </a:cubicBezTo>
                <a:cubicBezTo>
                  <a:pt x="1938" y="1041"/>
                  <a:pt x="1941" y="1048"/>
                  <a:pt x="1936" y="1051"/>
                </a:cubicBezTo>
                <a:cubicBezTo>
                  <a:pt x="1935" y="1052"/>
                  <a:pt x="1932" y="1052"/>
                  <a:pt x="1931" y="1052"/>
                </a:cubicBezTo>
                <a:cubicBezTo>
                  <a:pt x="1928" y="1054"/>
                  <a:pt x="1929" y="1056"/>
                  <a:pt x="1929" y="1059"/>
                </a:cubicBezTo>
                <a:cubicBezTo>
                  <a:pt x="1928" y="1059"/>
                  <a:pt x="1926" y="1059"/>
                  <a:pt x="1927" y="1061"/>
                </a:cubicBezTo>
                <a:cubicBezTo>
                  <a:pt x="1927" y="1062"/>
                  <a:pt x="1927" y="1064"/>
                  <a:pt x="1927" y="1065"/>
                </a:cubicBezTo>
                <a:cubicBezTo>
                  <a:pt x="1925" y="1067"/>
                  <a:pt x="1924" y="1065"/>
                  <a:pt x="1924" y="1065"/>
                </a:cubicBezTo>
                <a:cubicBezTo>
                  <a:pt x="1924" y="1065"/>
                  <a:pt x="1924" y="1065"/>
                  <a:pt x="1924" y="1065"/>
                </a:cubicBezTo>
                <a:cubicBezTo>
                  <a:pt x="1923" y="1065"/>
                  <a:pt x="1922" y="1067"/>
                  <a:pt x="1922" y="1067"/>
                </a:cubicBezTo>
                <a:cubicBezTo>
                  <a:pt x="1921" y="1069"/>
                  <a:pt x="1922" y="1071"/>
                  <a:pt x="1922" y="1073"/>
                </a:cubicBezTo>
                <a:cubicBezTo>
                  <a:pt x="1921" y="1073"/>
                  <a:pt x="1918" y="1072"/>
                  <a:pt x="1918" y="1073"/>
                </a:cubicBezTo>
                <a:cubicBezTo>
                  <a:pt x="1912" y="1075"/>
                  <a:pt x="1914" y="1073"/>
                  <a:pt x="1913" y="1079"/>
                </a:cubicBezTo>
                <a:cubicBezTo>
                  <a:pt x="1913" y="1080"/>
                  <a:pt x="1913" y="1080"/>
                  <a:pt x="1913" y="1080"/>
                </a:cubicBezTo>
                <a:cubicBezTo>
                  <a:pt x="1912" y="1078"/>
                  <a:pt x="1912" y="1078"/>
                  <a:pt x="1912" y="1078"/>
                </a:cubicBezTo>
                <a:cubicBezTo>
                  <a:pt x="1909" y="1077"/>
                  <a:pt x="1909" y="1078"/>
                  <a:pt x="1908" y="1078"/>
                </a:cubicBezTo>
                <a:cubicBezTo>
                  <a:pt x="1907" y="1079"/>
                  <a:pt x="1904" y="1080"/>
                  <a:pt x="1903" y="1080"/>
                </a:cubicBezTo>
                <a:cubicBezTo>
                  <a:pt x="1902" y="1080"/>
                  <a:pt x="1899" y="1082"/>
                  <a:pt x="1899" y="1082"/>
                </a:cubicBezTo>
                <a:cubicBezTo>
                  <a:pt x="1898" y="1082"/>
                  <a:pt x="1895" y="1083"/>
                  <a:pt x="1894" y="1083"/>
                </a:cubicBezTo>
                <a:cubicBezTo>
                  <a:pt x="1891" y="1082"/>
                  <a:pt x="1892" y="1086"/>
                  <a:pt x="1892" y="1087"/>
                </a:cubicBezTo>
                <a:cubicBezTo>
                  <a:pt x="1889" y="1098"/>
                  <a:pt x="1888" y="1092"/>
                  <a:pt x="1888" y="1101"/>
                </a:cubicBezTo>
                <a:cubicBezTo>
                  <a:pt x="1887" y="1109"/>
                  <a:pt x="1892" y="1107"/>
                  <a:pt x="1890" y="1113"/>
                </a:cubicBezTo>
                <a:cubicBezTo>
                  <a:pt x="1889" y="1117"/>
                  <a:pt x="1891" y="1119"/>
                  <a:pt x="1891" y="1124"/>
                </a:cubicBezTo>
                <a:cubicBezTo>
                  <a:pt x="1892" y="1128"/>
                  <a:pt x="1888" y="1132"/>
                  <a:pt x="1889" y="1132"/>
                </a:cubicBezTo>
                <a:cubicBezTo>
                  <a:pt x="1887" y="1134"/>
                  <a:pt x="1886" y="1135"/>
                  <a:pt x="1885" y="1138"/>
                </a:cubicBezTo>
                <a:cubicBezTo>
                  <a:pt x="1881" y="1145"/>
                  <a:pt x="1877" y="1142"/>
                  <a:pt x="1877" y="1150"/>
                </a:cubicBezTo>
                <a:cubicBezTo>
                  <a:pt x="1877" y="1158"/>
                  <a:pt x="1876" y="1155"/>
                  <a:pt x="1880" y="1163"/>
                </a:cubicBezTo>
                <a:cubicBezTo>
                  <a:pt x="1884" y="1169"/>
                  <a:pt x="1881" y="1166"/>
                  <a:pt x="1881" y="1168"/>
                </a:cubicBezTo>
                <a:cubicBezTo>
                  <a:pt x="1880" y="1171"/>
                  <a:pt x="1880" y="1174"/>
                  <a:pt x="1880" y="1176"/>
                </a:cubicBezTo>
                <a:cubicBezTo>
                  <a:pt x="1880" y="1178"/>
                  <a:pt x="1882" y="1178"/>
                  <a:pt x="1882" y="1180"/>
                </a:cubicBezTo>
                <a:cubicBezTo>
                  <a:pt x="1882" y="1182"/>
                  <a:pt x="1885" y="1184"/>
                  <a:pt x="1886" y="1186"/>
                </a:cubicBezTo>
                <a:cubicBezTo>
                  <a:pt x="1887" y="1187"/>
                  <a:pt x="1887" y="1187"/>
                  <a:pt x="1887" y="1187"/>
                </a:cubicBezTo>
                <a:cubicBezTo>
                  <a:pt x="1887" y="1187"/>
                  <a:pt x="1891" y="1188"/>
                  <a:pt x="1892" y="1188"/>
                </a:cubicBezTo>
                <a:cubicBezTo>
                  <a:pt x="1894" y="1188"/>
                  <a:pt x="1894" y="1190"/>
                  <a:pt x="1894" y="1190"/>
                </a:cubicBezTo>
                <a:cubicBezTo>
                  <a:pt x="1898" y="1190"/>
                  <a:pt x="1898" y="1191"/>
                  <a:pt x="1902" y="1189"/>
                </a:cubicBezTo>
                <a:cubicBezTo>
                  <a:pt x="1904" y="1188"/>
                  <a:pt x="1905" y="1187"/>
                  <a:pt x="1908" y="1186"/>
                </a:cubicBezTo>
                <a:cubicBezTo>
                  <a:pt x="1911" y="1185"/>
                  <a:pt x="1911" y="1185"/>
                  <a:pt x="1913" y="1183"/>
                </a:cubicBezTo>
                <a:cubicBezTo>
                  <a:pt x="1913" y="1183"/>
                  <a:pt x="1917" y="1179"/>
                  <a:pt x="1918" y="1178"/>
                </a:cubicBezTo>
                <a:cubicBezTo>
                  <a:pt x="1919" y="1175"/>
                  <a:pt x="1922" y="1168"/>
                  <a:pt x="1922" y="1167"/>
                </a:cubicBezTo>
                <a:cubicBezTo>
                  <a:pt x="1922" y="1166"/>
                  <a:pt x="1923" y="1161"/>
                  <a:pt x="1923" y="1160"/>
                </a:cubicBezTo>
                <a:cubicBezTo>
                  <a:pt x="1923" y="1159"/>
                  <a:pt x="1925" y="1155"/>
                  <a:pt x="1926" y="1153"/>
                </a:cubicBezTo>
                <a:cubicBezTo>
                  <a:pt x="1927" y="1150"/>
                  <a:pt x="1927" y="1147"/>
                  <a:pt x="1929" y="1143"/>
                </a:cubicBezTo>
                <a:cubicBezTo>
                  <a:pt x="1930" y="1140"/>
                  <a:pt x="1932" y="1138"/>
                  <a:pt x="1933" y="1135"/>
                </a:cubicBezTo>
                <a:cubicBezTo>
                  <a:pt x="1935" y="1129"/>
                  <a:pt x="1944" y="1107"/>
                  <a:pt x="1944" y="1103"/>
                </a:cubicBezTo>
                <a:cubicBezTo>
                  <a:pt x="1944" y="1101"/>
                  <a:pt x="1943" y="1099"/>
                  <a:pt x="1943" y="1097"/>
                </a:cubicBezTo>
                <a:cubicBezTo>
                  <a:pt x="1943" y="1097"/>
                  <a:pt x="1943" y="1097"/>
                  <a:pt x="1943" y="1097"/>
                </a:cubicBezTo>
                <a:cubicBezTo>
                  <a:pt x="1943" y="1097"/>
                  <a:pt x="1943" y="1097"/>
                  <a:pt x="1943" y="1097"/>
                </a:cubicBezTo>
                <a:cubicBezTo>
                  <a:pt x="1943" y="1097"/>
                  <a:pt x="1943" y="1097"/>
                  <a:pt x="1943" y="1097"/>
                </a:cubicBezTo>
                <a:cubicBezTo>
                  <a:pt x="1943" y="1090"/>
                  <a:pt x="1945" y="1092"/>
                  <a:pt x="1946" y="1089"/>
                </a:cubicBezTo>
                <a:cubicBezTo>
                  <a:pt x="1949" y="1083"/>
                  <a:pt x="1944" y="1082"/>
                  <a:pt x="1945" y="1078"/>
                </a:cubicBezTo>
                <a:cubicBezTo>
                  <a:pt x="1945" y="1078"/>
                  <a:pt x="1945" y="1078"/>
                  <a:pt x="1945" y="1078"/>
                </a:cubicBezTo>
                <a:close/>
                <a:moveTo>
                  <a:pt x="2022" y="1127"/>
                </a:moveTo>
                <a:cubicBezTo>
                  <a:pt x="2018" y="1127"/>
                  <a:pt x="2021" y="1134"/>
                  <a:pt x="2021" y="1134"/>
                </a:cubicBezTo>
                <a:cubicBezTo>
                  <a:pt x="2027" y="1134"/>
                  <a:pt x="2026" y="1127"/>
                  <a:pt x="2022" y="1127"/>
                </a:cubicBezTo>
                <a:close/>
                <a:moveTo>
                  <a:pt x="2001" y="1136"/>
                </a:moveTo>
                <a:cubicBezTo>
                  <a:pt x="1999" y="1136"/>
                  <a:pt x="1996" y="1139"/>
                  <a:pt x="1996" y="1140"/>
                </a:cubicBezTo>
                <a:cubicBezTo>
                  <a:pt x="1996" y="1141"/>
                  <a:pt x="1997" y="1142"/>
                  <a:pt x="2000" y="1142"/>
                </a:cubicBezTo>
                <a:cubicBezTo>
                  <a:pt x="2001" y="1141"/>
                  <a:pt x="2002" y="1142"/>
                  <a:pt x="2004" y="1141"/>
                </a:cubicBezTo>
                <a:cubicBezTo>
                  <a:pt x="2004" y="1141"/>
                  <a:pt x="2006" y="1141"/>
                  <a:pt x="2005" y="1140"/>
                </a:cubicBezTo>
                <a:cubicBezTo>
                  <a:pt x="2004" y="1137"/>
                  <a:pt x="2003" y="1136"/>
                  <a:pt x="2001" y="1136"/>
                </a:cubicBezTo>
                <a:close/>
                <a:moveTo>
                  <a:pt x="1353" y="34"/>
                </a:moveTo>
                <a:cubicBezTo>
                  <a:pt x="1354" y="34"/>
                  <a:pt x="1356" y="34"/>
                  <a:pt x="1356" y="34"/>
                </a:cubicBezTo>
                <a:cubicBezTo>
                  <a:pt x="1357" y="35"/>
                  <a:pt x="1357" y="38"/>
                  <a:pt x="1355" y="38"/>
                </a:cubicBezTo>
                <a:cubicBezTo>
                  <a:pt x="1352" y="38"/>
                  <a:pt x="1351" y="35"/>
                  <a:pt x="1353" y="34"/>
                </a:cubicBezTo>
                <a:close/>
                <a:moveTo>
                  <a:pt x="1314" y="92"/>
                </a:moveTo>
                <a:cubicBezTo>
                  <a:pt x="1313" y="91"/>
                  <a:pt x="1313" y="91"/>
                  <a:pt x="1313" y="91"/>
                </a:cubicBezTo>
                <a:cubicBezTo>
                  <a:pt x="1313" y="91"/>
                  <a:pt x="1313" y="92"/>
                  <a:pt x="1313" y="93"/>
                </a:cubicBezTo>
                <a:cubicBezTo>
                  <a:pt x="1316" y="92"/>
                  <a:pt x="1316" y="93"/>
                  <a:pt x="1315" y="94"/>
                </a:cubicBezTo>
                <a:cubicBezTo>
                  <a:pt x="1313" y="94"/>
                  <a:pt x="1312" y="96"/>
                  <a:pt x="1310" y="93"/>
                </a:cubicBezTo>
                <a:cubicBezTo>
                  <a:pt x="1309" y="93"/>
                  <a:pt x="1303" y="91"/>
                  <a:pt x="1302" y="91"/>
                </a:cubicBezTo>
                <a:cubicBezTo>
                  <a:pt x="1302" y="90"/>
                  <a:pt x="1300" y="87"/>
                  <a:pt x="1302" y="87"/>
                </a:cubicBezTo>
                <a:cubicBezTo>
                  <a:pt x="1305" y="86"/>
                  <a:pt x="1311" y="86"/>
                  <a:pt x="1311" y="86"/>
                </a:cubicBezTo>
                <a:cubicBezTo>
                  <a:pt x="1317" y="86"/>
                  <a:pt x="1317" y="86"/>
                  <a:pt x="1317" y="86"/>
                </a:cubicBezTo>
                <a:cubicBezTo>
                  <a:pt x="1319" y="87"/>
                  <a:pt x="1319" y="87"/>
                  <a:pt x="1319" y="87"/>
                </a:cubicBezTo>
                <a:cubicBezTo>
                  <a:pt x="1319" y="87"/>
                  <a:pt x="1319" y="87"/>
                  <a:pt x="1319" y="87"/>
                </a:cubicBezTo>
                <a:cubicBezTo>
                  <a:pt x="1322" y="89"/>
                  <a:pt x="1315" y="89"/>
                  <a:pt x="1315" y="89"/>
                </a:cubicBezTo>
                <a:cubicBezTo>
                  <a:pt x="1316" y="89"/>
                  <a:pt x="1317" y="90"/>
                  <a:pt x="1317" y="90"/>
                </a:cubicBezTo>
                <a:cubicBezTo>
                  <a:pt x="1321" y="93"/>
                  <a:pt x="1316" y="93"/>
                  <a:pt x="1314" y="92"/>
                </a:cubicBezTo>
                <a:close/>
                <a:moveTo>
                  <a:pt x="1312" y="88"/>
                </a:moveTo>
                <a:cubicBezTo>
                  <a:pt x="1312" y="88"/>
                  <a:pt x="1312" y="88"/>
                  <a:pt x="1312" y="88"/>
                </a:cubicBezTo>
                <a:cubicBezTo>
                  <a:pt x="1312" y="88"/>
                  <a:pt x="1312" y="88"/>
                  <a:pt x="1313" y="88"/>
                </a:cubicBezTo>
                <a:cubicBezTo>
                  <a:pt x="1312" y="88"/>
                  <a:pt x="1312" y="88"/>
                  <a:pt x="1312" y="88"/>
                </a:cubicBezTo>
                <a:close/>
                <a:moveTo>
                  <a:pt x="1313" y="88"/>
                </a:moveTo>
                <a:cubicBezTo>
                  <a:pt x="1313" y="88"/>
                  <a:pt x="1313" y="88"/>
                  <a:pt x="1313" y="88"/>
                </a:cubicBezTo>
                <a:cubicBezTo>
                  <a:pt x="1313" y="88"/>
                  <a:pt x="1313" y="88"/>
                  <a:pt x="1313" y="88"/>
                </a:cubicBezTo>
                <a:cubicBezTo>
                  <a:pt x="1313" y="88"/>
                  <a:pt x="1313" y="88"/>
                  <a:pt x="1313" y="88"/>
                </a:cubicBezTo>
                <a:close/>
                <a:moveTo>
                  <a:pt x="1368" y="31"/>
                </a:moveTo>
                <a:cubicBezTo>
                  <a:pt x="1368" y="31"/>
                  <a:pt x="1369" y="33"/>
                  <a:pt x="1368" y="34"/>
                </a:cubicBezTo>
                <a:cubicBezTo>
                  <a:pt x="1367" y="34"/>
                  <a:pt x="1366" y="34"/>
                  <a:pt x="1366" y="34"/>
                </a:cubicBezTo>
                <a:cubicBezTo>
                  <a:pt x="1360" y="35"/>
                  <a:pt x="1367" y="30"/>
                  <a:pt x="1368" y="31"/>
                </a:cubicBezTo>
                <a:close/>
                <a:moveTo>
                  <a:pt x="1347" y="67"/>
                </a:moveTo>
                <a:cubicBezTo>
                  <a:pt x="1348" y="66"/>
                  <a:pt x="1348" y="66"/>
                  <a:pt x="1348" y="66"/>
                </a:cubicBezTo>
                <a:cubicBezTo>
                  <a:pt x="1348" y="66"/>
                  <a:pt x="1348" y="64"/>
                  <a:pt x="1352" y="64"/>
                </a:cubicBezTo>
                <a:cubicBezTo>
                  <a:pt x="1355" y="64"/>
                  <a:pt x="1355" y="64"/>
                  <a:pt x="1355" y="64"/>
                </a:cubicBezTo>
                <a:cubicBezTo>
                  <a:pt x="1358" y="63"/>
                  <a:pt x="1357" y="64"/>
                  <a:pt x="1358" y="66"/>
                </a:cubicBezTo>
                <a:cubicBezTo>
                  <a:pt x="1359" y="70"/>
                  <a:pt x="1357" y="68"/>
                  <a:pt x="1357" y="68"/>
                </a:cubicBezTo>
                <a:cubicBezTo>
                  <a:pt x="1357" y="70"/>
                  <a:pt x="1360" y="70"/>
                  <a:pt x="1347" y="70"/>
                </a:cubicBezTo>
                <a:cubicBezTo>
                  <a:pt x="1346" y="70"/>
                  <a:pt x="1347" y="67"/>
                  <a:pt x="1347" y="67"/>
                </a:cubicBezTo>
                <a:close/>
                <a:moveTo>
                  <a:pt x="1358" y="68"/>
                </a:moveTo>
                <a:cubicBezTo>
                  <a:pt x="1358" y="68"/>
                  <a:pt x="1358" y="68"/>
                  <a:pt x="1358" y="68"/>
                </a:cubicBezTo>
                <a:cubicBezTo>
                  <a:pt x="1358" y="68"/>
                  <a:pt x="1358" y="68"/>
                  <a:pt x="1358" y="68"/>
                </a:cubicBezTo>
                <a:cubicBezTo>
                  <a:pt x="1358" y="68"/>
                  <a:pt x="1358" y="68"/>
                  <a:pt x="1358" y="68"/>
                </a:cubicBezTo>
                <a:close/>
                <a:moveTo>
                  <a:pt x="1360" y="38"/>
                </a:moveTo>
                <a:cubicBezTo>
                  <a:pt x="1356" y="38"/>
                  <a:pt x="1360" y="37"/>
                  <a:pt x="1362" y="36"/>
                </a:cubicBezTo>
                <a:cubicBezTo>
                  <a:pt x="1362" y="36"/>
                  <a:pt x="1365" y="38"/>
                  <a:pt x="1360" y="38"/>
                </a:cubicBezTo>
                <a:close/>
                <a:moveTo>
                  <a:pt x="1359" y="45"/>
                </a:moveTo>
                <a:cubicBezTo>
                  <a:pt x="1357" y="45"/>
                  <a:pt x="1362" y="41"/>
                  <a:pt x="1364" y="41"/>
                </a:cubicBezTo>
                <a:cubicBezTo>
                  <a:pt x="1365" y="41"/>
                  <a:pt x="1368" y="45"/>
                  <a:pt x="1365" y="45"/>
                </a:cubicBezTo>
                <a:cubicBezTo>
                  <a:pt x="1361" y="45"/>
                  <a:pt x="1359" y="45"/>
                  <a:pt x="1359" y="45"/>
                </a:cubicBezTo>
                <a:close/>
                <a:moveTo>
                  <a:pt x="2532" y="683"/>
                </a:moveTo>
                <a:cubicBezTo>
                  <a:pt x="2532" y="684"/>
                  <a:pt x="2534" y="687"/>
                  <a:pt x="2535" y="687"/>
                </a:cubicBezTo>
                <a:cubicBezTo>
                  <a:pt x="2535" y="687"/>
                  <a:pt x="2537" y="688"/>
                  <a:pt x="2540" y="689"/>
                </a:cubicBezTo>
                <a:cubicBezTo>
                  <a:pt x="2543" y="689"/>
                  <a:pt x="2541" y="689"/>
                  <a:pt x="2542" y="689"/>
                </a:cubicBezTo>
                <a:cubicBezTo>
                  <a:pt x="2547" y="688"/>
                  <a:pt x="2544" y="687"/>
                  <a:pt x="2550" y="684"/>
                </a:cubicBezTo>
                <a:cubicBezTo>
                  <a:pt x="2552" y="683"/>
                  <a:pt x="2551" y="681"/>
                  <a:pt x="2550" y="679"/>
                </a:cubicBezTo>
                <a:cubicBezTo>
                  <a:pt x="2551" y="678"/>
                  <a:pt x="2550" y="678"/>
                  <a:pt x="2551" y="676"/>
                </a:cubicBezTo>
                <a:cubicBezTo>
                  <a:pt x="2551" y="675"/>
                  <a:pt x="2552" y="674"/>
                  <a:pt x="2552" y="674"/>
                </a:cubicBezTo>
                <a:cubicBezTo>
                  <a:pt x="2553" y="672"/>
                  <a:pt x="2555" y="672"/>
                  <a:pt x="2554" y="669"/>
                </a:cubicBezTo>
                <a:cubicBezTo>
                  <a:pt x="2554" y="669"/>
                  <a:pt x="2553" y="669"/>
                  <a:pt x="2553" y="668"/>
                </a:cubicBezTo>
                <a:cubicBezTo>
                  <a:pt x="2552" y="668"/>
                  <a:pt x="2551" y="666"/>
                  <a:pt x="2551" y="666"/>
                </a:cubicBezTo>
                <a:cubicBezTo>
                  <a:pt x="2549" y="667"/>
                  <a:pt x="2548" y="666"/>
                  <a:pt x="2548" y="666"/>
                </a:cubicBezTo>
                <a:cubicBezTo>
                  <a:pt x="2546" y="667"/>
                  <a:pt x="2546" y="666"/>
                  <a:pt x="2545" y="668"/>
                </a:cubicBezTo>
                <a:cubicBezTo>
                  <a:pt x="2544" y="669"/>
                  <a:pt x="2544" y="668"/>
                  <a:pt x="2542" y="668"/>
                </a:cubicBezTo>
                <a:cubicBezTo>
                  <a:pt x="2540" y="668"/>
                  <a:pt x="2540" y="669"/>
                  <a:pt x="2537" y="669"/>
                </a:cubicBezTo>
                <a:cubicBezTo>
                  <a:pt x="2533" y="668"/>
                  <a:pt x="2537" y="670"/>
                  <a:pt x="2536" y="672"/>
                </a:cubicBezTo>
                <a:cubicBezTo>
                  <a:pt x="2535" y="674"/>
                  <a:pt x="2529" y="675"/>
                  <a:pt x="2531" y="679"/>
                </a:cubicBezTo>
                <a:cubicBezTo>
                  <a:pt x="2532" y="681"/>
                  <a:pt x="2533" y="682"/>
                  <a:pt x="2532" y="683"/>
                </a:cubicBezTo>
                <a:cubicBezTo>
                  <a:pt x="2532" y="683"/>
                  <a:pt x="2532" y="683"/>
                  <a:pt x="2532" y="683"/>
                </a:cubicBezTo>
                <a:close/>
                <a:moveTo>
                  <a:pt x="2653" y="611"/>
                </a:moveTo>
                <a:cubicBezTo>
                  <a:pt x="2653" y="610"/>
                  <a:pt x="2652" y="609"/>
                  <a:pt x="2651" y="609"/>
                </a:cubicBezTo>
                <a:cubicBezTo>
                  <a:pt x="2651" y="609"/>
                  <a:pt x="2650" y="608"/>
                  <a:pt x="2650" y="608"/>
                </a:cubicBezTo>
                <a:cubicBezTo>
                  <a:pt x="2649" y="607"/>
                  <a:pt x="2651" y="606"/>
                  <a:pt x="2647" y="606"/>
                </a:cubicBezTo>
                <a:cubicBezTo>
                  <a:pt x="2646" y="606"/>
                  <a:pt x="2646" y="607"/>
                  <a:pt x="2646" y="608"/>
                </a:cubicBezTo>
                <a:cubicBezTo>
                  <a:pt x="2641" y="609"/>
                  <a:pt x="2643" y="608"/>
                  <a:pt x="2640" y="613"/>
                </a:cubicBezTo>
                <a:cubicBezTo>
                  <a:pt x="2640" y="616"/>
                  <a:pt x="2640" y="616"/>
                  <a:pt x="2640" y="616"/>
                </a:cubicBezTo>
                <a:cubicBezTo>
                  <a:pt x="2640" y="616"/>
                  <a:pt x="2639" y="619"/>
                  <a:pt x="2638" y="621"/>
                </a:cubicBezTo>
                <a:cubicBezTo>
                  <a:pt x="2638" y="623"/>
                  <a:pt x="2637" y="626"/>
                  <a:pt x="2638" y="628"/>
                </a:cubicBezTo>
                <a:cubicBezTo>
                  <a:pt x="2639" y="634"/>
                  <a:pt x="2639" y="634"/>
                  <a:pt x="2639" y="634"/>
                </a:cubicBezTo>
                <a:cubicBezTo>
                  <a:pt x="2638" y="634"/>
                  <a:pt x="2639" y="637"/>
                  <a:pt x="2639" y="637"/>
                </a:cubicBezTo>
                <a:cubicBezTo>
                  <a:pt x="2639" y="639"/>
                  <a:pt x="2643" y="640"/>
                  <a:pt x="2644" y="641"/>
                </a:cubicBezTo>
                <a:cubicBezTo>
                  <a:pt x="2645" y="644"/>
                  <a:pt x="2645" y="643"/>
                  <a:pt x="2646" y="646"/>
                </a:cubicBezTo>
                <a:cubicBezTo>
                  <a:pt x="2647" y="648"/>
                  <a:pt x="2647" y="646"/>
                  <a:pt x="2648" y="646"/>
                </a:cubicBezTo>
                <a:cubicBezTo>
                  <a:pt x="2650" y="645"/>
                  <a:pt x="2648" y="643"/>
                  <a:pt x="2648" y="640"/>
                </a:cubicBezTo>
                <a:cubicBezTo>
                  <a:pt x="2648" y="638"/>
                  <a:pt x="2651" y="634"/>
                  <a:pt x="2651" y="632"/>
                </a:cubicBezTo>
                <a:cubicBezTo>
                  <a:pt x="2652" y="626"/>
                  <a:pt x="2652" y="628"/>
                  <a:pt x="2652" y="622"/>
                </a:cubicBezTo>
                <a:cubicBezTo>
                  <a:pt x="2652" y="619"/>
                  <a:pt x="2653" y="617"/>
                  <a:pt x="2652" y="616"/>
                </a:cubicBezTo>
                <a:cubicBezTo>
                  <a:pt x="2652" y="615"/>
                  <a:pt x="2652" y="613"/>
                  <a:pt x="2652" y="613"/>
                </a:cubicBezTo>
                <a:cubicBezTo>
                  <a:pt x="2652" y="613"/>
                  <a:pt x="2653" y="612"/>
                  <a:pt x="2653" y="611"/>
                </a:cubicBezTo>
                <a:close/>
                <a:moveTo>
                  <a:pt x="2692" y="503"/>
                </a:moveTo>
                <a:cubicBezTo>
                  <a:pt x="2692" y="502"/>
                  <a:pt x="2690" y="503"/>
                  <a:pt x="2690" y="503"/>
                </a:cubicBezTo>
                <a:cubicBezTo>
                  <a:pt x="2689" y="508"/>
                  <a:pt x="2693" y="506"/>
                  <a:pt x="2693" y="505"/>
                </a:cubicBezTo>
                <a:cubicBezTo>
                  <a:pt x="2692" y="503"/>
                  <a:pt x="2692" y="503"/>
                  <a:pt x="2692" y="503"/>
                </a:cubicBezTo>
                <a:close/>
                <a:moveTo>
                  <a:pt x="2690" y="499"/>
                </a:moveTo>
                <a:cubicBezTo>
                  <a:pt x="2689" y="499"/>
                  <a:pt x="2689" y="499"/>
                  <a:pt x="2689" y="502"/>
                </a:cubicBezTo>
                <a:cubicBezTo>
                  <a:pt x="2689" y="502"/>
                  <a:pt x="2689" y="503"/>
                  <a:pt x="2690" y="503"/>
                </a:cubicBezTo>
                <a:cubicBezTo>
                  <a:pt x="2692" y="502"/>
                  <a:pt x="2692" y="502"/>
                  <a:pt x="2692" y="500"/>
                </a:cubicBezTo>
                <a:cubicBezTo>
                  <a:pt x="2692" y="499"/>
                  <a:pt x="2692" y="498"/>
                  <a:pt x="2690" y="499"/>
                </a:cubicBezTo>
                <a:close/>
                <a:moveTo>
                  <a:pt x="2670" y="511"/>
                </a:moveTo>
                <a:cubicBezTo>
                  <a:pt x="2669" y="511"/>
                  <a:pt x="2665" y="512"/>
                  <a:pt x="2665" y="513"/>
                </a:cubicBezTo>
                <a:cubicBezTo>
                  <a:pt x="2665" y="514"/>
                  <a:pt x="2665" y="515"/>
                  <a:pt x="2666" y="515"/>
                </a:cubicBezTo>
                <a:cubicBezTo>
                  <a:pt x="2669" y="516"/>
                  <a:pt x="2674" y="514"/>
                  <a:pt x="2672" y="513"/>
                </a:cubicBezTo>
                <a:cubicBezTo>
                  <a:pt x="2672" y="511"/>
                  <a:pt x="2673" y="511"/>
                  <a:pt x="2670" y="511"/>
                </a:cubicBezTo>
                <a:close/>
                <a:moveTo>
                  <a:pt x="2851" y="1088"/>
                </a:moveTo>
                <a:cubicBezTo>
                  <a:pt x="2851" y="1088"/>
                  <a:pt x="2851" y="1089"/>
                  <a:pt x="2851" y="1087"/>
                </a:cubicBezTo>
                <a:cubicBezTo>
                  <a:pt x="2851" y="1085"/>
                  <a:pt x="2848" y="1086"/>
                  <a:pt x="2847" y="1086"/>
                </a:cubicBezTo>
                <a:cubicBezTo>
                  <a:pt x="2846" y="1086"/>
                  <a:pt x="2843" y="1088"/>
                  <a:pt x="2843" y="1089"/>
                </a:cubicBezTo>
                <a:cubicBezTo>
                  <a:pt x="2846" y="1092"/>
                  <a:pt x="2844" y="1091"/>
                  <a:pt x="2849" y="1090"/>
                </a:cubicBezTo>
                <a:cubicBezTo>
                  <a:pt x="2851" y="1089"/>
                  <a:pt x="2851" y="1089"/>
                  <a:pt x="2851" y="1088"/>
                </a:cubicBezTo>
                <a:close/>
                <a:moveTo>
                  <a:pt x="2848" y="1093"/>
                </a:moveTo>
                <a:cubicBezTo>
                  <a:pt x="2848" y="1093"/>
                  <a:pt x="2845" y="1094"/>
                  <a:pt x="2846" y="1095"/>
                </a:cubicBezTo>
                <a:cubicBezTo>
                  <a:pt x="2846" y="1096"/>
                  <a:pt x="2848" y="1097"/>
                  <a:pt x="2848" y="1096"/>
                </a:cubicBezTo>
                <a:cubicBezTo>
                  <a:pt x="2848" y="1095"/>
                  <a:pt x="2849" y="1095"/>
                  <a:pt x="2849" y="1094"/>
                </a:cubicBezTo>
                <a:cubicBezTo>
                  <a:pt x="2849" y="1093"/>
                  <a:pt x="2849" y="1093"/>
                  <a:pt x="2848" y="1093"/>
                </a:cubicBezTo>
                <a:close/>
                <a:moveTo>
                  <a:pt x="2827" y="1057"/>
                </a:moveTo>
                <a:cubicBezTo>
                  <a:pt x="2827" y="1056"/>
                  <a:pt x="2825" y="1057"/>
                  <a:pt x="2825" y="1057"/>
                </a:cubicBezTo>
                <a:cubicBezTo>
                  <a:pt x="2825" y="1057"/>
                  <a:pt x="2825" y="1055"/>
                  <a:pt x="2824" y="1055"/>
                </a:cubicBezTo>
                <a:cubicBezTo>
                  <a:pt x="2823" y="1055"/>
                  <a:pt x="2820" y="1059"/>
                  <a:pt x="2820" y="1059"/>
                </a:cubicBezTo>
                <a:cubicBezTo>
                  <a:pt x="2820" y="1060"/>
                  <a:pt x="2820" y="1063"/>
                  <a:pt x="2820" y="1063"/>
                </a:cubicBezTo>
                <a:cubicBezTo>
                  <a:pt x="2821" y="1063"/>
                  <a:pt x="2829" y="1064"/>
                  <a:pt x="2826" y="1062"/>
                </a:cubicBezTo>
                <a:cubicBezTo>
                  <a:pt x="2826" y="1061"/>
                  <a:pt x="2826" y="1061"/>
                  <a:pt x="2825" y="1061"/>
                </a:cubicBezTo>
                <a:cubicBezTo>
                  <a:pt x="2825" y="1061"/>
                  <a:pt x="2827" y="1058"/>
                  <a:pt x="2827" y="1057"/>
                </a:cubicBezTo>
                <a:close/>
                <a:moveTo>
                  <a:pt x="2760" y="1035"/>
                </a:moveTo>
                <a:cubicBezTo>
                  <a:pt x="2760" y="1035"/>
                  <a:pt x="2760" y="1034"/>
                  <a:pt x="2762" y="1035"/>
                </a:cubicBezTo>
                <a:cubicBezTo>
                  <a:pt x="2764" y="1035"/>
                  <a:pt x="2765" y="1034"/>
                  <a:pt x="2765" y="1034"/>
                </a:cubicBezTo>
                <a:cubicBezTo>
                  <a:pt x="2768" y="1035"/>
                  <a:pt x="2769" y="1036"/>
                  <a:pt x="2771" y="1035"/>
                </a:cubicBezTo>
                <a:cubicBezTo>
                  <a:pt x="2772" y="1034"/>
                  <a:pt x="2775" y="1032"/>
                  <a:pt x="2774" y="1030"/>
                </a:cubicBezTo>
                <a:cubicBezTo>
                  <a:pt x="2774" y="1029"/>
                  <a:pt x="2773" y="1027"/>
                  <a:pt x="2772" y="1027"/>
                </a:cubicBezTo>
                <a:cubicBezTo>
                  <a:pt x="2770" y="1027"/>
                  <a:pt x="2768" y="1030"/>
                  <a:pt x="2766" y="1030"/>
                </a:cubicBezTo>
                <a:cubicBezTo>
                  <a:pt x="2766" y="1030"/>
                  <a:pt x="2766" y="1026"/>
                  <a:pt x="2763" y="1027"/>
                </a:cubicBezTo>
                <a:cubicBezTo>
                  <a:pt x="2763" y="1027"/>
                  <a:pt x="2763" y="1027"/>
                  <a:pt x="2762" y="1029"/>
                </a:cubicBezTo>
                <a:cubicBezTo>
                  <a:pt x="2760" y="1032"/>
                  <a:pt x="2758" y="1032"/>
                  <a:pt x="2760" y="1035"/>
                </a:cubicBezTo>
                <a:cubicBezTo>
                  <a:pt x="2760" y="1035"/>
                  <a:pt x="2760" y="1035"/>
                  <a:pt x="2760" y="1035"/>
                </a:cubicBezTo>
                <a:close/>
                <a:moveTo>
                  <a:pt x="2569" y="1182"/>
                </a:moveTo>
                <a:cubicBezTo>
                  <a:pt x="2568" y="1182"/>
                  <a:pt x="2565" y="1188"/>
                  <a:pt x="2565" y="1188"/>
                </a:cubicBezTo>
                <a:cubicBezTo>
                  <a:pt x="2565" y="1188"/>
                  <a:pt x="2567" y="1189"/>
                  <a:pt x="2568" y="1188"/>
                </a:cubicBezTo>
                <a:cubicBezTo>
                  <a:pt x="2571" y="1186"/>
                  <a:pt x="2569" y="1182"/>
                  <a:pt x="2569" y="1182"/>
                </a:cubicBezTo>
                <a:close/>
                <a:moveTo>
                  <a:pt x="3121" y="1075"/>
                </a:moveTo>
                <a:cubicBezTo>
                  <a:pt x="3122" y="1079"/>
                  <a:pt x="3122" y="1079"/>
                  <a:pt x="3122" y="1079"/>
                </a:cubicBezTo>
                <a:cubicBezTo>
                  <a:pt x="3122" y="1080"/>
                  <a:pt x="3125" y="1079"/>
                  <a:pt x="3125" y="1079"/>
                </a:cubicBezTo>
                <a:cubicBezTo>
                  <a:pt x="3129" y="1077"/>
                  <a:pt x="3128" y="1078"/>
                  <a:pt x="3129" y="1075"/>
                </a:cubicBezTo>
                <a:cubicBezTo>
                  <a:pt x="3129" y="1073"/>
                  <a:pt x="3128" y="1072"/>
                  <a:pt x="3128" y="1072"/>
                </a:cubicBezTo>
                <a:cubicBezTo>
                  <a:pt x="3126" y="1072"/>
                  <a:pt x="3126" y="1072"/>
                  <a:pt x="3126" y="1072"/>
                </a:cubicBezTo>
                <a:cubicBezTo>
                  <a:pt x="3126" y="1071"/>
                  <a:pt x="3126" y="1066"/>
                  <a:pt x="3124" y="1066"/>
                </a:cubicBezTo>
                <a:cubicBezTo>
                  <a:pt x="3123" y="1066"/>
                  <a:pt x="3122" y="1067"/>
                  <a:pt x="3121" y="1067"/>
                </a:cubicBezTo>
                <a:cubicBezTo>
                  <a:pt x="3121" y="1071"/>
                  <a:pt x="3122" y="1070"/>
                  <a:pt x="3122" y="1074"/>
                </a:cubicBezTo>
                <a:cubicBezTo>
                  <a:pt x="3122" y="1074"/>
                  <a:pt x="3121" y="1075"/>
                  <a:pt x="3121" y="1075"/>
                </a:cubicBezTo>
                <a:close/>
                <a:moveTo>
                  <a:pt x="3128" y="1082"/>
                </a:moveTo>
                <a:cubicBezTo>
                  <a:pt x="3129" y="1083"/>
                  <a:pt x="3130" y="1085"/>
                  <a:pt x="3132" y="1086"/>
                </a:cubicBezTo>
                <a:cubicBezTo>
                  <a:pt x="3132" y="1086"/>
                  <a:pt x="3135" y="1087"/>
                  <a:pt x="3133" y="1089"/>
                </a:cubicBezTo>
                <a:cubicBezTo>
                  <a:pt x="3130" y="1090"/>
                  <a:pt x="3129" y="1090"/>
                  <a:pt x="3128" y="1090"/>
                </a:cubicBezTo>
                <a:cubicBezTo>
                  <a:pt x="3126" y="1085"/>
                  <a:pt x="3127" y="1085"/>
                  <a:pt x="3127" y="1084"/>
                </a:cubicBezTo>
                <a:cubicBezTo>
                  <a:pt x="3127" y="1084"/>
                  <a:pt x="3126" y="1084"/>
                  <a:pt x="3126" y="1084"/>
                </a:cubicBezTo>
                <a:cubicBezTo>
                  <a:pt x="3124" y="1085"/>
                  <a:pt x="3126" y="1081"/>
                  <a:pt x="3126" y="1081"/>
                </a:cubicBezTo>
                <a:cubicBezTo>
                  <a:pt x="3128" y="1080"/>
                  <a:pt x="3128" y="1081"/>
                  <a:pt x="3128" y="1082"/>
                </a:cubicBezTo>
                <a:close/>
                <a:moveTo>
                  <a:pt x="3133" y="1063"/>
                </a:moveTo>
                <a:cubicBezTo>
                  <a:pt x="3134" y="1065"/>
                  <a:pt x="3134" y="1063"/>
                  <a:pt x="3135" y="1063"/>
                </a:cubicBezTo>
                <a:cubicBezTo>
                  <a:pt x="3136" y="1063"/>
                  <a:pt x="3134" y="1059"/>
                  <a:pt x="3132" y="1061"/>
                </a:cubicBezTo>
                <a:cubicBezTo>
                  <a:pt x="3131" y="1062"/>
                  <a:pt x="3132" y="1063"/>
                  <a:pt x="3133" y="1063"/>
                </a:cubicBezTo>
                <a:close/>
                <a:moveTo>
                  <a:pt x="3141" y="1131"/>
                </a:moveTo>
                <a:cubicBezTo>
                  <a:pt x="3141" y="1132"/>
                  <a:pt x="3144" y="1132"/>
                  <a:pt x="3144" y="1130"/>
                </a:cubicBezTo>
                <a:cubicBezTo>
                  <a:pt x="3144" y="1129"/>
                  <a:pt x="3141" y="1130"/>
                  <a:pt x="3141" y="1131"/>
                </a:cubicBezTo>
                <a:close/>
                <a:moveTo>
                  <a:pt x="3126" y="1054"/>
                </a:moveTo>
                <a:cubicBezTo>
                  <a:pt x="3126" y="1054"/>
                  <a:pt x="3131" y="1056"/>
                  <a:pt x="3130" y="1053"/>
                </a:cubicBezTo>
                <a:cubicBezTo>
                  <a:pt x="3129" y="1052"/>
                  <a:pt x="3130" y="1051"/>
                  <a:pt x="3129" y="1052"/>
                </a:cubicBezTo>
                <a:cubicBezTo>
                  <a:pt x="3128" y="1052"/>
                  <a:pt x="3126" y="1053"/>
                  <a:pt x="3126" y="1054"/>
                </a:cubicBezTo>
                <a:close/>
                <a:moveTo>
                  <a:pt x="3129" y="1054"/>
                </a:moveTo>
                <a:cubicBezTo>
                  <a:pt x="3129" y="1054"/>
                  <a:pt x="3129" y="1054"/>
                  <a:pt x="3129" y="1054"/>
                </a:cubicBezTo>
                <a:cubicBezTo>
                  <a:pt x="3129" y="1054"/>
                  <a:pt x="3129" y="1054"/>
                  <a:pt x="3129" y="1054"/>
                </a:cubicBezTo>
                <a:cubicBezTo>
                  <a:pt x="3129" y="1054"/>
                  <a:pt x="3129" y="1054"/>
                  <a:pt x="3129" y="1054"/>
                </a:cubicBezTo>
                <a:close/>
                <a:moveTo>
                  <a:pt x="3137" y="1082"/>
                </a:moveTo>
                <a:cubicBezTo>
                  <a:pt x="3139" y="1082"/>
                  <a:pt x="3138" y="1077"/>
                  <a:pt x="3138" y="1076"/>
                </a:cubicBezTo>
                <a:cubicBezTo>
                  <a:pt x="3139" y="1075"/>
                  <a:pt x="3140" y="1070"/>
                  <a:pt x="3138" y="1070"/>
                </a:cubicBezTo>
                <a:cubicBezTo>
                  <a:pt x="3138" y="1070"/>
                  <a:pt x="3137" y="1074"/>
                  <a:pt x="3137" y="1074"/>
                </a:cubicBezTo>
                <a:cubicBezTo>
                  <a:pt x="3137" y="1075"/>
                  <a:pt x="3137" y="1077"/>
                  <a:pt x="3137" y="1078"/>
                </a:cubicBezTo>
                <a:cubicBezTo>
                  <a:pt x="3137" y="1079"/>
                  <a:pt x="3137" y="1082"/>
                  <a:pt x="3137" y="1082"/>
                </a:cubicBezTo>
                <a:close/>
                <a:moveTo>
                  <a:pt x="3137" y="1116"/>
                </a:moveTo>
                <a:cubicBezTo>
                  <a:pt x="3137" y="1118"/>
                  <a:pt x="3142" y="1117"/>
                  <a:pt x="3142" y="1116"/>
                </a:cubicBezTo>
                <a:cubicBezTo>
                  <a:pt x="3142" y="1116"/>
                  <a:pt x="3140" y="1112"/>
                  <a:pt x="3139" y="1112"/>
                </a:cubicBezTo>
                <a:cubicBezTo>
                  <a:pt x="3138" y="1112"/>
                  <a:pt x="3137" y="1114"/>
                  <a:pt x="3137" y="1116"/>
                </a:cubicBezTo>
                <a:close/>
                <a:moveTo>
                  <a:pt x="3132" y="1102"/>
                </a:moveTo>
                <a:cubicBezTo>
                  <a:pt x="3132" y="1104"/>
                  <a:pt x="3135" y="1106"/>
                  <a:pt x="3135" y="1106"/>
                </a:cubicBezTo>
                <a:cubicBezTo>
                  <a:pt x="3138" y="1105"/>
                  <a:pt x="3138" y="1105"/>
                  <a:pt x="3137" y="1102"/>
                </a:cubicBezTo>
                <a:cubicBezTo>
                  <a:pt x="3137" y="1098"/>
                  <a:pt x="3132" y="1099"/>
                  <a:pt x="3132" y="1102"/>
                </a:cubicBezTo>
                <a:close/>
                <a:moveTo>
                  <a:pt x="3135" y="1094"/>
                </a:moveTo>
                <a:cubicBezTo>
                  <a:pt x="3138" y="1093"/>
                  <a:pt x="3139" y="1092"/>
                  <a:pt x="3137" y="1091"/>
                </a:cubicBezTo>
                <a:cubicBezTo>
                  <a:pt x="3136" y="1091"/>
                  <a:pt x="3136" y="1091"/>
                  <a:pt x="3136" y="1090"/>
                </a:cubicBezTo>
                <a:cubicBezTo>
                  <a:pt x="3136" y="1088"/>
                  <a:pt x="3134" y="1089"/>
                  <a:pt x="3134" y="1092"/>
                </a:cubicBezTo>
                <a:cubicBezTo>
                  <a:pt x="3134" y="1093"/>
                  <a:pt x="3135" y="1094"/>
                  <a:pt x="3135" y="1094"/>
                </a:cubicBezTo>
                <a:close/>
                <a:moveTo>
                  <a:pt x="3123" y="1024"/>
                </a:moveTo>
                <a:cubicBezTo>
                  <a:pt x="3125" y="1025"/>
                  <a:pt x="3131" y="1024"/>
                  <a:pt x="3125" y="1021"/>
                </a:cubicBezTo>
                <a:cubicBezTo>
                  <a:pt x="3125" y="1020"/>
                  <a:pt x="3117" y="1022"/>
                  <a:pt x="3123" y="1024"/>
                </a:cubicBezTo>
                <a:close/>
                <a:moveTo>
                  <a:pt x="3133" y="1085"/>
                </a:moveTo>
                <a:cubicBezTo>
                  <a:pt x="3133" y="1086"/>
                  <a:pt x="3133" y="1087"/>
                  <a:pt x="3134" y="1087"/>
                </a:cubicBezTo>
                <a:cubicBezTo>
                  <a:pt x="3134" y="1088"/>
                  <a:pt x="3140" y="1088"/>
                  <a:pt x="3137" y="1086"/>
                </a:cubicBezTo>
                <a:cubicBezTo>
                  <a:pt x="3137" y="1085"/>
                  <a:pt x="3138" y="1084"/>
                  <a:pt x="3137" y="1084"/>
                </a:cubicBezTo>
                <a:cubicBezTo>
                  <a:pt x="3136" y="1083"/>
                  <a:pt x="3134" y="1084"/>
                  <a:pt x="3133" y="1085"/>
                </a:cubicBezTo>
                <a:close/>
                <a:moveTo>
                  <a:pt x="3135" y="1074"/>
                </a:moveTo>
                <a:cubicBezTo>
                  <a:pt x="3135" y="1074"/>
                  <a:pt x="3136" y="1074"/>
                  <a:pt x="3136" y="1074"/>
                </a:cubicBezTo>
                <a:cubicBezTo>
                  <a:pt x="3137" y="1077"/>
                  <a:pt x="3137" y="1077"/>
                  <a:pt x="3134" y="1078"/>
                </a:cubicBezTo>
                <a:cubicBezTo>
                  <a:pt x="3132" y="1077"/>
                  <a:pt x="3132" y="1075"/>
                  <a:pt x="3135" y="1074"/>
                </a:cubicBezTo>
                <a:close/>
                <a:moveTo>
                  <a:pt x="3142" y="1124"/>
                </a:moveTo>
                <a:cubicBezTo>
                  <a:pt x="3142" y="1124"/>
                  <a:pt x="3142" y="1124"/>
                  <a:pt x="3142" y="1124"/>
                </a:cubicBezTo>
                <a:cubicBezTo>
                  <a:pt x="3137" y="1131"/>
                  <a:pt x="3136" y="1117"/>
                  <a:pt x="3140" y="1120"/>
                </a:cubicBezTo>
                <a:cubicBezTo>
                  <a:pt x="3141" y="1121"/>
                  <a:pt x="3141" y="1123"/>
                  <a:pt x="3142" y="1124"/>
                </a:cubicBezTo>
                <a:close/>
                <a:moveTo>
                  <a:pt x="3133" y="1059"/>
                </a:moveTo>
                <a:cubicBezTo>
                  <a:pt x="3132" y="1059"/>
                  <a:pt x="3132" y="1058"/>
                  <a:pt x="3132" y="1057"/>
                </a:cubicBezTo>
                <a:cubicBezTo>
                  <a:pt x="3132" y="1056"/>
                  <a:pt x="3134" y="1055"/>
                  <a:pt x="3135" y="1056"/>
                </a:cubicBezTo>
                <a:cubicBezTo>
                  <a:pt x="3137" y="1057"/>
                  <a:pt x="3135" y="1060"/>
                  <a:pt x="3133" y="1059"/>
                </a:cubicBezTo>
                <a:close/>
                <a:moveTo>
                  <a:pt x="3086" y="1129"/>
                </a:moveTo>
                <a:cubicBezTo>
                  <a:pt x="3084" y="1128"/>
                  <a:pt x="3084" y="1126"/>
                  <a:pt x="3083" y="1124"/>
                </a:cubicBezTo>
                <a:cubicBezTo>
                  <a:pt x="3082" y="1122"/>
                  <a:pt x="3081" y="1120"/>
                  <a:pt x="3081" y="1119"/>
                </a:cubicBezTo>
                <a:cubicBezTo>
                  <a:pt x="3081" y="1117"/>
                  <a:pt x="3079" y="1118"/>
                  <a:pt x="3079" y="1120"/>
                </a:cubicBezTo>
                <a:cubicBezTo>
                  <a:pt x="3079" y="1122"/>
                  <a:pt x="3081" y="1123"/>
                  <a:pt x="3081" y="1126"/>
                </a:cubicBezTo>
                <a:cubicBezTo>
                  <a:pt x="3082" y="1128"/>
                  <a:pt x="3083" y="1131"/>
                  <a:pt x="3084" y="1133"/>
                </a:cubicBezTo>
                <a:cubicBezTo>
                  <a:pt x="3085" y="1135"/>
                  <a:pt x="3086" y="1136"/>
                  <a:pt x="3086" y="1137"/>
                </a:cubicBezTo>
                <a:cubicBezTo>
                  <a:pt x="3087" y="1138"/>
                  <a:pt x="3090" y="1140"/>
                  <a:pt x="3090" y="1143"/>
                </a:cubicBezTo>
                <a:cubicBezTo>
                  <a:pt x="3090" y="1143"/>
                  <a:pt x="3091" y="1146"/>
                  <a:pt x="3092" y="1147"/>
                </a:cubicBezTo>
                <a:cubicBezTo>
                  <a:pt x="3098" y="1149"/>
                  <a:pt x="3098" y="1148"/>
                  <a:pt x="3098" y="1152"/>
                </a:cubicBezTo>
                <a:cubicBezTo>
                  <a:pt x="3098" y="1153"/>
                  <a:pt x="3104" y="1156"/>
                  <a:pt x="3105" y="1156"/>
                </a:cubicBezTo>
                <a:cubicBezTo>
                  <a:pt x="3108" y="1156"/>
                  <a:pt x="3109" y="1156"/>
                  <a:pt x="3109" y="1153"/>
                </a:cubicBezTo>
                <a:cubicBezTo>
                  <a:pt x="3109" y="1151"/>
                  <a:pt x="3108" y="1152"/>
                  <a:pt x="3105" y="1149"/>
                </a:cubicBezTo>
                <a:cubicBezTo>
                  <a:pt x="3101" y="1145"/>
                  <a:pt x="3100" y="1144"/>
                  <a:pt x="3096" y="1141"/>
                </a:cubicBezTo>
                <a:cubicBezTo>
                  <a:pt x="3095" y="1141"/>
                  <a:pt x="3096" y="1139"/>
                  <a:pt x="3096" y="1138"/>
                </a:cubicBezTo>
                <a:cubicBezTo>
                  <a:pt x="3096" y="1137"/>
                  <a:pt x="3095" y="1137"/>
                  <a:pt x="3093" y="1136"/>
                </a:cubicBezTo>
                <a:cubicBezTo>
                  <a:pt x="3088" y="1133"/>
                  <a:pt x="3091" y="1133"/>
                  <a:pt x="3090" y="1130"/>
                </a:cubicBezTo>
                <a:cubicBezTo>
                  <a:pt x="3089" y="1129"/>
                  <a:pt x="3087" y="1129"/>
                  <a:pt x="3086" y="1129"/>
                </a:cubicBezTo>
                <a:close/>
                <a:moveTo>
                  <a:pt x="3111" y="1140"/>
                </a:moveTo>
                <a:cubicBezTo>
                  <a:pt x="3111" y="1140"/>
                  <a:pt x="3114" y="1143"/>
                  <a:pt x="3115" y="1143"/>
                </a:cubicBezTo>
                <a:cubicBezTo>
                  <a:pt x="3115" y="1143"/>
                  <a:pt x="3116" y="1141"/>
                  <a:pt x="3116" y="1141"/>
                </a:cubicBezTo>
                <a:cubicBezTo>
                  <a:pt x="3116" y="1141"/>
                  <a:pt x="3116" y="1133"/>
                  <a:pt x="3113" y="1137"/>
                </a:cubicBezTo>
                <a:cubicBezTo>
                  <a:pt x="3112" y="1138"/>
                  <a:pt x="3111" y="1139"/>
                  <a:pt x="3111" y="1140"/>
                </a:cubicBezTo>
                <a:cubicBezTo>
                  <a:pt x="3111" y="1140"/>
                  <a:pt x="3111" y="1140"/>
                  <a:pt x="3111" y="1140"/>
                </a:cubicBezTo>
                <a:close/>
                <a:moveTo>
                  <a:pt x="3120" y="1148"/>
                </a:moveTo>
                <a:cubicBezTo>
                  <a:pt x="3120" y="1149"/>
                  <a:pt x="3123" y="1148"/>
                  <a:pt x="3122" y="1146"/>
                </a:cubicBezTo>
                <a:cubicBezTo>
                  <a:pt x="3122" y="1144"/>
                  <a:pt x="3119" y="1144"/>
                  <a:pt x="3119" y="1146"/>
                </a:cubicBezTo>
                <a:cubicBezTo>
                  <a:pt x="3120" y="1148"/>
                  <a:pt x="3120" y="1148"/>
                  <a:pt x="3120" y="1148"/>
                </a:cubicBezTo>
                <a:close/>
                <a:moveTo>
                  <a:pt x="3044" y="985"/>
                </a:moveTo>
                <a:cubicBezTo>
                  <a:pt x="3044" y="985"/>
                  <a:pt x="3044" y="985"/>
                  <a:pt x="3044" y="985"/>
                </a:cubicBezTo>
                <a:cubicBezTo>
                  <a:pt x="3045" y="989"/>
                  <a:pt x="3047" y="986"/>
                  <a:pt x="3047" y="985"/>
                </a:cubicBezTo>
                <a:cubicBezTo>
                  <a:pt x="3047" y="984"/>
                  <a:pt x="3046" y="982"/>
                  <a:pt x="3045" y="982"/>
                </a:cubicBezTo>
                <a:cubicBezTo>
                  <a:pt x="3045" y="983"/>
                  <a:pt x="3042" y="985"/>
                  <a:pt x="3044" y="985"/>
                </a:cubicBezTo>
                <a:close/>
                <a:moveTo>
                  <a:pt x="3064" y="1005"/>
                </a:moveTo>
                <a:cubicBezTo>
                  <a:pt x="3062" y="1004"/>
                  <a:pt x="3061" y="1004"/>
                  <a:pt x="3060" y="1006"/>
                </a:cubicBezTo>
                <a:cubicBezTo>
                  <a:pt x="3057" y="1012"/>
                  <a:pt x="3058" y="1012"/>
                  <a:pt x="3063" y="1012"/>
                </a:cubicBezTo>
                <a:cubicBezTo>
                  <a:pt x="3063" y="1012"/>
                  <a:pt x="3066" y="1014"/>
                  <a:pt x="3067" y="1014"/>
                </a:cubicBezTo>
                <a:cubicBezTo>
                  <a:pt x="3067" y="1014"/>
                  <a:pt x="3071" y="1013"/>
                  <a:pt x="3072" y="1013"/>
                </a:cubicBezTo>
                <a:cubicBezTo>
                  <a:pt x="3073" y="1013"/>
                  <a:pt x="3073" y="1010"/>
                  <a:pt x="3072" y="1009"/>
                </a:cubicBezTo>
                <a:cubicBezTo>
                  <a:pt x="3071" y="1007"/>
                  <a:pt x="3066" y="1007"/>
                  <a:pt x="3064" y="1005"/>
                </a:cubicBezTo>
                <a:close/>
                <a:moveTo>
                  <a:pt x="3051" y="987"/>
                </a:moveTo>
                <a:cubicBezTo>
                  <a:pt x="3053" y="988"/>
                  <a:pt x="3053" y="986"/>
                  <a:pt x="3053" y="990"/>
                </a:cubicBezTo>
                <a:cubicBezTo>
                  <a:pt x="3053" y="990"/>
                  <a:pt x="3061" y="997"/>
                  <a:pt x="3064" y="997"/>
                </a:cubicBezTo>
                <a:cubicBezTo>
                  <a:pt x="3066" y="997"/>
                  <a:pt x="3067" y="994"/>
                  <a:pt x="3065" y="993"/>
                </a:cubicBezTo>
                <a:cubicBezTo>
                  <a:pt x="3064" y="993"/>
                  <a:pt x="3063" y="991"/>
                  <a:pt x="3060" y="990"/>
                </a:cubicBezTo>
                <a:cubicBezTo>
                  <a:pt x="3058" y="990"/>
                  <a:pt x="3058" y="989"/>
                  <a:pt x="3058" y="989"/>
                </a:cubicBezTo>
                <a:cubicBezTo>
                  <a:pt x="3058" y="989"/>
                  <a:pt x="3058" y="989"/>
                  <a:pt x="3058" y="989"/>
                </a:cubicBezTo>
                <a:cubicBezTo>
                  <a:pt x="3058" y="989"/>
                  <a:pt x="3055" y="984"/>
                  <a:pt x="3054" y="984"/>
                </a:cubicBezTo>
                <a:cubicBezTo>
                  <a:pt x="3053" y="984"/>
                  <a:pt x="3049" y="984"/>
                  <a:pt x="3049" y="985"/>
                </a:cubicBezTo>
                <a:cubicBezTo>
                  <a:pt x="3049" y="985"/>
                  <a:pt x="3050" y="987"/>
                  <a:pt x="3051" y="987"/>
                </a:cubicBezTo>
                <a:close/>
                <a:moveTo>
                  <a:pt x="3072" y="998"/>
                </a:moveTo>
                <a:cubicBezTo>
                  <a:pt x="3072" y="998"/>
                  <a:pt x="3072" y="997"/>
                  <a:pt x="3072" y="997"/>
                </a:cubicBezTo>
                <a:cubicBezTo>
                  <a:pt x="3072" y="997"/>
                  <a:pt x="3072" y="995"/>
                  <a:pt x="3072" y="994"/>
                </a:cubicBezTo>
                <a:cubicBezTo>
                  <a:pt x="3072" y="992"/>
                  <a:pt x="3074" y="993"/>
                  <a:pt x="3075" y="994"/>
                </a:cubicBezTo>
                <a:cubicBezTo>
                  <a:pt x="3075" y="994"/>
                  <a:pt x="3076" y="998"/>
                  <a:pt x="3076" y="999"/>
                </a:cubicBezTo>
                <a:cubicBezTo>
                  <a:pt x="3076" y="1002"/>
                  <a:pt x="3077" y="1002"/>
                  <a:pt x="3078" y="1003"/>
                </a:cubicBezTo>
                <a:cubicBezTo>
                  <a:pt x="3079" y="1004"/>
                  <a:pt x="3082" y="1011"/>
                  <a:pt x="3080" y="1011"/>
                </a:cubicBezTo>
                <a:cubicBezTo>
                  <a:pt x="3078" y="1011"/>
                  <a:pt x="3075" y="1006"/>
                  <a:pt x="3074" y="1004"/>
                </a:cubicBezTo>
                <a:cubicBezTo>
                  <a:pt x="3072" y="1003"/>
                  <a:pt x="3071" y="1003"/>
                  <a:pt x="3072" y="998"/>
                </a:cubicBezTo>
                <a:close/>
                <a:moveTo>
                  <a:pt x="3084" y="1024"/>
                </a:moveTo>
                <a:cubicBezTo>
                  <a:pt x="3085" y="1025"/>
                  <a:pt x="3087" y="1025"/>
                  <a:pt x="3087" y="1023"/>
                </a:cubicBezTo>
                <a:cubicBezTo>
                  <a:pt x="3087" y="1023"/>
                  <a:pt x="3086" y="1019"/>
                  <a:pt x="3085" y="1019"/>
                </a:cubicBezTo>
                <a:cubicBezTo>
                  <a:pt x="3084" y="1019"/>
                  <a:pt x="3082" y="1019"/>
                  <a:pt x="3082" y="1019"/>
                </a:cubicBezTo>
                <a:cubicBezTo>
                  <a:pt x="3081" y="1017"/>
                  <a:pt x="3081" y="1017"/>
                  <a:pt x="3079" y="1016"/>
                </a:cubicBezTo>
                <a:cubicBezTo>
                  <a:pt x="3077" y="1014"/>
                  <a:pt x="3073" y="1018"/>
                  <a:pt x="3078" y="1018"/>
                </a:cubicBezTo>
                <a:cubicBezTo>
                  <a:pt x="3078" y="1018"/>
                  <a:pt x="3078" y="1018"/>
                  <a:pt x="3078" y="1018"/>
                </a:cubicBezTo>
                <a:cubicBezTo>
                  <a:pt x="3079" y="1021"/>
                  <a:pt x="3078" y="1020"/>
                  <a:pt x="3081" y="1023"/>
                </a:cubicBezTo>
                <a:cubicBezTo>
                  <a:pt x="3082" y="1024"/>
                  <a:pt x="3083" y="1024"/>
                  <a:pt x="3084" y="1024"/>
                </a:cubicBezTo>
                <a:close/>
                <a:moveTo>
                  <a:pt x="3033" y="977"/>
                </a:moveTo>
                <a:cubicBezTo>
                  <a:pt x="3032" y="977"/>
                  <a:pt x="3032" y="976"/>
                  <a:pt x="3032" y="976"/>
                </a:cubicBezTo>
                <a:cubicBezTo>
                  <a:pt x="3032" y="975"/>
                  <a:pt x="3034" y="974"/>
                  <a:pt x="3034" y="974"/>
                </a:cubicBezTo>
                <a:cubicBezTo>
                  <a:pt x="3036" y="976"/>
                  <a:pt x="3038" y="976"/>
                  <a:pt x="3038" y="978"/>
                </a:cubicBezTo>
                <a:cubicBezTo>
                  <a:pt x="3039" y="980"/>
                  <a:pt x="3041" y="981"/>
                  <a:pt x="3042" y="983"/>
                </a:cubicBezTo>
                <a:cubicBezTo>
                  <a:pt x="3044" y="984"/>
                  <a:pt x="3039" y="985"/>
                  <a:pt x="3039" y="984"/>
                </a:cubicBezTo>
                <a:cubicBezTo>
                  <a:pt x="3036" y="983"/>
                  <a:pt x="3034" y="984"/>
                  <a:pt x="3034" y="982"/>
                </a:cubicBezTo>
                <a:cubicBezTo>
                  <a:pt x="3034" y="979"/>
                  <a:pt x="3034" y="979"/>
                  <a:pt x="3033" y="977"/>
                </a:cubicBezTo>
                <a:close/>
                <a:moveTo>
                  <a:pt x="3039" y="991"/>
                </a:moveTo>
                <a:cubicBezTo>
                  <a:pt x="3039" y="992"/>
                  <a:pt x="3039" y="992"/>
                  <a:pt x="3039" y="992"/>
                </a:cubicBezTo>
                <a:cubicBezTo>
                  <a:pt x="3039" y="991"/>
                  <a:pt x="3040" y="991"/>
                  <a:pt x="3040" y="990"/>
                </a:cubicBezTo>
                <a:cubicBezTo>
                  <a:pt x="3041" y="988"/>
                  <a:pt x="3043" y="991"/>
                  <a:pt x="3043" y="992"/>
                </a:cubicBezTo>
                <a:cubicBezTo>
                  <a:pt x="3043" y="993"/>
                  <a:pt x="3040" y="994"/>
                  <a:pt x="3040" y="994"/>
                </a:cubicBezTo>
                <a:cubicBezTo>
                  <a:pt x="3038" y="995"/>
                  <a:pt x="3035" y="994"/>
                  <a:pt x="3035" y="993"/>
                </a:cubicBezTo>
                <a:cubicBezTo>
                  <a:pt x="3035" y="992"/>
                  <a:pt x="3036" y="990"/>
                  <a:pt x="3036" y="990"/>
                </a:cubicBezTo>
                <a:cubicBezTo>
                  <a:pt x="3037" y="988"/>
                  <a:pt x="3038" y="986"/>
                  <a:pt x="3039" y="991"/>
                </a:cubicBezTo>
                <a:close/>
                <a:moveTo>
                  <a:pt x="3047" y="997"/>
                </a:moveTo>
                <a:cubicBezTo>
                  <a:pt x="3046" y="997"/>
                  <a:pt x="3045" y="996"/>
                  <a:pt x="3045" y="995"/>
                </a:cubicBezTo>
                <a:cubicBezTo>
                  <a:pt x="3045" y="992"/>
                  <a:pt x="3046" y="992"/>
                  <a:pt x="3042" y="995"/>
                </a:cubicBezTo>
                <a:cubicBezTo>
                  <a:pt x="3041" y="995"/>
                  <a:pt x="3043" y="1000"/>
                  <a:pt x="3045" y="1000"/>
                </a:cubicBezTo>
                <a:cubicBezTo>
                  <a:pt x="3046" y="1000"/>
                  <a:pt x="3046" y="1000"/>
                  <a:pt x="3046" y="1000"/>
                </a:cubicBezTo>
                <a:cubicBezTo>
                  <a:pt x="3048" y="1000"/>
                  <a:pt x="3047" y="999"/>
                  <a:pt x="3048" y="998"/>
                </a:cubicBezTo>
                <a:cubicBezTo>
                  <a:pt x="3048" y="996"/>
                  <a:pt x="3047" y="997"/>
                  <a:pt x="3047" y="997"/>
                </a:cubicBezTo>
                <a:close/>
                <a:moveTo>
                  <a:pt x="3031" y="988"/>
                </a:moveTo>
                <a:cubicBezTo>
                  <a:pt x="3031" y="989"/>
                  <a:pt x="3032" y="991"/>
                  <a:pt x="3033" y="990"/>
                </a:cubicBezTo>
                <a:cubicBezTo>
                  <a:pt x="3034" y="989"/>
                  <a:pt x="3035" y="987"/>
                  <a:pt x="3034" y="985"/>
                </a:cubicBezTo>
                <a:cubicBezTo>
                  <a:pt x="3034" y="985"/>
                  <a:pt x="3032" y="985"/>
                  <a:pt x="3032" y="985"/>
                </a:cubicBezTo>
                <a:cubicBezTo>
                  <a:pt x="3030" y="985"/>
                  <a:pt x="3031" y="987"/>
                  <a:pt x="3031" y="988"/>
                </a:cubicBezTo>
                <a:close/>
                <a:moveTo>
                  <a:pt x="2921" y="948"/>
                </a:moveTo>
                <a:cubicBezTo>
                  <a:pt x="2918" y="948"/>
                  <a:pt x="2918" y="948"/>
                  <a:pt x="2918" y="948"/>
                </a:cubicBezTo>
                <a:cubicBezTo>
                  <a:pt x="2918" y="948"/>
                  <a:pt x="2916" y="945"/>
                  <a:pt x="2916" y="945"/>
                </a:cubicBezTo>
                <a:cubicBezTo>
                  <a:pt x="2913" y="943"/>
                  <a:pt x="2913" y="943"/>
                  <a:pt x="2913" y="943"/>
                </a:cubicBezTo>
                <a:cubicBezTo>
                  <a:pt x="2912" y="943"/>
                  <a:pt x="2912" y="942"/>
                  <a:pt x="2911" y="942"/>
                </a:cubicBezTo>
                <a:cubicBezTo>
                  <a:pt x="2910" y="942"/>
                  <a:pt x="2907" y="942"/>
                  <a:pt x="2906" y="941"/>
                </a:cubicBezTo>
                <a:cubicBezTo>
                  <a:pt x="2906" y="941"/>
                  <a:pt x="2906" y="940"/>
                  <a:pt x="2905" y="940"/>
                </a:cubicBezTo>
                <a:cubicBezTo>
                  <a:pt x="2905" y="939"/>
                  <a:pt x="2902" y="937"/>
                  <a:pt x="2901" y="937"/>
                </a:cubicBezTo>
                <a:cubicBezTo>
                  <a:pt x="2894" y="936"/>
                  <a:pt x="2898" y="937"/>
                  <a:pt x="2893" y="934"/>
                </a:cubicBezTo>
                <a:cubicBezTo>
                  <a:pt x="2890" y="933"/>
                  <a:pt x="2886" y="931"/>
                  <a:pt x="2883" y="930"/>
                </a:cubicBezTo>
                <a:cubicBezTo>
                  <a:pt x="2879" y="928"/>
                  <a:pt x="2882" y="929"/>
                  <a:pt x="2877" y="928"/>
                </a:cubicBezTo>
                <a:cubicBezTo>
                  <a:pt x="2871" y="926"/>
                  <a:pt x="2871" y="926"/>
                  <a:pt x="2871" y="926"/>
                </a:cubicBezTo>
                <a:cubicBezTo>
                  <a:pt x="2863" y="924"/>
                  <a:pt x="2863" y="924"/>
                  <a:pt x="2863" y="924"/>
                </a:cubicBezTo>
                <a:cubicBezTo>
                  <a:pt x="2863" y="924"/>
                  <a:pt x="2858" y="921"/>
                  <a:pt x="2856" y="921"/>
                </a:cubicBezTo>
                <a:cubicBezTo>
                  <a:pt x="2853" y="921"/>
                  <a:pt x="2849" y="915"/>
                  <a:pt x="2846" y="915"/>
                </a:cubicBezTo>
                <a:cubicBezTo>
                  <a:pt x="2842" y="915"/>
                  <a:pt x="2839" y="918"/>
                  <a:pt x="2837" y="921"/>
                </a:cubicBezTo>
                <a:cubicBezTo>
                  <a:pt x="2837" y="921"/>
                  <a:pt x="2839" y="923"/>
                  <a:pt x="2837" y="923"/>
                </a:cubicBezTo>
                <a:cubicBezTo>
                  <a:pt x="2829" y="923"/>
                  <a:pt x="2829" y="923"/>
                  <a:pt x="2829" y="923"/>
                </a:cubicBezTo>
                <a:cubicBezTo>
                  <a:pt x="2828" y="924"/>
                  <a:pt x="2828" y="928"/>
                  <a:pt x="2827" y="929"/>
                </a:cubicBezTo>
                <a:cubicBezTo>
                  <a:pt x="2827" y="929"/>
                  <a:pt x="2824" y="932"/>
                  <a:pt x="2823" y="935"/>
                </a:cubicBezTo>
                <a:cubicBezTo>
                  <a:pt x="2821" y="938"/>
                  <a:pt x="2821" y="937"/>
                  <a:pt x="2818" y="936"/>
                </a:cubicBezTo>
                <a:cubicBezTo>
                  <a:pt x="2815" y="934"/>
                  <a:pt x="2816" y="934"/>
                  <a:pt x="2816" y="931"/>
                </a:cubicBezTo>
                <a:cubicBezTo>
                  <a:pt x="2816" y="930"/>
                  <a:pt x="2814" y="931"/>
                  <a:pt x="2814" y="929"/>
                </a:cubicBezTo>
                <a:cubicBezTo>
                  <a:pt x="2814" y="928"/>
                  <a:pt x="2814" y="926"/>
                  <a:pt x="2814" y="925"/>
                </a:cubicBezTo>
                <a:cubicBezTo>
                  <a:pt x="2815" y="920"/>
                  <a:pt x="2811" y="923"/>
                  <a:pt x="2811" y="927"/>
                </a:cubicBezTo>
                <a:cubicBezTo>
                  <a:pt x="2811" y="927"/>
                  <a:pt x="2811" y="928"/>
                  <a:pt x="2811" y="928"/>
                </a:cubicBezTo>
                <a:cubicBezTo>
                  <a:pt x="2810" y="927"/>
                  <a:pt x="2809" y="923"/>
                  <a:pt x="2809" y="922"/>
                </a:cubicBezTo>
                <a:cubicBezTo>
                  <a:pt x="2809" y="921"/>
                  <a:pt x="2808" y="921"/>
                  <a:pt x="2808" y="920"/>
                </a:cubicBezTo>
                <a:cubicBezTo>
                  <a:pt x="2808" y="919"/>
                  <a:pt x="2808" y="919"/>
                  <a:pt x="2807" y="919"/>
                </a:cubicBezTo>
                <a:cubicBezTo>
                  <a:pt x="2807" y="918"/>
                  <a:pt x="2809" y="916"/>
                  <a:pt x="2809" y="915"/>
                </a:cubicBezTo>
                <a:cubicBezTo>
                  <a:pt x="2809" y="915"/>
                  <a:pt x="2810" y="910"/>
                  <a:pt x="2809" y="911"/>
                </a:cubicBezTo>
                <a:cubicBezTo>
                  <a:pt x="2808" y="910"/>
                  <a:pt x="2808" y="908"/>
                  <a:pt x="2808" y="908"/>
                </a:cubicBezTo>
                <a:cubicBezTo>
                  <a:pt x="2803" y="904"/>
                  <a:pt x="2803" y="907"/>
                  <a:pt x="2801" y="906"/>
                </a:cubicBezTo>
                <a:cubicBezTo>
                  <a:pt x="2798" y="904"/>
                  <a:pt x="2795" y="900"/>
                  <a:pt x="2791" y="902"/>
                </a:cubicBezTo>
                <a:cubicBezTo>
                  <a:pt x="2785" y="904"/>
                  <a:pt x="2788" y="905"/>
                  <a:pt x="2778" y="908"/>
                </a:cubicBezTo>
                <a:cubicBezTo>
                  <a:pt x="2778" y="908"/>
                  <a:pt x="2777" y="913"/>
                  <a:pt x="2776" y="914"/>
                </a:cubicBezTo>
                <a:cubicBezTo>
                  <a:pt x="2777" y="913"/>
                  <a:pt x="2776" y="911"/>
                  <a:pt x="2777" y="911"/>
                </a:cubicBezTo>
                <a:cubicBezTo>
                  <a:pt x="2778" y="910"/>
                  <a:pt x="2775" y="909"/>
                  <a:pt x="2775" y="908"/>
                </a:cubicBezTo>
                <a:cubicBezTo>
                  <a:pt x="2776" y="906"/>
                  <a:pt x="2774" y="907"/>
                  <a:pt x="2773" y="906"/>
                </a:cubicBezTo>
                <a:cubicBezTo>
                  <a:pt x="2771" y="905"/>
                  <a:pt x="2768" y="908"/>
                  <a:pt x="2769" y="908"/>
                </a:cubicBezTo>
                <a:cubicBezTo>
                  <a:pt x="2771" y="911"/>
                  <a:pt x="2771" y="911"/>
                  <a:pt x="2771" y="911"/>
                </a:cubicBezTo>
                <a:cubicBezTo>
                  <a:pt x="2770" y="913"/>
                  <a:pt x="2774" y="914"/>
                  <a:pt x="2776" y="914"/>
                </a:cubicBezTo>
                <a:cubicBezTo>
                  <a:pt x="2772" y="916"/>
                  <a:pt x="2780" y="917"/>
                  <a:pt x="2782" y="916"/>
                </a:cubicBezTo>
                <a:cubicBezTo>
                  <a:pt x="2786" y="915"/>
                  <a:pt x="2783" y="918"/>
                  <a:pt x="2785" y="920"/>
                </a:cubicBezTo>
                <a:cubicBezTo>
                  <a:pt x="2786" y="921"/>
                  <a:pt x="2785" y="923"/>
                  <a:pt x="2788" y="923"/>
                </a:cubicBezTo>
                <a:cubicBezTo>
                  <a:pt x="2790" y="923"/>
                  <a:pt x="2790" y="925"/>
                  <a:pt x="2795" y="924"/>
                </a:cubicBezTo>
                <a:cubicBezTo>
                  <a:pt x="2799" y="923"/>
                  <a:pt x="2800" y="923"/>
                  <a:pt x="2804" y="923"/>
                </a:cubicBezTo>
                <a:cubicBezTo>
                  <a:pt x="2804" y="923"/>
                  <a:pt x="2804" y="923"/>
                  <a:pt x="2804" y="923"/>
                </a:cubicBezTo>
                <a:cubicBezTo>
                  <a:pt x="2804" y="925"/>
                  <a:pt x="2805" y="927"/>
                  <a:pt x="2802" y="927"/>
                </a:cubicBezTo>
                <a:cubicBezTo>
                  <a:pt x="2801" y="927"/>
                  <a:pt x="2802" y="926"/>
                  <a:pt x="2801" y="926"/>
                </a:cubicBezTo>
                <a:cubicBezTo>
                  <a:pt x="2802" y="926"/>
                  <a:pt x="2801" y="925"/>
                  <a:pt x="2800" y="925"/>
                </a:cubicBezTo>
                <a:cubicBezTo>
                  <a:pt x="2798" y="926"/>
                  <a:pt x="2798" y="926"/>
                  <a:pt x="2797" y="927"/>
                </a:cubicBezTo>
                <a:cubicBezTo>
                  <a:pt x="2794" y="931"/>
                  <a:pt x="2793" y="928"/>
                  <a:pt x="2789" y="928"/>
                </a:cubicBezTo>
                <a:cubicBezTo>
                  <a:pt x="2787" y="928"/>
                  <a:pt x="2788" y="929"/>
                  <a:pt x="2787" y="929"/>
                </a:cubicBezTo>
                <a:cubicBezTo>
                  <a:pt x="2786" y="930"/>
                  <a:pt x="2785" y="930"/>
                  <a:pt x="2785" y="931"/>
                </a:cubicBezTo>
                <a:cubicBezTo>
                  <a:pt x="2786" y="933"/>
                  <a:pt x="2789" y="933"/>
                  <a:pt x="2790" y="933"/>
                </a:cubicBezTo>
                <a:cubicBezTo>
                  <a:pt x="2791" y="933"/>
                  <a:pt x="2792" y="935"/>
                  <a:pt x="2793" y="935"/>
                </a:cubicBezTo>
                <a:cubicBezTo>
                  <a:pt x="2795" y="935"/>
                  <a:pt x="2794" y="937"/>
                  <a:pt x="2795" y="938"/>
                </a:cubicBezTo>
                <a:cubicBezTo>
                  <a:pt x="2796" y="938"/>
                  <a:pt x="2793" y="941"/>
                  <a:pt x="2793" y="942"/>
                </a:cubicBezTo>
                <a:cubicBezTo>
                  <a:pt x="2793" y="945"/>
                  <a:pt x="2795" y="945"/>
                  <a:pt x="2796" y="945"/>
                </a:cubicBezTo>
                <a:cubicBezTo>
                  <a:pt x="2799" y="946"/>
                  <a:pt x="2799" y="944"/>
                  <a:pt x="2801" y="941"/>
                </a:cubicBezTo>
                <a:cubicBezTo>
                  <a:pt x="2804" y="936"/>
                  <a:pt x="2803" y="940"/>
                  <a:pt x="2806" y="942"/>
                </a:cubicBezTo>
                <a:cubicBezTo>
                  <a:pt x="2806" y="944"/>
                  <a:pt x="2810" y="944"/>
                  <a:pt x="2812" y="944"/>
                </a:cubicBezTo>
                <a:cubicBezTo>
                  <a:pt x="2812" y="944"/>
                  <a:pt x="2812" y="945"/>
                  <a:pt x="2814" y="946"/>
                </a:cubicBezTo>
                <a:cubicBezTo>
                  <a:pt x="2815" y="947"/>
                  <a:pt x="2815" y="949"/>
                  <a:pt x="2818" y="949"/>
                </a:cubicBezTo>
                <a:cubicBezTo>
                  <a:pt x="2819" y="949"/>
                  <a:pt x="2818" y="950"/>
                  <a:pt x="2821" y="951"/>
                </a:cubicBezTo>
                <a:cubicBezTo>
                  <a:pt x="2825" y="952"/>
                  <a:pt x="2825" y="952"/>
                  <a:pt x="2825" y="952"/>
                </a:cubicBezTo>
                <a:cubicBezTo>
                  <a:pt x="2828" y="952"/>
                  <a:pt x="2834" y="956"/>
                  <a:pt x="2837" y="957"/>
                </a:cubicBezTo>
                <a:cubicBezTo>
                  <a:pt x="2840" y="958"/>
                  <a:pt x="2844" y="959"/>
                  <a:pt x="2844" y="960"/>
                </a:cubicBezTo>
                <a:cubicBezTo>
                  <a:pt x="2844" y="961"/>
                  <a:pt x="2847" y="962"/>
                  <a:pt x="2847" y="964"/>
                </a:cubicBezTo>
                <a:cubicBezTo>
                  <a:pt x="2848" y="966"/>
                  <a:pt x="2848" y="971"/>
                  <a:pt x="2850" y="972"/>
                </a:cubicBezTo>
                <a:cubicBezTo>
                  <a:pt x="2851" y="973"/>
                  <a:pt x="2852" y="974"/>
                  <a:pt x="2853" y="976"/>
                </a:cubicBezTo>
                <a:cubicBezTo>
                  <a:pt x="2851" y="978"/>
                  <a:pt x="2847" y="977"/>
                  <a:pt x="2852" y="982"/>
                </a:cubicBezTo>
                <a:cubicBezTo>
                  <a:pt x="2849" y="981"/>
                  <a:pt x="2846" y="984"/>
                  <a:pt x="2843" y="987"/>
                </a:cubicBezTo>
                <a:cubicBezTo>
                  <a:pt x="2833" y="1001"/>
                  <a:pt x="2846" y="993"/>
                  <a:pt x="2850" y="995"/>
                </a:cubicBezTo>
                <a:cubicBezTo>
                  <a:pt x="2851" y="996"/>
                  <a:pt x="2853" y="995"/>
                  <a:pt x="2854" y="994"/>
                </a:cubicBezTo>
                <a:cubicBezTo>
                  <a:pt x="2854" y="992"/>
                  <a:pt x="2857" y="993"/>
                  <a:pt x="2860" y="993"/>
                </a:cubicBezTo>
                <a:cubicBezTo>
                  <a:pt x="2863" y="992"/>
                  <a:pt x="2865" y="993"/>
                  <a:pt x="2867" y="997"/>
                </a:cubicBezTo>
                <a:cubicBezTo>
                  <a:pt x="2868" y="999"/>
                  <a:pt x="2872" y="1004"/>
                  <a:pt x="2873" y="1004"/>
                </a:cubicBezTo>
                <a:cubicBezTo>
                  <a:pt x="2876" y="1006"/>
                  <a:pt x="2875" y="1006"/>
                  <a:pt x="2878" y="1004"/>
                </a:cubicBezTo>
                <a:cubicBezTo>
                  <a:pt x="2883" y="1005"/>
                  <a:pt x="2882" y="1005"/>
                  <a:pt x="2888" y="1005"/>
                </a:cubicBezTo>
                <a:cubicBezTo>
                  <a:pt x="2891" y="1005"/>
                  <a:pt x="2889" y="1007"/>
                  <a:pt x="2895" y="1003"/>
                </a:cubicBezTo>
                <a:cubicBezTo>
                  <a:pt x="2898" y="1001"/>
                  <a:pt x="2898" y="1002"/>
                  <a:pt x="2899" y="1002"/>
                </a:cubicBezTo>
                <a:cubicBezTo>
                  <a:pt x="2900" y="1002"/>
                  <a:pt x="2898" y="997"/>
                  <a:pt x="2897" y="996"/>
                </a:cubicBezTo>
                <a:cubicBezTo>
                  <a:pt x="2895" y="994"/>
                  <a:pt x="2896" y="995"/>
                  <a:pt x="2893" y="994"/>
                </a:cubicBezTo>
                <a:cubicBezTo>
                  <a:pt x="2897" y="994"/>
                  <a:pt x="2896" y="993"/>
                  <a:pt x="2898" y="993"/>
                </a:cubicBezTo>
                <a:cubicBezTo>
                  <a:pt x="2901" y="993"/>
                  <a:pt x="2900" y="992"/>
                  <a:pt x="2900" y="991"/>
                </a:cubicBezTo>
                <a:cubicBezTo>
                  <a:pt x="2900" y="991"/>
                  <a:pt x="2902" y="991"/>
                  <a:pt x="2902" y="991"/>
                </a:cubicBezTo>
                <a:cubicBezTo>
                  <a:pt x="2905" y="989"/>
                  <a:pt x="2904" y="989"/>
                  <a:pt x="2904" y="986"/>
                </a:cubicBezTo>
                <a:cubicBezTo>
                  <a:pt x="2908" y="989"/>
                  <a:pt x="2906" y="988"/>
                  <a:pt x="2910" y="987"/>
                </a:cubicBezTo>
                <a:cubicBezTo>
                  <a:pt x="2910" y="987"/>
                  <a:pt x="2910" y="987"/>
                  <a:pt x="2910" y="987"/>
                </a:cubicBezTo>
                <a:cubicBezTo>
                  <a:pt x="2915" y="988"/>
                  <a:pt x="2915" y="988"/>
                  <a:pt x="2915" y="988"/>
                </a:cubicBezTo>
                <a:cubicBezTo>
                  <a:pt x="2915" y="988"/>
                  <a:pt x="2918" y="990"/>
                  <a:pt x="2919" y="990"/>
                </a:cubicBezTo>
                <a:cubicBezTo>
                  <a:pt x="2920" y="990"/>
                  <a:pt x="2925" y="990"/>
                  <a:pt x="2926" y="991"/>
                </a:cubicBezTo>
                <a:cubicBezTo>
                  <a:pt x="2926" y="992"/>
                  <a:pt x="2927" y="993"/>
                  <a:pt x="2927" y="993"/>
                </a:cubicBezTo>
                <a:cubicBezTo>
                  <a:pt x="2928" y="998"/>
                  <a:pt x="2927" y="996"/>
                  <a:pt x="2930" y="1000"/>
                </a:cubicBezTo>
                <a:cubicBezTo>
                  <a:pt x="2929" y="1004"/>
                  <a:pt x="2933" y="1002"/>
                  <a:pt x="2933" y="1004"/>
                </a:cubicBezTo>
                <a:cubicBezTo>
                  <a:pt x="2933" y="1005"/>
                  <a:pt x="2934" y="1007"/>
                  <a:pt x="2934" y="1008"/>
                </a:cubicBezTo>
                <a:cubicBezTo>
                  <a:pt x="2939" y="1011"/>
                  <a:pt x="2937" y="1009"/>
                  <a:pt x="2939" y="1014"/>
                </a:cubicBezTo>
                <a:cubicBezTo>
                  <a:pt x="2939" y="1015"/>
                  <a:pt x="2943" y="1016"/>
                  <a:pt x="2944" y="1016"/>
                </a:cubicBezTo>
                <a:cubicBezTo>
                  <a:pt x="2947" y="1016"/>
                  <a:pt x="2956" y="1017"/>
                  <a:pt x="2958" y="1017"/>
                </a:cubicBezTo>
                <a:cubicBezTo>
                  <a:pt x="2962" y="1019"/>
                  <a:pt x="2962" y="1019"/>
                  <a:pt x="2962" y="1019"/>
                </a:cubicBezTo>
                <a:cubicBezTo>
                  <a:pt x="2962" y="1019"/>
                  <a:pt x="2962" y="1021"/>
                  <a:pt x="2963" y="1021"/>
                </a:cubicBezTo>
                <a:cubicBezTo>
                  <a:pt x="2970" y="1021"/>
                  <a:pt x="2968" y="1022"/>
                  <a:pt x="2969" y="1018"/>
                </a:cubicBezTo>
                <a:cubicBezTo>
                  <a:pt x="2968" y="1018"/>
                  <a:pt x="2968" y="1018"/>
                  <a:pt x="2968" y="1018"/>
                </a:cubicBezTo>
                <a:cubicBezTo>
                  <a:pt x="2970" y="1017"/>
                  <a:pt x="2970" y="1017"/>
                  <a:pt x="2969" y="1016"/>
                </a:cubicBezTo>
                <a:cubicBezTo>
                  <a:pt x="2968" y="1016"/>
                  <a:pt x="2965" y="1016"/>
                  <a:pt x="2965" y="1015"/>
                </a:cubicBezTo>
                <a:cubicBezTo>
                  <a:pt x="2961" y="1012"/>
                  <a:pt x="2961" y="1012"/>
                  <a:pt x="2961" y="1012"/>
                </a:cubicBezTo>
                <a:cubicBezTo>
                  <a:pt x="2962" y="1011"/>
                  <a:pt x="2965" y="1010"/>
                  <a:pt x="2964" y="1010"/>
                </a:cubicBezTo>
                <a:cubicBezTo>
                  <a:pt x="2962" y="1008"/>
                  <a:pt x="2961" y="1008"/>
                  <a:pt x="2958" y="1008"/>
                </a:cubicBezTo>
                <a:cubicBezTo>
                  <a:pt x="2957" y="1008"/>
                  <a:pt x="2956" y="1007"/>
                  <a:pt x="2956" y="1007"/>
                </a:cubicBezTo>
                <a:cubicBezTo>
                  <a:pt x="2957" y="1003"/>
                  <a:pt x="2957" y="1003"/>
                  <a:pt x="2957" y="1003"/>
                </a:cubicBezTo>
                <a:cubicBezTo>
                  <a:pt x="2957" y="1000"/>
                  <a:pt x="2950" y="1003"/>
                  <a:pt x="2950" y="1002"/>
                </a:cubicBezTo>
                <a:cubicBezTo>
                  <a:pt x="2950" y="998"/>
                  <a:pt x="2949" y="998"/>
                  <a:pt x="2948" y="997"/>
                </a:cubicBezTo>
                <a:cubicBezTo>
                  <a:pt x="2948" y="995"/>
                  <a:pt x="2947" y="992"/>
                  <a:pt x="2947" y="992"/>
                </a:cubicBezTo>
                <a:cubicBezTo>
                  <a:pt x="2947" y="991"/>
                  <a:pt x="2945" y="988"/>
                  <a:pt x="2944" y="988"/>
                </a:cubicBezTo>
                <a:cubicBezTo>
                  <a:pt x="2944" y="988"/>
                  <a:pt x="2941" y="987"/>
                  <a:pt x="2939" y="986"/>
                </a:cubicBezTo>
                <a:cubicBezTo>
                  <a:pt x="2938" y="983"/>
                  <a:pt x="2938" y="983"/>
                  <a:pt x="2938" y="983"/>
                </a:cubicBezTo>
                <a:cubicBezTo>
                  <a:pt x="2937" y="978"/>
                  <a:pt x="2937" y="978"/>
                  <a:pt x="2937" y="978"/>
                </a:cubicBezTo>
                <a:cubicBezTo>
                  <a:pt x="2936" y="976"/>
                  <a:pt x="2936" y="976"/>
                  <a:pt x="2936" y="976"/>
                </a:cubicBezTo>
                <a:cubicBezTo>
                  <a:pt x="2941" y="975"/>
                  <a:pt x="2939" y="975"/>
                  <a:pt x="2943" y="975"/>
                </a:cubicBezTo>
                <a:cubicBezTo>
                  <a:pt x="2944" y="975"/>
                  <a:pt x="2945" y="972"/>
                  <a:pt x="2944" y="971"/>
                </a:cubicBezTo>
                <a:cubicBezTo>
                  <a:pt x="2943" y="970"/>
                  <a:pt x="2942" y="968"/>
                  <a:pt x="2942" y="968"/>
                </a:cubicBezTo>
                <a:cubicBezTo>
                  <a:pt x="2939" y="964"/>
                  <a:pt x="2937" y="965"/>
                  <a:pt x="2933" y="964"/>
                </a:cubicBezTo>
                <a:cubicBezTo>
                  <a:pt x="2932" y="963"/>
                  <a:pt x="2928" y="962"/>
                  <a:pt x="2928" y="961"/>
                </a:cubicBezTo>
                <a:cubicBezTo>
                  <a:pt x="2928" y="960"/>
                  <a:pt x="2924" y="961"/>
                  <a:pt x="2924" y="960"/>
                </a:cubicBezTo>
                <a:cubicBezTo>
                  <a:pt x="2924" y="960"/>
                  <a:pt x="2927" y="951"/>
                  <a:pt x="2925" y="951"/>
                </a:cubicBezTo>
                <a:cubicBezTo>
                  <a:pt x="2921" y="948"/>
                  <a:pt x="2921" y="948"/>
                  <a:pt x="2921" y="948"/>
                </a:cubicBezTo>
                <a:close/>
                <a:moveTo>
                  <a:pt x="2986" y="1005"/>
                </a:moveTo>
                <a:cubicBezTo>
                  <a:pt x="2985" y="1005"/>
                  <a:pt x="2984" y="1006"/>
                  <a:pt x="2984" y="1008"/>
                </a:cubicBezTo>
                <a:cubicBezTo>
                  <a:pt x="2984" y="1010"/>
                  <a:pt x="2987" y="1008"/>
                  <a:pt x="2987" y="1007"/>
                </a:cubicBezTo>
                <a:cubicBezTo>
                  <a:pt x="2987" y="1007"/>
                  <a:pt x="2987" y="1005"/>
                  <a:pt x="2986" y="1005"/>
                </a:cubicBezTo>
                <a:close/>
                <a:moveTo>
                  <a:pt x="2939" y="957"/>
                </a:moveTo>
                <a:cubicBezTo>
                  <a:pt x="2939" y="957"/>
                  <a:pt x="2941" y="960"/>
                  <a:pt x="2940" y="961"/>
                </a:cubicBezTo>
                <a:cubicBezTo>
                  <a:pt x="2937" y="963"/>
                  <a:pt x="2938" y="963"/>
                  <a:pt x="2936" y="959"/>
                </a:cubicBezTo>
                <a:cubicBezTo>
                  <a:pt x="2936" y="959"/>
                  <a:pt x="2939" y="957"/>
                  <a:pt x="2939" y="957"/>
                </a:cubicBezTo>
                <a:close/>
                <a:moveTo>
                  <a:pt x="2983" y="1019"/>
                </a:moveTo>
                <a:cubicBezTo>
                  <a:pt x="2983" y="1019"/>
                  <a:pt x="2980" y="1017"/>
                  <a:pt x="2980" y="1018"/>
                </a:cubicBezTo>
                <a:cubicBezTo>
                  <a:pt x="2980" y="1020"/>
                  <a:pt x="2980" y="1020"/>
                  <a:pt x="2979" y="1021"/>
                </a:cubicBezTo>
                <a:cubicBezTo>
                  <a:pt x="2979" y="1022"/>
                  <a:pt x="2982" y="1025"/>
                  <a:pt x="2982" y="1023"/>
                </a:cubicBezTo>
                <a:cubicBezTo>
                  <a:pt x="2982" y="1022"/>
                  <a:pt x="2983" y="1023"/>
                  <a:pt x="2981" y="1021"/>
                </a:cubicBezTo>
                <a:cubicBezTo>
                  <a:pt x="2982" y="1020"/>
                  <a:pt x="2983" y="1020"/>
                  <a:pt x="2983" y="1019"/>
                </a:cubicBezTo>
                <a:close/>
                <a:moveTo>
                  <a:pt x="2934" y="925"/>
                </a:moveTo>
                <a:cubicBezTo>
                  <a:pt x="2933" y="925"/>
                  <a:pt x="2933" y="922"/>
                  <a:pt x="2933" y="921"/>
                </a:cubicBezTo>
                <a:cubicBezTo>
                  <a:pt x="2933" y="920"/>
                  <a:pt x="2936" y="919"/>
                  <a:pt x="2937" y="920"/>
                </a:cubicBezTo>
                <a:cubicBezTo>
                  <a:pt x="2940" y="920"/>
                  <a:pt x="2944" y="920"/>
                  <a:pt x="2944" y="921"/>
                </a:cubicBezTo>
                <a:cubicBezTo>
                  <a:pt x="2945" y="924"/>
                  <a:pt x="2944" y="922"/>
                  <a:pt x="2940" y="924"/>
                </a:cubicBezTo>
                <a:cubicBezTo>
                  <a:pt x="2938" y="924"/>
                  <a:pt x="2938" y="924"/>
                  <a:pt x="2938" y="924"/>
                </a:cubicBezTo>
                <a:cubicBezTo>
                  <a:pt x="2934" y="925"/>
                  <a:pt x="2934" y="925"/>
                  <a:pt x="2934" y="925"/>
                </a:cubicBezTo>
                <a:close/>
                <a:moveTo>
                  <a:pt x="3013" y="961"/>
                </a:moveTo>
                <a:cubicBezTo>
                  <a:pt x="3015" y="963"/>
                  <a:pt x="3015" y="964"/>
                  <a:pt x="3016" y="965"/>
                </a:cubicBezTo>
                <a:cubicBezTo>
                  <a:pt x="3016" y="967"/>
                  <a:pt x="3015" y="969"/>
                  <a:pt x="3017" y="970"/>
                </a:cubicBezTo>
                <a:cubicBezTo>
                  <a:pt x="3018" y="971"/>
                  <a:pt x="3019" y="974"/>
                  <a:pt x="3019" y="975"/>
                </a:cubicBezTo>
                <a:cubicBezTo>
                  <a:pt x="3019" y="976"/>
                  <a:pt x="3021" y="977"/>
                  <a:pt x="3021" y="977"/>
                </a:cubicBezTo>
                <a:cubicBezTo>
                  <a:pt x="3028" y="977"/>
                  <a:pt x="3027" y="975"/>
                  <a:pt x="3026" y="972"/>
                </a:cubicBezTo>
                <a:cubicBezTo>
                  <a:pt x="3026" y="970"/>
                  <a:pt x="3023" y="969"/>
                  <a:pt x="3022" y="969"/>
                </a:cubicBezTo>
                <a:cubicBezTo>
                  <a:pt x="3021" y="969"/>
                  <a:pt x="3021" y="965"/>
                  <a:pt x="3020" y="964"/>
                </a:cubicBezTo>
                <a:cubicBezTo>
                  <a:pt x="3020" y="963"/>
                  <a:pt x="3020" y="961"/>
                  <a:pt x="3018" y="962"/>
                </a:cubicBezTo>
                <a:cubicBezTo>
                  <a:pt x="3018" y="962"/>
                  <a:pt x="3017" y="962"/>
                  <a:pt x="3016" y="961"/>
                </a:cubicBezTo>
                <a:cubicBezTo>
                  <a:pt x="3016" y="958"/>
                  <a:pt x="3016" y="959"/>
                  <a:pt x="3015" y="956"/>
                </a:cubicBezTo>
                <a:cubicBezTo>
                  <a:pt x="3015" y="954"/>
                  <a:pt x="3013" y="959"/>
                  <a:pt x="3013" y="960"/>
                </a:cubicBezTo>
                <a:cubicBezTo>
                  <a:pt x="3013" y="960"/>
                  <a:pt x="3013" y="960"/>
                  <a:pt x="3013" y="961"/>
                </a:cubicBezTo>
                <a:close/>
                <a:moveTo>
                  <a:pt x="2970" y="1009"/>
                </a:moveTo>
                <a:cubicBezTo>
                  <a:pt x="2969" y="1009"/>
                  <a:pt x="2969" y="1008"/>
                  <a:pt x="2969" y="1007"/>
                </a:cubicBezTo>
                <a:cubicBezTo>
                  <a:pt x="2969" y="1007"/>
                  <a:pt x="2969" y="1007"/>
                  <a:pt x="2969" y="1007"/>
                </a:cubicBezTo>
                <a:cubicBezTo>
                  <a:pt x="2969" y="1008"/>
                  <a:pt x="2966" y="1008"/>
                  <a:pt x="2965" y="1007"/>
                </a:cubicBezTo>
                <a:cubicBezTo>
                  <a:pt x="2965" y="1007"/>
                  <a:pt x="2965" y="1007"/>
                  <a:pt x="2965" y="1007"/>
                </a:cubicBezTo>
                <a:cubicBezTo>
                  <a:pt x="2965" y="1006"/>
                  <a:pt x="2964" y="1005"/>
                  <a:pt x="2966" y="1004"/>
                </a:cubicBezTo>
                <a:cubicBezTo>
                  <a:pt x="2968" y="1004"/>
                  <a:pt x="2969" y="1002"/>
                  <a:pt x="2969" y="1006"/>
                </a:cubicBezTo>
                <a:cubicBezTo>
                  <a:pt x="2969" y="1006"/>
                  <a:pt x="2969" y="1006"/>
                  <a:pt x="2969" y="1007"/>
                </a:cubicBezTo>
                <a:cubicBezTo>
                  <a:pt x="2969" y="1006"/>
                  <a:pt x="2972" y="1006"/>
                  <a:pt x="2973" y="1007"/>
                </a:cubicBezTo>
                <a:cubicBezTo>
                  <a:pt x="2974" y="1008"/>
                  <a:pt x="2975" y="1009"/>
                  <a:pt x="2974" y="1009"/>
                </a:cubicBezTo>
                <a:cubicBezTo>
                  <a:pt x="2974" y="1010"/>
                  <a:pt x="2973" y="1011"/>
                  <a:pt x="2973" y="1011"/>
                </a:cubicBezTo>
                <a:cubicBezTo>
                  <a:pt x="2974" y="1012"/>
                  <a:pt x="2974" y="1011"/>
                  <a:pt x="2974" y="1012"/>
                </a:cubicBezTo>
                <a:cubicBezTo>
                  <a:pt x="2975" y="1013"/>
                  <a:pt x="2975" y="1014"/>
                  <a:pt x="2976" y="1013"/>
                </a:cubicBezTo>
                <a:cubicBezTo>
                  <a:pt x="2976" y="1013"/>
                  <a:pt x="2977" y="1012"/>
                  <a:pt x="2977" y="1013"/>
                </a:cubicBezTo>
                <a:cubicBezTo>
                  <a:pt x="2977" y="1014"/>
                  <a:pt x="2977" y="1016"/>
                  <a:pt x="2976" y="1016"/>
                </a:cubicBezTo>
                <a:cubicBezTo>
                  <a:pt x="2976" y="1016"/>
                  <a:pt x="2974" y="1016"/>
                  <a:pt x="2974" y="1015"/>
                </a:cubicBezTo>
                <a:cubicBezTo>
                  <a:pt x="2971" y="1013"/>
                  <a:pt x="2972" y="1012"/>
                  <a:pt x="2971" y="1009"/>
                </a:cubicBezTo>
                <a:cubicBezTo>
                  <a:pt x="2971" y="1009"/>
                  <a:pt x="2970" y="1009"/>
                  <a:pt x="2970" y="1009"/>
                </a:cubicBezTo>
                <a:close/>
                <a:moveTo>
                  <a:pt x="2967" y="928"/>
                </a:moveTo>
                <a:cubicBezTo>
                  <a:pt x="2967" y="928"/>
                  <a:pt x="2967" y="927"/>
                  <a:pt x="2967" y="927"/>
                </a:cubicBezTo>
                <a:cubicBezTo>
                  <a:pt x="2971" y="925"/>
                  <a:pt x="2967" y="925"/>
                  <a:pt x="2974" y="926"/>
                </a:cubicBezTo>
                <a:cubicBezTo>
                  <a:pt x="2975" y="926"/>
                  <a:pt x="2974" y="929"/>
                  <a:pt x="2974" y="929"/>
                </a:cubicBezTo>
                <a:cubicBezTo>
                  <a:pt x="2973" y="929"/>
                  <a:pt x="2968" y="928"/>
                  <a:pt x="2967" y="928"/>
                </a:cubicBezTo>
                <a:close/>
                <a:moveTo>
                  <a:pt x="2945" y="926"/>
                </a:moveTo>
                <a:cubicBezTo>
                  <a:pt x="2943" y="926"/>
                  <a:pt x="2948" y="923"/>
                  <a:pt x="2949" y="923"/>
                </a:cubicBezTo>
                <a:cubicBezTo>
                  <a:pt x="2950" y="924"/>
                  <a:pt x="2951" y="926"/>
                  <a:pt x="2950" y="926"/>
                </a:cubicBezTo>
                <a:cubicBezTo>
                  <a:pt x="2947" y="927"/>
                  <a:pt x="2948" y="927"/>
                  <a:pt x="2945" y="926"/>
                </a:cubicBezTo>
                <a:close/>
                <a:moveTo>
                  <a:pt x="2978" y="999"/>
                </a:moveTo>
                <a:cubicBezTo>
                  <a:pt x="2979" y="997"/>
                  <a:pt x="2977" y="998"/>
                  <a:pt x="2976" y="998"/>
                </a:cubicBezTo>
                <a:cubicBezTo>
                  <a:pt x="2974" y="999"/>
                  <a:pt x="2975" y="999"/>
                  <a:pt x="2975" y="1000"/>
                </a:cubicBezTo>
                <a:cubicBezTo>
                  <a:pt x="2975" y="1000"/>
                  <a:pt x="2977" y="1001"/>
                  <a:pt x="2977" y="1000"/>
                </a:cubicBezTo>
                <a:cubicBezTo>
                  <a:pt x="2977" y="1000"/>
                  <a:pt x="2978" y="999"/>
                  <a:pt x="2978" y="999"/>
                </a:cubicBezTo>
                <a:close/>
                <a:moveTo>
                  <a:pt x="2978" y="1028"/>
                </a:moveTo>
                <a:cubicBezTo>
                  <a:pt x="2983" y="1028"/>
                  <a:pt x="2983" y="1029"/>
                  <a:pt x="2982" y="1025"/>
                </a:cubicBezTo>
                <a:cubicBezTo>
                  <a:pt x="2982" y="1025"/>
                  <a:pt x="2978" y="1026"/>
                  <a:pt x="2978" y="1026"/>
                </a:cubicBezTo>
                <a:cubicBezTo>
                  <a:pt x="2978" y="1026"/>
                  <a:pt x="2978" y="1028"/>
                  <a:pt x="2978" y="1028"/>
                </a:cubicBezTo>
                <a:close/>
                <a:moveTo>
                  <a:pt x="2979" y="931"/>
                </a:moveTo>
                <a:cubicBezTo>
                  <a:pt x="2983" y="934"/>
                  <a:pt x="2983" y="934"/>
                  <a:pt x="2983" y="934"/>
                </a:cubicBezTo>
                <a:cubicBezTo>
                  <a:pt x="2987" y="937"/>
                  <a:pt x="2987" y="937"/>
                  <a:pt x="2987" y="937"/>
                </a:cubicBezTo>
                <a:cubicBezTo>
                  <a:pt x="2988" y="937"/>
                  <a:pt x="2989" y="940"/>
                  <a:pt x="2989" y="940"/>
                </a:cubicBezTo>
                <a:cubicBezTo>
                  <a:pt x="2989" y="940"/>
                  <a:pt x="2990" y="940"/>
                  <a:pt x="2991" y="940"/>
                </a:cubicBezTo>
                <a:cubicBezTo>
                  <a:pt x="2991" y="940"/>
                  <a:pt x="2992" y="940"/>
                  <a:pt x="2992" y="940"/>
                </a:cubicBezTo>
                <a:cubicBezTo>
                  <a:pt x="2992" y="942"/>
                  <a:pt x="2995" y="945"/>
                  <a:pt x="2995" y="946"/>
                </a:cubicBezTo>
                <a:cubicBezTo>
                  <a:pt x="2995" y="947"/>
                  <a:pt x="2995" y="952"/>
                  <a:pt x="2995" y="952"/>
                </a:cubicBezTo>
                <a:cubicBezTo>
                  <a:pt x="2996" y="953"/>
                  <a:pt x="2998" y="954"/>
                  <a:pt x="2998" y="954"/>
                </a:cubicBezTo>
                <a:cubicBezTo>
                  <a:pt x="3002" y="949"/>
                  <a:pt x="3002" y="950"/>
                  <a:pt x="2999" y="946"/>
                </a:cubicBezTo>
                <a:cubicBezTo>
                  <a:pt x="2998" y="943"/>
                  <a:pt x="2995" y="941"/>
                  <a:pt x="2994" y="939"/>
                </a:cubicBezTo>
                <a:cubicBezTo>
                  <a:pt x="2993" y="938"/>
                  <a:pt x="2993" y="938"/>
                  <a:pt x="2993" y="937"/>
                </a:cubicBezTo>
                <a:cubicBezTo>
                  <a:pt x="2992" y="937"/>
                  <a:pt x="2990" y="935"/>
                  <a:pt x="2989" y="935"/>
                </a:cubicBezTo>
                <a:cubicBezTo>
                  <a:pt x="2989" y="935"/>
                  <a:pt x="2986" y="934"/>
                  <a:pt x="2984" y="932"/>
                </a:cubicBezTo>
                <a:cubicBezTo>
                  <a:pt x="2984" y="932"/>
                  <a:pt x="2982" y="930"/>
                  <a:pt x="2981" y="929"/>
                </a:cubicBezTo>
                <a:cubicBezTo>
                  <a:pt x="2981" y="929"/>
                  <a:pt x="2975" y="925"/>
                  <a:pt x="2974" y="925"/>
                </a:cubicBezTo>
                <a:cubicBezTo>
                  <a:pt x="2974" y="925"/>
                  <a:pt x="2974" y="926"/>
                  <a:pt x="2974" y="926"/>
                </a:cubicBezTo>
                <a:cubicBezTo>
                  <a:pt x="2979" y="931"/>
                  <a:pt x="2979" y="931"/>
                  <a:pt x="2979" y="931"/>
                </a:cubicBezTo>
                <a:close/>
                <a:moveTo>
                  <a:pt x="2989" y="932"/>
                </a:moveTo>
                <a:cubicBezTo>
                  <a:pt x="2989" y="932"/>
                  <a:pt x="2988" y="928"/>
                  <a:pt x="2988" y="928"/>
                </a:cubicBezTo>
                <a:cubicBezTo>
                  <a:pt x="2988" y="928"/>
                  <a:pt x="2993" y="927"/>
                  <a:pt x="2992" y="928"/>
                </a:cubicBezTo>
                <a:cubicBezTo>
                  <a:pt x="2992" y="929"/>
                  <a:pt x="2989" y="932"/>
                  <a:pt x="2989" y="932"/>
                </a:cubicBezTo>
                <a:close/>
                <a:moveTo>
                  <a:pt x="2948" y="960"/>
                </a:moveTo>
                <a:cubicBezTo>
                  <a:pt x="2948" y="960"/>
                  <a:pt x="2948" y="963"/>
                  <a:pt x="2948" y="964"/>
                </a:cubicBezTo>
                <a:cubicBezTo>
                  <a:pt x="2949" y="965"/>
                  <a:pt x="2946" y="965"/>
                  <a:pt x="2946" y="965"/>
                </a:cubicBezTo>
                <a:cubicBezTo>
                  <a:pt x="2944" y="963"/>
                  <a:pt x="2944" y="964"/>
                  <a:pt x="2945" y="960"/>
                </a:cubicBezTo>
                <a:cubicBezTo>
                  <a:pt x="2945" y="960"/>
                  <a:pt x="2947" y="960"/>
                  <a:pt x="2948" y="960"/>
                </a:cubicBezTo>
                <a:close/>
                <a:moveTo>
                  <a:pt x="2997" y="1032"/>
                </a:moveTo>
                <a:cubicBezTo>
                  <a:pt x="3000" y="1034"/>
                  <a:pt x="3000" y="1032"/>
                  <a:pt x="3000" y="1031"/>
                </a:cubicBezTo>
                <a:cubicBezTo>
                  <a:pt x="2998" y="1029"/>
                  <a:pt x="2994" y="1029"/>
                  <a:pt x="2994" y="1030"/>
                </a:cubicBezTo>
                <a:cubicBezTo>
                  <a:pt x="2994" y="1030"/>
                  <a:pt x="2996" y="1032"/>
                  <a:pt x="2997" y="1032"/>
                </a:cubicBezTo>
                <a:close/>
                <a:moveTo>
                  <a:pt x="2995" y="1004"/>
                </a:moveTo>
                <a:cubicBezTo>
                  <a:pt x="2995" y="1002"/>
                  <a:pt x="2993" y="1001"/>
                  <a:pt x="2993" y="1001"/>
                </a:cubicBezTo>
                <a:cubicBezTo>
                  <a:pt x="2992" y="1001"/>
                  <a:pt x="2990" y="1002"/>
                  <a:pt x="2990" y="1003"/>
                </a:cubicBezTo>
                <a:cubicBezTo>
                  <a:pt x="2992" y="1005"/>
                  <a:pt x="2992" y="1005"/>
                  <a:pt x="2993" y="1005"/>
                </a:cubicBezTo>
                <a:cubicBezTo>
                  <a:pt x="2994" y="1005"/>
                  <a:pt x="2995" y="1005"/>
                  <a:pt x="2995" y="1004"/>
                </a:cubicBezTo>
                <a:close/>
                <a:moveTo>
                  <a:pt x="2949" y="963"/>
                </a:moveTo>
                <a:cubicBezTo>
                  <a:pt x="2949" y="962"/>
                  <a:pt x="2949" y="961"/>
                  <a:pt x="2950" y="961"/>
                </a:cubicBezTo>
                <a:cubicBezTo>
                  <a:pt x="2955" y="961"/>
                  <a:pt x="2957" y="962"/>
                  <a:pt x="2961" y="962"/>
                </a:cubicBezTo>
                <a:cubicBezTo>
                  <a:pt x="2961" y="962"/>
                  <a:pt x="2964" y="962"/>
                  <a:pt x="2964" y="962"/>
                </a:cubicBezTo>
                <a:cubicBezTo>
                  <a:pt x="2965" y="962"/>
                  <a:pt x="2965" y="961"/>
                  <a:pt x="2967" y="962"/>
                </a:cubicBezTo>
                <a:cubicBezTo>
                  <a:pt x="2967" y="957"/>
                  <a:pt x="2967" y="957"/>
                  <a:pt x="2967" y="957"/>
                </a:cubicBezTo>
                <a:cubicBezTo>
                  <a:pt x="2967" y="957"/>
                  <a:pt x="2970" y="955"/>
                  <a:pt x="2970" y="956"/>
                </a:cubicBezTo>
                <a:cubicBezTo>
                  <a:pt x="2970" y="959"/>
                  <a:pt x="2970" y="958"/>
                  <a:pt x="2969" y="960"/>
                </a:cubicBezTo>
                <a:cubicBezTo>
                  <a:pt x="2969" y="962"/>
                  <a:pt x="2969" y="962"/>
                  <a:pt x="2969" y="962"/>
                </a:cubicBezTo>
                <a:cubicBezTo>
                  <a:pt x="2972" y="962"/>
                  <a:pt x="2971" y="962"/>
                  <a:pt x="2973" y="961"/>
                </a:cubicBezTo>
                <a:cubicBezTo>
                  <a:pt x="2973" y="960"/>
                  <a:pt x="2974" y="961"/>
                  <a:pt x="2975" y="961"/>
                </a:cubicBezTo>
                <a:cubicBezTo>
                  <a:pt x="2975" y="961"/>
                  <a:pt x="2977" y="961"/>
                  <a:pt x="2977" y="961"/>
                </a:cubicBezTo>
                <a:cubicBezTo>
                  <a:pt x="2977" y="960"/>
                  <a:pt x="2978" y="958"/>
                  <a:pt x="2978" y="958"/>
                </a:cubicBezTo>
                <a:cubicBezTo>
                  <a:pt x="2979" y="956"/>
                  <a:pt x="2980" y="956"/>
                  <a:pt x="2981" y="956"/>
                </a:cubicBezTo>
                <a:cubicBezTo>
                  <a:pt x="2986" y="956"/>
                  <a:pt x="2985" y="956"/>
                  <a:pt x="2985" y="955"/>
                </a:cubicBezTo>
                <a:cubicBezTo>
                  <a:pt x="2986" y="951"/>
                  <a:pt x="2984" y="950"/>
                  <a:pt x="2984" y="947"/>
                </a:cubicBezTo>
                <a:cubicBezTo>
                  <a:pt x="2984" y="945"/>
                  <a:pt x="2984" y="946"/>
                  <a:pt x="2987" y="946"/>
                </a:cubicBezTo>
                <a:cubicBezTo>
                  <a:pt x="2987" y="946"/>
                  <a:pt x="2987" y="946"/>
                  <a:pt x="2987" y="946"/>
                </a:cubicBezTo>
                <a:cubicBezTo>
                  <a:pt x="2988" y="947"/>
                  <a:pt x="2988" y="947"/>
                  <a:pt x="2988" y="947"/>
                </a:cubicBezTo>
                <a:cubicBezTo>
                  <a:pt x="2990" y="947"/>
                  <a:pt x="2990" y="947"/>
                  <a:pt x="2992" y="947"/>
                </a:cubicBezTo>
                <a:cubicBezTo>
                  <a:pt x="2993" y="947"/>
                  <a:pt x="2994" y="955"/>
                  <a:pt x="2993" y="956"/>
                </a:cubicBezTo>
                <a:cubicBezTo>
                  <a:pt x="2990" y="957"/>
                  <a:pt x="2991" y="956"/>
                  <a:pt x="2989" y="958"/>
                </a:cubicBezTo>
                <a:cubicBezTo>
                  <a:pt x="2989" y="960"/>
                  <a:pt x="2989" y="960"/>
                  <a:pt x="2989" y="960"/>
                </a:cubicBezTo>
                <a:cubicBezTo>
                  <a:pt x="2988" y="963"/>
                  <a:pt x="2988" y="963"/>
                  <a:pt x="2984" y="963"/>
                </a:cubicBezTo>
                <a:cubicBezTo>
                  <a:pt x="2983" y="965"/>
                  <a:pt x="2983" y="965"/>
                  <a:pt x="2983" y="965"/>
                </a:cubicBezTo>
                <a:cubicBezTo>
                  <a:pt x="2983" y="966"/>
                  <a:pt x="2980" y="966"/>
                  <a:pt x="2980" y="967"/>
                </a:cubicBezTo>
                <a:cubicBezTo>
                  <a:pt x="2979" y="967"/>
                  <a:pt x="2976" y="968"/>
                  <a:pt x="2976" y="968"/>
                </a:cubicBezTo>
                <a:cubicBezTo>
                  <a:pt x="2974" y="970"/>
                  <a:pt x="2974" y="970"/>
                  <a:pt x="2974" y="970"/>
                </a:cubicBezTo>
                <a:cubicBezTo>
                  <a:pt x="2967" y="972"/>
                  <a:pt x="2967" y="972"/>
                  <a:pt x="2967" y="972"/>
                </a:cubicBezTo>
                <a:cubicBezTo>
                  <a:pt x="2962" y="971"/>
                  <a:pt x="2963" y="972"/>
                  <a:pt x="2962" y="970"/>
                </a:cubicBezTo>
                <a:cubicBezTo>
                  <a:pt x="2953" y="969"/>
                  <a:pt x="2962" y="970"/>
                  <a:pt x="2950" y="966"/>
                </a:cubicBezTo>
                <a:cubicBezTo>
                  <a:pt x="2950" y="966"/>
                  <a:pt x="2949" y="964"/>
                  <a:pt x="2949" y="963"/>
                </a:cubicBezTo>
                <a:close/>
                <a:moveTo>
                  <a:pt x="2995" y="935"/>
                </a:moveTo>
                <a:cubicBezTo>
                  <a:pt x="2993" y="935"/>
                  <a:pt x="2998" y="932"/>
                  <a:pt x="2998" y="931"/>
                </a:cubicBezTo>
                <a:cubicBezTo>
                  <a:pt x="2999" y="930"/>
                  <a:pt x="2998" y="935"/>
                  <a:pt x="2998" y="935"/>
                </a:cubicBezTo>
                <a:cubicBezTo>
                  <a:pt x="2995" y="936"/>
                  <a:pt x="2996" y="936"/>
                  <a:pt x="2995" y="935"/>
                </a:cubicBezTo>
                <a:close/>
                <a:moveTo>
                  <a:pt x="2689" y="935"/>
                </a:moveTo>
                <a:cubicBezTo>
                  <a:pt x="2688" y="935"/>
                  <a:pt x="2690" y="938"/>
                  <a:pt x="2691" y="938"/>
                </a:cubicBezTo>
                <a:cubicBezTo>
                  <a:pt x="2692" y="938"/>
                  <a:pt x="2693" y="938"/>
                  <a:pt x="2693" y="938"/>
                </a:cubicBezTo>
                <a:cubicBezTo>
                  <a:pt x="2696" y="945"/>
                  <a:pt x="2697" y="937"/>
                  <a:pt x="2695" y="937"/>
                </a:cubicBezTo>
                <a:cubicBezTo>
                  <a:pt x="2695" y="937"/>
                  <a:pt x="2693" y="935"/>
                  <a:pt x="2693" y="935"/>
                </a:cubicBezTo>
                <a:cubicBezTo>
                  <a:pt x="2692" y="935"/>
                  <a:pt x="2689" y="934"/>
                  <a:pt x="2689" y="935"/>
                </a:cubicBezTo>
                <a:close/>
                <a:moveTo>
                  <a:pt x="2709" y="967"/>
                </a:moveTo>
                <a:cubicBezTo>
                  <a:pt x="2709" y="967"/>
                  <a:pt x="2709" y="970"/>
                  <a:pt x="2710" y="970"/>
                </a:cubicBezTo>
                <a:cubicBezTo>
                  <a:pt x="2712" y="969"/>
                  <a:pt x="2714" y="969"/>
                  <a:pt x="2710" y="967"/>
                </a:cubicBezTo>
                <a:cubicBezTo>
                  <a:pt x="2710" y="967"/>
                  <a:pt x="2709" y="967"/>
                  <a:pt x="2709" y="967"/>
                </a:cubicBezTo>
                <a:close/>
                <a:moveTo>
                  <a:pt x="2697" y="915"/>
                </a:moveTo>
                <a:cubicBezTo>
                  <a:pt x="2696" y="915"/>
                  <a:pt x="2691" y="920"/>
                  <a:pt x="2694" y="920"/>
                </a:cubicBezTo>
                <a:cubicBezTo>
                  <a:pt x="2695" y="920"/>
                  <a:pt x="2695" y="920"/>
                  <a:pt x="2696" y="919"/>
                </a:cubicBezTo>
                <a:cubicBezTo>
                  <a:pt x="2698" y="918"/>
                  <a:pt x="2697" y="915"/>
                  <a:pt x="2697" y="915"/>
                </a:cubicBezTo>
                <a:close/>
                <a:moveTo>
                  <a:pt x="2707" y="964"/>
                </a:moveTo>
                <a:cubicBezTo>
                  <a:pt x="2707" y="962"/>
                  <a:pt x="2705" y="963"/>
                  <a:pt x="2705" y="964"/>
                </a:cubicBezTo>
                <a:cubicBezTo>
                  <a:pt x="2705" y="966"/>
                  <a:pt x="2707" y="966"/>
                  <a:pt x="2707" y="964"/>
                </a:cubicBezTo>
                <a:close/>
                <a:moveTo>
                  <a:pt x="2707" y="969"/>
                </a:moveTo>
                <a:cubicBezTo>
                  <a:pt x="2709" y="969"/>
                  <a:pt x="2710" y="965"/>
                  <a:pt x="2707" y="967"/>
                </a:cubicBezTo>
                <a:cubicBezTo>
                  <a:pt x="2706" y="968"/>
                  <a:pt x="2706" y="969"/>
                  <a:pt x="2707" y="969"/>
                </a:cubicBezTo>
                <a:close/>
                <a:moveTo>
                  <a:pt x="2709" y="963"/>
                </a:moveTo>
                <a:cubicBezTo>
                  <a:pt x="2708" y="963"/>
                  <a:pt x="2708" y="966"/>
                  <a:pt x="2709" y="966"/>
                </a:cubicBezTo>
                <a:cubicBezTo>
                  <a:pt x="2710" y="966"/>
                  <a:pt x="2710" y="964"/>
                  <a:pt x="2709" y="963"/>
                </a:cubicBezTo>
                <a:close/>
                <a:moveTo>
                  <a:pt x="2702" y="919"/>
                </a:moveTo>
                <a:cubicBezTo>
                  <a:pt x="2702" y="918"/>
                  <a:pt x="2700" y="919"/>
                  <a:pt x="2699" y="920"/>
                </a:cubicBezTo>
                <a:cubicBezTo>
                  <a:pt x="2699" y="920"/>
                  <a:pt x="2695" y="922"/>
                  <a:pt x="2696" y="923"/>
                </a:cubicBezTo>
                <a:cubicBezTo>
                  <a:pt x="2698" y="924"/>
                  <a:pt x="2702" y="921"/>
                  <a:pt x="2702" y="919"/>
                </a:cubicBezTo>
                <a:close/>
                <a:moveTo>
                  <a:pt x="2700" y="917"/>
                </a:moveTo>
                <a:cubicBezTo>
                  <a:pt x="2700" y="916"/>
                  <a:pt x="2698" y="916"/>
                  <a:pt x="2698" y="917"/>
                </a:cubicBezTo>
                <a:cubicBezTo>
                  <a:pt x="2697" y="921"/>
                  <a:pt x="2699" y="919"/>
                  <a:pt x="2700" y="919"/>
                </a:cubicBezTo>
                <a:cubicBezTo>
                  <a:pt x="2701" y="918"/>
                  <a:pt x="2701" y="917"/>
                  <a:pt x="2700" y="917"/>
                </a:cubicBezTo>
                <a:close/>
                <a:moveTo>
                  <a:pt x="2697" y="911"/>
                </a:moveTo>
                <a:cubicBezTo>
                  <a:pt x="2696" y="911"/>
                  <a:pt x="2694" y="912"/>
                  <a:pt x="2693" y="912"/>
                </a:cubicBezTo>
                <a:cubicBezTo>
                  <a:pt x="2692" y="912"/>
                  <a:pt x="2692" y="917"/>
                  <a:pt x="2693" y="916"/>
                </a:cubicBezTo>
                <a:cubicBezTo>
                  <a:pt x="2694" y="916"/>
                  <a:pt x="2696" y="916"/>
                  <a:pt x="2697" y="914"/>
                </a:cubicBezTo>
                <a:cubicBezTo>
                  <a:pt x="2697" y="915"/>
                  <a:pt x="2698" y="915"/>
                  <a:pt x="2698" y="915"/>
                </a:cubicBezTo>
                <a:cubicBezTo>
                  <a:pt x="2699" y="915"/>
                  <a:pt x="2702" y="914"/>
                  <a:pt x="2698" y="912"/>
                </a:cubicBezTo>
                <a:cubicBezTo>
                  <a:pt x="2698" y="912"/>
                  <a:pt x="2698" y="913"/>
                  <a:pt x="2697" y="913"/>
                </a:cubicBezTo>
                <a:cubicBezTo>
                  <a:pt x="2698" y="912"/>
                  <a:pt x="2698" y="911"/>
                  <a:pt x="2697" y="911"/>
                </a:cubicBezTo>
                <a:close/>
                <a:moveTo>
                  <a:pt x="2708" y="958"/>
                </a:moveTo>
                <a:cubicBezTo>
                  <a:pt x="2707" y="958"/>
                  <a:pt x="2706" y="960"/>
                  <a:pt x="2706" y="960"/>
                </a:cubicBezTo>
                <a:cubicBezTo>
                  <a:pt x="2710" y="962"/>
                  <a:pt x="2708" y="958"/>
                  <a:pt x="2708" y="958"/>
                </a:cubicBezTo>
                <a:close/>
                <a:moveTo>
                  <a:pt x="2694" y="947"/>
                </a:moveTo>
                <a:cubicBezTo>
                  <a:pt x="2694" y="948"/>
                  <a:pt x="2697" y="947"/>
                  <a:pt x="2697" y="945"/>
                </a:cubicBezTo>
                <a:cubicBezTo>
                  <a:pt x="2697" y="942"/>
                  <a:pt x="2692" y="944"/>
                  <a:pt x="2692" y="944"/>
                </a:cubicBezTo>
                <a:cubicBezTo>
                  <a:pt x="2692" y="945"/>
                  <a:pt x="2693" y="946"/>
                  <a:pt x="2694" y="947"/>
                </a:cubicBezTo>
                <a:close/>
                <a:moveTo>
                  <a:pt x="2752" y="936"/>
                </a:moveTo>
                <a:cubicBezTo>
                  <a:pt x="2752" y="936"/>
                  <a:pt x="2752" y="935"/>
                  <a:pt x="2754" y="936"/>
                </a:cubicBezTo>
                <a:cubicBezTo>
                  <a:pt x="2754" y="937"/>
                  <a:pt x="2761" y="940"/>
                  <a:pt x="2760" y="937"/>
                </a:cubicBezTo>
                <a:cubicBezTo>
                  <a:pt x="2763" y="937"/>
                  <a:pt x="2761" y="937"/>
                  <a:pt x="2764" y="938"/>
                </a:cubicBezTo>
                <a:cubicBezTo>
                  <a:pt x="2766" y="938"/>
                  <a:pt x="2765" y="939"/>
                  <a:pt x="2766" y="939"/>
                </a:cubicBezTo>
                <a:cubicBezTo>
                  <a:pt x="2767" y="939"/>
                  <a:pt x="2767" y="940"/>
                  <a:pt x="2768" y="940"/>
                </a:cubicBezTo>
                <a:cubicBezTo>
                  <a:pt x="2768" y="941"/>
                  <a:pt x="2771" y="943"/>
                  <a:pt x="2772" y="943"/>
                </a:cubicBezTo>
                <a:cubicBezTo>
                  <a:pt x="2773" y="943"/>
                  <a:pt x="2774" y="941"/>
                  <a:pt x="2774" y="940"/>
                </a:cubicBezTo>
                <a:cubicBezTo>
                  <a:pt x="2774" y="940"/>
                  <a:pt x="2772" y="937"/>
                  <a:pt x="2771" y="936"/>
                </a:cubicBezTo>
                <a:cubicBezTo>
                  <a:pt x="2770" y="934"/>
                  <a:pt x="2770" y="935"/>
                  <a:pt x="2770" y="934"/>
                </a:cubicBezTo>
                <a:cubicBezTo>
                  <a:pt x="2769" y="931"/>
                  <a:pt x="2767" y="933"/>
                  <a:pt x="2763" y="932"/>
                </a:cubicBezTo>
                <a:cubicBezTo>
                  <a:pt x="2763" y="932"/>
                  <a:pt x="2760" y="930"/>
                  <a:pt x="2759" y="930"/>
                </a:cubicBezTo>
                <a:cubicBezTo>
                  <a:pt x="2757" y="931"/>
                  <a:pt x="2757" y="931"/>
                  <a:pt x="2756" y="931"/>
                </a:cubicBezTo>
                <a:cubicBezTo>
                  <a:pt x="2755" y="931"/>
                  <a:pt x="2749" y="931"/>
                  <a:pt x="2749" y="931"/>
                </a:cubicBezTo>
                <a:cubicBezTo>
                  <a:pt x="2748" y="930"/>
                  <a:pt x="2745" y="931"/>
                  <a:pt x="2745" y="932"/>
                </a:cubicBezTo>
                <a:cubicBezTo>
                  <a:pt x="2745" y="934"/>
                  <a:pt x="2747" y="937"/>
                  <a:pt x="2747" y="937"/>
                </a:cubicBezTo>
                <a:cubicBezTo>
                  <a:pt x="2747" y="937"/>
                  <a:pt x="2748" y="937"/>
                  <a:pt x="2749" y="938"/>
                </a:cubicBezTo>
                <a:cubicBezTo>
                  <a:pt x="2749" y="938"/>
                  <a:pt x="2749" y="938"/>
                  <a:pt x="2749" y="938"/>
                </a:cubicBezTo>
                <a:cubicBezTo>
                  <a:pt x="2748" y="939"/>
                  <a:pt x="2748" y="938"/>
                  <a:pt x="2742" y="940"/>
                </a:cubicBezTo>
                <a:cubicBezTo>
                  <a:pt x="2739" y="941"/>
                  <a:pt x="2742" y="942"/>
                  <a:pt x="2743" y="942"/>
                </a:cubicBezTo>
                <a:cubicBezTo>
                  <a:pt x="2743" y="942"/>
                  <a:pt x="2745" y="941"/>
                  <a:pt x="2747" y="940"/>
                </a:cubicBezTo>
                <a:cubicBezTo>
                  <a:pt x="2749" y="939"/>
                  <a:pt x="2749" y="940"/>
                  <a:pt x="2750" y="940"/>
                </a:cubicBezTo>
                <a:cubicBezTo>
                  <a:pt x="2750" y="940"/>
                  <a:pt x="2753" y="941"/>
                  <a:pt x="2753" y="940"/>
                </a:cubicBezTo>
                <a:cubicBezTo>
                  <a:pt x="2753" y="939"/>
                  <a:pt x="2751" y="939"/>
                  <a:pt x="2751" y="937"/>
                </a:cubicBezTo>
                <a:cubicBezTo>
                  <a:pt x="2751" y="936"/>
                  <a:pt x="2751" y="936"/>
                  <a:pt x="2752" y="936"/>
                </a:cubicBezTo>
                <a:close/>
                <a:moveTo>
                  <a:pt x="2789" y="961"/>
                </a:moveTo>
                <a:cubicBezTo>
                  <a:pt x="2788" y="961"/>
                  <a:pt x="2786" y="966"/>
                  <a:pt x="2787" y="965"/>
                </a:cubicBezTo>
                <a:cubicBezTo>
                  <a:pt x="2788" y="964"/>
                  <a:pt x="2792" y="961"/>
                  <a:pt x="2789" y="961"/>
                </a:cubicBezTo>
                <a:close/>
                <a:moveTo>
                  <a:pt x="2750" y="979"/>
                </a:moveTo>
                <a:cubicBezTo>
                  <a:pt x="2749" y="977"/>
                  <a:pt x="2747" y="981"/>
                  <a:pt x="2748" y="981"/>
                </a:cubicBezTo>
                <a:cubicBezTo>
                  <a:pt x="2749" y="982"/>
                  <a:pt x="2749" y="983"/>
                  <a:pt x="2751" y="982"/>
                </a:cubicBezTo>
                <a:cubicBezTo>
                  <a:pt x="2752" y="981"/>
                  <a:pt x="2753" y="981"/>
                  <a:pt x="2752" y="981"/>
                </a:cubicBezTo>
                <a:cubicBezTo>
                  <a:pt x="2752" y="981"/>
                  <a:pt x="2752" y="979"/>
                  <a:pt x="2750" y="979"/>
                </a:cubicBezTo>
                <a:close/>
                <a:moveTo>
                  <a:pt x="2721" y="865"/>
                </a:moveTo>
                <a:cubicBezTo>
                  <a:pt x="2722" y="864"/>
                  <a:pt x="2722" y="862"/>
                  <a:pt x="2721" y="862"/>
                </a:cubicBezTo>
                <a:cubicBezTo>
                  <a:pt x="2720" y="861"/>
                  <a:pt x="2717" y="865"/>
                  <a:pt x="2720" y="865"/>
                </a:cubicBezTo>
                <a:cubicBezTo>
                  <a:pt x="2720" y="865"/>
                  <a:pt x="2721" y="865"/>
                  <a:pt x="2721" y="865"/>
                </a:cubicBezTo>
                <a:close/>
                <a:moveTo>
                  <a:pt x="2643" y="1000"/>
                </a:moveTo>
                <a:cubicBezTo>
                  <a:pt x="2643" y="1000"/>
                  <a:pt x="2646" y="1000"/>
                  <a:pt x="2647" y="999"/>
                </a:cubicBezTo>
                <a:cubicBezTo>
                  <a:pt x="2647" y="999"/>
                  <a:pt x="2647" y="998"/>
                  <a:pt x="2648" y="999"/>
                </a:cubicBezTo>
                <a:cubicBezTo>
                  <a:pt x="2649" y="999"/>
                  <a:pt x="2650" y="999"/>
                  <a:pt x="2651" y="999"/>
                </a:cubicBezTo>
                <a:cubicBezTo>
                  <a:pt x="2653" y="1000"/>
                  <a:pt x="2650" y="996"/>
                  <a:pt x="2650" y="996"/>
                </a:cubicBezTo>
                <a:cubicBezTo>
                  <a:pt x="2650" y="995"/>
                  <a:pt x="2651" y="995"/>
                  <a:pt x="2650" y="994"/>
                </a:cubicBezTo>
                <a:cubicBezTo>
                  <a:pt x="2650" y="993"/>
                  <a:pt x="2650" y="992"/>
                  <a:pt x="2648" y="993"/>
                </a:cubicBezTo>
                <a:cubicBezTo>
                  <a:pt x="2648" y="993"/>
                  <a:pt x="2647" y="994"/>
                  <a:pt x="2646" y="993"/>
                </a:cubicBezTo>
                <a:cubicBezTo>
                  <a:pt x="2646" y="992"/>
                  <a:pt x="2646" y="992"/>
                  <a:pt x="2644" y="992"/>
                </a:cubicBezTo>
                <a:cubicBezTo>
                  <a:pt x="2643" y="992"/>
                  <a:pt x="2643" y="992"/>
                  <a:pt x="2643" y="993"/>
                </a:cubicBezTo>
                <a:cubicBezTo>
                  <a:pt x="2643" y="993"/>
                  <a:pt x="2642" y="993"/>
                  <a:pt x="2642" y="992"/>
                </a:cubicBezTo>
                <a:cubicBezTo>
                  <a:pt x="2642" y="992"/>
                  <a:pt x="2641" y="992"/>
                  <a:pt x="2641" y="991"/>
                </a:cubicBezTo>
                <a:cubicBezTo>
                  <a:pt x="2640" y="990"/>
                  <a:pt x="2638" y="991"/>
                  <a:pt x="2638" y="993"/>
                </a:cubicBezTo>
                <a:cubicBezTo>
                  <a:pt x="2637" y="993"/>
                  <a:pt x="2640" y="995"/>
                  <a:pt x="2640" y="995"/>
                </a:cubicBezTo>
                <a:cubicBezTo>
                  <a:pt x="2641" y="995"/>
                  <a:pt x="2642" y="996"/>
                  <a:pt x="2642" y="996"/>
                </a:cubicBezTo>
                <a:cubicBezTo>
                  <a:pt x="2642" y="996"/>
                  <a:pt x="2642" y="996"/>
                  <a:pt x="2642" y="997"/>
                </a:cubicBezTo>
                <a:cubicBezTo>
                  <a:pt x="2642" y="997"/>
                  <a:pt x="2640" y="997"/>
                  <a:pt x="2639" y="997"/>
                </a:cubicBezTo>
                <a:cubicBezTo>
                  <a:pt x="2638" y="998"/>
                  <a:pt x="2637" y="995"/>
                  <a:pt x="2636" y="995"/>
                </a:cubicBezTo>
                <a:cubicBezTo>
                  <a:pt x="2634" y="994"/>
                  <a:pt x="2635" y="994"/>
                  <a:pt x="2632" y="994"/>
                </a:cubicBezTo>
                <a:cubicBezTo>
                  <a:pt x="2632" y="994"/>
                  <a:pt x="2631" y="994"/>
                  <a:pt x="2630" y="995"/>
                </a:cubicBezTo>
                <a:cubicBezTo>
                  <a:pt x="2627" y="997"/>
                  <a:pt x="2630" y="998"/>
                  <a:pt x="2628" y="999"/>
                </a:cubicBezTo>
                <a:cubicBezTo>
                  <a:pt x="2627" y="1000"/>
                  <a:pt x="2627" y="1000"/>
                  <a:pt x="2627" y="1001"/>
                </a:cubicBezTo>
                <a:cubicBezTo>
                  <a:pt x="2627" y="1002"/>
                  <a:pt x="2627" y="1004"/>
                  <a:pt x="2630" y="1004"/>
                </a:cubicBezTo>
                <a:cubicBezTo>
                  <a:pt x="2633" y="1004"/>
                  <a:pt x="2635" y="1001"/>
                  <a:pt x="2640" y="1001"/>
                </a:cubicBezTo>
                <a:cubicBezTo>
                  <a:pt x="2642" y="1001"/>
                  <a:pt x="2643" y="999"/>
                  <a:pt x="2643" y="998"/>
                </a:cubicBezTo>
                <a:cubicBezTo>
                  <a:pt x="2643" y="998"/>
                  <a:pt x="2643" y="999"/>
                  <a:pt x="2643" y="999"/>
                </a:cubicBezTo>
                <a:cubicBezTo>
                  <a:pt x="2643" y="1000"/>
                  <a:pt x="2643" y="1000"/>
                  <a:pt x="2643" y="1000"/>
                </a:cubicBezTo>
                <a:close/>
                <a:moveTo>
                  <a:pt x="2680" y="999"/>
                </a:moveTo>
                <a:cubicBezTo>
                  <a:pt x="2682" y="999"/>
                  <a:pt x="2684" y="999"/>
                  <a:pt x="2684" y="999"/>
                </a:cubicBezTo>
                <a:cubicBezTo>
                  <a:pt x="2687" y="999"/>
                  <a:pt x="2690" y="1000"/>
                  <a:pt x="2688" y="997"/>
                </a:cubicBezTo>
                <a:cubicBezTo>
                  <a:pt x="2691" y="994"/>
                  <a:pt x="2691" y="996"/>
                  <a:pt x="2691" y="991"/>
                </a:cubicBezTo>
                <a:cubicBezTo>
                  <a:pt x="2691" y="991"/>
                  <a:pt x="2691" y="990"/>
                  <a:pt x="2690" y="991"/>
                </a:cubicBezTo>
                <a:cubicBezTo>
                  <a:pt x="2689" y="993"/>
                  <a:pt x="2689" y="992"/>
                  <a:pt x="2686" y="996"/>
                </a:cubicBezTo>
                <a:cubicBezTo>
                  <a:pt x="2680" y="995"/>
                  <a:pt x="2680" y="995"/>
                  <a:pt x="2680" y="995"/>
                </a:cubicBezTo>
                <a:cubicBezTo>
                  <a:pt x="2680" y="995"/>
                  <a:pt x="2679" y="994"/>
                  <a:pt x="2678" y="994"/>
                </a:cubicBezTo>
                <a:cubicBezTo>
                  <a:pt x="2675" y="996"/>
                  <a:pt x="2674" y="995"/>
                  <a:pt x="2672" y="995"/>
                </a:cubicBezTo>
                <a:cubicBezTo>
                  <a:pt x="2669" y="994"/>
                  <a:pt x="2667" y="993"/>
                  <a:pt x="2667" y="993"/>
                </a:cubicBezTo>
                <a:cubicBezTo>
                  <a:pt x="2662" y="993"/>
                  <a:pt x="2663" y="993"/>
                  <a:pt x="2660" y="995"/>
                </a:cubicBezTo>
                <a:cubicBezTo>
                  <a:pt x="2660" y="995"/>
                  <a:pt x="2659" y="997"/>
                  <a:pt x="2659" y="998"/>
                </a:cubicBezTo>
                <a:cubicBezTo>
                  <a:pt x="2659" y="998"/>
                  <a:pt x="2659" y="1000"/>
                  <a:pt x="2660" y="1000"/>
                </a:cubicBezTo>
                <a:cubicBezTo>
                  <a:pt x="2661" y="1000"/>
                  <a:pt x="2667" y="1000"/>
                  <a:pt x="2667" y="1000"/>
                </a:cubicBezTo>
                <a:cubicBezTo>
                  <a:pt x="2669" y="1000"/>
                  <a:pt x="2669" y="1000"/>
                  <a:pt x="2669" y="1000"/>
                </a:cubicBezTo>
                <a:cubicBezTo>
                  <a:pt x="2671" y="1002"/>
                  <a:pt x="2673" y="1002"/>
                  <a:pt x="2674" y="1000"/>
                </a:cubicBezTo>
                <a:cubicBezTo>
                  <a:pt x="2676" y="999"/>
                  <a:pt x="2677" y="1001"/>
                  <a:pt x="2679" y="1000"/>
                </a:cubicBezTo>
                <a:cubicBezTo>
                  <a:pt x="2679" y="1000"/>
                  <a:pt x="2680" y="999"/>
                  <a:pt x="2680" y="999"/>
                </a:cubicBezTo>
                <a:close/>
                <a:moveTo>
                  <a:pt x="2790" y="966"/>
                </a:moveTo>
                <a:cubicBezTo>
                  <a:pt x="2792" y="969"/>
                  <a:pt x="2792" y="967"/>
                  <a:pt x="2794" y="966"/>
                </a:cubicBezTo>
                <a:cubicBezTo>
                  <a:pt x="2798" y="961"/>
                  <a:pt x="2796" y="962"/>
                  <a:pt x="2796" y="959"/>
                </a:cubicBezTo>
                <a:cubicBezTo>
                  <a:pt x="2795" y="956"/>
                  <a:pt x="2795" y="959"/>
                  <a:pt x="2794" y="959"/>
                </a:cubicBezTo>
                <a:cubicBezTo>
                  <a:pt x="2790" y="960"/>
                  <a:pt x="2791" y="960"/>
                  <a:pt x="2792" y="962"/>
                </a:cubicBezTo>
                <a:cubicBezTo>
                  <a:pt x="2792" y="963"/>
                  <a:pt x="2792" y="963"/>
                  <a:pt x="2792" y="964"/>
                </a:cubicBezTo>
                <a:cubicBezTo>
                  <a:pt x="2792" y="962"/>
                  <a:pt x="2791" y="963"/>
                  <a:pt x="2791" y="963"/>
                </a:cubicBezTo>
                <a:cubicBezTo>
                  <a:pt x="2789" y="963"/>
                  <a:pt x="2790" y="965"/>
                  <a:pt x="2790" y="966"/>
                </a:cubicBezTo>
                <a:close/>
                <a:moveTo>
                  <a:pt x="2815" y="909"/>
                </a:moveTo>
                <a:cubicBezTo>
                  <a:pt x="2812" y="912"/>
                  <a:pt x="2817" y="912"/>
                  <a:pt x="2817" y="910"/>
                </a:cubicBezTo>
                <a:cubicBezTo>
                  <a:pt x="2817" y="910"/>
                  <a:pt x="2816" y="907"/>
                  <a:pt x="2815" y="909"/>
                </a:cubicBezTo>
                <a:close/>
                <a:moveTo>
                  <a:pt x="2815" y="970"/>
                </a:moveTo>
                <a:cubicBezTo>
                  <a:pt x="2816" y="968"/>
                  <a:pt x="2816" y="969"/>
                  <a:pt x="2815" y="965"/>
                </a:cubicBezTo>
                <a:cubicBezTo>
                  <a:pt x="2814" y="961"/>
                  <a:pt x="2814" y="956"/>
                  <a:pt x="2811" y="961"/>
                </a:cubicBezTo>
                <a:cubicBezTo>
                  <a:pt x="2811" y="961"/>
                  <a:pt x="2814" y="965"/>
                  <a:pt x="2814" y="967"/>
                </a:cubicBezTo>
                <a:cubicBezTo>
                  <a:pt x="2813" y="970"/>
                  <a:pt x="2815" y="971"/>
                  <a:pt x="2815" y="970"/>
                </a:cubicBezTo>
                <a:close/>
                <a:moveTo>
                  <a:pt x="2813" y="967"/>
                </a:moveTo>
                <a:cubicBezTo>
                  <a:pt x="2813" y="965"/>
                  <a:pt x="2812" y="960"/>
                  <a:pt x="2810" y="961"/>
                </a:cubicBezTo>
                <a:cubicBezTo>
                  <a:pt x="2809" y="961"/>
                  <a:pt x="2808" y="962"/>
                  <a:pt x="2808" y="962"/>
                </a:cubicBezTo>
                <a:cubicBezTo>
                  <a:pt x="2808" y="962"/>
                  <a:pt x="2806" y="965"/>
                  <a:pt x="2806" y="966"/>
                </a:cubicBezTo>
                <a:cubicBezTo>
                  <a:pt x="2806" y="967"/>
                  <a:pt x="2808" y="969"/>
                  <a:pt x="2808" y="970"/>
                </a:cubicBezTo>
                <a:cubicBezTo>
                  <a:pt x="2808" y="970"/>
                  <a:pt x="2809" y="973"/>
                  <a:pt x="2811" y="972"/>
                </a:cubicBezTo>
                <a:cubicBezTo>
                  <a:pt x="2812" y="972"/>
                  <a:pt x="2813" y="972"/>
                  <a:pt x="2813" y="970"/>
                </a:cubicBezTo>
                <a:cubicBezTo>
                  <a:pt x="2812" y="968"/>
                  <a:pt x="2813" y="968"/>
                  <a:pt x="2813" y="967"/>
                </a:cubicBezTo>
                <a:close/>
                <a:moveTo>
                  <a:pt x="2751" y="902"/>
                </a:moveTo>
                <a:cubicBezTo>
                  <a:pt x="2749" y="902"/>
                  <a:pt x="2748" y="906"/>
                  <a:pt x="2752" y="906"/>
                </a:cubicBezTo>
                <a:cubicBezTo>
                  <a:pt x="2754" y="906"/>
                  <a:pt x="2752" y="902"/>
                  <a:pt x="2751" y="902"/>
                </a:cubicBezTo>
                <a:close/>
                <a:moveTo>
                  <a:pt x="2744" y="933"/>
                </a:moveTo>
                <a:cubicBezTo>
                  <a:pt x="2744" y="933"/>
                  <a:pt x="2744" y="933"/>
                  <a:pt x="2742" y="935"/>
                </a:cubicBezTo>
                <a:cubicBezTo>
                  <a:pt x="2742" y="935"/>
                  <a:pt x="2742" y="939"/>
                  <a:pt x="2743" y="939"/>
                </a:cubicBezTo>
                <a:cubicBezTo>
                  <a:pt x="2743" y="939"/>
                  <a:pt x="2745" y="938"/>
                  <a:pt x="2745" y="937"/>
                </a:cubicBezTo>
                <a:cubicBezTo>
                  <a:pt x="2745" y="936"/>
                  <a:pt x="2745" y="933"/>
                  <a:pt x="2744" y="933"/>
                </a:cubicBezTo>
                <a:close/>
                <a:moveTo>
                  <a:pt x="2805" y="971"/>
                </a:moveTo>
                <a:cubicBezTo>
                  <a:pt x="2805" y="972"/>
                  <a:pt x="2805" y="977"/>
                  <a:pt x="2805" y="978"/>
                </a:cubicBezTo>
                <a:cubicBezTo>
                  <a:pt x="2806" y="978"/>
                  <a:pt x="2809" y="975"/>
                  <a:pt x="2809" y="973"/>
                </a:cubicBezTo>
                <a:cubicBezTo>
                  <a:pt x="2809" y="973"/>
                  <a:pt x="2809" y="972"/>
                  <a:pt x="2809" y="971"/>
                </a:cubicBezTo>
                <a:cubicBezTo>
                  <a:pt x="2808" y="969"/>
                  <a:pt x="2806" y="969"/>
                  <a:pt x="2805" y="969"/>
                </a:cubicBezTo>
                <a:cubicBezTo>
                  <a:pt x="2805" y="969"/>
                  <a:pt x="2805" y="969"/>
                  <a:pt x="2805" y="971"/>
                </a:cubicBezTo>
                <a:close/>
                <a:moveTo>
                  <a:pt x="2627" y="996"/>
                </a:moveTo>
                <a:cubicBezTo>
                  <a:pt x="2628" y="995"/>
                  <a:pt x="2628" y="993"/>
                  <a:pt x="2627" y="993"/>
                </a:cubicBezTo>
                <a:cubicBezTo>
                  <a:pt x="2624" y="991"/>
                  <a:pt x="2624" y="992"/>
                  <a:pt x="2623" y="992"/>
                </a:cubicBezTo>
                <a:cubicBezTo>
                  <a:pt x="2621" y="993"/>
                  <a:pt x="2620" y="994"/>
                  <a:pt x="2620" y="995"/>
                </a:cubicBezTo>
                <a:cubicBezTo>
                  <a:pt x="2620" y="998"/>
                  <a:pt x="2621" y="998"/>
                  <a:pt x="2619" y="998"/>
                </a:cubicBezTo>
                <a:cubicBezTo>
                  <a:pt x="2618" y="998"/>
                  <a:pt x="2619" y="1000"/>
                  <a:pt x="2619" y="1000"/>
                </a:cubicBezTo>
                <a:cubicBezTo>
                  <a:pt x="2619" y="1000"/>
                  <a:pt x="2622" y="1001"/>
                  <a:pt x="2622" y="1001"/>
                </a:cubicBezTo>
                <a:cubicBezTo>
                  <a:pt x="2622" y="1001"/>
                  <a:pt x="2626" y="1000"/>
                  <a:pt x="2626" y="999"/>
                </a:cubicBezTo>
                <a:cubicBezTo>
                  <a:pt x="2625" y="998"/>
                  <a:pt x="2626" y="997"/>
                  <a:pt x="2627" y="996"/>
                </a:cubicBezTo>
                <a:close/>
                <a:moveTo>
                  <a:pt x="2754" y="892"/>
                </a:moveTo>
                <a:cubicBezTo>
                  <a:pt x="2755" y="889"/>
                  <a:pt x="2749" y="891"/>
                  <a:pt x="2748" y="890"/>
                </a:cubicBezTo>
                <a:cubicBezTo>
                  <a:pt x="2748" y="890"/>
                  <a:pt x="2748" y="890"/>
                  <a:pt x="2748" y="890"/>
                </a:cubicBezTo>
                <a:cubicBezTo>
                  <a:pt x="2752" y="884"/>
                  <a:pt x="2750" y="888"/>
                  <a:pt x="2753" y="886"/>
                </a:cubicBezTo>
                <a:cubicBezTo>
                  <a:pt x="2755" y="884"/>
                  <a:pt x="2753" y="884"/>
                  <a:pt x="2753" y="882"/>
                </a:cubicBezTo>
                <a:cubicBezTo>
                  <a:pt x="2757" y="883"/>
                  <a:pt x="2755" y="879"/>
                  <a:pt x="2754" y="879"/>
                </a:cubicBezTo>
                <a:cubicBezTo>
                  <a:pt x="2752" y="879"/>
                  <a:pt x="2753" y="880"/>
                  <a:pt x="2753" y="881"/>
                </a:cubicBezTo>
                <a:cubicBezTo>
                  <a:pt x="2752" y="880"/>
                  <a:pt x="2751" y="880"/>
                  <a:pt x="2751" y="880"/>
                </a:cubicBezTo>
                <a:cubicBezTo>
                  <a:pt x="2749" y="880"/>
                  <a:pt x="2747" y="883"/>
                  <a:pt x="2746" y="883"/>
                </a:cubicBezTo>
                <a:cubicBezTo>
                  <a:pt x="2744" y="883"/>
                  <a:pt x="2747" y="888"/>
                  <a:pt x="2743" y="888"/>
                </a:cubicBezTo>
                <a:cubicBezTo>
                  <a:pt x="2740" y="888"/>
                  <a:pt x="2740" y="889"/>
                  <a:pt x="2741" y="893"/>
                </a:cubicBezTo>
                <a:cubicBezTo>
                  <a:pt x="2742" y="895"/>
                  <a:pt x="2743" y="895"/>
                  <a:pt x="2742" y="898"/>
                </a:cubicBezTo>
                <a:cubicBezTo>
                  <a:pt x="2742" y="898"/>
                  <a:pt x="2741" y="901"/>
                  <a:pt x="2742" y="901"/>
                </a:cubicBezTo>
                <a:cubicBezTo>
                  <a:pt x="2742" y="901"/>
                  <a:pt x="2742" y="901"/>
                  <a:pt x="2742" y="901"/>
                </a:cubicBezTo>
                <a:cubicBezTo>
                  <a:pt x="2744" y="903"/>
                  <a:pt x="2743" y="905"/>
                  <a:pt x="2746" y="908"/>
                </a:cubicBezTo>
                <a:cubicBezTo>
                  <a:pt x="2748" y="909"/>
                  <a:pt x="2748" y="909"/>
                  <a:pt x="2748" y="909"/>
                </a:cubicBezTo>
                <a:cubicBezTo>
                  <a:pt x="2748" y="909"/>
                  <a:pt x="2752" y="910"/>
                  <a:pt x="2752" y="909"/>
                </a:cubicBezTo>
                <a:cubicBezTo>
                  <a:pt x="2752" y="908"/>
                  <a:pt x="2748" y="908"/>
                  <a:pt x="2748" y="906"/>
                </a:cubicBezTo>
                <a:cubicBezTo>
                  <a:pt x="2748" y="904"/>
                  <a:pt x="2746" y="903"/>
                  <a:pt x="2745" y="901"/>
                </a:cubicBezTo>
                <a:cubicBezTo>
                  <a:pt x="2745" y="901"/>
                  <a:pt x="2745" y="895"/>
                  <a:pt x="2745" y="894"/>
                </a:cubicBezTo>
                <a:cubicBezTo>
                  <a:pt x="2745" y="893"/>
                  <a:pt x="2745" y="893"/>
                  <a:pt x="2745" y="893"/>
                </a:cubicBezTo>
                <a:cubicBezTo>
                  <a:pt x="2746" y="893"/>
                  <a:pt x="2746" y="892"/>
                  <a:pt x="2747" y="893"/>
                </a:cubicBezTo>
                <a:cubicBezTo>
                  <a:pt x="2748" y="893"/>
                  <a:pt x="2751" y="895"/>
                  <a:pt x="2752" y="895"/>
                </a:cubicBezTo>
                <a:cubicBezTo>
                  <a:pt x="2753" y="895"/>
                  <a:pt x="2754" y="893"/>
                  <a:pt x="2754" y="892"/>
                </a:cubicBezTo>
                <a:close/>
                <a:moveTo>
                  <a:pt x="2423" y="868"/>
                </a:moveTo>
                <a:cubicBezTo>
                  <a:pt x="2421" y="866"/>
                  <a:pt x="2421" y="867"/>
                  <a:pt x="2418" y="863"/>
                </a:cubicBezTo>
                <a:cubicBezTo>
                  <a:pt x="2418" y="863"/>
                  <a:pt x="2415" y="864"/>
                  <a:pt x="2415" y="864"/>
                </a:cubicBezTo>
                <a:cubicBezTo>
                  <a:pt x="2414" y="867"/>
                  <a:pt x="2419" y="867"/>
                  <a:pt x="2422" y="869"/>
                </a:cubicBezTo>
                <a:cubicBezTo>
                  <a:pt x="2422" y="870"/>
                  <a:pt x="2423" y="871"/>
                  <a:pt x="2423" y="871"/>
                </a:cubicBezTo>
                <a:cubicBezTo>
                  <a:pt x="2424" y="871"/>
                  <a:pt x="2425" y="870"/>
                  <a:pt x="2424" y="869"/>
                </a:cubicBezTo>
                <a:cubicBezTo>
                  <a:pt x="2424" y="869"/>
                  <a:pt x="2424" y="869"/>
                  <a:pt x="2423" y="868"/>
                </a:cubicBezTo>
                <a:close/>
                <a:moveTo>
                  <a:pt x="2496" y="891"/>
                </a:moveTo>
                <a:cubicBezTo>
                  <a:pt x="2497" y="891"/>
                  <a:pt x="2498" y="889"/>
                  <a:pt x="2498" y="888"/>
                </a:cubicBezTo>
                <a:cubicBezTo>
                  <a:pt x="2497" y="888"/>
                  <a:pt x="2496" y="886"/>
                  <a:pt x="2495" y="887"/>
                </a:cubicBezTo>
                <a:cubicBezTo>
                  <a:pt x="2494" y="887"/>
                  <a:pt x="2495" y="889"/>
                  <a:pt x="2494" y="889"/>
                </a:cubicBezTo>
                <a:cubicBezTo>
                  <a:pt x="2492" y="889"/>
                  <a:pt x="2495" y="891"/>
                  <a:pt x="2496" y="891"/>
                </a:cubicBezTo>
                <a:close/>
                <a:moveTo>
                  <a:pt x="2746" y="918"/>
                </a:moveTo>
                <a:cubicBezTo>
                  <a:pt x="2748" y="918"/>
                  <a:pt x="2748" y="916"/>
                  <a:pt x="2747" y="916"/>
                </a:cubicBezTo>
                <a:cubicBezTo>
                  <a:pt x="2744" y="914"/>
                  <a:pt x="2743" y="915"/>
                  <a:pt x="2743" y="913"/>
                </a:cubicBezTo>
                <a:cubicBezTo>
                  <a:pt x="2742" y="910"/>
                  <a:pt x="2739" y="912"/>
                  <a:pt x="2739" y="912"/>
                </a:cubicBezTo>
                <a:cubicBezTo>
                  <a:pt x="2739" y="912"/>
                  <a:pt x="2740" y="914"/>
                  <a:pt x="2740" y="914"/>
                </a:cubicBezTo>
                <a:cubicBezTo>
                  <a:pt x="2739" y="915"/>
                  <a:pt x="2737" y="913"/>
                  <a:pt x="2738" y="918"/>
                </a:cubicBezTo>
                <a:cubicBezTo>
                  <a:pt x="2739" y="918"/>
                  <a:pt x="2739" y="918"/>
                  <a:pt x="2741" y="918"/>
                </a:cubicBezTo>
                <a:cubicBezTo>
                  <a:pt x="2746" y="918"/>
                  <a:pt x="2746" y="918"/>
                  <a:pt x="2746" y="918"/>
                </a:cubicBezTo>
                <a:close/>
                <a:moveTo>
                  <a:pt x="2513" y="918"/>
                </a:moveTo>
                <a:cubicBezTo>
                  <a:pt x="2513" y="919"/>
                  <a:pt x="2510" y="922"/>
                  <a:pt x="2511" y="922"/>
                </a:cubicBezTo>
                <a:cubicBezTo>
                  <a:pt x="2514" y="922"/>
                  <a:pt x="2516" y="922"/>
                  <a:pt x="2519" y="923"/>
                </a:cubicBezTo>
                <a:cubicBezTo>
                  <a:pt x="2520" y="927"/>
                  <a:pt x="2520" y="925"/>
                  <a:pt x="2520" y="928"/>
                </a:cubicBezTo>
                <a:cubicBezTo>
                  <a:pt x="2520" y="932"/>
                  <a:pt x="2523" y="930"/>
                  <a:pt x="2523" y="931"/>
                </a:cubicBezTo>
                <a:cubicBezTo>
                  <a:pt x="2525" y="931"/>
                  <a:pt x="2525" y="934"/>
                  <a:pt x="2527" y="934"/>
                </a:cubicBezTo>
                <a:cubicBezTo>
                  <a:pt x="2527" y="934"/>
                  <a:pt x="2530" y="933"/>
                  <a:pt x="2528" y="932"/>
                </a:cubicBezTo>
                <a:cubicBezTo>
                  <a:pt x="2527" y="931"/>
                  <a:pt x="2527" y="930"/>
                  <a:pt x="2529" y="929"/>
                </a:cubicBezTo>
                <a:cubicBezTo>
                  <a:pt x="2530" y="927"/>
                  <a:pt x="2531" y="926"/>
                  <a:pt x="2528" y="926"/>
                </a:cubicBezTo>
                <a:cubicBezTo>
                  <a:pt x="2527" y="926"/>
                  <a:pt x="2525" y="926"/>
                  <a:pt x="2525" y="925"/>
                </a:cubicBezTo>
                <a:cubicBezTo>
                  <a:pt x="2524" y="924"/>
                  <a:pt x="2525" y="921"/>
                  <a:pt x="2524" y="921"/>
                </a:cubicBezTo>
                <a:cubicBezTo>
                  <a:pt x="2521" y="915"/>
                  <a:pt x="2522" y="914"/>
                  <a:pt x="2520" y="914"/>
                </a:cubicBezTo>
                <a:cubicBezTo>
                  <a:pt x="2519" y="914"/>
                  <a:pt x="2520" y="914"/>
                  <a:pt x="2518" y="916"/>
                </a:cubicBezTo>
                <a:cubicBezTo>
                  <a:pt x="2518" y="916"/>
                  <a:pt x="2517" y="915"/>
                  <a:pt x="2516" y="915"/>
                </a:cubicBezTo>
                <a:cubicBezTo>
                  <a:pt x="2516" y="915"/>
                  <a:pt x="2514" y="918"/>
                  <a:pt x="2514" y="918"/>
                </a:cubicBezTo>
                <a:cubicBezTo>
                  <a:pt x="2515" y="919"/>
                  <a:pt x="2515" y="919"/>
                  <a:pt x="2515" y="919"/>
                </a:cubicBezTo>
                <a:cubicBezTo>
                  <a:pt x="2514" y="919"/>
                  <a:pt x="2514" y="918"/>
                  <a:pt x="2513" y="918"/>
                </a:cubicBezTo>
                <a:close/>
                <a:moveTo>
                  <a:pt x="2503" y="902"/>
                </a:moveTo>
                <a:cubicBezTo>
                  <a:pt x="2503" y="903"/>
                  <a:pt x="2503" y="903"/>
                  <a:pt x="2504" y="905"/>
                </a:cubicBezTo>
                <a:cubicBezTo>
                  <a:pt x="2504" y="905"/>
                  <a:pt x="2504" y="906"/>
                  <a:pt x="2505" y="906"/>
                </a:cubicBezTo>
                <a:cubicBezTo>
                  <a:pt x="2509" y="903"/>
                  <a:pt x="2507" y="903"/>
                  <a:pt x="2507" y="902"/>
                </a:cubicBezTo>
                <a:cubicBezTo>
                  <a:pt x="2507" y="901"/>
                  <a:pt x="2504" y="901"/>
                  <a:pt x="2503" y="902"/>
                </a:cubicBezTo>
                <a:close/>
                <a:moveTo>
                  <a:pt x="2510" y="899"/>
                </a:moveTo>
                <a:cubicBezTo>
                  <a:pt x="2509" y="898"/>
                  <a:pt x="2507" y="897"/>
                  <a:pt x="2506" y="896"/>
                </a:cubicBezTo>
                <a:cubicBezTo>
                  <a:pt x="2504" y="894"/>
                  <a:pt x="2503" y="897"/>
                  <a:pt x="2505" y="898"/>
                </a:cubicBezTo>
                <a:cubicBezTo>
                  <a:pt x="2505" y="898"/>
                  <a:pt x="2505" y="898"/>
                  <a:pt x="2505" y="898"/>
                </a:cubicBezTo>
                <a:cubicBezTo>
                  <a:pt x="2506" y="899"/>
                  <a:pt x="2505" y="900"/>
                  <a:pt x="2505" y="900"/>
                </a:cubicBezTo>
                <a:cubicBezTo>
                  <a:pt x="2506" y="901"/>
                  <a:pt x="2507" y="900"/>
                  <a:pt x="2508" y="900"/>
                </a:cubicBezTo>
                <a:cubicBezTo>
                  <a:pt x="2509" y="902"/>
                  <a:pt x="2508" y="902"/>
                  <a:pt x="2511" y="901"/>
                </a:cubicBezTo>
                <a:cubicBezTo>
                  <a:pt x="2511" y="901"/>
                  <a:pt x="2512" y="900"/>
                  <a:pt x="2510" y="899"/>
                </a:cubicBezTo>
                <a:close/>
                <a:moveTo>
                  <a:pt x="2538" y="929"/>
                </a:moveTo>
                <a:cubicBezTo>
                  <a:pt x="2538" y="929"/>
                  <a:pt x="2533" y="930"/>
                  <a:pt x="2536" y="932"/>
                </a:cubicBezTo>
                <a:cubicBezTo>
                  <a:pt x="2536" y="932"/>
                  <a:pt x="2537" y="932"/>
                  <a:pt x="2537" y="933"/>
                </a:cubicBezTo>
                <a:cubicBezTo>
                  <a:pt x="2537" y="932"/>
                  <a:pt x="2537" y="932"/>
                  <a:pt x="2537" y="932"/>
                </a:cubicBezTo>
                <a:cubicBezTo>
                  <a:pt x="2536" y="933"/>
                  <a:pt x="2537" y="937"/>
                  <a:pt x="2539" y="934"/>
                </a:cubicBezTo>
                <a:cubicBezTo>
                  <a:pt x="2540" y="932"/>
                  <a:pt x="2541" y="935"/>
                  <a:pt x="2542" y="935"/>
                </a:cubicBezTo>
                <a:cubicBezTo>
                  <a:pt x="2544" y="933"/>
                  <a:pt x="2544" y="933"/>
                  <a:pt x="2544" y="931"/>
                </a:cubicBezTo>
                <a:cubicBezTo>
                  <a:pt x="2544" y="929"/>
                  <a:pt x="2544" y="929"/>
                  <a:pt x="2543" y="927"/>
                </a:cubicBezTo>
                <a:cubicBezTo>
                  <a:pt x="2543" y="927"/>
                  <a:pt x="2539" y="927"/>
                  <a:pt x="2539" y="927"/>
                </a:cubicBezTo>
                <a:cubicBezTo>
                  <a:pt x="2538" y="927"/>
                  <a:pt x="2538" y="928"/>
                  <a:pt x="2538" y="929"/>
                </a:cubicBezTo>
                <a:close/>
                <a:moveTo>
                  <a:pt x="2538" y="935"/>
                </a:moveTo>
                <a:cubicBezTo>
                  <a:pt x="2538" y="935"/>
                  <a:pt x="2538" y="935"/>
                  <a:pt x="2538" y="935"/>
                </a:cubicBezTo>
                <a:cubicBezTo>
                  <a:pt x="2538" y="935"/>
                  <a:pt x="2538" y="935"/>
                  <a:pt x="2538" y="935"/>
                </a:cubicBezTo>
                <a:cubicBezTo>
                  <a:pt x="2538" y="935"/>
                  <a:pt x="2538" y="935"/>
                  <a:pt x="2538" y="935"/>
                </a:cubicBezTo>
                <a:close/>
                <a:moveTo>
                  <a:pt x="2617" y="995"/>
                </a:moveTo>
                <a:cubicBezTo>
                  <a:pt x="2618" y="993"/>
                  <a:pt x="2615" y="991"/>
                  <a:pt x="2614" y="991"/>
                </a:cubicBezTo>
                <a:cubicBezTo>
                  <a:pt x="2611" y="988"/>
                  <a:pt x="2611" y="991"/>
                  <a:pt x="2610" y="991"/>
                </a:cubicBezTo>
                <a:cubicBezTo>
                  <a:pt x="2610" y="991"/>
                  <a:pt x="2607" y="992"/>
                  <a:pt x="2606" y="992"/>
                </a:cubicBezTo>
                <a:cubicBezTo>
                  <a:pt x="2605" y="991"/>
                  <a:pt x="2605" y="991"/>
                  <a:pt x="2604" y="992"/>
                </a:cubicBezTo>
                <a:cubicBezTo>
                  <a:pt x="2604" y="991"/>
                  <a:pt x="2604" y="987"/>
                  <a:pt x="2604" y="987"/>
                </a:cubicBezTo>
                <a:cubicBezTo>
                  <a:pt x="2601" y="987"/>
                  <a:pt x="2595" y="986"/>
                  <a:pt x="2591" y="987"/>
                </a:cubicBezTo>
                <a:cubicBezTo>
                  <a:pt x="2590" y="986"/>
                  <a:pt x="2587" y="982"/>
                  <a:pt x="2586" y="981"/>
                </a:cubicBezTo>
                <a:cubicBezTo>
                  <a:pt x="2584" y="978"/>
                  <a:pt x="2588" y="975"/>
                  <a:pt x="2581" y="976"/>
                </a:cubicBezTo>
                <a:cubicBezTo>
                  <a:pt x="2576" y="977"/>
                  <a:pt x="2580" y="974"/>
                  <a:pt x="2573" y="974"/>
                </a:cubicBezTo>
                <a:cubicBezTo>
                  <a:pt x="2572" y="974"/>
                  <a:pt x="2572" y="974"/>
                  <a:pt x="2572" y="974"/>
                </a:cubicBezTo>
                <a:cubicBezTo>
                  <a:pt x="2571" y="974"/>
                  <a:pt x="2570" y="971"/>
                  <a:pt x="2569" y="971"/>
                </a:cubicBezTo>
                <a:cubicBezTo>
                  <a:pt x="2568" y="971"/>
                  <a:pt x="2566" y="973"/>
                  <a:pt x="2566" y="973"/>
                </a:cubicBezTo>
                <a:cubicBezTo>
                  <a:pt x="2563" y="977"/>
                  <a:pt x="2563" y="977"/>
                  <a:pt x="2563" y="977"/>
                </a:cubicBezTo>
                <a:cubicBezTo>
                  <a:pt x="2560" y="976"/>
                  <a:pt x="2555" y="975"/>
                  <a:pt x="2552" y="976"/>
                </a:cubicBezTo>
                <a:cubicBezTo>
                  <a:pt x="2548" y="977"/>
                  <a:pt x="2548" y="977"/>
                  <a:pt x="2546" y="974"/>
                </a:cubicBezTo>
                <a:cubicBezTo>
                  <a:pt x="2545" y="973"/>
                  <a:pt x="2544" y="971"/>
                  <a:pt x="2544" y="970"/>
                </a:cubicBezTo>
                <a:cubicBezTo>
                  <a:pt x="2544" y="968"/>
                  <a:pt x="2542" y="970"/>
                  <a:pt x="2541" y="970"/>
                </a:cubicBezTo>
                <a:cubicBezTo>
                  <a:pt x="2541" y="970"/>
                  <a:pt x="2540" y="969"/>
                  <a:pt x="2540" y="969"/>
                </a:cubicBezTo>
                <a:cubicBezTo>
                  <a:pt x="2539" y="969"/>
                  <a:pt x="2538" y="970"/>
                  <a:pt x="2537" y="970"/>
                </a:cubicBezTo>
                <a:cubicBezTo>
                  <a:pt x="2537" y="970"/>
                  <a:pt x="2535" y="967"/>
                  <a:pt x="2535" y="967"/>
                </a:cubicBezTo>
                <a:cubicBezTo>
                  <a:pt x="2532" y="966"/>
                  <a:pt x="2533" y="966"/>
                  <a:pt x="2529" y="967"/>
                </a:cubicBezTo>
                <a:cubicBezTo>
                  <a:pt x="2529" y="967"/>
                  <a:pt x="2528" y="968"/>
                  <a:pt x="2528" y="968"/>
                </a:cubicBezTo>
                <a:cubicBezTo>
                  <a:pt x="2527" y="967"/>
                  <a:pt x="2522" y="966"/>
                  <a:pt x="2520" y="966"/>
                </a:cubicBezTo>
                <a:cubicBezTo>
                  <a:pt x="2518" y="966"/>
                  <a:pt x="2519" y="968"/>
                  <a:pt x="2518" y="968"/>
                </a:cubicBezTo>
                <a:cubicBezTo>
                  <a:pt x="2516" y="972"/>
                  <a:pt x="2518" y="971"/>
                  <a:pt x="2515" y="973"/>
                </a:cubicBezTo>
                <a:cubicBezTo>
                  <a:pt x="2514" y="974"/>
                  <a:pt x="2511" y="976"/>
                  <a:pt x="2514" y="976"/>
                </a:cubicBezTo>
                <a:cubicBezTo>
                  <a:pt x="2516" y="975"/>
                  <a:pt x="2518" y="978"/>
                  <a:pt x="2523" y="978"/>
                </a:cubicBezTo>
                <a:cubicBezTo>
                  <a:pt x="2528" y="978"/>
                  <a:pt x="2523" y="982"/>
                  <a:pt x="2524" y="983"/>
                </a:cubicBezTo>
                <a:cubicBezTo>
                  <a:pt x="2526" y="984"/>
                  <a:pt x="2526" y="983"/>
                  <a:pt x="2529" y="984"/>
                </a:cubicBezTo>
                <a:cubicBezTo>
                  <a:pt x="2533" y="985"/>
                  <a:pt x="2533" y="985"/>
                  <a:pt x="2533" y="985"/>
                </a:cubicBezTo>
                <a:cubicBezTo>
                  <a:pt x="2543" y="990"/>
                  <a:pt x="2540" y="988"/>
                  <a:pt x="2547" y="987"/>
                </a:cubicBezTo>
                <a:cubicBezTo>
                  <a:pt x="2548" y="987"/>
                  <a:pt x="2549" y="987"/>
                  <a:pt x="2549" y="987"/>
                </a:cubicBezTo>
                <a:cubicBezTo>
                  <a:pt x="2550" y="987"/>
                  <a:pt x="2556" y="989"/>
                  <a:pt x="2557" y="990"/>
                </a:cubicBezTo>
                <a:cubicBezTo>
                  <a:pt x="2557" y="990"/>
                  <a:pt x="2558" y="991"/>
                  <a:pt x="2563" y="993"/>
                </a:cubicBezTo>
                <a:cubicBezTo>
                  <a:pt x="2566" y="995"/>
                  <a:pt x="2574" y="994"/>
                  <a:pt x="2578" y="994"/>
                </a:cubicBezTo>
                <a:cubicBezTo>
                  <a:pt x="2580" y="995"/>
                  <a:pt x="2588" y="995"/>
                  <a:pt x="2588" y="994"/>
                </a:cubicBezTo>
                <a:cubicBezTo>
                  <a:pt x="2594" y="993"/>
                  <a:pt x="2593" y="993"/>
                  <a:pt x="2595" y="996"/>
                </a:cubicBezTo>
                <a:cubicBezTo>
                  <a:pt x="2597" y="998"/>
                  <a:pt x="2603" y="998"/>
                  <a:pt x="2603" y="996"/>
                </a:cubicBezTo>
                <a:cubicBezTo>
                  <a:pt x="2603" y="995"/>
                  <a:pt x="2603" y="994"/>
                  <a:pt x="2603" y="994"/>
                </a:cubicBezTo>
                <a:cubicBezTo>
                  <a:pt x="2603" y="994"/>
                  <a:pt x="2603" y="993"/>
                  <a:pt x="2604" y="992"/>
                </a:cubicBezTo>
                <a:cubicBezTo>
                  <a:pt x="2604" y="992"/>
                  <a:pt x="2604" y="992"/>
                  <a:pt x="2604" y="992"/>
                </a:cubicBezTo>
                <a:cubicBezTo>
                  <a:pt x="2605" y="994"/>
                  <a:pt x="2605" y="994"/>
                  <a:pt x="2608" y="995"/>
                </a:cubicBezTo>
                <a:cubicBezTo>
                  <a:pt x="2610" y="996"/>
                  <a:pt x="2609" y="998"/>
                  <a:pt x="2611" y="998"/>
                </a:cubicBezTo>
                <a:cubicBezTo>
                  <a:pt x="2614" y="998"/>
                  <a:pt x="2613" y="998"/>
                  <a:pt x="2615" y="999"/>
                </a:cubicBezTo>
                <a:cubicBezTo>
                  <a:pt x="2616" y="999"/>
                  <a:pt x="2616" y="997"/>
                  <a:pt x="2616" y="996"/>
                </a:cubicBezTo>
                <a:cubicBezTo>
                  <a:pt x="2617" y="995"/>
                  <a:pt x="2617" y="995"/>
                  <a:pt x="2617" y="995"/>
                </a:cubicBezTo>
                <a:close/>
                <a:moveTo>
                  <a:pt x="2433" y="875"/>
                </a:moveTo>
                <a:cubicBezTo>
                  <a:pt x="2433" y="875"/>
                  <a:pt x="2434" y="873"/>
                  <a:pt x="2435" y="873"/>
                </a:cubicBezTo>
                <a:cubicBezTo>
                  <a:pt x="2437" y="873"/>
                  <a:pt x="2432" y="871"/>
                  <a:pt x="2432" y="871"/>
                </a:cubicBezTo>
                <a:cubicBezTo>
                  <a:pt x="2432" y="871"/>
                  <a:pt x="2429" y="871"/>
                  <a:pt x="2430" y="872"/>
                </a:cubicBezTo>
                <a:cubicBezTo>
                  <a:pt x="2430" y="872"/>
                  <a:pt x="2432" y="874"/>
                  <a:pt x="2433" y="875"/>
                </a:cubicBezTo>
                <a:close/>
                <a:moveTo>
                  <a:pt x="2482" y="957"/>
                </a:moveTo>
                <a:cubicBezTo>
                  <a:pt x="2482" y="957"/>
                  <a:pt x="2480" y="959"/>
                  <a:pt x="2480" y="960"/>
                </a:cubicBezTo>
                <a:cubicBezTo>
                  <a:pt x="2480" y="960"/>
                  <a:pt x="2484" y="961"/>
                  <a:pt x="2485" y="961"/>
                </a:cubicBezTo>
                <a:cubicBezTo>
                  <a:pt x="2487" y="959"/>
                  <a:pt x="2483" y="957"/>
                  <a:pt x="2482" y="957"/>
                </a:cubicBezTo>
                <a:close/>
                <a:moveTo>
                  <a:pt x="2467" y="939"/>
                </a:moveTo>
                <a:cubicBezTo>
                  <a:pt x="2467" y="939"/>
                  <a:pt x="2471" y="937"/>
                  <a:pt x="2468" y="936"/>
                </a:cubicBezTo>
                <a:cubicBezTo>
                  <a:pt x="2466" y="935"/>
                  <a:pt x="2466" y="939"/>
                  <a:pt x="2467" y="939"/>
                </a:cubicBezTo>
                <a:close/>
                <a:moveTo>
                  <a:pt x="2494" y="955"/>
                </a:moveTo>
                <a:cubicBezTo>
                  <a:pt x="2498" y="960"/>
                  <a:pt x="2496" y="958"/>
                  <a:pt x="2502" y="961"/>
                </a:cubicBezTo>
                <a:cubicBezTo>
                  <a:pt x="2504" y="962"/>
                  <a:pt x="2505" y="966"/>
                  <a:pt x="2506" y="965"/>
                </a:cubicBezTo>
                <a:cubicBezTo>
                  <a:pt x="2507" y="963"/>
                  <a:pt x="2507" y="963"/>
                  <a:pt x="2507" y="963"/>
                </a:cubicBezTo>
                <a:cubicBezTo>
                  <a:pt x="2508" y="963"/>
                  <a:pt x="2508" y="963"/>
                  <a:pt x="2508" y="963"/>
                </a:cubicBezTo>
                <a:cubicBezTo>
                  <a:pt x="2509" y="963"/>
                  <a:pt x="2512" y="964"/>
                  <a:pt x="2512" y="964"/>
                </a:cubicBezTo>
                <a:cubicBezTo>
                  <a:pt x="2513" y="962"/>
                  <a:pt x="2513" y="962"/>
                  <a:pt x="2513" y="962"/>
                </a:cubicBezTo>
                <a:cubicBezTo>
                  <a:pt x="2514" y="962"/>
                  <a:pt x="2517" y="965"/>
                  <a:pt x="2518" y="965"/>
                </a:cubicBezTo>
                <a:cubicBezTo>
                  <a:pt x="2518" y="965"/>
                  <a:pt x="2519" y="962"/>
                  <a:pt x="2519" y="962"/>
                </a:cubicBezTo>
                <a:cubicBezTo>
                  <a:pt x="2519" y="956"/>
                  <a:pt x="2519" y="956"/>
                  <a:pt x="2519" y="956"/>
                </a:cubicBezTo>
                <a:cubicBezTo>
                  <a:pt x="2519" y="955"/>
                  <a:pt x="2520" y="954"/>
                  <a:pt x="2520" y="950"/>
                </a:cubicBezTo>
                <a:cubicBezTo>
                  <a:pt x="2520" y="947"/>
                  <a:pt x="2521" y="943"/>
                  <a:pt x="2520" y="940"/>
                </a:cubicBezTo>
                <a:cubicBezTo>
                  <a:pt x="2518" y="936"/>
                  <a:pt x="2522" y="935"/>
                  <a:pt x="2522" y="932"/>
                </a:cubicBezTo>
                <a:cubicBezTo>
                  <a:pt x="2523" y="931"/>
                  <a:pt x="2520" y="932"/>
                  <a:pt x="2520" y="932"/>
                </a:cubicBezTo>
                <a:cubicBezTo>
                  <a:pt x="2519" y="931"/>
                  <a:pt x="2520" y="930"/>
                  <a:pt x="2518" y="929"/>
                </a:cubicBezTo>
                <a:cubicBezTo>
                  <a:pt x="2516" y="927"/>
                  <a:pt x="2520" y="924"/>
                  <a:pt x="2515" y="924"/>
                </a:cubicBezTo>
                <a:cubicBezTo>
                  <a:pt x="2511" y="923"/>
                  <a:pt x="2511" y="923"/>
                  <a:pt x="2511" y="923"/>
                </a:cubicBezTo>
                <a:cubicBezTo>
                  <a:pt x="2511" y="922"/>
                  <a:pt x="2511" y="922"/>
                  <a:pt x="2509" y="921"/>
                </a:cubicBezTo>
                <a:cubicBezTo>
                  <a:pt x="2505" y="919"/>
                  <a:pt x="2507" y="919"/>
                  <a:pt x="2507" y="917"/>
                </a:cubicBezTo>
                <a:cubicBezTo>
                  <a:pt x="2507" y="915"/>
                  <a:pt x="2506" y="911"/>
                  <a:pt x="2504" y="909"/>
                </a:cubicBezTo>
                <a:cubicBezTo>
                  <a:pt x="2504" y="909"/>
                  <a:pt x="2500" y="908"/>
                  <a:pt x="2499" y="908"/>
                </a:cubicBezTo>
                <a:cubicBezTo>
                  <a:pt x="2499" y="908"/>
                  <a:pt x="2497" y="907"/>
                  <a:pt x="2496" y="906"/>
                </a:cubicBezTo>
                <a:cubicBezTo>
                  <a:pt x="2497" y="905"/>
                  <a:pt x="2498" y="904"/>
                  <a:pt x="2497" y="903"/>
                </a:cubicBezTo>
                <a:cubicBezTo>
                  <a:pt x="2500" y="902"/>
                  <a:pt x="2500" y="902"/>
                  <a:pt x="2500" y="902"/>
                </a:cubicBezTo>
                <a:cubicBezTo>
                  <a:pt x="2500" y="901"/>
                  <a:pt x="2498" y="899"/>
                  <a:pt x="2497" y="900"/>
                </a:cubicBezTo>
                <a:cubicBezTo>
                  <a:pt x="2495" y="901"/>
                  <a:pt x="2495" y="901"/>
                  <a:pt x="2496" y="902"/>
                </a:cubicBezTo>
                <a:cubicBezTo>
                  <a:pt x="2495" y="901"/>
                  <a:pt x="2496" y="899"/>
                  <a:pt x="2497" y="899"/>
                </a:cubicBezTo>
                <a:cubicBezTo>
                  <a:pt x="2501" y="896"/>
                  <a:pt x="2499" y="896"/>
                  <a:pt x="2498" y="895"/>
                </a:cubicBezTo>
                <a:cubicBezTo>
                  <a:pt x="2497" y="894"/>
                  <a:pt x="2496" y="889"/>
                  <a:pt x="2493" y="891"/>
                </a:cubicBezTo>
                <a:cubicBezTo>
                  <a:pt x="2490" y="892"/>
                  <a:pt x="2492" y="890"/>
                  <a:pt x="2492" y="890"/>
                </a:cubicBezTo>
                <a:cubicBezTo>
                  <a:pt x="2493" y="887"/>
                  <a:pt x="2494" y="888"/>
                  <a:pt x="2490" y="884"/>
                </a:cubicBezTo>
                <a:cubicBezTo>
                  <a:pt x="2489" y="884"/>
                  <a:pt x="2489" y="885"/>
                  <a:pt x="2488" y="885"/>
                </a:cubicBezTo>
                <a:cubicBezTo>
                  <a:pt x="2488" y="885"/>
                  <a:pt x="2486" y="884"/>
                  <a:pt x="2486" y="883"/>
                </a:cubicBezTo>
                <a:cubicBezTo>
                  <a:pt x="2486" y="883"/>
                  <a:pt x="2487" y="882"/>
                  <a:pt x="2487" y="881"/>
                </a:cubicBezTo>
                <a:cubicBezTo>
                  <a:pt x="2486" y="880"/>
                  <a:pt x="2481" y="877"/>
                  <a:pt x="2480" y="879"/>
                </a:cubicBezTo>
                <a:cubicBezTo>
                  <a:pt x="2478" y="878"/>
                  <a:pt x="2479" y="875"/>
                  <a:pt x="2478" y="874"/>
                </a:cubicBezTo>
                <a:cubicBezTo>
                  <a:pt x="2476" y="872"/>
                  <a:pt x="2476" y="877"/>
                  <a:pt x="2472" y="873"/>
                </a:cubicBezTo>
                <a:cubicBezTo>
                  <a:pt x="2471" y="872"/>
                  <a:pt x="2469" y="869"/>
                  <a:pt x="2468" y="873"/>
                </a:cubicBezTo>
                <a:cubicBezTo>
                  <a:pt x="2466" y="871"/>
                  <a:pt x="2464" y="871"/>
                  <a:pt x="2465" y="870"/>
                </a:cubicBezTo>
                <a:cubicBezTo>
                  <a:pt x="2466" y="867"/>
                  <a:pt x="2463" y="868"/>
                  <a:pt x="2461" y="867"/>
                </a:cubicBezTo>
                <a:cubicBezTo>
                  <a:pt x="2460" y="866"/>
                  <a:pt x="2460" y="865"/>
                  <a:pt x="2459" y="864"/>
                </a:cubicBezTo>
                <a:cubicBezTo>
                  <a:pt x="2456" y="861"/>
                  <a:pt x="2456" y="862"/>
                  <a:pt x="2453" y="858"/>
                </a:cubicBezTo>
                <a:cubicBezTo>
                  <a:pt x="2453" y="857"/>
                  <a:pt x="2448" y="854"/>
                  <a:pt x="2447" y="853"/>
                </a:cubicBezTo>
                <a:cubicBezTo>
                  <a:pt x="2445" y="851"/>
                  <a:pt x="2448" y="852"/>
                  <a:pt x="2442" y="849"/>
                </a:cubicBezTo>
                <a:cubicBezTo>
                  <a:pt x="2442" y="846"/>
                  <a:pt x="2442" y="847"/>
                  <a:pt x="2440" y="844"/>
                </a:cubicBezTo>
                <a:cubicBezTo>
                  <a:pt x="2437" y="840"/>
                  <a:pt x="2437" y="842"/>
                  <a:pt x="2435" y="837"/>
                </a:cubicBezTo>
                <a:cubicBezTo>
                  <a:pt x="2435" y="837"/>
                  <a:pt x="2432" y="836"/>
                  <a:pt x="2432" y="836"/>
                </a:cubicBezTo>
                <a:cubicBezTo>
                  <a:pt x="2429" y="836"/>
                  <a:pt x="2426" y="837"/>
                  <a:pt x="2423" y="836"/>
                </a:cubicBezTo>
                <a:cubicBezTo>
                  <a:pt x="2420" y="836"/>
                  <a:pt x="2419" y="836"/>
                  <a:pt x="2416" y="835"/>
                </a:cubicBezTo>
                <a:cubicBezTo>
                  <a:pt x="2411" y="831"/>
                  <a:pt x="2412" y="831"/>
                  <a:pt x="2410" y="834"/>
                </a:cubicBezTo>
                <a:cubicBezTo>
                  <a:pt x="2410" y="834"/>
                  <a:pt x="2409" y="837"/>
                  <a:pt x="2409" y="837"/>
                </a:cubicBezTo>
                <a:cubicBezTo>
                  <a:pt x="2409" y="838"/>
                  <a:pt x="2415" y="846"/>
                  <a:pt x="2416" y="847"/>
                </a:cubicBezTo>
                <a:cubicBezTo>
                  <a:pt x="2420" y="849"/>
                  <a:pt x="2419" y="849"/>
                  <a:pt x="2421" y="851"/>
                </a:cubicBezTo>
                <a:cubicBezTo>
                  <a:pt x="2422" y="853"/>
                  <a:pt x="2422" y="853"/>
                  <a:pt x="2425" y="854"/>
                </a:cubicBezTo>
                <a:cubicBezTo>
                  <a:pt x="2428" y="854"/>
                  <a:pt x="2428" y="856"/>
                  <a:pt x="2429" y="858"/>
                </a:cubicBezTo>
                <a:cubicBezTo>
                  <a:pt x="2430" y="858"/>
                  <a:pt x="2432" y="860"/>
                  <a:pt x="2432" y="862"/>
                </a:cubicBezTo>
                <a:cubicBezTo>
                  <a:pt x="2432" y="862"/>
                  <a:pt x="2432" y="862"/>
                  <a:pt x="2432" y="862"/>
                </a:cubicBezTo>
                <a:cubicBezTo>
                  <a:pt x="2432" y="863"/>
                  <a:pt x="2434" y="864"/>
                  <a:pt x="2435" y="865"/>
                </a:cubicBezTo>
                <a:cubicBezTo>
                  <a:pt x="2436" y="866"/>
                  <a:pt x="2435" y="871"/>
                  <a:pt x="2436" y="871"/>
                </a:cubicBezTo>
                <a:cubicBezTo>
                  <a:pt x="2439" y="872"/>
                  <a:pt x="2438" y="871"/>
                  <a:pt x="2441" y="874"/>
                </a:cubicBezTo>
                <a:cubicBezTo>
                  <a:pt x="2443" y="875"/>
                  <a:pt x="2448" y="877"/>
                  <a:pt x="2448" y="878"/>
                </a:cubicBezTo>
                <a:cubicBezTo>
                  <a:pt x="2448" y="880"/>
                  <a:pt x="2446" y="878"/>
                  <a:pt x="2450" y="886"/>
                </a:cubicBezTo>
                <a:cubicBezTo>
                  <a:pt x="2452" y="891"/>
                  <a:pt x="2451" y="894"/>
                  <a:pt x="2455" y="895"/>
                </a:cubicBezTo>
                <a:cubicBezTo>
                  <a:pt x="2459" y="896"/>
                  <a:pt x="2457" y="897"/>
                  <a:pt x="2458" y="900"/>
                </a:cubicBezTo>
                <a:cubicBezTo>
                  <a:pt x="2459" y="902"/>
                  <a:pt x="2466" y="913"/>
                  <a:pt x="2466" y="914"/>
                </a:cubicBezTo>
                <a:cubicBezTo>
                  <a:pt x="2467" y="915"/>
                  <a:pt x="2468" y="920"/>
                  <a:pt x="2469" y="920"/>
                </a:cubicBezTo>
                <a:cubicBezTo>
                  <a:pt x="2469" y="922"/>
                  <a:pt x="2467" y="923"/>
                  <a:pt x="2470" y="925"/>
                </a:cubicBezTo>
                <a:cubicBezTo>
                  <a:pt x="2475" y="928"/>
                  <a:pt x="2471" y="935"/>
                  <a:pt x="2480" y="938"/>
                </a:cubicBezTo>
                <a:cubicBezTo>
                  <a:pt x="2485" y="940"/>
                  <a:pt x="2482" y="942"/>
                  <a:pt x="2483" y="943"/>
                </a:cubicBezTo>
                <a:cubicBezTo>
                  <a:pt x="2483" y="943"/>
                  <a:pt x="2488" y="948"/>
                  <a:pt x="2489" y="950"/>
                </a:cubicBezTo>
                <a:cubicBezTo>
                  <a:pt x="2490" y="952"/>
                  <a:pt x="2494" y="955"/>
                  <a:pt x="2494" y="955"/>
                </a:cubicBezTo>
                <a:close/>
                <a:moveTo>
                  <a:pt x="2447" y="902"/>
                </a:moveTo>
                <a:cubicBezTo>
                  <a:pt x="2447" y="902"/>
                  <a:pt x="2446" y="896"/>
                  <a:pt x="2444" y="896"/>
                </a:cubicBezTo>
                <a:cubicBezTo>
                  <a:pt x="2443" y="896"/>
                  <a:pt x="2443" y="897"/>
                  <a:pt x="2443" y="898"/>
                </a:cubicBezTo>
                <a:cubicBezTo>
                  <a:pt x="2443" y="898"/>
                  <a:pt x="2443" y="903"/>
                  <a:pt x="2444" y="904"/>
                </a:cubicBezTo>
                <a:cubicBezTo>
                  <a:pt x="2445" y="905"/>
                  <a:pt x="2446" y="903"/>
                  <a:pt x="2447" y="902"/>
                </a:cubicBezTo>
                <a:close/>
                <a:moveTo>
                  <a:pt x="2431" y="883"/>
                </a:moveTo>
                <a:cubicBezTo>
                  <a:pt x="2432" y="885"/>
                  <a:pt x="2434" y="887"/>
                  <a:pt x="2434" y="889"/>
                </a:cubicBezTo>
                <a:cubicBezTo>
                  <a:pt x="2434" y="891"/>
                  <a:pt x="2439" y="892"/>
                  <a:pt x="2439" y="891"/>
                </a:cubicBezTo>
                <a:cubicBezTo>
                  <a:pt x="2440" y="888"/>
                  <a:pt x="2440" y="888"/>
                  <a:pt x="2440" y="888"/>
                </a:cubicBezTo>
                <a:cubicBezTo>
                  <a:pt x="2440" y="887"/>
                  <a:pt x="2439" y="884"/>
                  <a:pt x="2438" y="883"/>
                </a:cubicBezTo>
                <a:cubicBezTo>
                  <a:pt x="2435" y="879"/>
                  <a:pt x="2435" y="879"/>
                  <a:pt x="2432" y="880"/>
                </a:cubicBezTo>
                <a:cubicBezTo>
                  <a:pt x="2430" y="881"/>
                  <a:pt x="2429" y="880"/>
                  <a:pt x="2431" y="883"/>
                </a:cubicBezTo>
                <a:close/>
                <a:moveTo>
                  <a:pt x="2464" y="931"/>
                </a:moveTo>
                <a:cubicBezTo>
                  <a:pt x="2464" y="931"/>
                  <a:pt x="2463" y="928"/>
                  <a:pt x="2463" y="928"/>
                </a:cubicBezTo>
                <a:cubicBezTo>
                  <a:pt x="2463" y="928"/>
                  <a:pt x="2460" y="925"/>
                  <a:pt x="2460" y="926"/>
                </a:cubicBezTo>
                <a:cubicBezTo>
                  <a:pt x="2459" y="927"/>
                  <a:pt x="2459" y="929"/>
                  <a:pt x="2459" y="930"/>
                </a:cubicBezTo>
                <a:cubicBezTo>
                  <a:pt x="2459" y="931"/>
                  <a:pt x="2461" y="930"/>
                  <a:pt x="2462" y="934"/>
                </a:cubicBezTo>
                <a:cubicBezTo>
                  <a:pt x="2462" y="936"/>
                  <a:pt x="2464" y="936"/>
                  <a:pt x="2465" y="936"/>
                </a:cubicBezTo>
                <a:cubicBezTo>
                  <a:pt x="2466" y="936"/>
                  <a:pt x="2467" y="933"/>
                  <a:pt x="2467" y="932"/>
                </a:cubicBezTo>
                <a:cubicBezTo>
                  <a:pt x="2467" y="932"/>
                  <a:pt x="2466" y="931"/>
                  <a:pt x="2464" y="931"/>
                </a:cubicBezTo>
                <a:close/>
                <a:moveTo>
                  <a:pt x="2447" y="913"/>
                </a:moveTo>
                <a:cubicBezTo>
                  <a:pt x="2448" y="914"/>
                  <a:pt x="2452" y="920"/>
                  <a:pt x="2453" y="917"/>
                </a:cubicBezTo>
                <a:cubicBezTo>
                  <a:pt x="2453" y="916"/>
                  <a:pt x="2454" y="915"/>
                  <a:pt x="2453" y="915"/>
                </a:cubicBezTo>
                <a:cubicBezTo>
                  <a:pt x="2453" y="915"/>
                  <a:pt x="2451" y="909"/>
                  <a:pt x="2450" y="908"/>
                </a:cubicBezTo>
                <a:cubicBezTo>
                  <a:pt x="2450" y="908"/>
                  <a:pt x="2448" y="908"/>
                  <a:pt x="2447" y="908"/>
                </a:cubicBezTo>
                <a:cubicBezTo>
                  <a:pt x="2447" y="909"/>
                  <a:pt x="2446" y="912"/>
                  <a:pt x="2446" y="912"/>
                </a:cubicBezTo>
                <a:cubicBezTo>
                  <a:pt x="2447" y="913"/>
                  <a:pt x="2447" y="913"/>
                  <a:pt x="2447" y="913"/>
                </a:cubicBezTo>
                <a:close/>
                <a:moveTo>
                  <a:pt x="2457" y="920"/>
                </a:moveTo>
                <a:cubicBezTo>
                  <a:pt x="2456" y="920"/>
                  <a:pt x="2456" y="920"/>
                  <a:pt x="2455" y="920"/>
                </a:cubicBezTo>
                <a:cubicBezTo>
                  <a:pt x="2455" y="920"/>
                  <a:pt x="2455" y="920"/>
                  <a:pt x="2455" y="921"/>
                </a:cubicBezTo>
                <a:cubicBezTo>
                  <a:pt x="2455" y="922"/>
                  <a:pt x="2456" y="926"/>
                  <a:pt x="2458" y="924"/>
                </a:cubicBezTo>
                <a:cubicBezTo>
                  <a:pt x="2458" y="924"/>
                  <a:pt x="2459" y="924"/>
                  <a:pt x="2458" y="920"/>
                </a:cubicBezTo>
                <a:cubicBezTo>
                  <a:pt x="2457" y="920"/>
                  <a:pt x="2457" y="920"/>
                  <a:pt x="2457" y="920"/>
                </a:cubicBezTo>
                <a:close/>
                <a:moveTo>
                  <a:pt x="2678" y="1017"/>
                </a:moveTo>
                <a:cubicBezTo>
                  <a:pt x="2678" y="1017"/>
                  <a:pt x="2675" y="1018"/>
                  <a:pt x="2675" y="1018"/>
                </a:cubicBezTo>
                <a:cubicBezTo>
                  <a:pt x="2676" y="1021"/>
                  <a:pt x="2676" y="1021"/>
                  <a:pt x="2677" y="1021"/>
                </a:cubicBezTo>
                <a:cubicBezTo>
                  <a:pt x="2677" y="1021"/>
                  <a:pt x="2680" y="1020"/>
                  <a:pt x="2679" y="1019"/>
                </a:cubicBezTo>
                <a:cubicBezTo>
                  <a:pt x="2678" y="1018"/>
                  <a:pt x="2678" y="1017"/>
                  <a:pt x="2678" y="1017"/>
                </a:cubicBezTo>
                <a:close/>
                <a:moveTo>
                  <a:pt x="2670" y="956"/>
                </a:moveTo>
                <a:cubicBezTo>
                  <a:pt x="2670" y="954"/>
                  <a:pt x="2669" y="955"/>
                  <a:pt x="2668" y="955"/>
                </a:cubicBezTo>
                <a:cubicBezTo>
                  <a:pt x="2667" y="955"/>
                  <a:pt x="2667" y="957"/>
                  <a:pt x="2668" y="957"/>
                </a:cubicBezTo>
                <a:cubicBezTo>
                  <a:pt x="2669" y="958"/>
                  <a:pt x="2670" y="957"/>
                  <a:pt x="2670" y="956"/>
                </a:cubicBezTo>
                <a:close/>
                <a:moveTo>
                  <a:pt x="2668" y="963"/>
                </a:moveTo>
                <a:cubicBezTo>
                  <a:pt x="2667" y="965"/>
                  <a:pt x="2667" y="972"/>
                  <a:pt x="2668" y="972"/>
                </a:cubicBezTo>
                <a:cubicBezTo>
                  <a:pt x="2669" y="972"/>
                  <a:pt x="2668" y="971"/>
                  <a:pt x="2669" y="971"/>
                </a:cubicBezTo>
                <a:cubicBezTo>
                  <a:pt x="2670" y="970"/>
                  <a:pt x="2670" y="970"/>
                  <a:pt x="2670" y="968"/>
                </a:cubicBezTo>
                <a:cubicBezTo>
                  <a:pt x="2670" y="966"/>
                  <a:pt x="2670" y="965"/>
                  <a:pt x="2670" y="964"/>
                </a:cubicBezTo>
                <a:cubicBezTo>
                  <a:pt x="2670" y="963"/>
                  <a:pt x="2668" y="963"/>
                  <a:pt x="2668" y="963"/>
                </a:cubicBezTo>
                <a:close/>
                <a:moveTo>
                  <a:pt x="2670" y="978"/>
                </a:moveTo>
                <a:cubicBezTo>
                  <a:pt x="2671" y="978"/>
                  <a:pt x="2672" y="977"/>
                  <a:pt x="2672" y="976"/>
                </a:cubicBezTo>
                <a:cubicBezTo>
                  <a:pt x="2672" y="974"/>
                  <a:pt x="2669" y="973"/>
                  <a:pt x="2669" y="976"/>
                </a:cubicBezTo>
                <a:cubicBezTo>
                  <a:pt x="2669" y="977"/>
                  <a:pt x="2669" y="978"/>
                  <a:pt x="2670" y="978"/>
                </a:cubicBezTo>
                <a:close/>
                <a:moveTo>
                  <a:pt x="2684" y="961"/>
                </a:moveTo>
                <a:cubicBezTo>
                  <a:pt x="2685" y="957"/>
                  <a:pt x="2680" y="954"/>
                  <a:pt x="2681" y="959"/>
                </a:cubicBezTo>
                <a:cubicBezTo>
                  <a:pt x="2681" y="963"/>
                  <a:pt x="2683" y="962"/>
                  <a:pt x="2684" y="961"/>
                </a:cubicBezTo>
                <a:close/>
                <a:moveTo>
                  <a:pt x="2688" y="950"/>
                </a:moveTo>
                <a:cubicBezTo>
                  <a:pt x="2689" y="950"/>
                  <a:pt x="2689" y="950"/>
                  <a:pt x="2689" y="950"/>
                </a:cubicBezTo>
                <a:cubicBezTo>
                  <a:pt x="2690" y="949"/>
                  <a:pt x="2691" y="950"/>
                  <a:pt x="2692" y="949"/>
                </a:cubicBezTo>
                <a:cubicBezTo>
                  <a:pt x="2693" y="948"/>
                  <a:pt x="2693" y="947"/>
                  <a:pt x="2692" y="945"/>
                </a:cubicBezTo>
                <a:cubicBezTo>
                  <a:pt x="2692" y="944"/>
                  <a:pt x="2690" y="944"/>
                  <a:pt x="2689" y="944"/>
                </a:cubicBezTo>
                <a:cubicBezTo>
                  <a:pt x="2689" y="942"/>
                  <a:pt x="2687" y="940"/>
                  <a:pt x="2686" y="939"/>
                </a:cubicBezTo>
                <a:cubicBezTo>
                  <a:pt x="2687" y="936"/>
                  <a:pt x="2687" y="936"/>
                  <a:pt x="2687" y="936"/>
                </a:cubicBezTo>
                <a:cubicBezTo>
                  <a:pt x="2687" y="936"/>
                  <a:pt x="2688" y="936"/>
                  <a:pt x="2688" y="935"/>
                </a:cubicBezTo>
                <a:cubicBezTo>
                  <a:pt x="2688" y="932"/>
                  <a:pt x="2682" y="927"/>
                  <a:pt x="2682" y="926"/>
                </a:cubicBezTo>
                <a:cubicBezTo>
                  <a:pt x="2682" y="924"/>
                  <a:pt x="2682" y="923"/>
                  <a:pt x="2680" y="922"/>
                </a:cubicBezTo>
                <a:cubicBezTo>
                  <a:pt x="2679" y="922"/>
                  <a:pt x="2678" y="920"/>
                  <a:pt x="2678" y="920"/>
                </a:cubicBezTo>
                <a:cubicBezTo>
                  <a:pt x="2679" y="919"/>
                  <a:pt x="2678" y="920"/>
                  <a:pt x="2680" y="920"/>
                </a:cubicBezTo>
                <a:cubicBezTo>
                  <a:pt x="2681" y="920"/>
                  <a:pt x="2683" y="918"/>
                  <a:pt x="2683" y="917"/>
                </a:cubicBezTo>
                <a:cubicBezTo>
                  <a:pt x="2685" y="917"/>
                  <a:pt x="2687" y="917"/>
                  <a:pt x="2688" y="915"/>
                </a:cubicBezTo>
                <a:cubicBezTo>
                  <a:pt x="2688" y="914"/>
                  <a:pt x="2692" y="911"/>
                  <a:pt x="2692" y="910"/>
                </a:cubicBezTo>
                <a:cubicBezTo>
                  <a:pt x="2692" y="909"/>
                  <a:pt x="2694" y="909"/>
                  <a:pt x="2695" y="909"/>
                </a:cubicBezTo>
                <a:cubicBezTo>
                  <a:pt x="2696" y="909"/>
                  <a:pt x="2696" y="911"/>
                  <a:pt x="2698" y="910"/>
                </a:cubicBezTo>
                <a:cubicBezTo>
                  <a:pt x="2700" y="909"/>
                  <a:pt x="2700" y="905"/>
                  <a:pt x="2699" y="905"/>
                </a:cubicBezTo>
                <a:cubicBezTo>
                  <a:pt x="2698" y="904"/>
                  <a:pt x="2698" y="904"/>
                  <a:pt x="2697" y="904"/>
                </a:cubicBezTo>
                <a:cubicBezTo>
                  <a:pt x="2694" y="904"/>
                  <a:pt x="2694" y="905"/>
                  <a:pt x="2692" y="905"/>
                </a:cubicBezTo>
                <a:cubicBezTo>
                  <a:pt x="2691" y="905"/>
                  <a:pt x="2692" y="906"/>
                  <a:pt x="2692" y="907"/>
                </a:cubicBezTo>
                <a:cubicBezTo>
                  <a:pt x="2691" y="908"/>
                  <a:pt x="2688" y="905"/>
                  <a:pt x="2687" y="906"/>
                </a:cubicBezTo>
                <a:cubicBezTo>
                  <a:pt x="2685" y="907"/>
                  <a:pt x="2685" y="908"/>
                  <a:pt x="2684" y="908"/>
                </a:cubicBezTo>
                <a:cubicBezTo>
                  <a:pt x="2679" y="906"/>
                  <a:pt x="2681" y="906"/>
                  <a:pt x="2678" y="909"/>
                </a:cubicBezTo>
                <a:cubicBezTo>
                  <a:pt x="2677" y="911"/>
                  <a:pt x="2677" y="912"/>
                  <a:pt x="2676" y="912"/>
                </a:cubicBezTo>
                <a:cubicBezTo>
                  <a:pt x="2674" y="913"/>
                  <a:pt x="2675" y="914"/>
                  <a:pt x="2673" y="913"/>
                </a:cubicBezTo>
                <a:cubicBezTo>
                  <a:pt x="2673" y="912"/>
                  <a:pt x="2673" y="912"/>
                  <a:pt x="2672" y="913"/>
                </a:cubicBezTo>
                <a:cubicBezTo>
                  <a:pt x="2671" y="912"/>
                  <a:pt x="2671" y="908"/>
                  <a:pt x="2671" y="908"/>
                </a:cubicBezTo>
                <a:cubicBezTo>
                  <a:pt x="2667" y="906"/>
                  <a:pt x="2667" y="907"/>
                  <a:pt x="2667" y="906"/>
                </a:cubicBezTo>
                <a:cubicBezTo>
                  <a:pt x="2667" y="905"/>
                  <a:pt x="2666" y="902"/>
                  <a:pt x="2666" y="902"/>
                </a:cubicBezTo>
                <a:cubicBezTo>
                  <a:pt x="2666" y="900"/>
                  <a:pt x="2667" y="900"/>
                  <a:pt x="2667" y="898"/>
                </a:cubicBezTo>
                <a:cubicBezTo>
                  <a:pt x="2666" y="894"/>
                  <a:pt x="2670" y="891"/>
                  <a:pt x="2671" y="892"/>
                </a:cubicBezTo>
                <a:cubicBezTo>
                  <a:pt x="2672" y="894"/>
                  <a:pt x="2676" y="893"/>
                  <a:pt x="2678" y="892"/>
                </a:cubicBezTo>
                <a:cubicBezTo>
                  <a:pt x="2679" y="892"/>
                  <a:pt x="2678" y="892"/>
                  <a:pt x="2680" y="892"/>
                </a:cubicBezTo>
                <a:cubicBezTo>
                  <a:pt x="2684" y="892"/>
                  <a:pt x="2680" y="894"/>
                  <a:pt x="2689" y="893"/>
                </a:cubicBezTo>
                <a:cubicBezTo>
                  <a:pt x="2693" y="892"/>
                  <a:pt x="2695" y="892"/>
                  <a:pt x="2698" y="894"/>
                </a:cubicBezTo>
                <a:cubicBezTo>
                  <a:pt x="2699" y="894"/>
                  <a:pt x="2703" y="895"/>
                  <a:pt x="2704" y="894"/>
                </a:cubicBezTo>
                <a:cubicBezTo>
                  <a:pt x="2705" y="894"/>
                  <a:pt x="2710" y="892"/>
                  <a:pt x="2710" y="892"/>
                </a:cubicBezTo>
                <a:cubicBezTo>
                  <a:pt x="2710" y="892"/>
                  <a:pt x="2711" y="894"/>
                  <a:pt x="2712" y="892"/>
                </a:cubicBezTo>
                <a:cubicBezTo>
                  <a:pt x="2713" y="891"/>
                  <a:pt x="2713" y="887"/>
                  <a:pt x="2715" y="887"/>
                </a:cubicBezTo>
                <a:cubicBezTo>
                  <a:pt x="2717" y="887"/>
                  <a:pt x="2716" y="883"/>
                  <a:pt x="2718" y="882"/>
                </a:cubicBezTo>
                <a:cubicBezTo>
                  <a:pt x="2721" y="880"/>
                  <a:pt x="2717" y="876"/>
                  <a:pt x="2716" y="877"/>
                </a:cubicBezTo>
                <a:cubicBezTo>
                  <a:pt x="2714" y="879"/>
                  <a:pt x="2712" y="883"/>
                  <a:pt x="2709" y="885"/>
                </a:cubicBezTo>
                <a:cubicBezTo>
                  <a:pt x="2708" y="886"/>
                  <a:pt x="2706" y="887"/>
                  <a:pt x="2706" y="887"/>
                </a:cubicBezTo>
                <a:cubicBezTo>
                  <a:pt x="2703" y="887"/>
                  <a:pt x="2700" y="885"/>
                  <a:pt x="2695" y="887"/>
                </a:cubicBezTo>
                <a:cubicBezTo>
                  <a:pt x="2692" y="885"/>
                  <a:pt x="2690" y="885"/>
                  <a:pt x="2687" y="885"/>
                </a:cubicBezTo>
                <a:cubicBezTo>
                  <a:pt x="2685" y="885"/>
                  <a:pt x="2683" y="884"/>
                  <a:pt x="2682" y="884"/>
                </a:cubicBezTo>
                <a:cubicBezTo>
                  <a:pt x="2681" y="884"/>
                  <a:pt x="2681" y="882"/>
                  <a:pt x="2680" y="882"/>
                </a:cubicBezTo>
                <a:cubicBezTo>
                  <a:pt x="2679" y="882"/>
                  <a:pt x="2678" y="882"/>
                  <a:pt x="2677" y="882"/>
                </a:cubicBezTo>
                <a:cubicBezTo>
                  <a:pt x="2676" y="881"/>
                  <a:pt x="2675" y="881"/>
                  <a:pt x="2674" y="881"/>
                </a:cubicBezTo>
                <a:cubicBezTo>
                  <a:pt x="2673" y="882"/>
                  <a:pt x="2672" y="882"/>
                  <a:pt x="2673" y="884"/>
                </a:cubicBezTo>
                <a:cubicBezTo>
                  <a:pt x="2673" y="884"/>
                  <a:pt x="2673" y="884"/>
                  <a:pt x="2673" y="884"/>
                </a:cubicBezTo>
                <a:cubicBezTo>
                  <a:pt x="2671" y="885"/>
                  <a:pt x="2671" y="887"/>
                  <a:pt x="2671" y="888"/>
                </a:cubicBezTo>
                <a:cubicBezTo>
                  <a:pt x="2671" y="887"/>
                  <a:pt x="2669" y="885"/>
                  <a:pt x="2669" y="885"/>
                </a:cubicBezTo>
                <a:cubicBezTo>
                  <a:pt x="2668" y="885"/>
                  <a:pt x="2666" y="887"/>
                  <a:pt x="2666" y="887"/>
                </a:cubicBezTo>
                <a:cubicBezTo>
                  <a:pt x="2665" y="891"/>
                  <a:pt x="2665" y="891"/>
                  <a:pt x="2665" y="891"/>
                </a:cubicBezTo>
                <a:cubicBezTo>
                  <a:pt x="2664" y="892"/>
                  <a:pt x="2662" y="893"/>
                  <a:pt x="2662" y="896"/>
                </a:cubicBezTo>
                <a:cubicBezTo>
                  <a:pt x="2663" y="899"/>
                  <a:pt x="2661" y="900"/>
                  <a:pt x="2661" y="901"/>
                </a:cubicBezTo>
                <a:cubicBezTo>
                  <a:pt x="2662" y="902"/>
                  <a:pt x="2662" y="903"/>
                  <a:pt x="2662" y="904"/>
                </a:cubicBezTo>
                <a:cubicBezTo>
                  <a:pt x="2662" y="904"/>
                  <a:pt x="2660" y="906"/>
                  <a:pt x="2660" y="906"/>
                </a:cubicBezTo>
                <a:cubicBezTo>
                  <a:pt x="2658" y="913"/>
                  <a:pt x="2658" y="913"/>
                  <a:pt x="2658" y="913"/>
                </a:cubicBezTo>
                <a:cubicBezTo>
                  <a:pt x="2657" y="915"/>
                  <a:pt x="2656" y="915"/>
                  <a:pt x="2657" y="917"/>
                </a:cubicBezTo>
                <a:cubicBezTo>
                  <a:pt x="2657" y="918"/>
                  <a:pt x="2657" y="918"/>
                  <a:pt x="2657" y="919"/>
                </a:cubicBezTo>
                <a:cubicBezTo>
                  <a:pt x="2656" y="919"/>
                  <a:pt x="2654" y="923"/>
                  <a:pt x="2655" y="924"/>
                </a:cubicBezTo>
                <a:cubicBezTo>
                  <a:pt x="2655" y="925"/>
                  <a:pt x="2655" y="927"/>
                  <a:pt x="2653" y="927"/>
                </a:cubicBezTo>
                <a:cubicBezTo>
                  <a:pt x="2651" y="927"/>
                  <a:pt x="2651" y="929"/>
                  <a:pt x="2651" y="931"/>
                </a:cubicBezTo>
                <a:cubicBezTo>
                  <a:pt x="2651" y="932"/>
                  <a:pt x="2654" y="930"/>
                  <a:pt x="2653" y="932"/>
                </a:cubicBezTo>
                <a:cubicBezTo>
                  <a:pt x="2652" y="935"/>
                  <a:pt x="2651" y="934"/>
                  <a:pt x="2651" y="935"/>
                </a:cubicBezTo>
                <a:cubicBezTo>
                  <a:pt x="2651" y="938"/>
                  <a:pt x="2651" y="938"/>
                  <a:pt x="2655" y="938"/>
                </a:cubicBezTo>
                <a:cubicBezTo>
                  <a:pt x="2657" y="938"/>
                  <a:pt x="2658" y="937"/>
                  <a:pt x="2658" y="939"/>
                </a:cubicBezTo>
                <a:cubicBezTo>
                  <a:pt x="2659" y="942"/>
                  <a:pt x="2658" y="943"/>
                  <a:pt x="2659" y="946"/>
                </a:cubicBezTo>
                <a:cubicBezTo>
                  <a:pt x="2661" y="949"/>
                  <a:pt x="2658" y="949"/>
                  <a:pt x="2657" y="957"/>
                </a:cubicBezTo>
                <a:cubicBezTo>
                  <a:pt x="2657" y="957"/>
                  <a:pt x="2657" y="959"/>
                  <a:pt x="2656" y="960"/>
                </a:cubicBezTo>
                <a:cubicBezTo>
                  <a:pt x="2654" y="963"/>
                  <a:pt x="2659" y="961"/>
                  <a:pt x="2660" y="962"/>
                </a:cubicBezTo>
                <a:cubicBezTo>
                  <a:pt x="2661" y="964"/>
                  <a:pt x="2665" y="961"/>
                  <a:pt x="2668" y="961"/>
                </a:cubicBezTo>
                <a:cubicBezTo>
                  <a:pt x="2669" y="961"/>
                  <a:pt x="2668" y="958"/>
                  <a:pt x="2668" y="959"/>
                </a:cubicBezTo>
                <a:cubicBezTo>
                  <a:pt x="2668" y="959"/>
                  <a:pt x="2668" y="959"/>
                  <a:pt x="2668" y="959"/>
                </a:cubicBezTo>
                <a:cubicBezTo>
                  <a:pt x="2664" y="953"/>
                  <a:pt x="2664" y="954"/>
                  <a:pt x="2667" y="953"/>
                </a:cubicBezTo>
                <a:cubicBezTo>
                  <a:pt x="2671" y="951"/>
                  <a:pt x="2667" y="950"/>
                  <a:pt x="2667" y="944"/>
                </a:cubicBezTo>
                <a:cubicBezTo>
                  <a:pt x="2668" y="941"/>
                  <a:pt x="2667" y="939"/>
                  <a:pt x="2667" y="937"/>
                </a:cubicBezTo>
                <a:cubicBezTo>
                  <a:pt x="2667" y="935"/>
                  <a:pt x="2666" y="933"/>
                  <a:pt x="2664" y="932"/>
                </a:cubicBezTo>
                <a:cubicBezTo>
                  <a:pt x="2669" y="931"/>
                  <a:pt x="2671" y="929"/>
                  <a:pt x="2672" y="929"/>
                </a:cubicBezTo>
                <a:cubicBezTo>
                  <a:pt x="2673" y="929"/>
                  <a:pt x="2675" y="929"/>
                  <a:pt x="2675" y="930"/>
                </a:cubicBezTo>
                <a:cubicBezTo>
                  <a:pt x="2675" y="930"/>
                  <a:pt x="2674" y="932"/>
                  <a:pt x="2674" y="933"/>
                </a:cubicBezTo>
                <a:cubicBezTo>
                  <a:pt x="2673" y="938"/>
                  <a:pt x="2670" y="935"/>
                  <a:pt x="2670" y="937"/>
                </a:cubicBezTo>
                <a:cubicBezTo>
                  <a:pt x="2670" y="938"/>
                  <a:pt x="2678" y="945"/>
                  <a:pt x="2678" y="945"/>
                </a:cubicBezTo>
                <a:cubicBezTo>
                  <a:pt x="2680" y="945"/>
                  <a:pt x="2679" y="946"/>
                  <a:pt x="2678" y="946"/>
                </a:cubicBezTo>
                <a:cubicBezTo>
                  <a:pt x="2677" y="947"/>
                  <a:pt x="2678" y="951"/>
                  <a:pt x="2677" y="952"/>
                </a:cubicBezTo>
                <a:cubicBezTo>
                  <a:pt x="2677" y="955"/>
                  <a:pt x="2682" y="956"/>
                  <a:pt x="2683" y="955"/>
                </a:cubicBezTo>
                <a:cubicBezTo>
                  <a:pt x="2684" y="955"/>
                  <a:pt x="2685" y="953"/>
                  <a:pt x="2683" y="951"/>
                </a:cubicBezTo>
                <a:cubicBezTo>
                  <a:pt x="2683" y="951"/>
                  <a:pt x="2683" y="950"/>
                  <a:pt x="2683" y="950"/>
                </a:cubicBezTo>
                <a:cubicBezTo>
                  <a:pt x="2684" y="950"/>
                  <a:pt x="2687" y="950"/>
                  <a:pt x="2688" y="950"/>
                </a:cubicBezTo>
                <a:close/>
                <a:moveTo>
                  <a:pt x="2653" y="978"/>
                </a:moveTo>
                <a:cubicBezTo>
                  <a:pt x="2654" y="979"/>
                  <a:pt x="2654" y="976"/>
                  <a:pt x="2654" y="975"/>
                </a:cubicBezTo>
                <a:cubicBezTo>
                  <a:pt x="2654" y="972"/>
                  <a:pt x="2647" y="974"/>
                  <a:pt x="2653" y="978"/>
                </a:cubicBezTo>
                <a:close/>
                <a:moveTo>
                  <a:pt x="2680" y="981"/>
                </a:moveTo>
                <a:cubicBezTo>
                  <a:pt x="2680" y="980"/>
                  <a:pt x="2679" y="979"/>
                  <a:pt x="2679" y="980"/>
                </a:cubicBezTo>
                <a:cubicBezTo>
                  <a:pt x="2677" y="982"/>
                  <a:pt x="2678" y="983"/>
                  <a:pt x="2681" y="985"/>
                </a:cubicBezTo>
                <a:cubicBezTo>
                  <a:pt x="2681" y="985"/>
                  <a:pt x="2685" y="984"/>
                  <a:pt x="2680" y="981"/>
                </a:cubicBezTo>
                <a:close/>
                <a:moveTo>
                  <a:pt x="2676" y="974"/>
                </a:moveTo>
                <a:cubicBezTo>
                  <a:pt x="2676" y="974"/>
                  <a:pt x="2677" y="972"/>
                  <a:pt x="2676" y="972"/>
                </a:cubicBezTo>
                <a:cubicBezTo>
                  <a:pt x="2675" y="972"/>
                  <a:pt x="2673" y="973"/>
                  <a:pt x="2673" y="975"/>
                </a:cubicBezTo>
                <a:cubicBezTo>
                  <a:pt x="2673" y="976"/>
                  <a:pt x="2673" y="977"/>
                  <a:pt x="2673" y="978"/>
                </a:cubicBezTo>
                <a:cubicBezTo>
                  <a:pt x="2673" y="979"/>
                  <a:pt x="2678" y="979"/>
                  <a:pt x="2676" y="976"/>
                </a:cubicBezTo>
                <a:cubicBezTo>
                  <a:pt x="2676" y="974"/>
                  <a:pt x="2676" y="974"/>
                  <a:pt x="2676" y="974"/>
                </a:cubicBezTo>
                <a:close/>
                <a:moveTo>
                  <a:pt x="2717" y="867"/>
                </a:moveTo>
                <a:cubicBezTo>
                  <a:pt x="2718" y="868"/>
                  <a:pt x="2719" y="869"/>
                  <a:pt x="2719" y="867"/>
                </a:cubicBezTo>
                <a:cubicBezTo>
                  <a:pt x="2719" y="866"/>
                  <a:pt x="2717" y="865"/>
                  <a:pt x="2717" y="867"/>
                </a:cubicBezTo>
                <a:cubicBezTo>
                  <a:pt x="2717" y="867"/>
                  <a:pt x="2717" y="867"/>
                  <a:pt x="2717" y="867"/>
                </a:cubicBezTo>
                <a:close/>
                <a:moveTo>
                  <a:pt x="2718" y="854"/>
                </a:moveTo>
                <a:cubicBezTo>
                  <a:pt x="2717" y="854"/>
                  <a:pt x="2720" y="860"/>
                  <a:pt x="2721" y="860"/>
                </a:cubicBezTo>
                <a:cubicBezTo>
                  <a:pt x="2721" y="860"/>
                  <a:pt x="2721" y="860"/>
                  <a:pt x="2721" y="860"/>
                </a:cubicBezTo>
                <a:cubicBezTo>
                  <a:pt x="2721" y="854"/>
                  <a:pt x="2722" y="853"/>
                  <a:pt x="2718" y="854"/>
                </a:cubicBezTo>
                <a:close/>
                <a:moveTo>
                  <a:pt x="2652" y="969"/>
                </a:moveTo>
                <a:cubicBezTo>
                  <a:pt x="2652" y="969"/>
                  <a:pt x="2654" y="969"/>
                  <a:pt x="2654" y="968"/>
                </a:cubicBezTo>
                <a:cubicBezTo>
                  <a:pt x="2652" y="963"/>
                  <a:pt x="2649" y="969"/>
                  <a:pt x="2652" y="969"/>
                </a:cubicBezTo>
                <a:close/>
                <a:moveTo>
                  <a:pt x="2718" y="872"/>
                </a:moveTo>
                <a:cubicBezTo>
                  <a:pt x="2719" y="874"/>
                  <a:pt x="2721" y="871"/>
                  <a:pt x="2719" y="870"/>
                </a:cubicBezTo>
                <a:cubicBezTo>
                  <a:pt x="2718" y="868"/>
                  <a:pt x="2715" y="870"/>
                  <a:pt x="2718" y="872"/>
                </a:cubicBezTo>
                <a:close/>
                <a:moveTo>
                  <a:pt x="2654" y="997"/>
                </a:moveTo>
                <a:cubicBezTo>
                  <a:pt x="2654" y="998"/>
                  <a:pt x="2656" y="1000"/>
                  <a:pt x="2656" y="997"/>
                </a:cubicBezTo>
                <a:cubicBezTo>
                  <a:pt x="2657" y="997"/>
                  <a:pt x="2657" y="995"/>
                  <a:pt x="2656" y="994"/>
                </a:cubicBezTo>
                <a:cubicBezTo>
                  <a:pt x="2655" y="994"/>
                  <a:pt x="2653" y="995"/>
                  <a:pt x="2654" y="997"/>
                </a:cubicBezTo>
                <a:cubicBezTo>
                  <a:pt x="2654" y="997"/>
                  <a:pt x="2654" y="997"/>
                  <a:pt x="2654" y="997"/>
                </a:cubicBezTo>
                <a:close/>
                <a:moveTo>
                  <a:pt x="2655" y="998"/>
                </a:moveTo>
                <a:cubicBezTo>
                  <a:pt x="2655" y="998"/>
                  <a:pt x="2655" y="998"/>
                  <a:pt x="2655" y="998"/>
                </a:cubicBezTo>
                <a:cubicBezTo>
                  <a:pt x="2655" y="998"/>
                  <a:pt x="2655" y="998"/>
                  <a:pt x="2655" y="998"/>
                </a:cubicBezTo>
                <a:cubicBezTo>
                  <a:pt x="2655" y="998"/>
                  <a:pt x="2655" y="998"/>
                  <a:pt x="2655" y="998"/>
                </a:cubicBezTo>
                <a:close/>
                <a:moveTo>
                  <a:pt x="2650" y="881"/>
                </a:moveTo>
                <a:cubicBezTo>
                  <a:pt x="2651" y="881"/>
                  <a:pt x="2655" y="879"/>
                  <a:pt x="2650" y="877"/>
                </a:cubicBezTo>
                <a:cubicBezTo>
                  <a:pt x="2649" y="877"/>
                  <a:pt x="2647" y="880"/>
                  <a:pt x="2648" y="880"/>
                </a:cubicBezTo>
                <a:cubicBezTo>
                  <a:pt x="2648" y="880"/>
                  <a:pt x="2649" y="881"/>
                  <a:pt x="2650" y="881"/>
                </a:cubicBezTo>
                <a:close/>
                <a:moveTo>
                  <a:pt x="2645" y="872"/>
                </a:moveTo>
                <a:cubicBezTo>
                  <a:pt x="2649" y="876"/>
                  <a:pt x="2649" y="872"/>
                  <a:pt x="2649" y="872"/>
                </a:cubicBezTo>
                <a:cubicBezTo>
                  <a:pt x="2647" y="869"/>
                  <a:pt x="2648" y="870"/>
                  <a:pt x="2646" y="868"/>
                </a:cubicBezTo>
                <a:cubicBezTo>
                  <a:pt x="2644" y="866"/>
                  <a:pt x="2645" y="869"/>
                  <a:pt x="2645" y="869"/>
                </a:cubicBezTo>
                <a:cubicBezTo>
                  <a:pt x="2645" y="869"/>
                  <a:pt x="2644" y="872"/>
                  <a:pt x="2645" y="872"/>
                </a:cubicBezTo>
                <a:close/>
                <a:moveTo>
                  <a:pt x="2774" y="902"/>
                </a:moveTo>
                <a:cubicBezTo>
                  <a:pt x="2775" y="902"/>
                  <a:pt x="2775" y="901"/>
                  <a:pt x="2775" y="901"/>
                </a:cubicBezTo>
                <a:cubicBezTo>
                  <a:pt x="2776" y="902"/>
                  <a:pt x="2779" y="902"/>
                  <a:pt x="2779" y="901"/>
                </a:cubicBezTo>
                <a:cubicBezTo>
                  <a:pt x="2781" y="901"/>
                  <a:pt x="2779" y="900"/>
                  <a:pt x="2779" y="900"/>
                </a:cubicBezTo>
                <a:cubicBezTo>
                  <a:pt x="2778" y="898"/>
                  <a:pt x="2777" y="898"/>
                  <a:pt x="2777" y="898"/>
                </a:cubicBezTo>
                <a:cubicBezTo>
                  <a:pt x="2776" y="898"/>
                  <a:pt x="2769" y="897"/>
                  <a:pt x="2774" y="900"/>
                </a:cubicBezTo>
                <a:cubicBezTo>
                  <a:pt x="2772" y="900"/>
                  <a:pt x="2772" y="900"/>
                  <a:pt x="2772" y="899"/>
                </a:cubicBezTo>
                <a:cubicBezTo>
                  <a:pt x="2772" y="897"/>
                  <a:pt x="2771" y="898"/>
                  <a:pt x="2768" y="898"/>
                </a:cubicBezTo>
                <a:cubicBezTo>
                  <a:pt x="2764" y="898"/>
                  <a:pt x="2769" y="906"/>
                  <a:pt x="2774" y="902"/>
                </a:cubicBezTo>
                <a:close/>
                <a:moveTo>
                  <a:pt x="2764" y="913"/>
                </a:moveTo>
                <a:cubicBezTo>
                  <a:pt x="2765" y="913"/>
                  <a:pt x="2766" y="912"/>
                  <a:pt x="2766" y="911"/>
                </a:cubicBezTo>
                <a:cubicBezTo>
                  <a:pt x="2766" y="911"/>
                  <a:pt x="2765" y="911"/>
                  <a:pt x="2763" y="911"/>
                </a:cubicBezTo>
                <a:cubicBezTo>
                  <a:pt x="2762" y="910"/>
                  <a:pt x="2762" y="911"/>
                  <a:pt x="2762" y="911"/>
                </a:cubicBezTo>
                <a:cubicBezTo>
                  <a:pt x="2760" y="912"/>
                  <a:pt x="2763" y="913"/>
                  <a:pt x="2764" y="913"/>
                </a:cubicBezTo>
                <a:close/>
                <a:moveTo>
                  <a:pt x="2753" y="897"/>
                </a:moveTo>
                <a:cubicBezTo>
                  <a:pt x="2757" y="896"/>
                  <a:pt x="2757" y="896"/>
                  <a:pt x="2757" y="896"/>
                </a:cubicBezTo>
                <a:cubicBezTo>
                  <a:pt x="2759" y="896"/>
                  <a:pt x="2755" y="892"/>
                  <a:pt x="2753" y="894"/>
                </a:cubicBezTo>
                <a:cubicBezTo>
                  <a:pt x="2753" y="894"/>
                  <a:pt x="2752" y="897"/>
                  <a:pt x="2753" y="897"/>
                </a:cubicBezTo>
                <a:close/>
                <a:moveTo>
                  <a:pt x="2759" y="902"/>
                </a:moveTo>
                <a:cubicBezTo>
                  <a:pt x="2759" y="902"/>
                  <a:pt x="2762" y="901"/>
                  <a:pt x="2762" y="901"/>
                </a:cubicBezTo>
                <a:cubicBezTo>
                  <a:pt x="2762" y="901"/>
                  <a:pt x="2758" y="898"/>
                  <a:pt x="2758" y="898"/>
                </a:cubicBezTo>
                <a:cubicBezTo>
                  <a:pt x="2756" y="898"/>
                  <a:pt x="2758" y="902"/>
                  <a:pt x="2759" y="902"/>
                </a:cubicBezTo>
                <a:close/>
                <a:moveTo>
                  <a:pt x="2811" y="977"/>
                </a:moveTo>
                <a:cubicBezTo>
                  <a:pt x="2812" y="977"/>
                  <a:pt x="2814" y="975"/>
                  <a:pt x="2814" y="974"/>
                </a:cubicBezTo>
                <a:cubicBezTo>
                  <a:pt x="2814" y="972"/>
                  <a:pt x="2810" y="974"/>
                  <a:pt x="2811" y="975"/>
                </a:cubicBezTo>
                <a:cubicBezTo>
                  <a:pt x="2809" y="974"/>
                  <a:pt x="2808" y="978"/>
                  <a:pt x="2809" y="978"/>
                </a:cubicBezTo>
                <a:cubicBezTo>
                  <a:pt x="2810" y="979"/>
                  <a:pt x="2811" y="977"/>
                  <a:pt x="2811" y="977"/>
                </a:cubicBezTo>
                <a:cubicBezTo>
                  <a:pt x="2811" y="977"/>
                  <a:pt x="2811" y="977"/>
                  <a:pt x="2811" y="977"/>
                </a:cubicBezTo>
                <a:close/>
                <a:moveTo>
                  <a:pt x="2736" y="893"/>
                </a:moveTo>
                <a:cubicBezTo>
                  <a:pt x="2736" y="894"/>
                  <a:pt x="2737" y="895"/>
                  <a:pt x="2737" y="896"/>
                </a:cubicBezTo>
                <a:cubicBezTo>
                  <a:pt x="2737" y="897"/>
                  <a:pt x="2739" y="896"/>
                  <a:pt x="2739" y="896"/>
                </a:cubicBezTo>
                <a:cubicBezTo>
                  <a:pt x="2741" y="896"/>
                  <a:pt x="2740" y="893"/>
                  <a:pt x="2739" y="893"/>
                </a:cubicBezTo>
                <a:cubicBezTo>
                  <a:pt x="2739" y="893"/>
                  <a:pt x="2737" y="893"/>
                  <a:pt x="2736" y="893"/>
                </a:cubicBezTo>
                <a:close/>
                <a:moveTo>
                  <a:pt x="2736" y="902"/>
                </a:moveTo>
                <a:cubicBezTo>
                  <a:pt x="2736" y="903"/>
                  <a:pt x="2737" y="903"/>
                  <a:pt x="2737" y="905"/>
                </a:cubicBezTo>
                <a:cubicBezTo>
                  <a:pt x="2738" y="907"/>
                  <a:pt x="2742" y="911"/>
                  <a:pt x="2742" y="907"/>
                </a:cubicBezTo>
                <a:cubicBezTo>
                  <a:pt x="2742" y="905"/>
                  <a:pt x="2741" y="903"/>
                  <a:pt x="2741" y="902"/>
                </a:cubicBezTo>
                <a:cubicBezTo>
                  <a:pt x="2741" y="901"/>
                  <a:pt x="2738" y="901"/>
                  <a:pt x="2737" y="901"/>
                </a:cubicBezTo>
                <a:cubicBezTo>
                  <a:pt x="2736" y="901"/>
                  <a:pt x="2736" y="902"/>
                  <a:pt x="2736" y="902"/>
                </a:cubicBezTo>
                <a:close/>
                <a:moveTo>
                  <a:pt x="2748" y="873"/>
                </a:moveTo>
                <a:cubicBezTo>
                  <a:pt x="2749" y="874"/>
                  <a:pt x="2749" y="874"/>
                  <a:pt x="2750" y="873"/>
                </a:cubicBezTo>
                <a:cubicBezTo>
                  <a:pt x="2752" y="872"/>
                  <a:pt x="2752" y="871"/>
                  <a:pt x="2751" y="868"/>
                </a:cubicBezTo>
                <a:cubicBezTo>
                  <a:pt x="2750" y="865"/>
                  <a:pt x="2751" y="867"/>
                  <a:pt x="2747" y="869"/>
                </a:cubicBezTo>
                <a:cubicBezTo>
                  <a:pt x="2745" y="870"/>
                  <a:pt x="2748" y="873"/>
                  <a:pt x="2748" y="873"/>
                </a:cubicBezTo>
                <a:close/>
                <a:moveTo>
                  <a:pt x="2701" y="993"/>
                </a:moveTo>
                <a:cubicBezTo>
                  <a:pt x="2700" y="992"/>
                  <a:pt x="2696" y="993"/>
                  <a:pt x="2694" y="993"/>
                </a:cubicBezTo>
                <a:cubicBezTo>
                  <a:pt x="2694" y="993"/>
                  <a:pt x="2695" y="993"/>
                  <a:pt x="2693" y="993"/>
                </a:cubicBezTo>
                <a:cubicBezTo>
                  <a:pt x="2689" y="992"/>
                  <a:pt x="2693" y="995"/>
                  <a:pt x="2693" y="996"/>
                </a:cubicBezTo>
                <a:cubicBezTo>
                  <a:pt x="2693" y="997"/>
                  <a:pt x="2698" y="999"/>
                  <a:pt x="2697" y="996"/>
                </a:cubicBezTo>
                <a:cubicBezTo>
                  <a:pt x="2698" y="995"/>
                  <a:pt x="2701" y="993"/>
                  <a:pt x="2701" y="993"/>
                </a:cubicBezTo>
                <a:close/>
                <a:moveTo>
                  <a:pt x="2696" y="997"/>
                </a:moveTo>
                <a:cubicBezTo>
                  <a:pt x="2696" y="997"/>
                  <a:pt x="2696" y="997"/>
                  <a:pt x="2696" y="997"/>
                </a:cubicBezTo>
                <a:cubicBezTo>
                  <a:pt x="2696" y="997"/>
                  <a:pt x="2696" y="997"/>
                  <a:pt x="2696" y="997"/>
                </a:cubicBezTo>
                <a:cubicBezTo>
                  <a:pt x="2696" y="997"/>
                  <a:pt x="2696" y="997"/>
                  <a:pt x="2696" y="997"/>
                </a:cubicBezTo>
                <a:close/>
                <a:moveTo>
                  <a:pt x="2726" y="921"/>
                </a:moveTo>
                <a:cubicBezTo>
                  <a:pt x="2729" y="921"/>
                  <a:pt x="2735" y="918"/>
                  <a:pt x="2723" y="918"/>
                </a:cubicBezTo>
                <a:cubicBezTo>
                  <a:pt x="2719" y="918"/>
                  <a:pt x="2720" y="919"/>
                  <a:pt x="2718" y="917"/>
                </a:cubicBezTo>
                <a:cubicBezTo>
                  <a:pt x="2717" y="916"/>
                  <a:pt x="2716" y="917"/>
                  <a:pt x="2715" y="917"/>
                </a:cubicBezTo>
                <a:cubicBezTo>
                  <a:pt x="2713" y="916"/>
                  <a:pt x="2712" y="917"/>
                  <a:pt x="2711" y="917"/>
                </a:cubicBezTo>
                <a:cubicBezTo>
                  <a:pt x="2710" y="917"/>
                  <a:pt x="2707" y="918"/>
                  <a:pt x="2707" y="919"/>
                </a:cubicBezTo>
                <a:cubicBezTo>
                  <a:pt x="2708" y="923"/>
                  <a:pt x="2708" y="922"/>
                  <a:pt x="2711" y="922"/>
                </a:cubicBezTo>
                <a:cubicBezTo>
                  <a:pt x="2713" y="922"/>
                  <a:pt x="2713" y="919"/>
                  <a:pt x="2719" y="921"/>
                </a:cubicBezTo>
                <a:cubicBezTo>
                  <a:pt x="2721" y="921"/>
                  <a:pt x="2721" y="921"/>
                  <a:pt x="2722" y="921"/>
                </a:cubicBezTo>
                <a:cubicBezTo>
                  <a:pt x="2720" y="922"/>
                  <a:pt x="2725" y="926"/>
                  <a:pt x="2725" y="926"/>
                </a:cubicBezTo>
                <a:cubicBezTo>
                  <a:pt x="2725" y="925"/>
                  <a:pt x="2725" y="924"/>
                  <a:pt x="2725" y="923"/>
                </a:cubicBezTo>
                <a:cubicBezTo>
                  <a:pt x="2725" y="922"/>
                  <a:pt x="2723" y="921"/>
                  <a:pt x="2723" y="921"/>
                </a:cubicBezTo>
                <a:cubicBezTo>
                  <a:pt x="2726" y="921"/>
                  <a:pt x="2726" y="921"/>
                  <a:pt x="2726" y="921"/>
                </a:cubicBezTo>
                <a:close/>
                <a:moveTo>
                  <a:pt x="2720" y="989"/>
                </a:moveTo>
                <a:cubicBezTo>
                  <a:pt x="2720" y="989"/>
                  <a:pt x="2720" y="989"/>
                  <a:pt x="2720" y="989"/>
                </a:cubicBezTo>
                <a:cubicBezTo>
                  <a:pt x="2724" y="990"/>
                  <a:pt x="2727" y="991"/>
                  <a:pt x="2730" y="988"/>
                </a:cubicBezTo>
                <a:cubicBezTo>
                  <a:pt x="2732" y="987"/>
                  <a:pt x="2730" y="985"/>
                  <a:pt x="2729" y="985"/>
                </a:cubicBezTo>
                <a:cubicBezTo>
                  <a:pt x="2726" y="986"/>
                  <a:pt x="2726" y="986"/>
                  <a:pt x="2723" y="986"/>
                </a:cubicBezTo>
                <a:cubicBezTo>
                  <a:pt x="2721" y="986"/>
                  <a:pt x="2720" y="988"/>
                  <a:pt x="2720" y="989"/>
                </a:cubicBezTo>
                <a:close/>
                <a:moveTo>
                  <a:pt x="2687" y="962"/>
                </a:moveTo>
                <a:cubicBezTo>
                  <a:pt x="2687" y="964"/>
                  <a:pt x="2691" y="965"/>
                  <a:pt x="2692" y="961"/>
                </a:cubicBezTo>
                <a:cubicBezTo>
                  <a:pt x="2692" y="961"/>
                  <a:pt x="2692" y="961"/>
                  <a:pt x="2692" y="961"/>
                </a:cubicBezTo>
                <a:cubicBezTo>
                  <a:pt x="2694" y="960"/>
                  <a:pt x="2695" y="961"/>
                  <a:pt x="2695" y="958"/>
                </a:cubicBezTo>
                <a:cubicBezTo>
                  <a:pt x="2695" y="957"/>
                  <a:pt x="2693" y="958"/>
                  <a:pt x="2693" y="957"/>
                </a:cubicBezTo>
                <a:cubicBezTo>
                  <a:pt x="2692" y="957"/>
                  <a:pt x="2692" y="955"/>
                  <a:pt x="2693" y="954"/>
                </a:cubicBezTo>
                <a:cubicBezTo>
                  <a:pt x="2693" y="953"/>
                  <a:pt x="2696" y="954"/>
                  <a:pt x="2695" y="950"/>
                </a:cubicBezTo>
                <a:cubicBezTo>
                  <a:pt x="2695" y="949"/>
                  <a:pt x="2695" y="949"/>
                  <a:pt x="2693" y="949"/>
                </a:cubicBezTo>
                <a:cubicBezTo>
                  <a:pt x="2691" y="949"/>
                  <a:pt x="2691" y="955"/>
                  <a:pt x="2691" y="956"/>
                </a:cubicBezTo>
                <a:cubicBezTo>
                  <a:pt x="2691" y="957"/>
                  <a:pt x="2690" y="958"/>
                  <a:pt x="2689" y="959"/>
                </a:cubicBezTo>
                <a:cubicBezTo>
                  <a:pt x="2689" y="957"/>
                  <a:pt x="2689" y="959"/>
                  <a:pt x="2690" y="957"/>
                </a:cubicBezTo>
                <a:cubicBezTo>
                  <a:pt x="2691" y="957"/>
                  <a:pt x="2691" y="954"/>
                  <a:pt x="2691" y="953"/>
                </a:cubicBezTo>
                <a:cubicBezTo>
                  <a:pt x="2691" y="951"/>
                  <a:pt x="2690" y="951"/>
                  <a:pt x="2689" y="951"/>
                </a:cubicBezTo>
                <a:cubicBezTo>
                  <a:pt x="2686" y="953"/>
                  <a:pt x="2685" y="954"/>
                  <a:pt x="2687" y="955"/>
                </a:cubicBezTo>
                <a:cubicBezTo>
                  <a:pt x="2686" y="956"/>
                  <a:pt x="2685" y="957"/>
                  <a:pt x="2685" y="958"/>
                </a:cubicBezTo>
                <a:cubicBezTo>
                  <a:pt x="2685" y="961"/>
                  <a:pt x="2687" y="960"/>
                  <a:pt x="2688" y="961"/>
                </a:cubicBezTo>
                <a:cubicBezTo>
                  <a:pt x="2687" y="961"/>
                  <a:pt x="2687" y="962"/>
                  <a:pt x="2687" y="962"/>
                </a:cubicBezTo>
                <a:close/>
                <a:moveTo>
                  <a:pt x="2738" y="890"/>
                </a:moveTo>
                <a:cubicBezTo>
                  <a:pt x="2738" y="891"/>
                  <a:pt x="2740" y="891"/>
                  <a:pt x="2740" y="888"/>
                </a:cubicBezTo>
                <a:cubicBezTo>
                  <a:pt x="2740" y="887"/>
                  <a:pt x="2740" y="887"/>
                  <a:pt x="2740" y="887"/>
                </a:cubicBezTo>
                <a:cubicBezTo>
                  <a:pt x="2744" y="885"/>
                  <a:pt x="2744" y="885"/>
                  <a:pt x="2744" y="885"/>
                </a:cubicBezTo>
                <a:cubicBezTo>
                  <a:pt x="2745" y="882"/>
                  <a:pt x="2746" y="880"/>
                  <a:pt x="2745" y="878"/>
                </a:cubicBezTo>
                <a:cubicBezTo>
                  <a:pt x="2745" y="878"/>
                  <a:pt x="2743" y="878"/>
                  <a:pt x="2745" y="875"/>
                </a:cubicBezTo>
                <a:cubicBezTo>
                  <a:pt x="2745" y="874"/>
                  <a:pt x="2744" y="870"/>
                  <a:pt x="2743" y="871"/>
                </a:cubicBezTo>
                <a:cubicBezTo>
                  <a:pt x="2742" y="874"/>
                  <a:pt x="2742" y="874"/>
                  <a:pt x="2742" y="874"/>
                </a:cubicBezTo>
                <a:cubicBezTo>
                  <a:pt x="2741" y="876"/>
                  <a:pt x="2741" y="879"/>
                  <a:pt x="2741" y="880"/>
                </a:cubicBezTo>
                <a:cubicBezTo>
                  <a:pt x="2739" y="884"/>
                  <a:pt x="2738" y="884"/>
                  <a:pt x="2739" y="886"/>
                </a:cubicBezTo>
                <a:cubicBezTo>
                  <a:pt x="2739" y="887"/>
                  <a:pt x="2739" y="887"/>
                  <a:pt x="2739" y="887"/>
                </a:cubicBezTo>
                <a:cubicBezTo>
                  <a:pt x="2738" y="887"/>
                  <a:pt x="2738" y="889"/>
                  <a:pt x="2738" y="890"/>
                </a:cubicBezTo>
                <a:close/>
                <a:moveTo>
                  <a:pt x="2763" y="920"/>
                </a:moveTo>
                <a:cubicBezTo>
                  <a:pt x="2764" y="922"/>
                  <a:pt x="2765" y="922"/>
                  <a:pt x="2770" y="922"/>
                </a:cubicBezTo>
                <a:cubicBezTo>
                  <a:pt x="2771" y="922"/>
                  <a:pt x="2772" y="919"/>
                  <a:pt x="2772" y="918"/>
                </a:cubicBezTo>
                <a:cubicBezTo>
                  <a:pt x="2772" y="917"/>
                  <a:pt x="2770" y="917"/>
                  <a:pt x="2769" y="918"/>
                </a:cubicBezTo>
                <a:cubicBezTo>
                  <a:pt x="2766" y="918"/>
                  <a:pt x="2765" y="919"/>
                  <a:pt x="2763" y="919"/>
                </a:cubicBezTo>
                <a:cubicBezTo>
                  <a:pt x="2762" y="919"/>
                  <a:pt x="2763" y="920"/>
                  <a:pt x="2763" y="920"/>
                </a:cubicBezTo>
                <a:close/>
                <a:moveTo>
                  <a:pt x="2765" y="895"/>
                </a:moveTo>
                <a:cubicBezTo>
                  <a:pt x="2765" y="896"/>
                  <a:pt x="2765" y="896"/>
                  <a:pt x="2766" y="896"/>
                </a:cubicBezTo>
                <a:cubicBezTo>
                  <a:pt x="2768" y="896"/>
                  <a:pt x="2768" y="892"/>
                  <a:pt x="2765" y="894"/>
                </a:cubicBezTo>
                <a:cubicBezTo>
                  <a:pt x="2764" y="895"/>
                  <a:pt x="2765" y="895"/>
                  <a:pt x="2765" y="895"/>
                </a:cubicBezTo>
                <a:close/>
                <a:moveTo>
                  <a:pt x="2730" y="851"/>
                </a:moveTo>
                <a:cubicBezTo>
                  <a:pt x="2730" y="853"/>
                  <a:pt x="2733" y="851"/>
                  <a:pt x="2733" y="850"/>
                </a:cubicBezTo>
                <a:cubicBezTo>
                  <a:pt x="2733" y="849"/>
                  <a:pt x="2732" y="846"/>
                  <a:pt x="2732" y="846"/>
                </a:cubicBezTo>
                <a:cubicBezTo>
                  <a:pt x="2732" y="845"/>
                  <a:pt x="2729" y="845"/>
                  <a:pt x="2730" y="846"/>
                </a:cubicBezTo>
                <a:cubicBezTo>
                  <a:pt x="2730" y="850"/>
                  <a:pt x="2730" y="848"/>
                  <a:pt x="2730" y="851"/>
                </a:cubicBezTo>
                <a:close/>
                <a:moveTo>
                  <a:pt x="2780" y="888"/>
                </a:moveTo>
                <a:cubicBezTo>
                  <a:pt x="2781" y="888"/>
                  <a:pt x="2782" y="884"/>
                  <a:pt x="2781" y="884"/>
                </a:cubicBezTo>
                <a:cubicBezTo>
                  <a:pt x="2781" y="884"/>
                  <a:pt x="2777" y="885"/>
                  <a:pt x="2778" y="886"/>
                </a:cubicBezTo>
                <a:cubicBezTo>
                  <a:pt x="2778" y="886"/>
                  <a:pt x="2780" y="888"/>
                  <a:pt x="2780" y="888"/>
                </a:cubicBezTo>
                <a:close/>
                <a:moveTo>
                  <a:pt x="2765" y="986"/>
                </a:moveTo>
                <a:cubicBezTo>
                  <a:pt x="2764" y="985"/>
                  <a:pt x="2762" y="986"/>
                  <a:pt x="2762" y="987"/>
                </a:cubicBezTo>
                <a:cubicBezTo>
                  <a:pt x="2763" y="988"/>
                  <a:pt x="2765" y="989"/>
                  <a:pt x="2765" y="987"/>
                </a:cubicBezTo>
                <a:cubicBezTo>
                  <a:pt x="2765" y="987"/>
                  <a:pt x="2765" y="986"/>
                  <a:pt x="2765" y="986"/>
                </a:cubicBezTo>
                <a:close/>
                <a:moveTo>
                  <a:pt x="2616" y="977"/>
                </a:moveTo>
                <a:cubicBezTo>
                  <a:pt x="2616" y="976"/>
                  <a:pt x="2616" y="975"/>
                  <a:pt x="2615" y="975"/>
                </a:cubicBezTo>
                <a:cubicBezTo>
                  <a:pt x="2614" y="975"/>
                  <a:pt x="2609" y="977"/>
                  <a:pt x="2612" y="978"/>
                </a:cubicBezTo>
                <a:cubicBezTo>
                  <a:pt x="2613" y="978"/>
                  <a:pt x="2613" y="979"/>
                  <a:pt x="2616" y="978"/>
                </a:cubicBezTo>
                <a:cubicBezTo>
                  <a:pt x="2617" y="978"/>
                  <a:pt x="2617" y="977"/>
                  <a:pt x="2616" y="977"/>
                </a:cubicBezTo>
                <a:close/>
                <a:moveTo>
                  <a:pt x="2620" y="977"/>
                </a:moveTo>
                <a:cubicBezTo>
                  <a:pt x="2619" y="977"/>
                  <a:pt x="2618" y="979"/>
                  <a:pt x="2620" y="979"/>
                </a:cubicBezTo>
                <a:cubicBezTo>
                  <a:pt x="2622" y="979"/>
                  <a:pt x="2622" y="977"/>
                  <a:pt x="2620" y="977"/>
                </a:cubicBezTo>
                <a:close/>
                <a:moveTo>
                  <a:pt x="2623" y="977"/>
                </a:moveTo>
                <a:cubicBezTo>
                  <a:pt x="2622" y="977"/>
                  <a:pt x="2624" y="979"/>
                  <a:pt x="2624" y="979"/>
                </a:cubicBezTo>
                <a:cubicBezTo>
                  <a:pt x="2625" y="979"/>
                  <a:pt x="2626" y="977"/>
                  <a:pt x="2623" y="977"/>
                </a:cubicBezTo>
                <a:close/>
                <a:moveTo>
                  <a:pt x="2589" y="981"/>
                </a:moveTo>
                <a:cubicBezTo>
                  <a:pt x="2589" y="982"/>
                  <a:pt x="2592" y="982"/>
                  <a:pt x="2592" y="981"/>
                </a:cubicBezTo>
                <a:cubicBezTo>
                  <a:pt x="2594" y="981"/>
                  <a:pt x="2596" y="982"/>
                  <a:pt x="2599" y="981"/>
                </a:cubicBezTo>
                <a:cubicBezTo>
                  <a:pt x="2601" y="980"/>
                  <a:pt x="2601" y="981"/>
                  <a:pt x="2603" y="978"/>
                </a:cubicBezTo>
                <a:cubicBezTo>
                  <a:pt x="2604" y="978"/>
                  <a:pt x="2604" y="978"/>
                  <a:pt x="2603" y="978"/>
                </a:cubicBezTo>
                <a:cubicBezTo>
                  <a:pt x="2601" y="977"/>
                  <a:pt x="2592" y="976"/>
                  <a:pt x="2590" y="977"/>
                </a:cubicBezTo>
                <a:cubicBezTo>
                  <a:pt x="2588" y="978"/>
                  <a:pt x="2587" y="978"/>
                  <a:pt x="2587" y="978"/>
                </a:cubicBezTo>
                <a:cubicBezTo>
                  <a:pt x="2588" y="980"/>
                  <a:pt x="2589" y="981"/>
                  <a:pt x="2589" y="981"/>
                </a:cubicBezTo>
                <a:close/>
                <a:moveTo>
                  <a:pt x="2702" y="923"/>
                </a:moveTo>
                <a:cubicBezTo>
                  <a:pt x="2702" y="923"/>
                  <a:pt x="2702" y="921"/>
                  <a:pt x="2701" y="921"/>
                </a:cubicBezTo>
                <a:cubicBezTo>
                  <a:pt x="2701" y="921"/>
                  <a:pt x="2698" y="923"/>
                  <a:pt x="2699" y="923"/>
                </a:cubicBezTo>
                <a:cubicBezTo>
                  <a:pt x="2700" y="924"/>
                  <a:pt x="2702" y="923"/>
                  <a:pt x="2702" y="923"/>
                </a:cubicBezTo>
                <a:close/>
                <a:moveTo>
                  <a:pt x="2609" y="978"/>
                </a:moveTo>
                <a:cubicBezTo>
                  <a:pt x="2609" y="978"/>
                  <a:pt x="2609" y="978"/>
                  <a:pt x="2608" y="980"/>
                </a:cubicBezTo>
                <a:cubicBezTo>
                  <a:pt x="2607" y="981"/>
                  <a:pt x="2612" y="982"/>
                  <a:pt x="2610" y="979"/>
                </a:cubicBezTo>
                <a:cubicBezTo>
                  <a:pt x="2610" y="979"/>
                  <a:pt x="2610" y="978"/>
                  <a:pt x="2609" y="978"/>
                </a:cubicBezTo>
                <a:close/>
                <a:moveTo>
                  <a:pt x="2636" y="925"/>
                </a:moveTo>
                <a:cubicBezTo>
                  <a:pt x="2637" y="925"/>
                  <a:pt x="2636" y="923"/>
                  <a:pt x="2636" y="923"/>
                </a:cubicBezTo>
                <a:cubicBezTo>
                  <a:pt x="2636" y="922"/>
                  <a:pt x="2634" y="922"/>
                  <a:pt x="2633" y="922"/>
                </a:cubicBezTo>
                <a:cubicBezTo>
                  <a:pt x="2631" y="927"/>
                  <a:pt x="2634" y="925"/>
                  <a:pt x="2636" y="925"/>
                </a:cubicBezTo>
                <a:close/>
                <a:moveTo>
                  <a:pt x="2645" y="980"/>
                </a:moveTo>
                <a:cubicBezTo>
                  <a:pt x="2646" y="980"/>
                  <a:pt x="2647" y="978"/>
                  <a:pt x="2645" y="978"/>
                </a:cubicBezTo>
                <a:cubicBezTo>
                  <a:pt x="2645" y="978"/>
                  <a:pt x="2642" y="978"/>
                  <a:pt x="2642" y="978"/>
                </a:cubicBezTo>
                <a:cubicBezTo>
                  <a:pt x="2642" y="979"/>
                  <a:pt x="2644" y="981"/>
                  <a:pt x="2645" y="980"/>
                </a:cubicBezTo>
                <a:close/>
                <a:moveTo>
                  <a:pt x="2830" y="917"/>
                </a:moveTo>
                <a:cubicBezTo>
                  <a:pt x="2829" y="917"/>
                  <a:pt x="2820" y="915"/>
                  <a:pt x="2820" y="917"/>
                </a:cubicBezTo>
                <a:cubicBezTo>
                  <a:pt x="2820" y="918"/>
                  <a:pt x="2822" y="919"/>
                  <a:pt x="2824" y="921"/>
                </a:cubicBezTo>
                <a:cubicBezTo>
                  <a:pt x="2826" y="922"/>
                  <a:pt x="2834" y="921"/>
                  <a:pt x="2834" y="920"/>
                </a:cubicBezTo>
                <a:cubicBezTo>
                  <a:pt x="2834" y="920"/>
                  <a:pt x="2834" y="919"/>
                  <a:pt x="2834" y="919"/>
                </a:cubicBezTo>
                <a:cubicBezTo>
                  <a:pt x="2834" y="918"/>
                  <a:pt x="2832" y="918"/>
                  <a:pt x="2830" y="917"/>
                </a:cubicBezTo>
                <a:close/>
                <a:moveTo>
                  <a:pt x="2394" y="816"/>
                </a:moveTo>
                <a:cubicBezTo>
                  <a:pt x="2395" y="820"/>
                  <a:pt x="2394" y="820"/>
                  <a:pt x="2397" y="819"/>
                </a:cubicBezTo>
                <a:cubicBezTo>
                  <a:pt x="2398" y="819"/>
                  <a:pt x="2398" y="816"/>
                  <a:pt x="2398" y="815"/>
                </a:cubicBezTo>
                <a:cubicBezTo>
                  <a:pt x="2395" y="813"/>
                  <a:pt x="2395" y="813"/>
                  <a:pt x="2395" y="813"/>
                </a:cubicBezTo>
                <a:cubicBezTo>
                  <a:pt x="2398" y="813"/>
                  <a:pt x="2394" y="811"/>
                  <a:pt x="2394" y="811"/>
                </a:cubicBezTo>
                <a:cubicBezTo>
                  <a:pt x="2392" y="812"/>
                  <a:pt x="2392" y="812"/>
                  <a:pt x="2394" y="816"/>
                </a:cubicBezTo>
                <a:close/>
                <a:moveTo>
                  <a:pt x="2703" y="996"/>
                </a:moveTo>
                <a:cubicBezTo>
                  <a:pt x="2704" y="996"/>
                  <a:pt x="2704" y="996"/>
                  <a:pt x="2704" y="995"/>
                </a:cubicBezTo>
                <a:cubicBezTo>
                  <a:pt x="2705" y="997"/>
                  <a:pt x="2716" y="993"/>
                  <a:pt x="2713" y="992"/>
                </a:cubicBezTo>
                <a:cubicBezTo>
                  <a:pt x="2712" y="991"/>
                  <a:pt x="2711" y="992"/>
                  <a:pt x="2710" y="992"/>
                </a:cubicBezTo>
                <a:cubicBezTo>
                  <a:pt x="2707" y="992"/>
                  <a:pt x="2704" y="991"/>
                  <a:pt x="2704" y="993"/>
                </a:cubicBezTo>
                <a:cubicBezTo>
                  <a:pt x="2704" y="994"/>
                  <a:pt x="2705" y="994"/>
                  <a:pt x="2705" y="994"/>
                </a:cubicBezTo>
                <a:cubicBezTo>
                  <a:pt x="2704" y="995"/>
                  <a:pt x="2704" y="995"/>
                  <a:pt x="2704" y="995"/>
                </a:cubicBezTo>
                <a:cubicBezTo>
                  <a:pt x="2704" y="994"/>
                  <a:pt x="2704" y="994"/>
                  <a:pt x="2704" y="993"/>
                </a:cubicBezTo>
                <a:cubicBezTo>
                  <a:pt x="2704" y="990"/>
                  <a:pt x="2702" y="991"/>
                  <a:pt x="2701" y="994"/>
                </a:cubicBezTo>
                <a:cubicBezTo>
                  <a:pt x="2701" y="995"/>
                  <a:pt x="2700" y="995"/>
                  <a:pt x="2701" y="996"/>
                </a:cubicBezTo>
                <a:cubicBezTo>
                  <a:pt x="2701" y="996"/>
                  <a:pt x="2702" y="996"/>
                  <a:pt x="2703" y="996"/>
                </a:cubicBezTo>
                <a:close/>
                <a:moveTo>
                  <a:pt x="2550" y="914"/>
                </a:moveTo>
                <a:cubicBezTo>
                  <a:pt x="2548" y="914"/>
                  <a:pt x="2548" y="918"/>
                  <a:pt x="2550" y="918"/>
                </a:cubicBezTo>
                <a:cubicBezTo>
                  <a:pt x="2552" y="918"/>
                  <a:pt x="2552" y="914"/>
                  <a:pt x="2550" y="914"/>
                </a:cubicBezTo>
                <a:close/>
                <a:moveTo>
                  <a:pt x="2635" y="986"/>
                </a:moveTo>
                <a:cubicBezTo>
                  <a:pt x="2636" y="986"/>
                  <a:pt x="2637" y="986"/>
                  <a:pt x="2637" y="985"/>
                </a:cubicBezTo>
                <a:cubicBezTo>
                  <a:pt x="2637" y="983"/>
                  <a:pt x="2635" y="984"/>
                  <a:pt x="2634" y="985"/>
                </a:cubicBezTo>
                <a:cubicBezTo>
                  <a:pt x="2633" y="985"/>
                  <a:pt x="2634" y="986"/>
                  <a:pt x="2635" y="986"/>
                </a:cubicBezTo>
                <a:close/>
                <a:moveTo>
                  <a:pt x="2638" y="926"/>
                </a:moveTo>
                <a:cubicBezTo>
                  <a:pt x="2640" y="927"/>
                  <a:pt x="2641" y="927"/>
                  <a:pt x="2642" y="924"/>
                </a:cubicBezTo>
                <a:cubicBezTo>
                  <a:pt x="2643" y="923"/>
                  <a:pt x="2641" y="923"/>
                  <a:pt x="2640" y="923"/>
                </a:cubicBezTo>
                <a:cubicBezTo>
                  <a:pt x="2639" y="923"/>
                  <a:pt x="2640" y="924"/>
                  <a:pt x="2638" y="926"/>
                </a:cubicBezTo>
                <a:cubicBezTo>
                  <a:pt x="2638" y="926"/>
                  <a:pt x="2638" y="926"/>
                  <a:pt x="2638" y="926"/>
                </a:cubicBezTo>
                <a:close/>
                <a:moveTo>
                  <a:pt x="2638" y="982"/>
                </a:moveTo>
                <a:cubicBezTo>
                  <a:pt x="2638" y="982"/>
                  <a:pt x="2642" y="986"/>
                  <a:pt x="2643" y="986"/>
                </a:cubicBezTo>
                <a:cubicBezTo>
                  <a:pt x="2644" y="986"/>
                  <a:pt x="2643" y="983"/>
                  <a:pt x="2643" y="983"/>
                </a:cubicBezTo>
                <a:cubicBezTo>
                  <a:pt x="2641" y="982"/>
                  <a:pt x="2638" y="981"/>
                  <a:pt x="2638" y="982"/>
                </a:cubicBezTo>
                <a:close/>
                <a:moveTo>
                  <a:pt x="2589" y="966"/>
                </a:moveTo>
                <a:cubicBezTo>
                  <a:pt x="2591" y="966"/>
                  <a:pt x="2590" y="962"/>
                  <a:pt x="2588" y="962"/>
                </a:cubicBezTo>
                <a:cubicBezTo>
                  <a:pt x="2585" y="962"/>
                  <a:pt x="2585" y="966"/>
                  <a:pt x="2589" y="966"/>
                </a:cubicBezTo>
                <a:close/>
                <a:moveTo>
                  <a:pt x="2781" y="948"/>
                </a:moveTo>
                <a:cubicBezTo>
                  <a:pt x="2780" y="948"/>
                  <a:pt x="2780" y="951"/>
                  <a:pt x="2780" y="951"/>
                </a:cubicBezTo>
                <a:cubicBezTo>
                  <a:pt x="2781" y="952"/>
                  <a:pt x="2783" y="950"/>
                  <a:pt x="2782" y="949"/>
                </a:cubicBezTo>
                <a:cubicBezTo>
                  <a:pt x="2781" y="948"/>
                  <a:pt x="2781" y="948"/>
                  <a:pt x="2781" y="948"/>
                </a:cubicBezTo>
                <a:close/>
                <a:moveTo>
                  <a:pt x="2775" y="992"/>
                </a:moveTo>
                <a:cubicBezTo>
                  <a:pt x="2775" y="992"/>
                  <a:pt x="2773" y="990"/>
                  <a:pt x="2772" y="991"/>
                </a:cubicBezTo>
                <a:cubicBezTo>
                  <a:pt x="2771" y="991"/>
                  <a:pt x="2768" y="994"/>
                  <a:pt x="2770" y="994"/>
                </a:cubicBezTo>
                <a:cubicBezTo>
                  <a:pt x="2771" y="994"/>
                  <a:pt x="2771" y="994"/>
                  <a:pt x="2771" y="994"/>
                </a:cubicBezTo>
                <a:cubicBezTo>
                  <a:pt x="2772" y="993"/>
                  <a:pt x="2774" y="994"/>
                  <a:pt x="2775" y="992"/>
                </a:cubicBezTo>
                <a:close/>
                <a:moveTo>
                  <a:pt x="2775" y="989"/>
                </a:moveTo>
                <a:cubicBezTo>
                  <a:pt x="2779" y="988"/>
                  <a:pt x="2778" y="984"/>
                  <a:pt x="2779" y="984"/>
                </a:cubicBezTo>
                <a:cubicBezTo>
                  <a:pt x="2781" y="984"/>
                  <a:pt x="2782" y="983"/>
                  <a:pt x="2783" y="981"/>
                </a:cubicBezTo>
                <a:cubicBezTo>
                  <a:pt x="2783" y="981"/>
                  <a:pt x="2781" y="979"/>
                  <a:pt x="2780" y="979"/>
                </a:cubicBezTo>
                <a:cubicBezTo>
                  <a:pt x="2777" y="979"/>
                  <a:pt x="2778" y="983"/>
                  <a:pt x="2775" y="983"/>
                </a:cubicBezTo>
                <a:cubicBezTo>
                  <a:pt x="2775" y="983"/>
                  <a:pt x="2773" y="987"/>
                  <a:pt x="2773" y="988"/>
                </a:cubicBezTo>
                <a:cubicBezTo>
                  <a:pt x="2773" y="989"/>
                  <a:pt x="2774" y="989"/>
                  <a:pt x="2775" y="989"/>
                </a:cubicBezTo>
                <a:close/>
                <a:moveTo>
                  <a:pt x="2779" y="978"/>
                </a:moveTo>
                <a:cubicBezTo>
                  <a:pt x="2780" y="978"/>
                  <a:pt x="2780" y="978"/>
                  <a:pt x="2782" y="975"/>
                </a:cubicBezTo>
                <a:cubicBezTo>
                  <a:pt x="2783" y="974"/>
                  <a:pt x="2781" y="973"/>
                  <a:pt x="2781" y="974"/>
                </a:cubicBezTo>
                <a:cubicBezTo>
                  <a:pt x="2779" y="977"/>
                  <a:pt x="2779" y="977"/>
                  <a:pt x="2779" y="977"/>
                </a:cubicBezTo>
                <a:cubicBezTo>
                  <a:pt x="2779" y="976"/>
                  <a:pt x="2778" y="977"/>
                  <a:pt x="2779" y="977"/>
                </a:cubicBezTo>
                <a:cubicBezTo>
                  <a:pt x="2779" y="977"/>
                  <a:pt x="2779" y="977"/>
                  <a:pt x="2779" y="977"/>
                </a:cubicBezTo>
                <a:cubicBezTo>
                  <a:pt x="2779" y="977"/>
                  <a:pt x="2779" y="977"/>
                  <a:pt x="2779" y="977"/>
                </a:cubicBezTo>
                <a:cubicBezTo>
                  <a:pt x="2779" y="977"/>
                  <a:pt x="2779" y="977"/>
                  <a:pt x="2779" y="977"/>
                </a:cubicBezTo>
                <a:cubicBezTo>
                  <a:pt x="2779" y="977"/>
                  <a:pt x="2779" y="977"/>
                  <a:pt x="2779" y="978"/>
                </a:cubicBezTo>
                <a:close/>
                <a:moveTo>
                  <a:pt x="2830" y="910"/>
                </a:moveTo>
                <a:cubicBezTo>
                  <a:pt x="2825" y="910"/>
                  <a:pt x="2830" y="907"/>
                  <a:pt x="2822" y="905"/>
                </a:cubicBezTo>
                <a:cubicBezTo>
                  <a:pt x="2818" y="904"/>
                  <a:pt x="2819" y="906"/>
                  <a:pt x="2819" y="907"/>
                </a:cubicBezTo>
                <a:cubicBezTo>
                  <a:pt x="2823" y="910"/>
                  <a:pt x="2821" y="906"/>
                  <a:pt x="2824" y="912"/>
                </a:cubicBezTo>
                <a:cubicBezTo>
                  <a:pt x="2825" y="913"/>
                  <a:pt x="2834" y="911"/>
                  <a:pt x="2830" y="910"/>
                </a:cubicBezTo>
                <a:close/>
                <a:moveTo>
                  <a:pt x="2780" y="944"/>
                </a:moveTo>
                <a:cubicBezTo>
                  <a:pt x="2779" y="944"/>
                  <a:pt x="2776" y="946"/>
                  <a:pt x="2778" y="946"/>
                </a:cubicBezTo>
                <a:cubicBezTo>
                  <a:pt x="2780" y="946"/>
                  <a:pt x="2784" y="944"/>
                  <a:pt x="2780" y="944"/>
                </a:cubicBezTo>
                <a:close/>
                <a:moveTo>
                  <a:pt x="2778" y="942"/>
                </a:moveTo>
                <a:cubicBezTo>
                  <a:pt x="2778" y="942"/>
                  <a:pt x="2774" y="941"/>
                  <a:pt x="2775" y="942"/>
                </a:cubicBezTo>
                <a:cubicBezTo>
                  <a:pt x="2776" y="944"/>
                  <a:pt x="2777" y="944"/>
                  <a:pt x="2777" y="943"/>
                </a:cubicBezTo>
                <a:cubicBezTo>
                  <a:pt x="2777" y="943"/>
                  <a:pt x="2777" y="943"/>
                  <a:pt x="2777" y="943"/>
                </a:cubicBezTo>
                <a:cubicBezTo>
                  <a:pt x="2778" y="943"/>
                  <a:pt x="2779" y="942"/>
                  <a:pt x="2778" y="942"/>
                </a:cubicBezTo>
                <a:close/>
                <a:moveTo>
                  <a:pt x="2737" y="987"/>
                </a:moveTo>
                <a:cubicBezTo>
                  <a:pt x="2741" y="987"/>
                  <a:pt x="2739" y="983"/>
                  <a:pt x="2737" y="984"/>
                </a:cubicBezTo>
                <a:cubicBezTo>
                  <a:pt x="2735" y="984"/>
                  <a:pt x="2733" y="987"/>
                  <a:pt x="2737" y="987"/>
                </a:cubicBezTo>
                <a:close/>
                <a:moveTo>
                  <a:pt x="2687" y="1023"/>
                </a:moveTo>
                <a:cubicBezTo>
                  <a:pt x="2689" y="1023"/>
                  <a:pt x="2689" y="1023"/>
                  <a:pt x="2689" y="1023"/>
                </a:cubicBezTo>
                <a:cubicBezTo>
                  <a:pt x="2693" y="1021"/>
                  <a:pt x="2694" y="1022"/>
                  <a:pt x="2694" y="1020"/>
                </a:cubicBezTo>
                <a:cubicBezTo>
                  <a:pt x="2694" y="1020"/>
                  <a:pt x="2694" y="1018"/>
                  <a:pt x="2693" y="1018"/>
                </a:cubicBezTo>
                <a:cubicBezTo>
                  <a:pt x="2691" y="1019"/>
                  <a:pt x="2689" y="1020"/>
                  <a:pt x="2687" y="1021"/>
                </a:cubicBezTo>
                <a:cubicBezTo>
                  <a:pt x="2686" y="1021"/>
                  <a:pt x="2686" y="1023"/>
                  <a:pt x="2687" y="1023"/>
                </a:cubicBezTo>
                <a:close/>
                <a:moveTo>
                  <a:pt x="2697" y="1018"/>
                </a:moveTo>
                <a:cubicBezTo>
                  <a:pt x="2699" y="1018"/>
                  <a:pt x="2699" y="1018"/>
                  <a:pt x="2699" y="1018"/>
                </a:cubicBezTo>
                <a:cubicBezTo>
                  <a:pt x="2701" y="1016"/>
                  <a:pt x="2702" y="1014"/>
                  <a:pt x="2702" y="1014"/>
                </a:cubicBezTo>
                <a:cubicBezTo>
                  <a:pt x="2703" y="1013"/>
                  <a:pt x="2705" y="1011"/>
                  <a:pt x="2706" y="1011"/>
                </a:cubicBezTo>
                <a:cubicBezTo>
                  <a:pt x="2707" y="1011"/>
                  <a:pt x="2711" y="1009"/>
                  <a:pt x="2712" y="1009"/>
                </a:cubicBezTo>
                <a:cubicBezTo>
                  <a:pt x="2713" y="1009"/>
                  <a:pt x="2715" y="1007"/>
                  <a:pt x="2716" y="1006"/>
                </a:cubicBezTo>
                <a:cubicBezTo>
                  <a:pt x="2723" y="1002"/>
                  <a:pt x="2723" y="1002"/>
                  <a:pt x="2723" y="1002"/>
                </a:cubicBezTo>
                <a:cubicBezTo>
                  <a:pt x="2726" y="1000"/>
                  <a:pt x="2729" y="1003"/>
                  <a:pt x="2732" y="998"/>
                </a:cubicBezTo>
                <a:cubicBezTo>
                  <a:pt x="2733" y="997"/>
                  <a:pt x="2734" y="995"/>
                  <a:pt x="2733" y="994"/>
                </a:cubicBezTo>
                <a:cubicBezTo>
                  <a:pt x="2733" y="994"/>
                  <a:pt x="2730" y="993"/>
                  <a:pt x="2730" y="994"/>
                </a:cubicBezTo>
                <a:cubicBezTo>
                  <a:pt x="2724" y="997"/>
                  <a:pt x="2726" y="996"/>
                  <a:pt x="2719" y="996"/>
                </a:cubicBezTo>
                <a:cubicBezTo>
                  <a:pt x="2715" y="996"/>
                  <a:pt x="2716" y="997"/>
                  <a:pt x="2713" y="998"/>
                </a:cubicBezTo>
                <a:cubicBezTo>
                  <a:pt x="2712" y="998"/>
                  <a:pt x="2710" y="1001"/>
                  <a:pt x="2710" y="1001"/>
                </a:cubicBezTo>
                <a:cubicBezTo>
                  <a:pt x="2709" y="1002"/>
                  <a:pt x="2700" y="1005"/>
                  <a:pt x="2698" y="1007"/>
                </a:cubicBezTo>
                <a:cubicBezTo>
                  <a:pt x="2695" y="1010"/>
                  <a:pt x="2695" y="1010"/>
                  <a:pt x="2695" y="1010"/>
                </a:cubicBezTo>
                <a:cubicBezTo>
                  <a:pt x="2695" y="1013"/>
                  <a:pt x="2695" y="1014"/>
                  <a:pt x="2694" y="1014"/>
                </a:cubicBezTo>
                <a:cubicBezTo>
                  <a:pt x="2694" y="1014"/>
                  <a:pt x="2692" y="1016"/>
                  <a:pt x="2692" y="1016"/>
                </a:cubicBezTo>
                <a:cubicBezTo>
                  <a:pt x="2692" y="1018"/>
                  <a:pt x="2695" y="1018"/>
                  <a:pt x="2697" y="1018"/>
                </a:cubicBezTo>
                <a:close/>
                <a:moveTo>
                  <a:pt x="2651" y="1010"/>
                </a:moveTo>
                <a:cubicBezTo>
                  <a:pt x="2655" y="1011"/>
                  <a:pt x="2654" y="1009"/>
                  <a:pt x="2658" y="1014"/>
                </a:cubicBezTo>
                <a:cubicBezTo>
                  <a:pt x="2661" y="1017"/>
                  <a:pt x="2661" y="1018"/>
                  <a:pt x="2664" y="1017"/>
                </a:cubicBezTo>
                <a:cubicBezTo>
                  <a:pt x="2665" y="1017"/>
                  <a:pt x="2665" y="1017"/>
                  <a:pt x="2665" y="1017"/>
                </a:cubicBezTo>
                <a:cubicBezTo>
                  <a:pt x="2666" y="1017"/>
                  <a:pt x="2670" y="1013"/>
                  <a:pt x="2665" y="1012"/>
                </a:cubicBezTo>
                <a:cubicBezTo>
                  <a:pt x="2665" y="1010"/>
                  <a:pt x="2665" y="1008"/>
                  <a:pt x="2663" y="1008"/>
                </a:cubicBezTo>
                <a:cubicBezTo>
                  <a:pt x="2661" y="1008"/>
                  <a:pt x="2660" y="1005"/>
                  <a:pt x="2659" y="1005"/>
                </a:cubicBezTo>
                <a:cubicBezTo>
                  <a:pt x="2654" y="1006"/>
                  <a:pt x="2654" y="1006"/>
                  <a:pt x="2654" y="1006"/>
                </a:cubicBezTo>
                <a:cubicBezTo>
                  <a:pt x="2653" y="1006"/>
                  <a:pt x="2652" y="1005"/>
                  <a:pt x="2650" y="1005"/>
                </a:cubicBezTo>
                <a:cubicBezTo>
                  <a:pt x="2649" y="1006"/>
                  <a:pt x="2647" y="1009"/>
                  <a:pt x="2651" y="1010"/>
                </a:cubicBezTo>
                <a:close/>
                <a:moveTo>
                  <a:pt x="2619" y="975"/>
                </a:moveTo>
                <a:cubicBezTo>
                  <a:pt x="2620" y="975"/>
                  <a:pt x="2622" y="972"/>
                  <a:pt x="2619" y="972"/>
                </a:cubicBezTo>
                <a:cubicBezTo>
                  <a:pt x="2616" y="972"/>
                  <a:pt x="2617" y="975"/>
                  <a:pt x="2619" y="975"/>
                </a:cubicBezTo>
                <a:close/>
                <a:moveTo>
                  <a:pt x="2758" y="975"/>
                </a:moveTo>
                <a:cubicBezTo>
                  <a:pt x="2758" y="977"/>
                  <a:pt x="2760" y="976"/>
                  <a:pt x="2761" y="976"/>
                </a:cubicBezTo>
                <a:cubicBezTo>
                  <a:pt x="2763" y="976"/>
                  <a:pt x="2761" y="974"/>
                  <a:pt x="2760" y="974"/>
                </a:cubicBezTo>
                <a:cubicBezTo>
                  <a:pt x="2759" y="974"/>
                  <a:pt x="2758" y="975"/>
                  <a:pt x="2758" y="975"/>
                </a:cubicBezTo>
                <a:close/>
                <a:moveTo>
                  <a:pt x="2759" y="992"/>
                </a:moveTo>
                <a:cubicBezTo>
                  <a:pt x="2759" y="992"/>
                  <a:pt x="2760" y="992"/>
                  <a:pt x="2762" y="992"/>
                </a:cubicBezTo>
                <a:cubicBezTo>
                  <a:pt x="2764" y="992"/>
                  <a:pt x="2762" y="989"/>
                  <a:pt x="2762" y="988"/>
                </a:cubicBezTo>
                <a:cubicBezTo>
                  <a:pt x="2761" y="986"/>
                  <a:pt x="2758" y="989"/>
                  <a:pt x="2757" y="989"/>
                </a:cubicBezTo>
                <a:cubicBezTo>
                  <a:pt x="2756" y="989"/>
                  <a:pt x="2758" y="992"/>
                  <a:pt x="2759" y="992"/>
                </a:cubicBezTo>
                <a:close/>
                <a:moveTo>
                  <a:pt x="2736" y="940"/>
                </a:moveTo>
                <a:cubicBezTo>
                  <a:pt x="2737" y="939"/>
                  <a:pt x="2737" y="939"/>
                  <a:pt x="2737" y="937"/>
                </a:cubicBezTo>
                <a:cubicBezTo>
                  <a:pt x="2736" y="936"/>
                  <a:pt x="2736" y="937"/>
                  <a:pt x="2736" y="935"/>
                </a:cubicBezTo>
                <a:cubicBezTo>
                  <a:pt x="2735" y="934"/>
                  <a:pt x="2735" y="934"/>
                  <a:pt x="2733" y="933"/>
                </a:cubicBezTo>
                <a:cubicBezTo>
                  <a:pt x="2733" y="933"/>
                  <a:pt x="2730" y="933"/>
                  <a:pt x="2730" y="933"/>
                </a:cubicBezTo>
                <a:cubicBezTo>
                  <a:pt x="2729" y="933"/>
                  <a:pt x="2727" y="934"/>
                  <a:pt x="2726" y="934"/>
                </a:cubicBezTo>
                <a:cubicBezTo>
                  <a:pt x="2726" y="934"/>
                  <a:pt x="2724" y="933"/>
                  <a:pt x="2724" y="934"/>
                </a:cubicBezTo>
                <a:cubicBezTo>
                  <a:pt x="2723" y="938"/>
                  <a:pt x="2722" y="936"/>
                  <a:pt x="2727" y="941"/>
                </a:cubicBezTo>
                <a:cubicBezTo>
                  <a:pt x="2729" y="943"/>
                  <a:pt x="2729" y="943"/>
                  <a:pt x="2733" y="942"/>
                </a:cubicBezTo>
                <a:cubicBezTo>
                  <a:pt x="2734" y="942"/>
                  <a:pt x="2735" y="941"/>
                  <a:pt x="2736" y="940"/>
                </a:cubicBezTo>
                <a:close/>
                <a:moveTo>
                  <a:pt x="2741" y="994"/>
                </a:moveTo>
                <a:cubicBezTo>
                  <a:pt x="2742" y="995"/>
                  <a:pt x="2742" y="994"/>
                  <a:pt x="2743" y="992"/>
                </a:cubicBezTo>
                <a:cubicBezTo>
                  <a:pt x="2744" y="989"/>
                  <a:pt x="2739" y="990"/>
                  <a:pt x="2739" y="990"/>
                </a:cubicBezTo>
                <a:cubicBezTo>
                  <a:pt x="2739" y="991"/>
                  <a:pt x="2740" y="994"/>
                  <a:pt x="2741" y="994"/>
                </a:cubicBezTo>
                <a:close/>
                <a:moveTo>
                  <a:pt x="2389" y="806"/>
                </a:moveTo>
                <a:cubicBezTo>
                  <a:pt x="2392" y="806"/>
                  <a:pt x="2391" y="807"/>
                  <a:pt x="2393" y="805"/>
                </a:cubicBezTo>
                <a:cubicBezTo>
                  <a:pt x="2393" y="805"/>
                  <a:pt x="2393" y="800"/>
                  <a:pt x="2392" y="802"/>
                </a:cubicBezTo>
                <a:cubicBezTo>
                  <a:pt x="2391" y="802"/>
                  <a:pt x="2388" y="805"/>
                  <a:pt x="2389" y="806"/>
                </a:cubicBezTo>
                <a:close/>
                <a:moveTo>
                  <a:pt x="2555" y="869"/>
                </a:moveTo>
                <a:cubicBezTo>
                  <a:pt x="2555" y="868"/>
                  <a:pt x="2553" y="867"/>
                  <a:pt x="2553" y="867"/>
                </a:cubicBezTo>
                <a:cubicBezTo>
                  <a:pt x="2552" y="868"/>
                  <a:pt x="2550" y="869"/>
                  <a:pt x="2551" y="869"/>
                </a:cubicBezTo>
                <a:cubicBezTo>
                  <a:pt x="2552" y="870"/>
                  <a:pt x="2556" y="871"/>
                  <a:pt x="2555" y="869"/>
                </a:cubicBezTo>
                <a:cubicBezTo>
                  <a:pt x="2555" y="869"/>
                  <a:pt x="2555" y="869"/>
                  <a:pt x="2555" y="869"/>
                </a:cubicBezTo>
                <a:close/>
                <a:moveTo>
                  <a:pt x="2549" y="866"/>
                </a:moveTo>
                <a:cubicBezTo>
                  <a:pt x="2551" y="865"/>
                  <a:pt x="2551" y="865"/>
                  <a:pt x="2551" y="865"/>
                </a:cubicBezTo>
                <a:cubicBezTo>
                  <a:pt x="2551" y="865"/>
                  <a:pt x="2551" y="862"/>
                  <a:pt x="2550" y="863"/>
                </a:cubicBezTo>
                <a:cubicBezTo>
                  <a:pt x="2549" y="864"/>
                  <a:pt x="2548" y="866"/>
                  <a:pt x="2549" y="866"/>
                </a:cubicBezTo>
                <a:close/>
                <a:moveTo>
                  <a:pt x="2654" y="844"/>
                </a:moveTo>
                <a:cubicBezTo>
                  <a:pt x="2654" y="846"/>
                  <a:pt x="2657" y="846"/>
                  <a:pt x="2658" y="845"/>
                </a:cubicBezTo>
                <a:cubicBezTo>
                  <a:pt x="2659" y="845"/>
                  <a:pt x="2658" y="841"/>
                  <a:pt x="2657" y="841"/>
                </a:cubicBezTo>
                <a:cubicBezTo>
                  <a:pt x="2656" y="842"/>
                  <a:pt x="2654" y="843"/>
                  <a:pt x="2654" y="844"/>
                </a:cubicBezTo>
                <a:close/>
                <a:moveTo>
                  <a:pt x="2541" y="852"/>
                </a:moveTo>
                <a:cubicBezTo>
                  <a:pt x="2541" y="853"/>
                  <a:pt x="2542" y="855"/>
                  <a:pt x="2543" y="855"/>
                </a:cubicBezTo>
                <a:cubicBezTo>
                  <a:pt x="2548" y="855"/>
                  <a:pt x="2546" y="853"/>
                  <a:pt x="2545" y="852"/>
                </a:cubicBezTo>
                <a:cubicBezTo>
                  <a:pt x="2544" y="851"/>
                  <a:pt x="2543" y="847"/>
                  <a:pt x="2541" y="851"/>
                </a:cubicBezTo>
                <a:cubicBezTo>
                  <a:pt x="2541" y="852"/>
                  <a:pt x="2541" y="852"/>
                  <a:pt x="2541" y="852"/>
                </a:cubicBezTo>
                <a:close/>
                <a:moveTo>
                  <a:pt x="2653" y="851"/>
                </a:moveTo>
                <a:cubicBezTo>
                  <a:pt x="2655" y="847"/>
                  <a:pt x="2651" y="848"/>
                  <a:pt x="2651" y="848"/>
                </a:cubicBezTo>
                <a:cubicBezTo>
                  <a:pt x="2647" y="851"/>
                  <a:pt x="2653" y="851"/>
                  <a:pt x="2653" y="851"/>
                </a:cubicBezTo>
                <a:close/>
                <a:moveTo>
                  <a:pt x="2653" y="844"/>
                </a:moveTo>
                <a:cubicBezTo>
                  <a:pt x="2652" y="844"/>
                  <a:pt x="2651" y="844"/>
                  <a:pt x="2651" y="845"/>
                </a:cubicBezTo>
                <a:cubicBezTo>
                  <a:pt x="2651" y="846"/>
                  <a:pt x="2653" y="847"/>
                  <a:pt x="2653" y="847"/>
                </a:cubicBezTo>
                <a:cubicBezTo>
                  <a:pt x="2654" y="846"/>
                  <a:pt x="2655" y="844"/>
                  <a:pt x="2653" y="844"/>
                </a:cubicBezTo>
                <a:close/>
                <a:moveTo>
                  <a:pt x="2633" y="810"/>
                </a:moveTo>
                <a:cubicBezTo>
                  <a:pt x="2633" y="810"/>
                  <a:pt x="2636" y="809"/>
                  <a:pt x="2636" y="809"/>
                </a:cubicBezTo>
                <a:cubicBezTo>
                  <a:pt x="2636" y="808"/>
                  <a:pt x="2635" y="807"/>
                  <a:pt x="2635" y="807"/>
                </a:cubicBezTo>
                <a:cubicBezTo>
                  <a:pt x="2633" y="807"/>
                  <a:pt x="2632" y="808"/>
                  <a:pt x="2633" y="810"/>
                </a:cubicBezTo>
                <a:cubicBezTo>
                  <a:pt x="2633" y="810"/>
                  <a:pt x="2633" y="810"/>
                  <a:pt x="2633" y="810"/>
                </a:cubicBezTo>
                <a:close/>
                <a:moveTo>
                  <a:pt x="2572" y="880"/>
                </a:moveTo>
                <a:cubicBezTo>
                  <a:pt x="2571" y="880"/>
                  <a:pt x="2567" y="878"/>
                  <a:pt x="2566" y="878"/>
                </a:cubicBezTo>
                <a:cubicBezTo>
                  <a:pt x="2565" y="877"/>
                  <a:pt x="2563" y="879"/>
                  <a:pt x="2560" y="875"/>
                </a:cubicBezTo>
                <a:cubicBezTo>
                  <a:pt x="2560" y="875"/>
                  <a:pt x="2557" y="873"/>
                  <a:pt x="2557" y="874"/>
                </a:cubicBezTo>
                <a:cubicBezTo>
                  <a:pt x="2557" y="875"/>
                  <a:pt x="2557" y="875"/>
                  <a:pt x="2557" y="875"/>
                </a:cubicBezTo>
                <a:cubicBezTo>
                  <a:pt x="2556" y="874"/>
                  <a:pt x="2554" y="877"/>
                  <a:pt x="2554" y="877"/>
                </a:cubicBezTo>
                <a:cubicBezTo>
                  <a:pt x="2551" y="884"/>
                  <a:pt x="2551" y="884"/>
                  <a:pt x="2551" y="884"/>
                </a:cubicBezTo>
                <a:cubicBezTo>
                  <a:pt x="2550" y="891"/>
                  <a:pt x="2550" y="891"/>
                  <a:pt x="2550" y="891"/>
                </a:cubicBezTo>
                <a:cubicBezTo>
                  <a:pt x="2553" y="895"/>
                  <a:pt x="2553" y="895"/>
                  <a:pt x="2553" y="895"/>
                </a:cubicBezTo>
                <a:cubicBezTo>
                  <a:pt x="2553" y="899"/>
                  <a:pt x="2553" y="899"/>
                  <a:pt x="2553" y="899"/>
                </a:cubicBezTo>
                <a:cubicBezTo>
                  <a:pt x="2551" y="900"/>
                  <a:pt x="2551" y="899"/>
                  <a:pt x="2553" y="904"/>
                </a:cubicBezTo>
                <a:cubicBezTo>
                  <a:pt x="2554" y="905"/>
                  <a:pt x="2555" y="905"/>
                  <a:pt x="2556" y="905"/>
                </a:cubicBezTo>
                <a:cubicBezTo>
                  <a:pt x="2555" y="908"/>
                  <a:pt x="2554" y="908"/>
                  <a:pt x="2556" y="909"/>
                </a:cubicBezTo>
                <a:cubicBezTo>
                  <a:pt x="2556" y="909"/>
                  <a:pt x="2555" y="913"/>
                  <a:pt x="2556" y="913"/>
                </a:cubicBezTo>
                <a:cubicBezTo>
                  <a:pt x="2559" y="913"/>
                  <a:pt x="2560" y="912"/>
                  <a:pt x="2560" y="909"/>
                </a:cubicBezTo>
                <a:cubicBezTo>
                  <a:pt x="2562" y="914"/>
                  <a:pt x="2561" y="911"/>
                  <a:pt x="2561" y="916"/>
                </a:cubicBezTo>
                <a:cubicBezTo>
                  <a:pt x="2561" y="917"/>
                  <a:pt x="2561" y="918"/>
                  <a:pt x="2562" y="919"/>
                </a:cubicBezTo>
                <a:cubicBezTo>
                  <a:pt x="2563" y="920"/>
                  <a:pt x="2564" y="923"/>
                  <a:pt x="2564" y="923"/>
                </a:cubicBezTo>
                <a:cubicBezTo>
                  <a:pt x="2564" y="932"/>
                  <a:pt x="2564" y="932"/>
                  <a:pt x="2564" y="932"/>
                </a:cubicBezTo>
                <a:cubicBezTo>
                  <a:pt x="2564" y="932"/>
                  <a:pt x="2567" y="932"/>
                  <a:pt x="2568" y="932"/>
                </a:cubicBezTo>
                <a:cubicBezTo>
                  <a:pt x="2569" y="932"/>
                  <a:pt x="2571" y="934"/>
                  <a:pt x="2571" y="934"/>
                </a:cubicBezTo>
                <a:cubicBezTo>
                  <a:pt x="2575" y="932"/>
                  <a:pt x="2575" y="932"/>
                  <a:pt x="2575" y="932"/>
                </a:cubicBezTo>
                <a:cubicBezTo>
                  <a:pt x="2576" y="934"/>
                  <a:pt x="2575" y="933"/>
                  <a:pt x="2580" y="931"/>
                </a:cubicBezTo>
                <a:cubicBezTo>
                  <a:pt x="2580" y="934"/>
                  <a:pt x="2580" y="934"/>
                  <a:pt x="2580" y="934"/>
                </a:cubicBezTo>
                <a:cubicBezTo>
                  <a:pt x="2580" y="934"/>
                  <a:pt x="2581" y="938"/>
                  <a:pt x="2583" y="937"/>
                </a:cubicBezTo>
                <a:cubicBezTo>
                  <a:pt x="2585" y="937"/>
                  <a:pt x="2585" y="937"/>
                  <a:pt x="2585" y="937"/>
                </a:cubicBezTo>
                <a:cubicBezTo>
                  <a:pt x="2587" y="937"/>
                  <a:pt x="2587" y="937"/>
                  <a:pt x="2587" y="937"/>
                </a:cubicBezTo>
                <a:cubicBezTo>
                  <a:pt x="2588" y="937"/>
                  <a:pt x="2591" y="936"/>
                  <a:pt x="2591" y="936"/>
                </a:cubicBezTo>
                <a:cubicBezTo>
                  <a:pt x="2592" y="932"/>
                  <a:pt x="2592" y="932"/>
                  <a:pt x="2592" y="932"/>
                </a:cubicBezTo>
                <a:cubicBezTo>
                  <a:pt x="2596" y="936"/>
                  <a:pt x="2595" y="936"/>
                  <a:pt x="2598" y="935"/>
                </a:cubicBezTo>
                <a:cubicBezTo>
                  <a:pt x="2598" y="935"/>
                  <a:pt x="2598" y="938"/>
                  <a:pt x="2599" y="938"/>
                </a:cubicBezTo>
                <a:cubicBezTo>
                  <a:pt x="2602" y="937"/>
                  <a:pt x="2602" y="937"/>
                  <a:pt x="2602" y="937"/>
                </a:cubicBezTo>
                <a:cubicBezTo>
                  <a:pt x="2604" y="937"/>
                  <a:pt x="2604" y="937"/>
                  <a:pt x="2604" y="937"/>
                </a:cubicBezTo>
                <a:cubicBezTo>
                  <a:pt x="2608" y="940"/>
                  <a:pt x="2608" y="940"/>
                  <a:pt x="2608" y="940"/>
                </a:cubicBezTo>
                <a:cubicBezTo>
                  <a:pt x="2608" y="945"/>
                  <a:pt x="2608" y="945"/>
                  <a:pt x="2608" y="945"/>
                </a:cubicBezTo>
                <a:cubicBezTo>
                  <a:pt x="2607" y="947"/>
                  <a:pt x="2609" y="948"/>
                  <a:pt x="2609" y="946"/>
                </a:cubicBezTo>
                <a:cubicBezTo>
                  <a:pt x="2609" y="945"/>
                  <a:pt x="2609" y="945"/>
                  <a:pt x="2609" y="945"/>
                </a:cubicBezTo>
                <a:cubicBezTo>
                  <a:pt x="2612" y="944"/>
                  <a:pt x="2613" y="945"/>
                  <a:pt x="2616" y="942"/>
                </a:cubicBezTo>
                <a:cubicBezTo>
                  <a:pt x="2616" y="941"/>
                  <a:pt x="2616" y="941"/>
                  <a:pt x="2616" y="941"/>
                </a:cubicBezTo>
                <a:cubicBezTo>
                  <a:pt x="2617" y="940"/>
                  <a:pt x="2621" y="940"/>
                  <a:pt x="2622" y="939"/>
                </a:cubicBezTo>
                <a:cubicBezTo>
                  <a:pt x="2623" y="938"/>
                  <a:pt x="2623" y="938"/>
                  <a:pt x="2623" y="938"/>
                </a:cubicBezTo>
                <a:cubicBezTo>
                  <a:pt x="2622" y="942"/>
                  <a:pt x="2622" y="941"/>
                  <a:pt x="2623" y="945"/>
                </a:cubicBezTo>
                <a:cubicBezTo>
                  <a:pt x="2623" y="946"/>
                  <a:pt x="2625" y="944"/>
                  <a:pt x="2625" y="944"/>
                </a:cubicBezTo>
                <a:cubicBezTo>
                  <a:pt x="2625" y="944"/>
                  <a:pt x="2627" y="941"/>
                  <a:pt x="2627" y="941"/>
                </a:cubicBezTo>
                <a:cubicBezTo>
                  <a:pt x="2627" y="936"/>
                  <a:pt x="2627" y="938"/>
                  <a:pt x="2624" y="934"/>
                </a:cubicBezTo>
                <a:cubicBezTo>
                  <a:pt x="2625" y="934"/>
                  <a:pt x="2625" y="933"/>
                  <a:pt x="2625" y="933"/>
                </a:cubicBezTo>
                <a:cubicBezTo>
                  <a:pt x="2625" y="930"/>
                  <a:pt x="2625" y="931"/>
                  <a:pt x="2627" y="928"/>
                </a:cubicBezTo>
                <a:cubicBezTo>
                  <a:pt x="2627" y="928"/>
                  <a:pt x="2629" y="923"/>
                  <a:pt x="2628" y="923"/>
                </a:cubicBezTo>
                <a:cubicBezTo>
                  <a:pt x="2627" y="922"/>
                  <a:pt x="2627" y="922"/>
                  <a:pt x="2627" y="922"/>
                </a:cubicBezTo>
                <a:cubicBezTo>
                  <a:pt x="2628" y="920"/>
                  <a:pt x="2627" y="919"/>
                  <a:pt x="2626" y="917"/>
                </a:cubicBezTo>
                <a:cubicBezTo>
                  <a:pt x="2628" y="917"/>
                  <a:pt x="2627" y="917"/>
                  <a:pt x="2630" y="914"/>
                </a:cubicBezTo>
                <a:cubicBezTo>
                  <a:pt x="2630" y="914"/>
                  <a:pt x="2631" y="911"/>
                  <a:pt x="2631" y="911"/>
                </a:cubicBezTo>
                <a:cubicBezTo>
                  <a:pt x="2631" y="911"/>
                  <a:pt x="2631" y="911"/>
                  <a:pt x="2631" y="911"/>
                </a:cubicBezTo>
                <a:cubicBezTo>
                  <a:pt x="2632" y="914"/>
                  <a:pt x="2635" y="910"/>
                  <a:pt x="2636" y="909"/>
                </a:cubicBezTo>
                <a:cubicBezTo>
                  <a:pt x="2637" y="909"/>
                  <a:pt x="2640" y="905"/>
                  <a:pt x="2639" y="903"/>
                </a:cubicBezTo>
                <a:cubicBezTo>
                  <a:pt x="2637" y="897"/>
                  <a:pt x="2637" y="897"/>
                  <a:pt x="2637" y="897"/>
                </a:cubicBezTo>
                <a:cubicBezTo>
                  <a:pt x="2639" y="894"/>
                  <a:pt x="2639" y="894"/>
                  <a:pt x="2639" y="894"/>
                </a:cubicBezTo>
                <a:cubicBezTo>
                  <a:pt x="2640" y="890"/>
                  <a:pt x="2640" y="890"/>
                  <a:pt x="2640" y="890"/>
                </a:cubicBezTo>
                <a:cubicBezTo>
                  <a:pt x="2641" y="890"/>
                  <a:pt x="2642" y="889"/>
                  <a:pt x="2642" y="889"/>
                </a:cubicBezTo>
                <a:cubicBezTo>
                  <a:pt x="2642" y="888"/>
                  <a:pt x="2642" y="888"/>
                  <a:pt x="2642" y="888"/>
                </a:cubicBezTo>
                <a:cubicBezTo>
                  <a:pt x="2644" y="887"/>
                  <a:pt x="2644" y="888"/>
                  <a:pt x="2645" y="889"/>
                </a:cubicBezTo>
                <a:cubicBezTo>
                  <a:pt x="2647" y="889"/>
                  <a:pt x="2654" y="888"/>
                  <a:pt x="2654" y="887"/>
                </a:cubicBezTo>
                <a:cubicBezTo>
                  <a:pt x="2653" y="886"/>
                  <a:pt x="2652" y="884"/>
                  <a:pt x="2652" y="883"/>
                </a:cubicBezTo>
                <a:cubicBezTo>
                  <a:pt x="2645" y="879"/>
                  <a:pt x="2645" y="881"/>
                  <a:pt x="2642" y="873"/>
                </a:cubicBezTo>
                <a:cubicBezTo>
                  <a:pt x="2643" y="871"/>
                  <a:pt x="2644" y="872"/>
                  <a:pt x="2642" y="869"/>
                </a:cubicBezTo>
                <a:cubicBezTo>
                  <a:pt x="2641" y="868"/>
                  <a:pt x="2640" y="867"/>
                  <a:pt x="2640" y="865"/>
                </a:cubicBezTo>
                <a:cubicBezTo>
                  <a:pt x="2640" y="862"/>
                  <a:pt x="2639" y="862"/>
                  <a:pt x="2637" y="862"/>
                </a:cubicBezTo>
                <a:cubicBezTo>
                  <a:pt x="2637" y="859"/>
                  <a:pt x="2637" y="860"/>
                  <a:pt x="2636" y="857"/>
                </a:cubicBezTo>
                <a:cubicBezTo>
                  <a:pt x="2636" y="857"/>
                  <a:pt x="2635" y="856"/>
                  <a:pt x="2634" y="856"/>
                </a:cubicBezTo>
                <a:cubicBezTo>
                  <a:pt x="2636" y="856"/>
                  <a:pt x="2642" y="857"/>
                  <a:pt x="2639" y="854"/>
                </a:cubicBezTo>
                <a:cubicBezTo>
                  <a:pt x="2641" y="853"/>
                  <a:pt x="2642" y="851"/>
                  <a:pt x="2640" y="850"/>
                </a:cubicBezTo>
                <a:cubicBezTo>
                  <a:pt x="2644" y="849"/>
                  <a:pt x="2647" y="849"/>
                  <a:pt x="2650" y="847"/>
                </a:cubicBezTo>
                <a:cubicBezTo>
                  <a:pt x="2652" y="847"/>
                  <a:pt x="2651" y="846"/>
                  <a:pt x="2650" y="846"/>
                </a:cubicBezTo>
                <a:cubicBezTo>
                  <a:pt x="2649" y="845"/>
                  <a:pt x="2649" y="845"/>
                  <a:pt x="2649" y="845"/>
                </a:cubicBezTo>
                <a:cubicBezTo>
                  <a:pt x="2649" y="844"/>
                  <a:pt x="2643" y="844"/>
                  <a:pt x="2644" y="842"/>
                </a:cubicBezTo>
                <a:cubicBezTo>
                  <a:pt x="2645" y="841"/>
                  <a:pt x="2645" y="841"/>
                  <a:pt x="2647" y="841"/>
                </a:cubicBezTo>
                <a:cubicBezTo>
                  <a:pt x="2648" y="841"/>
                  <a:pt x="2648" y="841"/>
                  <a:pt x="2648" y="841"/>
                </a:cubicBezTo>
                <a:cubicBezTo>
                  <a:pt x="2649" y="842"/>
                  <a:pt x="2655" y="839"/>
                  <a:pt x="2655" y="838"/>
                </a:cubicBezTo>
                <a:cubicBezTo>
                  <a:pt x="2655" y="837"/>
                  <a:pt x="2655" y="835"/>
                  <a:pt x="2654" y="836"/>
                </a:cubicBezTo>
                <a:cubicBezTo>
                  <a:pt x="2653" y="836"/>
                  <a:pt x="2652" y="836"/>
                  <a:pt x="2651" y="835"/>
                </a:cubicBezTo>
                <a:cubicBezTo>
                  <a:pt x="2650" y="834"/>
                  <a:pt x="2648" y="834"/>
                  <a:pt x="2646" y="832"/>
                </a:cubicBezTo>
                <a:cubicBezTo>
                  <a:pt x="2647" y="831"/>
                  <a:pt x="2644" y="830"/>
                  <a:pt x="2643" y="832"/>
                </a:cubicBezTo>
                <a:cubicBezTo>
                  <a:pt x="2642" y="832"/>
                  <a:pt x="2641" y="832"/>
                  <a:pt x="2641" y="832"/>
                </a:cubicBezTo>
                <a:cubicBezTo>
                  <a:pt x="2641" y="830"/>
                  <a:pt x="2643" y="831"/>
                  <a:pt x="2643" y="830"/>
                </a:cubicBezTo>
                <a:cubicBezTo>
                  <a:pt x="2643" y="829"/>
                  <a:pt x="2641" y="827"/>
                  <a:pt x="2640" y="829"/>
                </a:cubicBezTo>
                <a:cubicBezTo>
                  <a:pt x="2639" y="830"/>
                  <a:pt x="2639" y="829"/>
                  <a:pt x="2638" y="829"/>
                </a:cubicBezTo>
                <a:cubicBezTo>
                  <a:pt x="2638" y="829"/>
                  <a:pt x="2637" y="827"/>
                  <a:pt x="2638" y="827"/>
                </a:cubicBezTo>
                <a:cubicBezTo>
                  <a:pt x="2640" y="825"/>
                  <a:pt x="2639" y="825"/>
                  <a:pt x="2639" y="824"/>
                </a:cubicBezTo>
                <a:cubicBezTo>
                  <a:pt x="2639" y="823"/>
                  <a:pt x="2638" y="822"/>
                  <a:pt x="2638" y="822"/>
                </a:cubicBezTo>
                <a:cubicBezTo>
                  <a:pt x="2638" y="821"/>
                  <a:pt x="2635" y="820"/>
                  <a:pt x="2634" y="820"/>
                </a:cubicBezTo>
                <a:cubicBezTo>
                  <a:pt x="2633" y="820"/>
                  <a:pt x="2634" y="818"/>
                  <a:pt x="2633" y="818"/>
                </a:cubicBezTo>
                <a:cubicBezTo>
                  <a:pt x="2632" y="818"/>
                  <a:pt x="2631" y="817"/>
                  <a:pt x="2631" y="818"/>
                </a:cubicBezTo>
                <a:cubicBezTo>
                  <a:pt x="2631" y="817"/>
                  <a:pt x="2630" y="816"/>
                  <a:pt x="2629" y="816"/>
                </a:cubicBezTo>
                <a:cubicBezTo>
                  <a:pt x="2629" y="816"/>
                  <a:pt x="2628" y="818"/>
                  <a:pt x="2628" y="819"/>
                </a:cubicBezTo>
                <a:cubicBezTo>
                  <a:pt x="2628" y="819"/>
                  <a:pt x="2626" y="821"/>
                  <a:pt x="2625" y="823"/>
                </a:cubicBezTo>
                <a:cubicBezTo>
                  <a:pt x="2625" y="824"/>
                  <a:pt x="2623" y="826"/>
                  <a:pt x="2622" y="826"/>
                </a:cubicBezTo>
                <a:cubicBezTo>
                  <a:pt x="2621" y="826"/>
                  <a:pt x="2621" y="828"/>
                  <a:pt x="2621" y="830"/>
                </a:cubicBezTo>
                <a:cubicBezTo>
                  <a:pt x="2620" y="836"/>
                  <a:pt x="2620" y="833"/>
                  <a:pt x="2617" y="833"/>
                </a:cubicBezTo>
                <a:cubicBezTo>
                  <a:pt x="2617" y="833"/>
                  <a:pt x="2615" y="836"/>
                  <a:pt x="2615" y="837"/>
                </a:cubicBezTo>
                <a:cubicBezTo>
                  <a:pt x="2615" y="838"/>
                  <a:pt x="2616" y="838"/>
                  <a:pt x="2616" y="838"/>
                </a:cubicBezTo>
                <a:cubicBezTo>
                  <a:pt x="2617" y="839"/>
                  <a:pt x="2617" y="840"/>
                  <a:pt x="2617" y="840"/>
                </a:cubicBezTo>
                <a:cubicBezTo>
                  <a:pt x="2617" y="841"/>
                  <a:pt x="2615" y="842"/>
                  <a:pt x="2614" y="841"/>
                </a:cubicBezTo>
                <a:cubicBezTo>
                  <a:pt x="2610" y="837"/>
                  <a:pt x="2609" y="841"/>
                  <a:pt x="2607" y="844"/>
                </a:cubicBezTo>
                <a:cubicBezTo>
                  <a:pt x="2607" y="844"/>
                  <a:pt x="2606" y="844"/>
                  <a:pt x="2605" y="845"/>
                </a:cubicBezTo>
                <a:cubicBezTo>
                  <a:pt x="2605" y="842"/>
                  <a:pt x="2604" y="844"/>
                  <a:pt x="2602" y="844"/>
                </a:cubicBezTo>
                <a:cubicBezTo>
                  <a:pt x="2601" y="844"/>
                  <a:pt x="2601" y="849"/>
                  <a:pt x="2600" y="851"/>
                </a:cubicBezTo>
                <a:cubicBezTo>
                  <a:pt x="2599" y="852"/>
                  <a:pt x="2598" y="852"/>
                  <a:pt x="2598" y="853"/>
                </a:cubicBezTo>
                <a:cubicBezTo>
                  <a:pt x="2598" y="853"/>
                  <a:pt x="2597" y="853"/>
                  <a:pt x="2596" y="856"/>
                </a:cubicBezTo>
                <a:cubicBezTo>
                  <a:pt x="2592" y="860"/>
                  <a:pt x="2592" y="860"/>
                  <a:pt x="2592" y="860"/>
                </a:cubicBezTo>
                <a:cubicBezTo>
                  <a:pt x="2589" y="863"/>
                  <a:pt x="2589" y="863"/>
                  <a:pt x="2589" y="863"/>
                </a:cubicBezTo>
                <a:cubicBezTo>
                  <a:pt x="2588" y="864"/>
                  <a:pt x="2580" y="864"/>
                  <a:pt x="2578" y="864"/>
                </a:cubicBezTo>
                <a:cubicBezTo>
                  <a:pt x="2577" y="864"/>
                  <a:pt x="2575" y="869"/>
                  <a:pt x="2575" y="870"/>
                </a:cubicBezTo>
                <a:cubicBezTo>
                  <a:pt x="2573" y="873"/>
                  <a:pt x="2576" y="878"/>
                  <a:pt x="2572" y="880"/>
                </a:cubicBezTo>
                <a:close/>
                <a:moveTo>
                  <a:pt x="2630" y="820"/>
                </a:moveTo>
                <a:cubicBezTo>
                  <a:pt x="2630" y="821"/>
                  <a:pt x="2630" y="821"/>
                  <a:pt x="2630" y="821"/>
                </a:cubicBezTo>
                <a:cubicBezTo>
                  <a:pt x="2631" y="822"/>
                  <a:pt x="2631" y="820"/>
                  <a:pt x="2631" y="819"/>
                </a:cubicBezTo>
                <a:cubicBezTo>
                  <a:pt x="2630" y="820"/>
                  <a:pt x="2630" y="820"/>
                  <a:pt x="2630" y="820"/>
                </a:cubicBezTo>
                <a:close/>
                <a:moveTo>
                  <a:pt x="2630" y="805"/>
                </a:moveTo>
                <a:cubicBezTo>
                  <a:pt x="2628" y="805"/>
                  <a:pt x="2629" y="809"/>
                  <a:pt x="2630" y="808"/>
                </a:cubicBezTo>
                <a:cubicBezTo>
                  <a:pt x="2633" y="807"/>
                  <a:pt x="2632" y="804"/>
                  <a:pt x="2630" y="805"/>
                </a:cubicBezTo>
                <a:cubicBezTo>
                  <a:pt x="2630" y="805"/>
                  <a:pt x="2630" y="805"/>
                  <a:pt x="2630" y="805"/>
                </a:cubicBezTo>
                <a:close/>
                <a:moveTo>
                  <a:pt x="2640" y="817"/>
                </a:moveTo>
                <a:cubicBezTo>
                  <a:pt x="2639" y="817"/>
                  <a:pt x="2637" y="817"/>
                  <a:pt x="2638" y="820"/>
                </a:cubicBezTo>
                <a:cubicBezTo>
                  <a:pt x="2639" y="820"/>
                  <a:pt x="2644" y="820"/>
                  <a:pt x="2642" y="817"/>
                </a:cubicBezTo>
                <a:cubicBezTo>
                  <a:pt x="2641" y="817"/>
                  <a:pt x="2641" y="817"/>
                  <a:pt x="2640" y="817"/>
                </a:cubicBezTo>
                <a:close/>
                <a:moveTo>
                  <a:pt x="2634" y="818"/>
                </a:moveTo>
                <a:cubicBezTo>
                  <a:pt x="2634" y="818"/>
                  <a:pt x="2635" y="817"/>
                  <a:pt x="2636" y="817"/>
                </a:cubicBezTo>
                <a:cubicBezTo>
                  <a:pt x="2639" y="816"/>
                  <a:pt x="2636" y="812"/>
                  <a:pt x="2636" y="812"/>
                </a:cubicBezTo>
                <a:cubicBezTo>
                  <a:pt x="2635" y="812"/>
                  <a:pt x="2635" y="813"/>
                  <a:pt x="2634" y="814"/>
                </a:cubicBezTo>
                <a:cubicBezTo>
                  <a:pt x="2634" y="811"/>
                  <a:pt x="2633" y="814"/>
                  <a:pt x="2631" y="814"/>
                </a:cubicBezTo>
                <a:cubicBezTo>
                  <a:pt x="2631" y="814"/>
                  <a:pt x="2630" y="816"/>
                  <a:pt x="2631" y="816"/>
                </a:cubicBezTo>
                <a:cubicBezTo>
                  <a:pt x="2632" y="815"/>
                  <a:pt x="2634" y="816"/>
                  <a:pt x="2634" y="815"/>
                </a:cubicBezTo>
                <a:cubicBezTo>
                  <a:pt x="2635" y="816"/>
                  <a:pt x="2633" y="817"/>
                  <a:pt x="2634" y="818"/>
                </a:cubicBezTo>
                <a:close/>
                <a:moveTo>
                  <a:pt x="2541" y="842"/>
                </a:moveTo>
                <a:cubicBezTo>
                  <a:pt x="2540" y="841"/>
                  <a:pt x="2539" y="844"/>
                  <a:pt x="2539" y="844"/>
                </a:cubicBezTo>
                <a:cubicBezTo>
                  <a:pt x="2539" y="845"/>
                  <a:pt x="2541" y="845"/>
                  <a:pt x="2541" y="844"/>
                </a:cubicBezTo>
                <a:cubicBezTo>
                  <a:pt x="2541" y="843"/>
                  <a:pt x="2541" y="842"/>
                  <a:pt x="2541" y="842"/>
                </a:cubicBezTo>
                <a:close/>
                <a:moveTo>
                  <a:pt x="1275" y="568"/>
                </a:moveTo>
                <a:cubicBezTo>
                  <a:pt x="1276" y="568"/>
                  <a:pt x="1277" y="564"/>
                  <a:pt x="1277" y="564"/>
                </a:cubicBezTo>
                <a:cubicBezTo>
                  <a:pt x="1277" y="563"/>
                  <a:pt x="1274" y="562"/>
                  <a:pt x="1273" y="563"/>
                </a:cubicBezTo>
                <a:cubicBezTo>
                  <a:pt x="1270" y="569"/>
                  <a:pt x="1272" y="567"/>
                  <a:pt x="1275" y="568"/>
                </a:cubicBezTo>
                <a:close/>
                <a:moveTo>
                  <a:pt x="1278" y="572"/>
                </a:moveTo>
                <a:cubicBezTo>
                  <a:pt x="1278" y="574"/>
                  <a:pt x="1282" y="575"/>
                  <a:pt x="1282" y="573"/>
                </a:cubicBezTo>
                <a:cubicBezTo>
                  <a:pt x="1282" y="570"/>
                  <a:pt x="1278" y="570"/>
                  <a:pt x="1278" y="572"/>
                </a:cubicBezTo>
                <a:close/>
                <a:moveTo>
                  <a:pt x="1297" y="570"/>
                </a:moveTo>
                <a:cubicBezTo>
                  <a:pt x="1295" y="570"/>
                  <a:pt x="1293" y="574"/>
                  <a:pt x="1293" y="575"/>
                </a:cubicBezTo>
                <a:cubicBezTo>
                  <a:pt x="1293" y="577"/>
                  <a:pt x="1295" y="577"/>
                  <a:pt x="1297" y="577"/>
                </a:cubicBezTo>
                <a:cubicBezTo>
                  <a:pt x="1298" y="577"/>
                  <a:pt x="1298" y="575"/>
                  <a:pt x="1298" y="574"/>
                </a:cubicBezTo>
                <a:cubicBezTo>
                  <a:pt x="1299" y="572"/>
                  <a:pt x="1303" y="569"/>
                  <a:pt x="1297" y="570"/>
                </a:cubicBezTo>
                <a:close/>
                <a:moveTo>
                  <a:pt x="1307" y="572"/>
                </a:moveTo>
                <a:cubicBezTo>
                  <a:pt x="1305" y="573"/>
                  <a:pt x="1306" y="573"/>
                  <a:pt x="1309" y="573"/>
                </a:cubicBezTo>
                <a:cubicBezTo>
                  <a:pt x="1309" y="573"/>
                  <a:pt x="1311" y="572"/>
                  <a:pt x="1312" y="572"/>
                </a:cubicBezTo>
                <a:cubicBezTo>
                  <a:pt x="1313" y="571"/>
                  <a:pt x="1314" y="565"/>
                  <a:pt x="1312" y="565"/>
                </a:cubicBezTo>
                <a:cubicBezTo>
                  <a:pt x="1311" y="565"/>
                  <a:pt x="1308" y="566"/>
                  <a:pt x="1309" y="568"/>
                </a:cubicBezTo>
                <a:cubicBezTo>
                  <a:pt x="1309" y="571"/>
                  <a:pt x="1309" y="570"/>
                  <a:pt x="1307" y="572"/>
                </a:cubicBezTo>
                <a:close/>
                <a:moveTo>
                  <a:pt x="1290" y="566"/>
                </a:moveTo>
                <a:cubicBezTo>
                  <a:pt x="1289" y="566"/>
                  <a:pt x="1287" y="569"/>
                  <a:pt x="1285" y="569"/>
                </a:cubicBezTo>
                <a:cubicBezTo>
                  <a:pt x="1282" y="569"/>
                  <a:pt x="1282" y="573"/>
                  <a:pt x="1284" y="574"/>
                </a:cubicBezTo>
                <a:cubicBezTo>
                  <a:pt x="1285" y="575"/>
                  <a:pt x="1287" y="574"/>
                  <a:pt x="1287" y="572"/>
                </a:cubicBezTo>
                <a:cubicBezTo>
                  <a:pt x="1288" y="569"/>
                  <a:pt x="1291" y="570"/>
                  <a:pt x="1292" y="568"/>
                </a:cubicBezTo>
                <a:cubicBezTo>
                  <a:pt x="1293" y="566"/>
                  <a:pt x="1291" y="566"/>
                  <a:pt x="1290" y="566"/>
                </a:cubicBezTo>
                <a:close/>
                <a:moveTo>
                  <a:pt x="1269" y="577"/>
                </a:moveTo>
                <a:cubicBezTo>
                  <a:pt x="1269" y="579"/>
                  <a:pt x="1274" y="580"/>
                  <a:pt x="1274" y="576"/>
                </a:cubicBezTo>
                <a:cubicBezTo>
                  <a:pt x="1274" y="573"/>
                  <a:pt x="1270" y="574"/>
                  <a:pt x="1269" y="577"/>
                </a:cubicBezTo>
                <a:close/>
                <a:moveTo>
                  <a:pt x="1314" y="565"/>
                </a:moveTo>
                <a:cubicBezTo>
                  <a:pt x="1314" y="565"/>
                  <a:pt x="1317" y="564"/>
                  <a:pt x="1318" y="563"/>
                </a:cubicBezTo>
                <a:cubicBezTo>
                  <a:pt x="1319" y="562"/>
                  <a:pt x="1319" y="557"/>
                  <a:pt x="1316" y="559"/>
                </a:cubicBezTo>
                <a:cubicBezTo>
                  <a:pt x="1314" y="561"/>
                  <a:pt x="1312" y="559"/>
                  <a:pt x="1313" y="564"/>
                </a:cubicBezTo>
                <a:cubicBezTo>
                  <a:pt x="1313" y="565"/>
                  <a:pt x="1314" y="565"/>
                  <a:pt x="1314" y="565"/>
                </a:cubicBezTo>
                <a:close/>
                <a:moveTo>
                  <a:pt x="2275" y="813"/>
                </a:moveTo>
                <a:cubicBezTo>
                  <a:pt x="2275" y="811"/>
                  <a:pt x="2271" y="805"/>
                  <a:pt x="2270" y="803"/>
                </a:cubicBezTo>
                <a:cubicBezTo>
                  <a:pt x="2270" y="798"/>
                  <a:pt x="2269" y="801"/>
                  <a:pt x="2267" y="798"/>
                </a:cubicBezTo>
                <a:cubicBezTo>
                  <a:pt x="2266" y="795"/>
                  <a:pt x="2266" y="795"/>
                  <a:pt x="2266" y="795"/>
                </a:cubicBezTo>
                <a:cubicBezTo>
                  <a:pt x="2262" y="793"/>
                  <a:pt x="2264" y="793"/>
                  <a:pt x="2262" y="790"/>
                </a:cubicBezTo>
                <a:cubicBezTo>
                  <a:pt x="2262" y="790"/>
                  <a:pt x="2260" y="787"/>
                  <a:pt x="2259" y="787"/>
                </a:cubicBezTo>
                <a:cubicBezTo>
                  <a:pt x="2257" y="789"/>
                  <a:pt x="2259" y="785"/>
                  <a:pt x="2256" y="784"/>
                </a:cubicBezTo>
                <a:cubicBezTo>
                  <a:pt x="2254" y="784"/>
                  <a:pt x="2253" y="785"/>
                  <a:pt x="2255" y="786"/>
                </a:cubicBezTo>
                <a:cubicBezTo>
                  <a:pt x="2256" y="787"/>
                  <a:pt x="2255" y="788"/>
                  <a:pt x="2256" y="790"/>
                </a:cubicBezTo>
                <a:cubicBezTo>
                  <a:pt x="2256" y="791"/>
                  <a:pt x="2256" y="793"/>
                  <a:pt x="2255" y="793"/>
                </a:cubicBezTo>
                <a:cubicBezTo>
                  <a:pt x="2254" y="793"/>
                  <a:pt x="2252" y="791"/>
                  <a:pt x="2252" y="793"/>
                </a:cubicBezTo>
                <a:cubicBezTo>
                  <a:pt x="2252" y="794"/>
                  <a:pt x="2254" y="795"/>
                  <a:pt x="2255" y="795"/>
                </a:cubicBezTo>
                <a:cubicBezTo>
                  <a:pt x="2254" y="796"/>
                  <a:pt x="2252" y="795"/>
                  <a:pt x="2253" y="799"/>
                </a:cubicBezTo>
                <a:cubicBezTo>
                  <a:pt x="2253" y="801"/>
                  <a:pt x="2255" y="801"/>
                  <a:pt x="2253" y="803"/>
                </a:cubicBezTo>
                <a:cubicBezTo>
                  <a:pt x="2252" y="804"/>
                  <a:pt x="2253" y="805"/>
                  <a:pt x="2253" y="806"/>
                </a:cubicBezTo>
                <a:cubicBezTo>
                  <a:pt x="2253" y="810"/>
                  <a:pt x="2253" y="810"/>
                  <a:pt x="2253" y="810"/>
                </a:cubicBezTo>
                <a:cubicBezTo>
                  <a:pt x="2253" y="820"/>
                  <a:pt x="2254" y="814"/>
                  <a:pt x="2256" y="822"/>
                </a:cubicBezTo>
                <a:cubicBezTo>
                  <a:pt x="2256" y="824"/>
                  <a:pt x="2257" y="823"/>
                  <a:pt x="2257" y="824"/>
                </a:cubicBezTo>
                <a:cubicBezTo>
                  <a:pt x="2258" y="828"/>
                  <a:pt x="2258" y="828"/>
                  <a:pt x="2261" y="829"/>
                </a:cubicBezTo>
                <a:cubicBezTo>
                  <a:pt x="2265" y="829"/>
                  <a:pt x="2265" y="829"/>
                  <a:pt x="2265" y="829"/>
                </a:cubicBezTo>
                <a:cubicBezTo>
                  <a:pt x="2266" y="829"/>
                  <a:pt x="2266" y="827"/>
                  <a:pt x="2268" y="827"/>
                </a:cubicBezTo>
                <a:cubicBezTo>
                  <a:pt x="2271" y="826"/>
                  <a:pt x="2271" y="826"/>
                  <a:pt x="2271" y="826"/>
                </a:cubicBezTo>
                <a:cubicBezTo>
                  <a:pt x="2273" y="826"/>
                  <a:pt x="2274" y="823"/>
                  <a:pt x="2274" y="820"/>
                </a:cubicBezTo>
                <a:cubicBezTo>
                  <a:pt x="2274" y="817"/>
                  <a:pt x="2275" y="820"/>
                  <a:pt x="2275" y="815"/>
                </a:cubicBezTo>
                <a:cubicBezTo>
                  <a:pt x="2275" y="813"/>
                  <a:pt x="2275" y="813"/>
                  <a:pt x="2275" y="813"/>
                </a:cubicBezTo>
                <a:close/>
                <a:moveTo>
                  <a:pt x="1992" y="751"/>
                </a:moveTo>
                <a:cubicBezTo>
                  <a:pt x="1989" y="750"/>
                  <a:pt x="1988" y="753"/>
                  <a:pt x="1986" y="751"/>
                </a:cubicBezTo>
                <a:cubicBezTo>
                  <a:pt x="1986" y="751"/>
                  <a:pt x="1986" y="749"/>
                  <a:pt x="1983" y="752"/>
                </a:cubicBezTo>
                <a:cubicBezTo>
                  <a:pt x="1980" y="751"/>
                  <a:pt x="1985" y="756"/>
                  <a:pt x="1988" y="755"/>
                </a:cubicBezTo>
                <a:cubicBezTo>
                  <a:pt x="1992" y="755"/>
                  <a:pt x="1991" y="756"/>
                  <a:pt x="1994" y="754"/>
                </a:cubicBezTo>
                <a:cubicBezTo>
                  <a:pt x="1994" y="754"/>
                  <a:pt x="1994" y="752"/>
                  <a:pt x="1993" y="752"/>
                </a:cubicBezTo>
                <a:cubicBezTo>
                  <a:pt x="1993" y="752"/>
                  <a:pt x="1992" y="751"/>
                  <a:pt x="1992" y="751"/>
                </a:cubicBezTo>
                <a:close/>
                <a:moveTo>
                  <a:pt x="2034" y="658"/>
                </a:moveTo>
                <a:cubicBezTo>
                  <a:pt x="2033" y="658"/>
                  <a:pt x="2033" y="659"/>
                  <a:pt x="2031" y="661"/>
                </a:cubicBezTo>
                <a:cubicBezTo>
                  <a:pt x="2031" y="662"/>
                  <a:pt x="2030" y="664"/>
                  <a:pt x="2030" y="664"/>
                </a:cubicBezTo>
                <a:cubicBezTo>
                  <a:pt x="2031" y="665"/>
                  <a:pt x="2031" y="665"/>
                  <a:pt x="2032" y="665"/>
                </a:cubicBezTo>
                <a:cubicBezTo>
                  <a:pt x="2033" y="663"/>
                  <a:pt x="2036" y="661"/>
                  <a:pt x="2034" y="658"/>
                </a:cubicBezTo>
                <a:cubicBezTo>
                  <a:pt x="2034" y="658"/>
                  <a:pt x="2034" y="658"/>
                  <a:pt x="2034" y="658"/>
                </a:cubicBezTo>
                <a:close/>
                <a:moveTo>
                  <a:pt x="2007" y="695"/>
                </a:moveTo>
                <a:cubicBezTo>
                  <a:pt x="2005" y="695"/>
                  <a:pt x="2006" y="695"/>
                  <a:pt x="2006" y="697"/>
                </a:cubicBezTo>
                <a:cubicBezTo>
                  <a:pt x="2005" y="697"/>
                  <a:pt x="2008" y="697"/>
                  <a:pt x="2009" y="697"/>
                </a:cubicBezTo>
                <a:cubicBezTo>
                  <a:pt x="2010" y="696"/>
                  <a:pt x="2008" y="695"/>
                  <a:pt x="2007" y="695"/>
                </a:cubicBezTo>
                <a:close/>
                <a:moveTo>
                  <a:pt x="1284" y="157"/>
                </a:moveTo>
                <a:cubicBezTo>
                  <a:pt x="1285" y="157"/>
                  <a:pt x="1284" y="156"/>
                  <a:pt x="1284" y="156"/>
                </a:cubicBezTo>
                <a:cubicBezTo>
                  <a:pt x="1284" y="156"/>
                  <a:pt x="1284" y="156"/>
                  <a:pt x="1284" y="156"/>
                </a:cubicBezTo>
                <a:cubicBezTo>
                  <a:pt x="1282" y="153"/>
                  <a:pt x="1288" y="155"/>
                  <a:pt x="1288" y="154"/>
                </a:cubicBezTo>
                <a:cubicBezTo>
                  <a:pt x="1288" y="152"/>
                  <a:pt x="1288" y="150"/>
                  <a:pt x="1290" y="151"/>
                </a:cubicBezTo>
                <a:cubicBezTo>
                  <a:pt x="1294" y="152"/>
                  <a:pt x="1293" y="153"/>
                  <a:pt x="1293" y="154"/>
                </a:cubicBezTo>
                <a:cubicBezTo>
                  <a:pt x="1295" y="154"/>
                  <a:pt x="1295" y="154"/>
                  <a:pt x="1295" y="154"/>
                </a:cubicBezTo>
                <a:cubicBezTo>
                  <a:pt x="1301" y="153"/>
                  <a:pt x="1292" y="153"/>
                  <a:pt x="1292" y="150"/>
                </a:cubicBezTo>
                <a:cubicBezTo>
                  <a:pt x="1292" y="148"/>
                  <a:pt x="1295" y="149"/>
                  <a:pt x="1297" y="149"/>
                </a:cubicBezTo>
                <a:cubicBezTo>
                  <a:pt x="1300" y="149"/>
                  <a:pt x="1299" y="151"/>
                  <a:pt x="1301" y="153"/>
                </a:cubicBezTo>
                <a:cubicBezTo>
                  <a:pt x="1301" y="153"/>
                  <a:pt x="1308" y="154"/>
                  <a:pt x="1303" y="156"/>
                </a:cubicBezTo>
                <a:cubicBezTo>
                  <a:pt x="1300" y="158"/>
                  <a:pt x="1302" y="157"/>
                  <a:pt x="1303" y="158"/>
                </a:cubicBezTo>
                <a:cubicBezTo>
                  <a:pt x="1304" y="158"/>
                  <a:pt x="1305" y="161"/>
                  <a:pt x="1306" y="159"/>
                </a:cubicBezTo>
                <a:cubicBezTo>
                  <a:pt x="1306" y="158"/>
                  <a:pt x="1307" y="158"/>
                  <a:pt x="1309" y="157"/>
                </a:cubicBezTo>
                <a:cubicBezTo>
                  <a:pt x="1311" y="156"/>
                  <a:pt x="1310" y="159"/>
                  <a:pt x="1311" y="157"/>
                </a:cubicBezTo>
                <a:cubicBezTo>
                  <a:pt x="1312" y="156"/>
                  <a:pt x="1312" y="156"/>
                  <a:pt x="1311" y="155"/>
                </a:cubicBezTo>
                <a:cubicBezTo>
                  <a:pt x="1309" y="151"/>
                  <a:pt x="1315" y="152"/>
                  <a:pt x="1315" y="153"/>
                </a:cubicBezTo>
                <a:cubicBezTo>
                  <a:pt x="1315" y="154"/>
                  <a:pt x="1320" y="157"/>
                  <a:pt x="1319" y="155"/>
                </a:cubicBezTo>
                <a:cubicBezTo>
                  <a:pt x="1319" y="153"/>
                  <a:pt x="1321" y="154"/>
                  <a:pt x="1323" y="153"/>
                </a:cubicBezTo>
                <a:cubicBezTo>
                  <a:pt x="1326" y="152"/>
                  <a:pt x="1328" y="154"/>
                  <a:pt x="1329" y="156"/>
                </a:cubicBezTo>
                <a:cubicBezTo>
                  <a:pt x="1329" y="156"/>
                  <a:pt x="1330" y="155"/>
                  <a:pt x="1330" y="155"/>
                </a:cubicBezTo>
                <a:cubicBezTo>
                  <a:pt x="1330" y="155"/>
                  <a:pt x="1328" y="152"/>
                  <a:pt x="1329" y="152"/>
                </a:cubicBezTo>
                <a:cubicBezTo>
                  <a:pt x="1332" y="152"/>
                  <a:pt x="1331" y="152"/>
                  <a:pt x="1333" y="153"/>
                </a:cubicBezTo>
                <a:cubicBezTo>
                  <a:pt x="1336" y="155"/>
                  <a:pt x="1335" y="152"/>
                  <a:pt x="1338" y="151"/>
                </a:cubicBezTo>
                <a:cubicBezTo>
                  <a:pt x="1339" y="151"/>
                  <a:pt x="1339" y="153"/>
                  <a:pt x="1342" y="151"/>
                </a:cubicBezTo>
                <a:cubicBezTo>
                  <a:pt x="1343" y="151"/>
                  <a:pt x="1342" y="149"/>
                  <a:pt x="1344" y="149"/>
                </a:cubicBezTo>
                <a:cubicBezTo>
                  <a:pt x="1344" y="149"/>
                  <a:pt x="1347" y="148"/>
                  <a:pt x="1347" y="148"/>
                </a:cubicBezTo>
                <a:cubicBezTo>
                  <a:pt x="1347" y="149"/>
                  <a:pt x="1350" y="151"/>
                  <a:pt x="1351" y="151"/>
                </a:cubicBezTo>
                <a:cubicBezTo>
                  <a:pt x="1353" y="151"/>
                  <a:pt x="1353" y="151"/>
                  <a:pt x="1353" y="151"/>
                </a:cubicBezTo>
                <a:cubicBezTo>
                  <a:pt x="1354" y="151"/>
                  <a:pt x="1355" y="149"/>
                  <a:pt x="1355" y="150"/>
                </a:cubicBezTo>
                <a:cubicBezTo>
                  <a:pt x="1356" y="151"/>
                  <a:pt x="1354" y="152"/>
                  <a:pt x="1354" y="153"/>
                </a:cubicBezTo>
                <a:cubicBezTo>
                  <a:pt x="1355" y="154"/>
                  <a:pt x="1357" y="153"/>
                  <a:pt x="1357" y="153"/>
                </a:cubicBezTo>
                <a:cubicBezTo>
                  <a:pt x="1358" y="154"/>
                  <a:pt x="1356" y="155"/>
                  <a:pt x="1356" y="156"/>
                </a:cubicBezTo>
                <a:cubicBezTo>
                  <a:pt x="1357" y="156"/>
                  <a:pt x="1358" y="156"/>
                  <a:pt x="1358" y="156"/>
                </a:cubicBezTo>
                <a:cubicBezTo>
                  <a:pt x="1359" y="155"/>
                  <a:pt x="1360" y="156"/>
                  <a:pt x="1359" y="157"/>
                </a:cubicBezTo>
                <a:cubicBezTo>
                  <a:pt x="1362" y="158"/>
                  <a:pt x="1362" y="158"/>
                  <a:pt x="1362" y="158"/>
                </a:cubicBezTo>
                <a:cubicBezTo>
                  <a:pt x="1363" y="158"/>
                  <a:pt x="1365" y="157"/>
                  <a:pt x="1365" y="159"/>
                </a:cubicBezTo>
                <a:cubicBezTo>
                  <a:pt x="1365" y="160"/>
                  <a:pt x="1363" y="161"/>
                  <a:pt x="1363" y="162"/>
                </a:cubicBezTo>
                <a:cubicBezTo>
                  <a:pt x="1362" y="162"/>
                  <a:pt x="1364" y="165"/>
                  <a:pt x="1362" y="165"/>
                </a:cubicBezTo>
                <a:cubicBezTo>
                  <a:pt x="1361" y="165"/>
                  <a:pt x="1360" y="164"/>
                  <a:pt x="1360" y="165"/>
                </a:cubicBezTo>
                <a:cubicBezTo>
                  <a:pt x="1358" y="168"/>
                  <a:pt x="1357" y="167"/>
                  <a:pt x="1356" y="167"/>
                </a:cubicBezTo>
                <a:cubicBezTo>
                  <a:pt x="1356" y="167"/>
                  <a:pt x="1355" y="170"/>
                  <a:pt x="1353" y="171"/>
                </a:cubicBezTo>
                <a:cubicBezTo>
                  <a:pt x="1351" y="172"/>
                  <a:pt x="1351" y="172"/>
                  <a:pt x="1351" y="172"/>
                </a:cubicBezTo>
                <a:cubicBezTo>
                  <a:pt x="1350" y="172"/>
                  <a:pt x="1348" y="172"/>
                  <a:pt x="1348" y="171"/>
                </a:cubicBezTo>
                <a:cubicBezTo>
                  <a:pt x="1346" y="172"/>
                  <a:pt x="1344" y="174"/>
                  <a:pt x="1343" y="174"/>
                </a:cubicBezTo>
                <a:cubicBezTo>
                  <a:pt x="1342" y="174"/>
                  <a:pt x="1338" y="175"/>
                  <a:pt x="1338" y="175"/>
                </a:cubicBezTo>
                <a:cubicBezTo>
                  <a:pt x="1337" y="175"/>
                  <a:pt x="1336" y="177"/>
                  <a:pt x="1336" y="176"/>
                </a:cubicBezTo>
                <a:cubicBezTo>
                  <a:pt x="1334" y="176"/>
                  <a:pt x="1330" y="177"/>
                  <a:pt x="1328" y="177"/>
                </a:cubicBezTo>
                <a:cubicBezTo>
                  <a:pt x="1324" y="178"/>
                  <a:pt x="1329" y="180"/>
                  <a:pt x="1323" y="180"/>
                </a:cubicBezTo>
                <a:cubicBezTo>
                  <a:pt x="1321" y="180"/>
                  <a:pt x="1320" y="181"/>
                  <a:pt x="1318" y="181"/>
                </a:cubicBezTo>
                <a:cubicBezTo>
                  <a:pt x="1317" y="181"/>
                  <a:pt x="1310" y="180"/>
                  <a:pt x="1308" y="179"/>
                </a:cubicBezTo>
                <a:cubicBezTo>
                  <a:pt x="1305" y="177"/>
                  <a:pt x="1305" y="175"/>
                  <a:pt x="1299" y="175"/>
                </a:cubicBezTo>
                <a:cubicBezTo>
                  <a:pt x="1296" y="176"/>
                  <a:pt x="1294" y="176"/>
                  <a:pt x="1292" y="176"/>
                </a:cubicBezTo>
                <a:cubicBezTo>
                  <a:pt x="1291" y="176"/>
                  <a:pt x="1289" y="176"/>
                  <a:pt x="1289" y="175"/>
                </a:cubicBezTo>
                <a:cubicBezTo>
                  <a:pt x="1289" y="172"/>
                  <a:pt x="1292" y="174"/>
                  <a:pt x="1292" y="173"/>
                </a:cubicBezTo>
                <a:cubicBezTo>
                  <a:pt x="1296" y="170"/>
                  <a:pt x="1294" y="171"/>
                  <a:pt x="1295" y="170"/>
                </a:cubicBezTo>
                <a:cubicBezTo>
                  <a:pt x="1293" y="167"/>
                  <a:pt x="1294" y="168"/>
                  <a:pt x="1295" y="166"/>
                </a:cubicBezTo>
                <a:cubicBezTo>
                  <a:pt x="1286" y="164"/>
                  <a:pt x="1292" y="166"/>
                  <a:pt x="1283" y="166"/>
                </a:cubicBezTo>
                <a:cubicBezTo>
                  <a:pt x="1283" y="166"/>
                  <a:pt x="1280" y="165"/>
                  <a:pt x="1281" y="164"/>
                </a:cubicBezTo>
                <a:cubicBezTo>
                  <a:pt x="1282" y="163"/>
                  <a:pt x="1283" y="163"/>
                  <a:pt x="1285" y="163"/>
                </a:cubicBezTo>
                <a:cubicBezTo>
                  <a:pt x="1288" y="164"/>
                  <a:pt x="1290" y="163"/>
                  <a:pt x="1294" y="163"/>
                </a:cubicBezTo>
                <a:cubicBezTo>
                  <a:pt x="1295" y="163"/>
                  <a:pt x="1299" y="163"/>
                  <a:pt x="1299" y="162"/>
                </a:cubicBezTo>
                <a:cubicBezTo>
                  <a:pt x="1299" y="162"/>
                  <a:pt x="1294" y="164"/>
                  <a:pt x="1294" y="161"/>
                </a:cubicBezTo>
                <a:cubicBezTo>
                  <a:pt x="1294" y="160"/>
                  <a:pt x="1296" y="160"/>
                  <a:pt x="1298" y="160"/>
                </a:cubicBezTo>
                <a:cubicBezTo>
                  <a:pt x="1297" y="159"/>
                  <a:pt x="1296" y="159"/>
                  <a:pt x="1295" y="159"/>
                </a:cubicBezTo>
                <a:cubicBezTo>
                  <a:pt x="1286" y="159"/>
                  <a:pt x="1286" y="159"/>
                  <a:pt x="1286" y="159"/>
                </a:cubicBezTo>
                <a:cubicBezTo>
                  <a:pt x="1285" y="159"/>
                  <a:pt x="1284" y="160"/>
                  <a:pt x="1283" y="160"/>
                </a:cubicBezTo>
                <a:cubicBezTo>
                  <a:pt x="1281" y="159"/>
                  <a:pt x="1279" y="159"/>
                  <a:pt x="1280" y="158"/>
                </a:cubicBezTo>
                <a:cubicBezTo>
                  <a:pt x="1282" y="155"/>
                  <a:pt x="1283" y="157"/>
                  <a:pt x="1284" y="157"/>
                </a:cubicBezTo>
                <a:close/>
                <a:moveTo>
                  <a:pt x="1373" y="297"/>
                </a:moveTo>
                <a:cubicBezTo>
                  <a:pt x="1373" y="297"/>
                  <a:pt x="1368" y="298"/>
                  <a:pt x="1368" y="299"/>
                </a:cubicBezTo>
                <a:cubicBezTo>
                  <a:pt x="1368" y="299"/>
                  <a:pt x="1368" y="300"/>
                  <a:pt x="1369" y="300"/>
                </a:cubicBezTo>
                <a:cubicBezTo>
                  <a:pt x="1371" y="300"/>
                  <a:pt x="1371" y="300"/>
                  <a:pt x="1371" y="300"/>
                </a:cubicBezTo>
                <a:cubicBezTo>
                  <a:pt x="1371" y="300"/>
                  <a:pt x="1371" y="300"/>
                  <a:pt x="1371" y="301"/>
                </a:cubicBezTo>
                <a:cubicBezTo>
                  <a:pt x="1369" y="301"/>
                  <a:pt x="1369" y="301"/>
                  <a:pt x="1367" y="302"/>
                </a:cubicBezTo>
                <a:cubicBezTo>
                  <a:pt x="1367" y="302"/>
                  <a:pt x="1367" y="302"/>
                  <a:pt x="1367" y="302"/>
                </a:cubicBezTo>
                <a:cubicBezTo>
                  <a:pt x="1368" y="304"/>
                  <a:pt x="1369" y="304"/>
                  <a:pt x="1371" y="303"/>
                </a:cubicBezTo>
                <a:cubicBezTo>
                  <a:pt x="1371" y="303"/>
                  <a:pt x="1371" y="303"/>
                  <a:pt x="1371" y="303"/>
                </a:cubicBezTo>
                <a:cubicBezTo>
                  <a:pt x="1370" y="304"/>
                  <a:pt x="1370" y="303"/>
                  <a:pt x="1370" y="306"/>
                </a:cubicBezTo>
                <a:cubicBezTo>
                  <a:pt x="1369" y="306"/>
                  <a:pt x="1372" y="306"/>
                  <a:pt x="1372" y="306"/>
                </a:cubicBezTo>
                <a:cubicBezTo>
                  <a:pt x="1373" y="305"/>
                  <a:pt x="1373" y="305"/>
                  <a:pt x="1373" y="305"/>
                </a:cubicBezTo>
                <a:cubicBezTo>
                  <a:pt x="1372" y="307"/>
                  <a:pt x="1372" y="307"/>
                  <a:pt x="1374" y="307"/>
                </a:cubicBezTo>
                <a:cubicBezTo>
                  <a:pt x="1375" y="307"/>
                  <a:pt x="1376" y="306"/>
                  <a:pt x="1378" y="306"/>
                </a:cubicBezTo>
                <a:cubicBezTo>
                  <a:pt x="1380" y="306"/>
                  <a:pt x="1385" y="305"/>
                  <a:pt x="1385" y="305"/>
                </a:cubicBezTo>
                <a:cubicBezTo>
                  <a:pt x="1386" y="304"/>
                  <a:pt x="1387" y="303"/>
                  <a:pt x="1388" y="303"/>
                </a:cubicBezTo>
                <a:cubicBezTo>
                  <a:pt x="1393" y="302"/>
                  <a:pt x="1393" y="302"/>
                  <a:pt x="1393" y="302"/>
                </a:cubicBezTo>
                <a:cubicBezTo>
                  <a:pt x="1395" y="300"/>
                  <a:pt x="1395" y="300"/>
                  <a:pt x="1395" y="300"/>
                </a:cubicBezTo>
                <a:cubicBezTo>
                  <a:pt x="1396" y="300"/>
                  <a:pt x="1402" y="300"/>
                  <a:pt x="1403" y="300"/>
                </a:cubicBezTo>
                <a:cubicBezTo>
                  <a:pt x="1404" y="300"/>
                  <a:pt x="1403" y="299"/>
                  <a:pt x="1403" y="299"/>
                </a:cubicBezTo>
                <a:cubicBezTo>
                  <a:pt x="1404" y="298"/>
                  <a:pt x="1405" y="297"/>
                  <a:pt x="1405" y="295"/>
                </a:cubicBezTo>
                <a:cubicBezTo>
                  <a:pt x="1405" y="295"/>
                  <a:pt x="1405" y="295"/>
                  <a:pt x="1405" y="295"/>
                </a:cubicBezTo>
                <a:cubicBezTo>
                  <a:pt x="1407" y="292"/>
                  <a:pt x="1407" y="292"/>
                  <a:pt x="1407" y="292"/>
                </a:cubicBezTo>
                <a:cubicBezTo>
                  <a:pt x="1407" y="289"/>
                  <a:pt x="1407" y="290"/>
                  <a:pt x="1408" y="288"/>
                </a:cubicBezTo>
                <a:cubicBezTo>
                  <a:pt x="1409" y="288"/>
                  <a:pt x="1407" y="286"/>
                  <a:pt x="1407" y="285"/>
                </a:cubicBezTo>
                <a:cubicBezTo>
                  <a:pt x="1407" y="284"/>
                  <a:pt x="1407" y="283"/>
                  <a:pt x="1407" y="283"/>
                </a:cubicBezTo>
                <a:cubicBezTo>
                  <a:pt x="1406" y="280"/>
                  <a:pt x="1406" y="281"/>
                  <a:pt x="1406" y="279"/>
                </a:cubicBezTo>
                <a:cubicBezTo>
                  <a:pt x="1406" y="279"/>
                  <a:pt x="1406" y="279"/>
                  <a:pt x="1408" y="279"/>
                </a:cubicBezTo>
                <a:cubicBezTo>
                  <a:pt x="1409" y="279"/>
                  <a:pt x="1408" y="278"/>
                  <a:pt x="1410" y="277"/>
                </a:cubicBezTo>
                <a:cubicBezTo>
                  <a:pt x="1411" y="277"/>
                  <a:pt x="1413" y="276"/>
                  <a:pt x="1413" y="276"/>
                </a:cubicBezTo>
                <a:cubicBezTo>
                  <a:pt x="1412" y="274"/>
                  <a:pt x="1412" y="274"/>
                  <a:pt x="1413" y="273"/>
                </a:cubicBezTo>
                <a:cubicBezTo>
                  <a:pt x="1413" y="273"/>
                  <a:pt x="1413" y="272"/>
                  <a:pt x="1412" y="271"/>
                </a:cubicBezTo>
                <a:cubicBezTo>
                  <a:pt x="1409" y="269"/>
                  <a:pt x="1411" y="266"/>
                  <a:pt x="1407" y="266"/>
                </a:cubicBezTo>
                <a:cubicBezTo>
                  <a:pt x="1404" y="266"/>
                  <a:pt x="1407" y="267"/>
                  <a:pt x="1401" y="266"/>
                </a:cubicBezTo>
                <a:cubicBezTo>
                  <a:pt x="1400" y="264"/>
                  <a:pt x="1400" y="264"/>
                  <a:pt x="1398" y="264"/>
                </a:cubicBezTo>
                <a:cubicBezTo>
                  <a:pt x="1397" y="264"/>
                  <a:pt x="1397" y="265"/>
                  <a:pt x="1396" y="265"/>
                </a:cubicBezTo>
                <a:cubicBezTo>
                  <a:pt x="1393" y="266"/>
                  <a:pt x="1393" y="266"/>
                  <a:pt x="1393" y="266"/>
                </a:cubicBezTo>
                <a:cubicBezTo>
                  <a:pt x="1393" y="266"/>
                  <a:pt x="1391" y="265"/>
                  <a:pt x="1391" y="266"/>
                </a:cubicBezTo>
                <a:cubicBezTo>
                  <a:pt x="1389" y="269"/>
                  <a:pt x="1389" y="269"/>
                  <a:pt x="1389" y="269"/>
                </a:cubicBezTo>
                <a:cubicBezTo>
                  <a:pt x="1387" y="271"/>
                  <a:pt x="1381" y="273"/>
                  <a:pt x="1388" y="273"/>
                </a:cubicBezTo>
                <a:cubicBezTo>
                  <a:pt x="1388" y="273"/>
                  <a:pt x="1389" y="274"/>
                  <a:pt x="1390" y="274"/>
                </a:cubicBezTo>
                <a:cubicBezTo>
                  <a:pt x="1390" y="274"/>
                  <a:pt x="1389" y="275"/>
                  <a:pt x="1388" y="275"/>
                </a:cubicBezTo>
                <a:cubicBezTo>
                  <a:pt x="1386" y="275"/>
                  <a:pt x="1388" y="276"/>
                  <a:pt x="1385" y="276"/>
                </a:cubicBezTo>
                <a:cubicBezTo>
                  <a:pt x="1382" y="276"/>
                  <a:pt x="1382" y="277"/>
                  <a:pt x="1381" y="276"/>
                </a:cubicBezTo>
                <a:cubicBezTo>
                  <a:pt x="1378" y="275"/>
                  <a:pt x="1379" y="276"/>
                  <a:pt x="1378" y="276"/>
                </a:cubicBezTo>
                <a:cubicBezTo>
                  <a:pt x="1378" y="276"/>
                  <a:pt x="1375" y="275"/>
                  <a:pt x="1373" y="276"/>
                </a:cubicBezTo>
                <a:cubicBezTo>
                  <a:pt x="1372" y="276"/>
                  <a:pt x="1371" y="279"/>
                  <a:pt x="1371" y="279"/>
                </a:cubicBezTo>
                <a:cubicBezTo>
                  <a:pt x="1371" y="279"/>
                  <a:pt x="1371" y="280"/>
                  <a:pt x="1373" y="280"/>
                </a:cubicBezTo>
                <a:cubicBezTo>
                  <a:pt x="1375" y="281"/>
                  <a:pt x="1375" y="281"/>
                  <a:pt x="1375" y="281"/>
                </a:cubicBezTo>
                <a:cubicBezTo>
                  <a:pt x="1375" y="283"/>
                  <a:pt x="1374" y="282"/>
                  <a:pt x="1374" y="283"/>
                </a:cubicBezTo>
                <a:cubicBezTo>
                  <a:pt x="1372" y="284"/>
                  <a:pt x="1372" y="284"/>
                  <a:pt x="1374" y="285"/>
                </a:cubicBezTo>
                <a:cubicBezTo>
                  <a:pt x="1378" y="289"/>
                  <a:pt x="1374" y="288"/>
                  <a:pt x="1379" y="288"/>
                </a:cubicBezTo>
                <a:cubicBezTo>
                  <a:pt x="1381" y="288"/>
                  <a:pt x="1381" y="288"/>
                  <a:pt x="1381" y="288"/>
                </a:cubicBezTo>
                <a:cubicBezTo>
                  <a:pt x="1380" y="288"/>
                  <a:pt x="1378" y="288"/>
                  <a:pt x="1379" y="290"/>
                </a:cubicBezTo>
                <a:cubicBezTo>
                  <a:pt x="1376" y="291"/>
                  <a:pt x="1377" y="293"/>
                  <a:pt x="1375" y="293"/>
                </a:cubicBezTo>
                <a:cubicBezTo>
                  <a:pt x="1374" y="293"/>
                  <a:pt x="1374" y="295"/>
                  <a:pt x="1374" y="295"/>
                </a:cubicBezTo>
                <a:cubicBezTo>
                  <a:pt x="1373" y="297"/>
                  <a:pt x="1373" y="297"/>
                  <a:pt x="1373" y="297"/>
                </a:cubicBezTo>
                <a:close/>
                <a:moveTo>
                  <a:pt x="1407" y="252"/>
                </a:moveTo>
                <a:cubicBezTo>
                  <a:pt x="1409" y="251"/>
                  <a:pt x="1407" y="249"/>
                  <a:pt x="1406" y="250"/>
                </a:cubicBezTo>
                <a:cubicBezTo>
                  <a:pt x="1405" y="251"/>
                  <a:pt x="1404" y="252"/>
                  <a:pt x="1403" y="252"/>
                </a:cubicBezTo>
                <a:cubicBezTo>
                  <a:pt x="1402" y="252"/>
                  <a:pt x="1404" y="254"/>
                  <a:pt x="1406" y="252"/>
                </a:cubicBezTo>
                <a:cubicBezTo>
                  <a:pt x="1407" y="252"/>
                  <a:pt x="1407" y="252"/>
                  <a:pt x="1407" y="252"/>
                </a:cubicBezTo>
                <a:close/>
                <a:moveTo>
                  <a:pt x="1411" y="247"/>
                </a:moveTo>
                <a:cubicBezTo>
                  <a:pt x="1412" y="248"/>
                  <a:pt x="1413" y="247"/>
                  <a:pt x="1414" y="246"/>
                </a:cubicBezTo>
                <a:cubicBezTo>
                  <a:pt x="1414" y="246"/>
                  <a:pt x="1414" y="247"/>
                  <a:pt x="1414" y="247"/>
                </a:cubicBezTo>
                <a:cubicBezTo>
                  <a:pt x="1413" y="247"/>
                  <a:pt x="1412" y="247"/>
                  <a:pt x="1413" y="249"/>
                </a:cubicBezTo>
                <a:cubicBezTo>
                  <a:pt x="1413" y="249"/>
                  <a:pt x="1412" y="249"/>
                  <a:pt x="1412" y="249"/>
                </a:cubicBezTo>
                <a:cubicBezTo>
                  <a:pt x="1410" y="249"/>
                  <a:pt x="1411" y="250"/>
                  <a:pt x="1412" y="251"/>
                </a:cubicBezTo>
                <a:cubicBezTo>
                  <a:pt x="1412" y="251"/>
                  <a:pt x="1412" y="251"/>
                  <a:pt x="1412" y="251"/>
                </a:cubicBezTo>
                <a:cubicBezTo>
                  <a:pt x="1411" y="251"/>
                  <a:pt x="1406" y="250"/>
                  <a:pt x="1408" y="252"/>
                </a:cubicBezTo>
                <a:cubicBezTo>
                  <a:pt x="1409" y="253"/>
                  <a:pt x="1410" y="253"/>
                  <a:pt x="1410" y="253"/>
                </a:cubicBezTo>
                <a:cubicBezTo>
                  <a:pt x="1408" y="255"/>
                  <a:pt x="1412" y="255"/>
                  <a:pt x="1413" y="254"/>
                </a:cubicBezTo>
                <a:cubicBezTo>
                  <a:pt x="1414" y="253"/>
                  <a:pt x="1413" y="252"/>
                  <a:pt x="1414" y="252"/>
                </a:cubicBezTo>
                <a:cubicBezTo>
                  <a:pt x="1415" y="252"/>
                  <a:pt x="1416" y="252"/>
                  <a:pt x="1415" y="251"/>
                </a:cubicBezTo>
                <a:cubicBezTo>
                  <a:pt x="1416" y="251"/>
                  <a:pt x="1417" y="251"/>
                  <a:pt x="1417" y="250"/>
                </a:cubicBezTo>
                <a:cubicBezTo>
                  <a:pt x="1417" y="250"/>
                  <a:pt x="1418" y="250"/>
                  <a:pt x="1418" y="250"/>
                </a:cubicBezTo>
                <a:cubicBezTo>
                  <a:pt x="1417" y="250"/>
                  <a:pt x="1415" y="251"/>
                  <a:pt x="1416" y="252"/>
                </a:cubicBezTo>
                <a:cubicBezTo>
                  <a:pt x="1414" y="253"/>
                  <a:pt x="1415" y="253"/>
                  <a:pt x="1414" y="255"/>
                </a:cubicBezTo>
                <a:cubicBezTo>
                  <a:pt x="1413" y="257"/>
                  <a:pt x="1414" y="257"/>
                  <a:pt x="1413" y="257"/>
                </a:cubicBezTo>
                <a:cubicBezTo>
                  <a:pt x="1413" y="257"/>
                  <a:pt x="1413" y="260"/>
                  <a:pt x="1413" y="260"/>
                </a:cubicBezTo>
                <a:cubicBezTo>
                  <a:pt x="1413" y="260"/>
                  <a:pt x="1413" y="261"/>
                  <a:pt x="1414" y="261"/>
                </a:cubicBezTo>
                <a:cubicBezTo>
                  <a:pt x="1414" y="261"/>
                  <a:pt x="1411" y="263"/>
                  <a:pt x="1411" y="265"/>
                </a:cubicBezTo>
                <a:cubicBezTo>
                  <a:pt x="1411" y="266"/>
                  <a:pt x="1414" y="266"/>
                  <a:pt x="1414" y="265"/>
                </a:cubicBezTo>
                <a:cubicBezTo>
                  <a:pt x="1414" y="263"/>
                  <a:pt x="1414" y="263"/>
                  <a:pt x="1415" y="262"/>
                </a:cubicBezTo>
                <a:cubicBezTo>
                  <a:pt x="1415" y="264"/>
                  <a:pt x="1415" y="264"/>
                  <a:pt x="1416" y="264"/>
                </a:cubicBezTo>
                <a:cubicBezTo>
                  <a:pt x="1417" y="265"/>
                  <a:pt x="1419" y="263"/>
                  <a:pt x="1417" y="261"/>
                </a:cubicBezTo>
                <a:cubicBezTo>
                  <a:pt x="1417" y="261"/>
                  <a:pt x="1416" y="261"/>
                  <a:pt x="1416" y="261"/>
                </a:cubicBezTo>
                <a:cubicBezTo>
                  <a:pt x="1418" y="257"/>
                  <a:pt x="1419" y="260"/>
                  <a:pt x="1420" y="259"/>
                </a:cubicBezTo>
                <a:cubicBezTo>
                  <a:pt x="1419" y="261"/>
                  <a:pt x="1421" y="262"/>
                  <a:pt x="1421" y="263"/>
                </a:cubicBezTo>
                <a:cubicBezTo>
                  <a:pt x="1421" y="263"/>
                  <a:pt x="1421" y="263"/>
                  <a:pt x="1422" y="264"/>
                </a:cubicBezTo>
                <a:cubicBezTo>
                  <a:pt x="1421" y="264"/>
                  <a:pt x="1419" y="265"/>
                  <a:pt x="1419" y="265"/>
                </a:cubicBezTo>
                <a:cubicBezTo>
                  <a:pt x="1417" y="269"/>
                  <a:pt x="1415" y="268"/>
                  <a:pt x="1416" y="269"/>
                </a:cubicBezTo>
                <a:cubicBezTo>
                  <a:pt x="1416" y="271"/>
                  <a:pt x="1417" y="271"/>
                  <a:pt x="1417" y="271"/>
                </a:cubicBezTo>
                <a:cubicBezTo>
                  <a:pt x="1419" y="272"/>
                  <a:pt x="1419" y="271"/>
                  <a:pt x="1419" y="270"/>
                </a:cubicBezTo>
                <a:cubicBezTo>
                  <a:pt x="1419" y="270"/>
                  <a:pt x="1420" y="271"/>
                  <a:pt x="1422" y="272"/>
                </a:cubicBezTo>
                <a:cubicBezTo>
                  <a:pt x="1423" y="272"/>
                  <a:pt x="1423" y="272"/>
                  <a:pt x="1423" y="271"/>
                </a:cubicBezTo>
                <a:cubicBezTo>
                  <a:pt x="1423" y="270"/>
                  <a:pt x="1423" y="270"/>
                  <a:pt x="1423" y="270"/>
                </a:cubicBezTo>
                <a:cubicBezTo>
                  <a:pt x="1424" y="270"/>
                  <a:pt x="1424" y="270"/>
                  <a:pt x="1424" y="270"/>
                </a:cubicBezTo>
                <a:cubicBezTo>
                  <a:pt x="1427" y="274"/>
                  <a:pt x="1427" y="271"/>
                  <a:pt x="1429" y="270"/>
                </a:cubicBezTo>
                <a:cubicBezTo>
                  <a:pt x="1430" y="270"/>
                  <a:pt x="1430" y="270"/>
                  <a:pt x="1430" y="270"/>
                </a:cubicBezTo>
                <a:cubicBezTo>
                  <a:pt x="1430" y="270"/>
                  <a:pt x="1431" y="271"/>
                  <a:pt x="1431" y="271"/>
                </a:cubicBezTo>
                <a:cubicBezTo>
                  <a:pt x="1429" y="273"/>
                  <a:pt x="1429" y="273"/>
                  <a:pt x="1430" y="277"/>
                </a:cubicBezTo>
                <a:cubicBezTo>
                  <a:pt x="1430" y="277"/>
                  <a:pt x="1433" y="279"/>
                  <a:pt x="1433" y="279"/>
                </a:cubicBezTo>
                <a:cubicBezTo>
                  <a:pt x="1433" y="279"/>
                  <a:pt x="1433" y="279"/>
                  <a:pt x="1433" y="279"/>
                </a:cubicBezTo>
                <a:cubicBezTo>
                  <a:pt x="1434" y="278"/>
                  <a:pt x="1436" y="277"/>
                  <a:pt x="1435" y="279"/>
                </a:cubicBezTo>
                <a:cubicBezTo>
                  <a:pt x="1434" y="280"/>
                  <a:pt x="1432" y="282"/>
                  <a:pt x="1433" y="282"/>
                </a:cubicBezTo>
                <a:cubicBezTo>
                  <a:pt x="1434" y="283"/>
                  <a:pt x="1433" y="283"/>
                  <a:pt x="1433" y="283"/>
                </a:cubicBezTo>
                <a:cubicBezTo>
                  <a:pt x="1432" y="283"/>
                  <a:pt x="1432" y="285"/>
                  <a:pt x="1432" y="286"/>
                </a:cubicBezTo>
                <a:cubicBezTo>
                  <a:pt x="1432" y="286"/>
                  <a:pt x="1433" y="286"/>
                  <a:pt x="1433" y="286"/>
                </a:cubicBezTo>
                <a:cubicBezTo>
                  <a:pt x="1431" y="287"/>
                  <a:pt x="1430" y="286"/>
                  <a:pt x="1429" y="286"/>
                </a:cubicBezTo>
                <a:cubicBezTo>
                  <a:pt x="1428" y="287"/>
                  <a:pt x="1424" y="287"/>
                  <a:pt x="1423" y="287"/>
                </a:cubicBezTo>
                <a:cubicBezTo>
                  <a:pt x="1422" y="287"/>
                  <a:pt x="1421" y="285"/>
                  <a:pt x="1420" y="286"/>
                </a:cubicBezTo>
                <a:cubicBezTo>
                  <a:pt x="1420" y="287"/>
                  <a:pt x="1418" y="287"/>
                  <a:pt x="1420" y="288"/>
                </a:cubicBezTo>
                <a:cubicBezTo>
                  <a:pt x="1421" y="290"/>
                  <a:pt x="1421" y="290"/>
                  <a:pt x="1420" y="291"/>
                </a:cubicBezTo>
                <a:cubicBezTo>
                  <a:pt x="1420" y="291"/>
                  <a:pt x="1418" y="291"/>
                  <a:pt x="1419" y="292"/>
                </a:cubicBezTo>
                <a:cubicBezTo>
                  <a:pt x="1422" y="294"/>
                  <a:pt x="1421" y="291"/>
                  <a:pt x="1423" y="293"/>
                </a:cubicBezTo>
                <a:cubicBezTo>
                  <a:pt x="1424" y="294"/>
                  <a:pt x="1422" y="295"/>
                  <a:pt x="1424" y="295"/>
                </a:cubicBezTo>
                <a:cubicBezTo>
                  <a:pt x="1421" y="298"/>
                  <a:pt x="1424" y="297"/>
                  <a:pt x="1419" y="299"/>
                </a:cubicBezTo>
                <a:cubicBezTo>
                  <a:pt x="1417" y="300"/>
                  <a:pt x="1418" y="300"/>
                  <a:pt x="1415" y="300"/>
                </a:cubicBezTo>
                <a:cubicBezTo>
                  <a:pt x="1414" y="300"/>
                  <a:pt x="1414" y="301"/>
                  <a:pt x="1413" y="302"/>
                </a:cubicBezTo>
                <a:cubicBezTo>
                  <a:pt x="1412" y="302"/>
                  <a:pt x="1412" y="303"/>
                  <a:pt x="1412" y="304"/>
                </a:cubicBezTo>
                <a:cubicBezTo>
                  <a:pt x="1412" y="304"/>
                  <a:pt x="1412" y="305"/>
                  <a:pt x="1412" y="305"/>
                </a:cubicBezTo>
                <a:cubicBezTo>
                  <a:pt x="1414" y="306"/>
                  <a:pt x="1414" y="306"/>
                  <a:pt x="1414" y="306"/>
                </a:cubicBezTo>
                <a:cubicBezTo>
                  <a:pt x="1413" y="307"/>
                  <a:pt x="1417" y="306"/>
                  <a:pt x="1418" y="306"/>
                </a:cubicBezTo>
                <a:cubicBezTo>
                  <a:pt x="1418" y="305"/>
                  <a:pt x="1419" y="305"/>
                  <a:pt x="1420" y="305"/>
                </a:cubicBezTo>
                <a:cubicBezTo>
                  <a:pt x="1419" y="305"/>
                  <a:pt x="1421" y="307"/>
                  <a:pt x="1422" y="307"/>
                </a:cubicBezTo>
                <a:cubicBezTo>
                  <a:pt x="1424" y="306"/>
                  <a:pt x="1424" y="306"/>
                  <a:pt x="1424" y="306"/>
                </a:cubicBezTo>
                <a:cubicBezTo>
                  <a:pt x="1426" y="308"/>
                  <a:pt x="1430" y="309"/>
                  <a:pt x="1431" y="308"/>
                </a:cubicBezTo>
                <a:cubicBezTo>
                  <a:pt x="1431" y="307"/>
                  <a:pt x="1431" y="307"/>
                  <a:pt x="1431" y="307"/>
                </a:cubicBezTo>
                <a:cubicBezTo>
                  <a:pt x="1431" y="307"/>
                  <a:pt x="1432" y="307"/>
                  <a:pt x="1432" y="307"/>
                </a:cubicBezTo>
                <a:cubicBezTo>
                  <a:pt x="1433" y="307"/>
                  <a:pt x="1433" y="307"/>
                  <a:pt x="1433" y="307"/>
                </a:cubicBezTo>
                <a:cubicBezTo>
                  <a:pt x="1433" y="307"/>
                  <a:pt x="1431" y="308"/>
                  <a:pt x="1431" y="310"/>
                </a:cubicBezTo>
                <a:cubicBezTo>
                  <a:pt x="1427" y="310"/>
                  <a:pt x="1427" y="310"/>
                  <a:pt x="1422" y="309"/>
                </a:cubicBezTo>
                <a:cubicBezTo>
                  <a:pt x="1420" y="309"/>
                  <a:pt x="1422" y="311"/>
                  <a:pt x="1419" y="311"/>
                </a:cubicBezTo>
                <a:cubicBezTo>
                  <a:pt x="1418" y="311"/>
                  <a:pt x="1417" y="311"/>
                  <a:pt x="1417" y="312"/>
                </a:cubicBezTo>
                <a:cubicBezTo>
                  <a:pt x="1417" y="314"/>
                  <a:pt x="1416" y="314"/>
                  <a:pt x="1416" y="315"/>
                </a:cubicBezTo>
                <a:cubicBezTo>
                  <a:pt x="1415" y="317"/>
                  <a:pt x="1414" y="316"/>
                  <a:pt x="1413" y="318"/>
                </a:cubicBezTo>
                <a:cubicBezTo>
                  <a:pt x="1412" y="319"/>
                  <a:pt x="1411" y="319"/>
                  <a:pt x="1410" y="320"/>
                </a:cubicBezTo>
                <a:cubicBezTo>
                  <a:pt x="1408" y="321"/>
                  <a:pt x="1408" y="320"/>
                  <a:pt x="1407" y="322"/>
                </a:cubicBezTo>
                <a:cubicBezTo>
                  <a:pt x="1405" y="323"/>
                  <a:pt x="1409" y="323"/>
                  <a:pt x="1410" y="323"/>
                </a:cubicBezTo>
                <a:cubicBezTo>
                  <a:pt x="1411" y="322"/>
                  <a:pt x="1412" y="325"/>
                  <a:pt x="1413" y="325"/>
                </a:cubicBezTo>
                <a:cubicBezTo>
                  <a:pt x="1414" y="325"/>
                  <a:pt x="1414" y="323"/>
                  <a:pt x="1414" y="322"/>
                </a:cubicBezTo>
                <a:cubicBezTo>
                  <a:pt x="1415" y="321"/>
                  <a:pt x="1416" y="321"/>
                  <a:pt x="1417" y="320"/>
                </a:cubicBezTo>
                <a:cubicBezTo>
                  <a:pt x="1418" y="320"/>
                  <a:pt x="1420" y="321"/>
                  <a:pt x="1421" y="320"/>
                </a:cubicBezTo>
                <a:cubicBezTo>
                  <a:pt x="1421" y="320"/>
                  <a:pt x="1421" y="320"/>
                  <a:pt x="1421" y="320"/>
                </a:cubicBezTo>
                <a:cubicBezTo>
                  <a:pt x="1422" y="320"/>
                  <a:pt x="1425" y="322"/>
                  <a:pt x="1426" y="321"/>
                </a:cubicBezTo>
                <a:cubicBezTo>
                  <a:pt x="1428" y="318"/>
                  <a:pt x="1425" y="318"/>
                  <a:pt x="1429" y="317"/>
                </a:cubicBezTo>
                <a:cubicBezTo>
                  <a:pt x="1431" y="316"/>
                  <a:pt x="1432" y="315"/>
                  <a:pt x="1434" y="316"/>
                </a:cubicBezTo>
                <a:cubicBezTo>
                  <a:pt x="1435" y="318"/>
                  <a:pt x="1437" y="317"/>
                  <a:pt x="1437" y="317"/>
                </a:cubicBezTo>
                <a:cubicBezTo>
                  <a:pt x="1438" y="317"/>
                  <a:pt x="1438" y="317"/>
                  <a:pt x="1438" y="316"/>
                </a:cubicBezTo>
                <a:cubicBezTo>
                  <a:pt x="1439" y="316"/>
                  <a:pt x="1440" y="318"/>
                  <a:pt x="1441" y="316"/>
                </a:cubicBezTo>
                <a:cubicBezTo>
                  <a:pt x="1441" y="315"/>
                  <a:pt x="1444" y="316"/>
                  <a:pt x="1444" y="316"/>
                </a:cubicBezTo>
                <a:cubicBezTo>
                  <a:pt x="1444" y="320"/>
                  <a:pt x="1451" y="316"/>
                  <a:pt x="1448" y="315"/>
                </a:cubicBezTo>
                <a:cubicBezTo>
                  <a:pt x="1450" y="316"/>
                  <a:pt x="1450" y="316"/>
                  <a:pt x="1450" y="316"/>
                </a:cubicBezTo>
                <a:cubicBezTo>
                  <a:pt x="1453" y="317"/>
                  <a:pt x="1453" y="315"/>
                  <a:pt x="1454" y="315"/>
                </a:cubicBezTo>
                <a:cubicBezTo>
                  <a:pt x="1458" y="315"/>
                  <a:pt x="1461" y="317"/>
                  <a:pt x="1462" y="315"/>
                </a:cubicBezTo>
                <a:cubicBezTo>
                  <a:pt x="1462" y="314"/>
                  <a:pt x="1465" y="314"/>
                  <a:pt x="1467" y="312"/>
                </a:cubicBezTo>
                <a:cubicBezTo>
                  <a:pt x="1469" y="311"/>
                  <a:pt x="1471" y="311"/>
                  <a:pt x="1471" y="309"/>
                </a:cubicBezTo>
                <a:cubicBezTo>
                  <a:pt x="1471" y="307"/>
                  <a:pt x="1465" y="309"/>
                  <a:pt x="1463" y="308"/>
                </a:cubicBezTo>
                <a:cubicBezTo>
                  <a:pt x="1463" y="306"/>
                  <a:pt x="1467" y="308"/>
                  <a:pt x="1466" y="304"/>
                </a:cubicBezTo>
                <a:cubicBezTo>
                  <a:pt x="1466" y="304"/>
                  <a:pt x="1465" y="304"/>
                  <a:pt x="1465" y="304"/>
                </a:cubicBezTo>
                <a:cubicBezTo>
                  <a:pt x="1468" y="304"/>
                  <a:pt x="1469" y="305"/>
                  <a:pt x="1469" y="303"/>
                </a:cubicBezTo>
                <a:cubicBezTo>
                  <a:pt x="1468" y="301"/>
                  <a:pt x="1470" y="302"/>
                  <a:pt x="1470" y="302"/>
                </a:cubicBezTo>
                <a:cubicBezTo>
                  <a:pt x="1471" y="301"/>
                  <a:pt x="1474" y="298"/>
                  <a:pt x="1474" y="297"/>
                </a:cubicBezTo>
                <a:cubicBezTo>
                  <a:pt x="1475" y="293"/>
                  <a:pt x="1472" y="293"/>
                  <a:pt x="1472" y="292"/>
                </a:cubicBezTo>
                <a:cubicBezTo>
                  <a:pt x="1468" y="290"/>
                  <a:pt x="1470" y="291"/>
                  <a:pt x="1464" y="290"/>
                </a:cubicBezTo>
                <a:cubicBezTo>
                  <a:pt x="1463" y="290"/>
                  <a:pt x="1463" y="292"/>
                  <a:pt x="1462" y="292"/>
                </a:cubicBezTo>
                <a:cubicBezTo>
                  <a:pt x="1462" y="292"/>
                  <a:pt x="1461" y="292"/>
                  <a:pt x="1460" y="292"/>
                </a:cubicBezTo>
                <a:cubicBezTo>
                  <a:pt x="1460" y="292"/>
                  <a:pt x="1460" y="291"/>
                  <a:pt x="1460" y="291"/>
                </a:cubicBezTo>
                <a:cubicBezTo>
                  <a:pt x="1461" y="291"/>
                  <a:pt x="1463" y="288"/>
                  <a:pt x="1462" y="288"/>
                </a:cubicBezTo>
                <a:cubicBezTo>
                  <a:pt x="1462" y="288"/>
                  <a:pt x="1463" y="287"/>
                  <a:pt x="1462" y="287"/>
                </a:cubicBezTo>
                <a:cubicBezTo>
                  <a:pt x="1461" y="286"/>
                  <a:pt x="1460" y="286"/>
                  <a:pt x="1459" y="285"/>
                </a:cubicBezTo>
                <a:cubicBezTo>
                  <a:pt x="1461" y="285"/>
                  <a:pt x="1461" y="283"/>
                  <a:pt x="1460" y="283"/>
                </a:cubicBezTo>
                <a:cubicBezTo>
                  <a:pt x="1457" y="281"/>
                  <a:pt x="1459" y="280"/>
                  <a:pt x="1458" y="279"/>
                </a:cubicBezTo>
                <a:cubicBezTo>
                  <a:pt x="1458" y="278"/>
                  <a:pt x="1455" y="275"/>
                  <a:pt x="1455" y="274"/>
                </a:cubicBezTo>
                <a:cubicBezTo>
                  <a:pt x="1450" y="272"/>
                  <a:pt x="1450" y="272"/>
                  <a:pt x="1450" y="272"/>
                </a:cubicBezTo>
                <a:cubicBezTo>
                  <a:pt x="1450" y="271"/>
                  <a:pt x="1449" y="270"/>
                  <a:pt x="1449" y="270"/>
                </a:cubicBezTo>
                <a:cubicBezTo>
                  <a:pt x="1447" y="265"/>
                  <a:pt x="1449" y="265"/>
                  <a:pt x="1445" y="261"/>
                </a:cubicBezTo>
                <a:cubicBezTo>
                  <a:pt x="1444" y="259"/>
                  <a:pt x="1442" y="256"/>
                  <a:pt x="1439" y="256"/>
                </a:cubicBezTo>
                <a:cubicBezTo>
                  <a:pt x="1439" y="256"/>
                  <a:pt x="1439" y="257"/>
                  <a:pt x="1438" y="257"/>
                </a:cubicBezTo>
                <a:cubicBezTo>
                  <a:pt x="1436" y="256"/>
                  <a:pt x="1437" y="256"/>
                  <a:pt x="1436" y="255"/>
                </a:cubicBezTo>
                <a:cubicBezTo>
                  <a:pt x="1437" y="254"/>
                  <a:pt x="1438" y="253"/>
                  <a:pt x="1439" y="253"/>
                </a:cubicBezTo>
                <a:cubicBezTo>
                  <a:pt x="1441" y="250"/>
                  <a:pt x="1443" y="249"/>
                  <a:pt x="1445" y="246"/>
                </a:cubicBezTo>
                <a:cubicBezTo>
                  <a:pt x="1445" y="245"/>
                  <a:pt x="1446" y="243"/>
                  <a:pt x="1447" y="243"/>
                </a:cubicBezTo>
                <a:cubicBezTo>
                  <a:pt x="1449" y="241"/>
                  <a:pt x="1447" y="241"/>
                  <a:pt x="1446" y="240"/>
                </a:cubicBezTo>
                <a:cubicBezTo>
                  <a:pt x="1445" y="239"/>
                  <a:pt x="1446" y="240"/>
                  <a:pt x="1443" y="239"/>
                </a:cubicBezTo>
                <a:cubicBezTo>
                  <a:pt x="1436" y="239"/>
                  <a:pt x="1436" y="239"/>
                  <a:pt x="1436" y="239"/>
                </a:cubicBezTo>
                <a:cubicBezTo>
                  <a:pt x="1436" y="239"/>
                  <a:pt x="1435" y="239"/>
                  <a:pt x="1434" y="240"/>
                </a:cubicBezTo>
                <a:cubicBezTo>
                  <a:pt x="1434" y="239"/>
                  <a:pt x="1432" y="239"/>
                  <a:pt x="1432" y="239"/>
                </a:cubicBezTo>
                <a:cubicBezTo>
                  <a:pt x="1430" y="240"/>
                  <a:pt x="1431" y="240"/>
                  <a:pt x="1429" y="241"/>
                </a:cubicBezTo>
                <a:cubicBezTo>
                  <a:pt x="1432" y="239"/>
                  <a:pt x="1427" y="238"/>
                  <a:pt x="1426" y="238"/>
                </a:cubicBezTo>
                <a:cubicBezTo>
                  <a:pt x="1427" y="237"/>
                  <a:pt x="1427" y="238"/>
                  <a:pt x="1429" y="238"/>
                </a:cubicBezTo>
                <a:cubicBezTo>
                  <a:pt x="1429" y="237"/>
                  <a:pt x="1430" y="237"/>
                  <a:pt x="1430" y="237"/>
                </a:cubicBezTo>
                <a:cubicBezTo>
                  <a:pt x="1434" y="236"/>
                  <a:pt x="1432" y="236"/>
                  <a:pt x="1433" y="235"/>
                </a:cubicBezTo>
                <a:cubicBezTo>
                  <a:pt x="1435" y="234"/>
                  <a:pt x="1436" y="235"/>
                  <a:pt x="1437" y="233"/>
                </a:cubicBezTo>
                <a:cubicBezTo>
                  <a:pt x="1437" y="231"/>
                  <a:pt x="1438" y="233"/>
                  <a:pt x="1438" y="230"/>
                </a:cubicBezTo>
                <a:cubicBezTo>
                  <a:pt x="1438" y="229"/>
                  <a:pt x="1434" y="229"/>
                  <a:pt x="1434" y="230"/>
                </a:cubicBezTo>
                <a:cubicBezTo>
                  <a:pt x="1430" y="231"/>
                  <a:pt x="1427" y="229"/>
                  <a:pt x="1426" y="230"/>
                </a:cubicBezTo>
                <a:cubicBezTo>
                  <a:pt x="1425" y="231"/>
                  <a:pt x="1424" y="230"/>
                  <a:pt x="1424" y="230"/>
                </a:cubicBezTo>
                <a:cubicBezTo>
                  <a:pt x="1423" y="229"/>
                  <a:pt x="1423" y="229"/>
                  <a:pt x="1422" y="229"/>
                </a:cubicBezTo>
                <a:cubicBezTo>
                  <a:pt x="1421" y="230"/>
                  <a:pt x="1420" y="231"/>
                  <a:pt x="1420" y="232"/>
                </a:cubicBezTo>
                <a:cubicBezTo>
                  <a:pt x="1420" y="233"/>
                  <a:pt x="1420" y="233"/>
                  <a:pt x="1420" y="233"/>
                </a:cubicBezTo>
                <a:cubicBezTo>
                  <a:pt x="1421" y="233"/>
                  <a:pt x="1421" y="233"/>
                  <a:pt x="1421" y="234"/>
                </a:cubicBezTo>
                <a:cubicBezTo>
                  <a:pt x="1421" y="234"/>
                  <a:pt x="1421" y="234"/>
                  <a:pt x="1421" y="234"/>
                </a:cubicBezTo>
                <a:cubicBezTo>
                  <a:pt x="1420" y="234"/>
                  <a:pt x="1417" y="232"/>
                  <a:pt x="1418" y="235"/>
                </a:cubicBezTo>
                <a:cubicBezTo>
                  <a:pt x="1418" y="235"/>
                  <a:pt x="1418" y="235"/>
                  <a:pt x="1419" y="235"/>
                </a:cubicBezTo>
                <a:cubicBezTo>
                  <a:pt x="1417" y="237"/>
                  <a:pt x="1420" y="237"/>
                  <a:pt x="1420" y="238"/>
                </a:cubicBezTo>
                <a:cubicBezTo>
                  <a:pt x="1419" y="238"/>
                  <a:pt x="1419" y="238"/>
                  <a:pt x="1419" y="238"/>
                </a:cubicBezTo>
                <a:cubicBezTo>
                  <a:pt x="1418" y="237"/>
                  <a:pt x="1415" y="237"/>
                  <a:pt x="1415" y="238"/>
                </a:cubicBezTo>
                <a:cubicBezTo>
                  <a:pt x="1415" y="238"/>
                  <a:pt x="1414" y="239"/>
                  <a:pt x="1414" y="240"/>
                </a:cubicBezTo>
                <a:cubicBezTo>
                  <a:pt x="1414" y="241"/>
                  <a:pt x="1414" y="241"/>
                  <a:pt x="1415" y="241"/>
                </a:cubicBezTo>
                <a:cubicBezTo>
                  <a:pt x="1414" y="241"/>
                  <a:pt x="1412" y="241"/>
                  <a:pt x="1413" y="242"/>
                </a:cubicBezTo>
                <a:cubicBezTo>
                  <a:pt x="1413" y="243"/>
                  <a:pt x="1415" y="243"/>
                  <a:pt x="1416" y="243"/>
                </a:cubicBezTo>
                <a:cubicBezTo>
                  <a:pt x="1415" y="244"/>
                  <a:pt x="1414" y="244"/>
                  <a:pt x="1414" y="244"/>
                </a:cubicBezTo>
                <a:cubicBezTo>
                  <a:pt x="1414" y="245"/>
                  <a:pt x="1415" y="245"/>
                  <a:pt x="1415" y="246"/>
                </a:cubicBezTo>
                <a:cubicBezTo>
                  <a:pt x="1415" y="246"/>
                  <a:pt x="1414" y="246"/>
                  <a:pt x="1414" y="246"/>
                </a:cubicBezTo>
                <a:cubicBezTo>
                  <a:pt x="1415" y="244"/>
                  <a:pt x="1413" y="243"/>
                  <a:pt x="1412" y="243"/>
                </a:cubicBezTo>
                <a:cubicBezTo>
                  <a:pt x="1411" y="243"/>
                  <a:pt x="1412" y="244"/>
                  <a:pt x="1411" y="243"/>
                </a:cubicBezTo>
                <a:cubicBezTo>
                  <a:pt x="1410" y="242"/>
                  <a:pt x="1411" y="243"/>
                  <a:pt x="1411" y="240"/>
                </a:cubicBezTo>
                <a:cubicBezTo>
                  <a:pt x="1410" y="238"/>
                  <a:pt x="1408" y="239"/>
                  <a:pt x="1408" y="240"/>
                </a:cubicBezTo>
                <a:cubicBezTo>
                  <a:pt x="1408" y="241"/>
                  <a:pt x="1408" y="241"/>
                  <a:pt x="1408" y="241"/>
                </a:cubicBezTo>
                <a:cubicBezTo>
                  <a:pt x="1408" y="241"/>
                  <a:pt x="1406" y="241"/>
                  <a:pt x="1406" y="242"/>
                </a:cubicBezTo>
                <a:cubicBezTo>
                  <a:pt x="1406" y="243"/>
                  <a:pt x="1407" y="243"/>
                  <a:pt x="1407" y="244"/>
                </a:cubicBezTo>
                <a:cubicBezTo>
                  <a:pt x="1407" y="246"/>
                  <a:pt x="1410" y="245"/>
                  <a:pt x="1411" y="247"/>
                </a:cubicBezTo>
                <a:close/>
                <a:moveTo>
                  <a:pt x="1403" y="234"/>
                </a:moveTo>
                <a:cubicBezTo>
                  <a:pt x="1402" y="235"/>
                  <a:pt x="1404" y="236"/>
                  <a:pt x="1404" y="237"/>
                </a:cubicBezTo>
                <a:cubicBezTo>
                  <a:pt x="1404" y="238"/>
                  <a:pt x="1404" y="238"/>
                  <a:pt x="1404" y="238"/>
                </a:cubicBezTo>
                <a:cubicBezTo>
                  <a:pt x="1403" y="239"/>
                  <a:pt x="1403" y="239"/>
                  <a:pt x="1404" y="240"/>
                </a:cubicBezTo>
                <a:cubicBezTo>
                  <a:pt x="1405" y="240"/>
                  <a:pt x="1406" y="238"/>
                  <a:pt x="1406" y="239"/>
                </a:cubicBezTo>
                <a:cubicBezTo>
                  <a:pt x="1407" y="239"/>
                  <a:pt x="1408" y="236"/>
                  <a:pt x="1410" y="236"/>
                </a:cubicBezTo>
                <a:cubicBezTo>
                  <a:pt x="1410" y="236"/>
                  <a:pt x="1412" y="233"/>
                  <a:pt x="1412" y="233"/>
                </a:cubicBezTo>
                <a:cubicBezTo>
                  <a:pt x="1412" y="231"/>
                  <a:pt x="1412" y="233"/>
                  <a:pt x="1411" y="231"/>
                </a:cubicBezTo>
                <a:cubicBezTo>
                  <a:pt x="1410" y="228"/>
                  <a:pt x="1410" y="231"/>
                  <a:pt x="1410" y="232"/>
                </a:cubicBezTo>
                <a:cubicBezTo>
                  <a:pt x="1409" y="232"/>
                  <a:pt x="1408" y="232"/>
                  <a:pt x="1406" y="234"/>
                </a:cubicBezTo>
                <a:cubicBezTo>
                  <a:pt x="1405" y="234"/>
                  <a:pt x="1405" y="234"/>
                  <a:pt x="1403" y="234"/>
                </a:cubicBezTo>
                <a:close/>
                <a:moveTo>
                  <a:pt x="1409" y="248"/>
                </a:moveTo>
                <a:cubicBezTo>
                  <a:pt x="1410" y="248"/>
                  <a:pt x="1411" y="246"/>
                  <a:pt x="1409" y="246"/>
                </a:cubicBezTo>
                <a:cubicBezTo>
                  <a:pt x="1407" y="246"/>
                  <a:pt x="1407" y="249"/>
                  <a:pt x="1409" y="248"/>
                </a:cubicBezTo>
                <a:close/>
                <a:moveTo>
                  <a:pt x="1449" y="214"/>
                </a:moveTo>
                <a:cubicBezTo>
                  <a:pt x="1450" y="214"/>
                  <a:pt x="1450" y="214"/>
                  <a:pt x="1450" y="214"/>
                </a:cubicBezTo>
                <a:cubicBezTo>
                  <a:pt x="1450" y="215"/>
                  <a:pt x="1451" y="215"/>
                  <a:pt x="1452" y="214"/>
                </a:cubicBezTo>
                <a:cubicBezTo>
                  <a:pt x="1452" y="216"/>
                  <a:pt x="1452" y="216"/>
                  <a:pt x="1452" y="216"/>
                </a:cubicBezTo>
                <a:cubicBezTo>
                  <a:pt x="1450" y="217"/>
                  <a:pt x="1452" y="217"/>
                  <a:pt x="1453" y="217"/>
                </a:cubicBezTo>
                <a:cubicBezTo>
                  <a:pt x="1456" y="218"/>
                  <a:pt x="1454" y="216"/>
                  <a:pt x="1454" y="214"/>
                </a:cubicBezTo>
                <a:cubicBezTo>
                  <a:pt x="1454" y="213"/>
                  <a:pt x="1454" y="213"/>
                  <a:pt x="1454" y="213"/>
                </a:cubicBezTo>
                <a:cubicBezTo>
                  <a:pt x="1456" y="213"/>
                  <a:pt x="1455" y="211"/>
                  <a:pt x="1455" y="210"/>
                </a:cubicBezTo>
                <a:cubicBezTo>
                  <a:pt x="1455" y="210"/>
                  <a:pt x="1458" y="210"/>
                  <a:pt x="1458" y="207"/>
                </a:cubicBezTo>
                <a:cubicBezTo>
                  <a:pt x="1458" y="206"/>
                  <a:pt x="1455" y="208"/>
                  <a:pt x="1455" y="208"/>
                </a:cubicBezTo>
                <a:cubicBezTo>
                  <a:pt x="1455" y="209"/>
                  <a:pt x="1454" y="209"/>
                  <a:pt x="1454" y="209"/>
                </a:cubicBezTo>
                <a:cubicBezTo>
                  <a:pt x="1454" y="209"/>
                  <a:pt x="1452" y="208"/>
                  <a:pt x="1452" y="209"/>
                </a:cubicBezTo>
                <a:cubicBezTo>
                  <a:pt x="1451" y="209"/>
                  <a:pt x="1451" y="209"/>
                  <a:pt x="1451" y="210"/>
                </a:cubicBezTo>
                <a:cubicBezTo>
                  <a:pt x="1450" y="211"/>
                  <a:pt x="1451" y="210"/>
                  <a:pt x="1452" y="211"/>
                </a:cubicBezTo>
                <a:cubicBezTo>
                  <a:pt x="1449" y="213"/>
                  <a:pt x="1449" y="214"/>
                  <a:pt x="1449" y="214"/>
                </a:cubicBezTo>
                <a:close/>
                <a:moveTo>
                  <a:pt x="1419" y="279"/>
                </a:moveTo>
                <a:cubicBezTo>
                  <a:pt x="1422" y="278"/>
                  <a:pt x="1422" y="278"/>
                  <a:pt x="1422" y="278"/>
                </a:cubicBezTo>
                <a:cubicBezTo>
                  <a:pt x="1422" y="278"/>
                  <a:pt x="1424" y="276"/>
                  <a:pt x="1424" y="276"/>
                </a:cubicBezTo>
                <a:cubicBezTo>
                  <a:pt x="1424" y="275"/>
                  <a:pt x="1423" y="275"/>
                  <a:pt x="1422" y="275"/>
                </a:cubicBezTo>
                <a:cubicBezTo>
                  <a:pt x="1421" y="275"/>
                  <a:pt x="1421" y="275"/>
                  <a:pt x="1421" y="275"/>
                </a:cubicBezTo>
                <a:cubicBezTo>
                  <a:pt x="1420" y="276"/>
                  <a:pt x="1420" y="276"/>
                  <a:pt x="1420" y="277"/>
                </a:cubicBezTo>
                <a:cubicBezTo>
                  <a:pt x="1417" y="278"/>
                  <a:pt x="1419" y="279"/>
                  <a:pt x="1419" y="279"/>
                </a:cubicBezTo>
                <a:close/>
                <a:moveTo>
                  <a:pt x="1399" y="247"/>
                </a:moveTo>
                <a:cubicBezTo>
                  <a:pt x="1398" y="247"/>
                  <a:pt x="1399" y="248"/>
                  <a:pt x="1400" y="248"/>
                </a:cubicBezTo>
                <a:cubicBezTo>
                  <a:pt x="1400" y="248"/>
                  <a:pt x="1400" y="247"/>
                  <a:pt x="1400" y="247"/>
                </a:cubicBezTo>
                <a:cubicBezTo>
                  <a:pt x="1401" y="246"/>
                  <a:pt x="1401" y="246"/>
                  <a:pt x="1401" y="245"/>
                </a:cubicBezTo>
                <a:cubicBezTo>
                  <a:pt x="1401" y="244"/>
                  <a:pt x="1401" y="244"/>
                  <a:pt x="1401" y="244"/>
                </a:cubicBezTo>
                <a:cubicBezTo>
                  <a:pt x="1402" y="244"/>
                  <a:pt x="1403" y="242"/>
                  <a:pt x="1402" y="241"/>
                </a:cubicBezTo>
                <a:cubicBezTo>
                  <a:pt x="1403" y="240"/>
                  <a:pt x="1404" y="239"/>
                  <a:pt x="1401" y="239"/>
                </a:cubicBezTo>
                <a:cubicBezTo>
                  <a:pt x="1401" y="239"/>
                  <a:pt x="1399" y="240"/>
                  <a:pt x="1399" y="242"/>
                </a:cubicBezTo>
                <a:cubicBezTo>
                  <a:pt x="1400" y="243"/>
                  <a:pt x="1400" y="243"/>
                  <a:pt x="1400" y="243"/>
                </a:cubicBezTo>
                <a:cubicBezTo>
                  <a:pt x="1399" y="244"/>
                  <a:pt x="1399" y="244"/>
                  <a:pt x="1399" y="245"/>
                </a:cubicBezTo>
                <a:cubicBezTo>
                  <a:pt x="1399" y="245"/>
                  <a:pt x="1399" y="245"/>
                  <a:pt x="1399" y="245"/>
                </a:cubicBezTo>
                <a:cubicBezTo>
                  <a:pt x="1399" y="246"/>
                  <a:pt x="1399" y="246"/>
                  <a:pt x="1399" y="246"/>
                </a:cubicBezTo>
                <a:cubicBezTo>
                  <a:pt x="1399" y="246"/>
                  <a:pt x="1399" y="246"/>
                  <a:pt x="1399" y="247"/>
                </a:cubicBezTo>
                <a:close/>
                <a:moveTo>
                  <a:pt x="1391" y="239"/>
                </a:moveTo>
                <a:cubicBezTo>
                  <a:pt x="1392" y="239"/>
                  <a:pt x="1393" y="240"/>
                  <a:pt x="1393" y="239"/>
                </a:cubicBezTo>
                <a:cubicBezTo>
                  <a:pt x="1393" y="235"/>
                  <a:pt x="1390" y="237"/>
                  <a:pt x="1390" y="238"/>
                </a:cubicBezTo>
                <a:cubicBezTo>
                  <a:pt x="1390" y="238"/>
                  <a:pt x="1390" y="239"/>
                  <a:pt x="1391" y="239"/>
                </a:cubicBezTo>
                <a:close/>
                <a:moveTo>
                  <a:pt x="1416" y="258"/>
                </a:moveTo>
                <a:cubicBezTo>
                  <a:pt x="1416" y="258"/>
                  <a:pt x="1416" y="258"/>
                  <a:pt x="1416" y="258"/>
                </a:cubicBezTo>
                <a:cubicBezTo>
                  <a:pt x="1415" y="258"/>
                  <a:pt x="1415" y="258"/>
                  <a:pt x="1415" y="258"/>
                </a:cubicBezTo>
                <a:cubicBezTo>
                  <a:pt x="1415" y="259"/>
                  <a:pt x="1415" y="259"/>
                  <a:pt x="1415" y="259"/>
                </a:cubicBezTo>
                <a:cubicBezTo>
                  <a:pt x="1415" y="259"/>
                  <a:pt x="1416" y="258"/>
                  <a:pt x="1416" y="258"/>
                </a:cubicBezTo>
                <a:close/>
                <a:moveTo>
                  <a:pt x="1447" y="315"/>
                </a:moveTo>
                <a:cubicBezTo>
                  <a:pt x="1447" y="314"/>
                  <a:pt x="1446" y="314"/>
                  <a:pt x="1446" y="314"/>
                </a:cubicBezTo>
                <a:cubicBezTo>
                  <a:pt x="1446" y="315"/>
                  <a:pt x="1446" y="315"/>
                  <a:pt x="1446" y="315"/>
                </a:cubicBezTo>
                <a:cubicBezTo>
                  <a:pt x="1447" y="315"/>
                  <a:pt x="1447" y="315"/>
                  <a:pt x="1447" y="315"/>
                </a:cubicBezTo>
                <a:close/>
                <a:moveTo>
                  <a:pt x="1420" y="257"/>
                </a:moveTo>
                <a:cubicBezTo>
                  <a:pt x="1420" y="257"/>
                  <a:pt x="1420" y="258"/>
                  <a:pt x="1420" y="258"/>
                </a:cubicBezTo>
                <a:cubicBezTo>
                  <a:pt x="1420" y="258"/>
                  <a:pt x="1420" y="258"/>
                  <a:pt x="1420" y="258"/>
                </a:cubicBezTo>
                <a:cubicBezTo>
                  <a:pt x="1420" y="257"/>
                  <a:pt x="1420" y="257"/>
                  <a:pt x="1420" y="257"/>
                </a:cubicBezTo>
                <a:cubicBezTo>
                  <a:pt x="1420" y="257"/>
                  <a:pt x="1420" y="257"/>
                  <a:pt x="1420" y="257"/>
                </a:cubicBezTo>
                <a:close/>
                <a:moveTo>
                  <a:pt x="1435" y="228"/>
                </a:moveTo>
                <a:cubicBezTo>
                  <a:pt x="1437" y="229"/>
                  <a:pt x="1436" y="228"/>
                  <a:pt x="1437" y="227"/>
                </a:cubicBezTo>
                <a:cubicBezTo>
                  <a:pt x="1437" y="227"/>
                  <a:pt x="1438" y="228"/>
                  <a:pt x="1439" y="228"/>
                </a:cubicBezTo>
                <a:cubicBezTo>
                  <a:pt x="1443" y="228"/>
                  <a:pt x="1440" y="225"/>
                  <a:pt x="1439" y="225"/>
                </a:cubicBezTo>
                <a:cubicBezTo>
                  <a:pt x="1438" y="225"/>
                  <a:pt x="1438" y="224"/>
                  <a:pt x="1437" y="223"/>
                </a:cubicBezTo>
                <a:cubicBezTo>
                  <a:pt x="1436" y="222"/>
                  <a:pt x="1434" y="224"/>
                  <a:pt x="1435" y="225"/>
                </a:cubicBezTo>
                <a:cubicBezTo>
                  <a:pt x="1435" y="226"/>
                  <a:pt x="1434" y="227"/>
                  <a:pt x="1435" y="228"/>
                </a:cubicBezTo>
                <a:close/>
                <a:moveTo>
                  <a:pt x="1411" y="259"/>
                </a:moveTo>
                <a:cubicBezTo>
                  <a:pt x="1413" y="259"/>
                  <a:pt x="1413" y="258"/>
                  <a:pt x="1413" y="257"/>
                </a:cubicBezTo>
                <a:cubicBezTo>
                  <a:pt x="1413" y="255"/>
                  <a:pt x="1411" y="257"/>
                  <a:pt x="1411" y="257"/>
                </a:cubicBezTo>
                <a:cubicBezTo>
                  <a:pt x="1410" y="258"/>
                  <a:pt x="1411" y="258"/>
                  <a:pt x="1409" y="259"/>
                </a:cubicBezTo>
                <a:cubicBezTo>
                  <a:pt x="1408" y="259"/>
                  <a:pt x="1408" y="259"/>
                  <a:pt x="1408" y="259"/>
                </a:cubicBezTo>
                <a:cubicBezTo>
                  <a:pt x="1408" y="259"/>
                  <a:pt x="1406" y="259"/>
                  <a:pt x="1406" y="260"/>
                </a:cubicBezTo>
                <a:cubicBezTo>
                  <a:pt x="1406" y="262"/>
                  <a:pt x="1406" y="262"/>
                  <a:pt x="1406" y="262"/>
                </a:cubicBezTo>
                <a:cubicBezTo>
                  <a:pt x="1406" y="263"/>
                  <a:pt x="1410" y="263"/>
                  <a:pt x="1410" y="261"/>
                </a:cubicBezTo>
                <a:cubicBezTo>
                  <a:pt x="1410" y="260"/>
                  <a:pt x="1410" y="260"/>
                  <a:pt x="1410" y="260"/>
                </a:cubicBezTo>
                <a:cubicBezTo>
                  <a:pt x="1411" y="259"/>
                  <a:pt x="1411" y="259"/>
                  <a:pt x="1411" y="259"/>
                </a:cubicBezTo>
                <a:close/>
                <a:moveTo>
                  <a:pt x="1481" y="438"/>
                </a:moveTo>
                <a:cubicBezTo>
                  <a:pt x="1481" y="436"/>
                  <a:pt x="1479" y="436"/>
                  <a:pt x="1477" y="438"/>
                </a:cubicBezTo>
                <a:cubicBezTo>
                  <a:pt x="1476" y="440"/>
                  <a:pt x="1473" y="441"/>
                  <a:pt x="1473" y="442"/>
                </a:cubicBezTo>
                <a:cubicBezTo>
                  <a:pt x="1473" y="444"/>
                  <a:pt x="1476" y="442"/>
                  <a:pt x="1477" y="442"/>
                </a:cubicBezTo>
                <a:cubicBezTo>
                  <a:pt x="1477" y="442"/>
                  <a:pt x="1477" y="443"/>
                  <a:pt x="1477" y="443"/>
                </a:cubicBezTo>
                <a:cubicBezTo>
                  <a:pt x="1476" y="445"/>
                  <a:pt x="1479" y="444"/>
                  <a:pt x="1480" y="444"/>
                </a:cubicBezTo>
                <a:cubicBezTo>
                  <a:pt x="1480" y="445"/>
                  <a:pt x="1481" y="445"/>
                  <a:pt x="1482" y="445"/>
                </a:cubicBezTo>
                <a:cubicBezTo>
                  <a:pt x="1482" y="444"/>
                  <a:pt x="1485" y="441"/>
                  <a:pt x="1485" y="440"/>
                </a:cubicBezTo>
                <a:cubicBezTo>
                  <a:pt x="1485" y="439"/>
                  <a:pt x="1484" y="439"/>
                  <a:pt x="1482" y="439"/>
                </a:cubicBezTo>
                <a:cubicBezTo>
                  <a:pt x="1482" y="439"/>
                  <a:pt x="1481" y="440"/>
                  <a:pt x="1481" y="439"/>
                </a:cubicBezTo>
                <a:cubicBezTo>
                  <a:pt x="1481" y="438"/>
                  <a:pt x="1481" y="438"/>
                  <a:pt x="1481" y="438"/>
                </a:cubicBezTo>
                <a:close/>
                <a:moveTo>
                  <a:pt x="1465" y="450"/>
                </a:moveTo>
                <a:cubicBezTo>
                  <a:pt x="1465" y="450"/>
                  <a:pt x="1466" y="450"/>
                  <a:pt x="1467" y="449"/>
                </a:cubicBezTo>
                <a:cubicBezTo>
                  <a:pt x="1469" y="447"/>
                  <a:pt x="1467" y="446"/>
                  <a:pt x="1465" y="446"/>
                </a:cubicBezTo>
                <a:cubicBezTo>
                  <a:pt x="1464" y="446"/>
                  <a:pt x="1462" y="449"/>
                  <a:pt x="1463" y="449"/>
                </a:cubicBezTo>
                <a:cubicBezTo>
                  <a:pt x="1463" y="450"/>
                  <a:pt x="1464" y="450"/>
                  <a:pt x="1465" y="450"/>
                </a:cubicBezTo>
                <a:close/>
                <a:moveTo>
                  <a:pt x="1488" y="438"/>
                </a:moveTo>
                <a:cubicBezTo>
                  <a:pt x="1492" y="438"/>
                  <a:pt x="1490" y="439"/>
                  <a:pt x="1491" y="440"/>
                </a:cubicBezTo>
                <a:cubicBezTo>
                  <a:pt x="1493" y="440"/>
                  <a:pt x="1494" y="438"/>
                  <a:pt x="1492" y="436"/>
                </a:cubicBezTo>
                <a:cubicBezTo>
                  <a:pt x="1491" y="435"/>
                  <a:pt x="1490" y="435"/>
                  <a:pt x="1489" y="435"/>
                </a:cubicBezTo>
                <a:cubicBezTo>
                  <a:pt x="1488" y="436"/>
                  <a:pt x="1486" y="436"/>
                  <a:pt x="1486" y="437"/>
                </a:cubicBezTo>
                <a:cubicBezTo>
                  <a:pt x="1486" y="438"/>
                  <a:pt x="1488" y="438"/>
                  <a:pt x="1488" y="438"/>
                </a:cubicBezTo>
                <a:close/>
                <a:moveTo>
                  <a:pt x="1549" y="261"/>
                </a:moveTo>
                <a:cubicBezTo>
                  <a:pt x="1549" y="261"/>
                  <a:pt x="1549" y="261"/>
                  <a:pt x="1550" y="261"/>
                </a:cubicBezTo>
                <a:cubicBezTo>
                  <a:pt x="1551" y="259"/>
                  <a:pt x="1551" y="259"/>
                  <a:pt x="1551" y="259"/>
                </a:cubicBezTo>
                <a:cubicBezTo>
                  <a:pt x="1551" y="259"/>
                  <a:pt x="1550" y="258"/>
                  <a:pt x="1550" y="258"/>
                </a:cubicBezTo>
                <a:cubicBezTo>
                  <a:pt x="1548" y="258"/>
                  <a:pt x="1547" y="259"/>
                  <a:pt x="1548" y="259"/>
                </a:cubicBezTo>
                <a:cubicBezTo>
                  <a:pt x="1550" y="259"/>
                  <a:pt x="1550" y="259"/>
                  <a:pt x="1550" y="259"/>
                </a:cubicBezTo>
                <a:cubicBezTo>
                  <a:pt x="1549" y="261"/>
                  <a:pt x="1549" y="261"/>
                  <a:pt x="1549" y="261"/>
                </a:cubicBezTo>
                <a:close/>
                <a:moveTo>
                  <a:pt x="1409" y="198"/>
                </a:moveTo>
                <a:cubicBezTo>
                  <a:pt x="1410" y="198"/>
                  <a:pt x="1411" y="198"/>
                  <a:pt x="1411" y="199"/>
                </a:cubicBezTo>
                <a:cubicBezTo>
                  <a:pt x="1412" y="201"/>
                  <a:pt x="1412" y="200"/>
                  <a:pt x="1411" y="202"/>
                </a:cubicBezTo>
                <a:cubicBezTo>
                  <a:pt x="1409" y="204"/>
                  <a:pt x="1408" y="200"/>
                  <a:pt x="1408" y="200"/>
                </a:cubicBezTo>
                <a:cubicBezTo>
                  <a:pt x="1408" y="197"/>
                  <a:pt x="1409" y="198"/>
                  <a:pt x="1409" y="198"/>
                </a:cubicBezTo>
                <a:close/>
                <a:moveTo>
                  <a:pt x="1413" y="195"/>
                </a:moveTo>
                <a:cubicBezTo>
                  <a:pt x="1413" y="195"/>
                  <a:pt x="1412" y="196"/>
                  <a:pt x="1413" y="197"/>
                </a:cubicBezTo>
                <a:cubicBezTo>
                  <a:pt x="1415" y="198"/>
                  <a:pt x="1410" y="198"/>
                  <a:pt x="1409" y="197"/>
                </a:cubicBezTo>
                <a:cubicBezTo>
                  <a:pt x="1408" y="197"/>
                  <a:pt x="1409" y="197"/>
                  <a:pt x="1407" y="194"/>
                </a:cubicBezTo>
                <a:cubicBezTo>
                  <a:pt x="1407" y="194"/>
                  <a:pt x="1407" y="195"/>
                  <a:pt x="1406" y="195"/>
                </a:cubicBezTo>
                <a:cubicBezTo>
                  <a:pt x="1406" y="195"/>
                  <a:pt x="1405" y="194"/>
                  <a:pt x="1406" y="193"/>
                </a:cubicBezTo>
                <a:cubicBezTo>
                  <a:pt x="1407" y="191"/>
                  <a:pt x="1407" y="192"/>
                  <a:pt x="1408" y="191"/>
                </a:cubicBezTo>
                <a:cubicBezTo>
                  <a:pt x="1409" y="190"/>
                  <a:pt x="1410" y="192"/>
                  <a:pt x="1412" y="191"/>
                </a:cubicBezTo>
                <a:cubicBezTo>
                  <a:pt x="1415" y="189"/>
                  <a:pt x="1415" y="194"/>
                  <a:pt x="1413" y="195"/>
                </a:cubicBezTo>
                <a:close/>
                <a:moveTo>
                  <a:pt x="1551" y="245"/>
                </a:moveTo>
                <a:cubicBezTo>
                  <a:pt x="1552" y="246"/>
                  <a:pt x="1555" y="246"/>
                  <a:pt x="1555" y="245"/>
                </a:cubicBezTo>
                <a:cubicBezTo>
                  <a:pt x="1555" y="243"/>
                  <a:pt x="1555" y="243"/>
                  <a:pt x="1553" y="243"/>
                </a:cubicBezTo>
                <a:cubicBezTo>
                  <a:pt x="1553" y="243"/>
                  <a:pt x="1550" y="245"/>
                  <a:pt x="1551" y="245"/>
                </a:cubicBezTo>
                <a:close/>
                <a:moveTo>
                  <a:pt x="1628" y="212"/>
                </a:moveTo>
                <a:cubicBezTo>
                  <a:pt x="1628" y="212"/>
                  <a:pt x="1627" y="212"/>
                  <a:pt x="1625" y="211"/>
                </a:cubicBezTo>
                <a:cubicBezTo>
                  <a:pt x="1624" y="210"/>
                  <a:pt x="1624" y="211"/>
                  <a:pt x="1622" y="212"/>
                </a:cubicBezTo>
                <a:cubicBezTo>
                  <a:pt x="1621" y="213"/>
                  <a:pt x="1623" y="215"/>
                  <a:pt x="1623" y="216"/>
                </a:cubicBezTo>
                <a:cubicBezTo>
                  <a:pt x="1624" y="216"/>
                  <a:pt x="1629" y="216"/>
                  <a:pt x="1628" y="215"/>
                </a:cubicBezTo>
                <a:cubicBezTo>
                  <a:pt x="1628" y="214"/>
                  <a:pt x="1628" y="212"/>
                  <a:pt x="1628" y="212"/>
                </a:cubicBezTo>
                <a:close/>
                <a:moveTo>
                  <a:pt x="1612" y="248"/>
                </a:moveTo>
                <a:cubicBezTo>
                  <a:pt x="1611" y="248"/>
                  <a:pt x="1612" y="249"/>
                  <a:pt x="1613" y="249"/>
                </a:cubicBezTo>
                <a:cubicBezTo>
                  <a:pt x="1616" y="248"/>
                  <a:pt x="1614" y="246"/>
                  <a:pt x="1616" y="245"/>
                </a:cubicBezTo>
                <a:cubicBezTo>
                  <a:pt x="1620" y="243"/>
                  <a:pt x="1618" y="242"/>
                  <a:pt x="1617" y="242"/>
                </a:cubicBezTo>
                <a:cubicBezTo>
                  <a:pt x="1617" y="241"/>
                  <a:pt x="1617" y="241"/>
                  <a:pt x="1617" y="241"/>
                </a:cubicBezTo>
                <a:cubicBezTo>
                  <a:pt x="1619" y="239"/>
                  <a:pt x="1619" y="239"/>
                  <a:pt x="1619" y="239"/>
                </a:cubicBezTo>
                <a:cubicBezTo>
                  <a:pt x="1620" y="238"/>
                  <a:pt x="1618" y="237"/>
                  <a:pt x="1618" y="237"/>
                </a:cubicBezTo>
                <a:cubicBezTo>
                  <a:pt x="1615" y="237"/>
                  <a:pt x="1616" y="238"/>
                  <a:pt x="1613" y="240"/>
                </a:cubicBezTo>
                <a:cubicBezTo>
                  <a:pt x="1613" y="240"/>
                  <a:pt x="1612" y="241"/>
                  <a:pt x="1612" y="242"/>
                </a:cubicBezTo>
                <a:cubicBezTo>
                  <a:pt x="1612" y="248"/>
                  <a:pt x="1612" y="246"/>
                  <a:pt x="1613" y="247"/>
                </a:cubicBezTo>
                <a:cubicBezTo>
                  <a:pt x="1613" y="248"/>
                  <a:pt x="1612" y="248"/>
                  <a:pt x="1612" y="248"/>
                </a:cubicBezTo>
                <a:close/>
                <a:moveTo>
                  <a:pt x="1585" y="269"/>
                </a:moveTo>
                <a:cubicBezTo>
                  <a:pt x="1586" y="270"/>
                  <a:pt x="1586" y="270"/>
                  <a:pt x="1588" y="270"/>
                </a:cubicBezTo>
                <a:cubicBezTo>
                  <a:pt x="1589" y="269"/>
                  <a:pt x="1588" y="267"/>
                  <a:pt x="1588" y="267"/>
                </a:cubicBezTo>
                <a:cubicBezTo>
                  <a:pt x="1587" y="266"/>
                  <a:pt x="1585" y="266"/>
                  <a:pt x="1585" y="266"/>
                </a:cubicBezTo>
                <a:cubicBezTo>
                  <a:pt x="1585" y="266"/>
                  <a:pt x="1582" y="267"/>
                  <a:pt x="1585" y="269"/>
                </a:cubicBezTo>
                <a:close/>
                <a:moveTo>
                  <a:pt x="1622" y="112"/>
                </a:moveTo>
                <a:cubicBezTo>
                  <a:pt x="1622" y="112"/>
                  <a:pt x="1620" y="112"/>
                  <a:pt x="1620" y="113"/>
                </a:cubicBezTo>
                <a:cubicBezTo>
                  <a:pt x="1619" y="115"/>
                  <a:pt x="1619" y="114"/>
                  <a:pt x="1620" y="115"/>
                </a:cubicBezTo>
                <a:cubicBezTo>
                  <a:pt x="1620" y="115"/>
                  <a:pt x="1624" y="115"/>
                  <a:pt x="1623" y="114"/>
                </a:cubicBezTo>
                <a:cubicBezTo>
                  <a:pt x="1623" y="113"/>
                  <a:pt x="1623" y="112"/>
                  <a:pt x="1622" y="112"/>
                </a:cubicBezTo>
                <a:close/>
                <a:moveTo>
                  <a:pt x="1650" y="35"/>
                </a:moveTo>
                <a:cubicBezTo>
                  <a:pt x="1650" y="35"/>
                  <a:pt x="1648" y="35"/>
                  <a:pt x="1649" y="36"/>
                </a:cubicBezTo>
                <a:cubicBezTo>
                  <a:pt x="1650" y="38"/>
                  <a:pt x="1653" y="41"/>
                  <a:pt x="1653" y="37"/>
                </a:cubicBezTo>
                <a:cubicBezTo>
                  <a:pt x="1653" y="37"/>
                  <a:pt x="1653" y="36"/>
                  <a:pt x="1652" y="36"/>
                </a:cubicBezTo>
                <a:cubicBezTo>
                  <a:pt x="1651" y="35"/>
                  <a:pt x="1651" y="35"/>
                  <a:pt x="1650" y="35"/>
                </a:cubicBezTo>
                <a:close/>
                <a:moveTo>
                  <a:pt x="1550" y="32"/>
                </a:moveTo>
                <a:cubicBezTo>
                  <a:pt x="1552" y="33"/>
                  <a:pt x="1552" y="34"/>
                  <a:pt x="1554" y="33"/>
                </a:cubicBezTo>
                <a:cubicBezTo>
                  <a:pt x="1554" y="32"/>
                  <a:pt x="1554" y="33"/>
                  <a:pt x="1555" y="33"/>
                </a:cubicBezTo>
                <a:cubicBezTo>
                  <a:pt x="1553" y="34"/>
                  <a:pt x="1551" y="33"/>
                  <a:pt x="1551" y="34"/>
                </a:cubicBezTo>
                <a:cubicBezTo>
                  <a:pt x="1549" y="36"/>
                  <a:pt x="1550" y="36"/>
                  <a:pt x="1553" y="36"/>
                </a:cubicBezTo>
                <a:cubicBezTo>
                  <a:pt x="1553" y="40"/>
                  <a:pt x="1554" y="36"/>
                  <a:pt x="1558" y="40"/>
                </a:cubicBezTo>
                <a:cubicBezTo>
                  <a:pt x="1560" y="42"/>
                  <a:pt x="1560" y="41"/>
                  <a:pt x="1562" y="41"/>
                </a:cubicBezTo>
                <a:cubicBezTo>
                  <a:pt x="1565" y="42"/>
                  <a:pt x="1566" y="42"/>
                  <a:pt x="1568" y="41"/>
                </a:cubicBezTo>
                <a:cubicBezTo>
                  <a:pt x="1569" y="41"/>
                  <a:pt x="1569" y="40"/>
                  <a:pt x="1570" y="41"/>
                </a:cubicBezTo>
                <a:cubicBezTo>
                  <a:pt x="1571" y="41"/>
                  <a:pt x="1574" y="41"/>
                  <a:pt x="1573" y="39"/>
                </a:cubicBezTo>
                <a:cubicBezTo>
                  <a:pt x="1573" y="39"/>
                  <a:pt x="1572" y="37"/>
                  <a:pt x="1572" y="37"/>
                </a:cubicBezTo>
                <a:cubicBezTo>
                  <a:pt x="1573" y="38"/>
                  <a:pt x="1573" y="39"/>
                  <a:pt x="1575" y="39"/>
                </a:cubicBezTo>
                <a:cubicBezTo>
                  <a:pt x="1577" y="38"/>
                  <a:pt x="1576" y="37"/>
                  <a:pt x="1577" y="37"/>
                </a:cubicBezTo>
                <a:cubicBezTo>
                  <a:pt x="1578" y="38"/>
                  <a:pt x="1577" y="38"/>
                  <a:pt x="1577" y="39"/>
                </a:cubicBezTo>
                <a:cubicBezTo>
                  <a:pt x="1577" y="40"/>
                  <a:pt x="1577" y="41"/>
                  <a:pt x="1578" y="41"/>
                </a:cubicBezTo>
                <a:cubicBezTo>
                  <a:pt x="1576" y="42"/>
                  <a:pt x="1577" y="42"/>
                  <a:pt x="1574" y="42"/>
                </a:cubicBezTo>
                <a:cubicBezTo>
                  <a:pt x="1572" y="42"/>
                  <a:pt x="1569" y="43"/>
                  <a:pt x="1567" y="43"/>
                </a:cubicBezTo>
                <a:cubicBezTo>
                  <a:pt x="1566" y="43"/>
                  <a:pt x="1568" y="45"/>
                  <a:pt x="1568" y="45"/>
                </a:cubicBezTo>
                <a:cubicBezTo>
                  <a:pt x="1568" y="45"/>
                  <a:pt x="1567" y="47"/>
                  <a:pt x="1568" y="47"/>
                </a:cubicBezTo>
                <a:cubicBezTo>
                  <a:pt x="1569" y="47"/>
                  <a:pt x="1571" y="50"/>
                  <a:pt x="1574" y="50"/>
                </a:cubicBezTo>
                <a:cubicBezTo>
                  <a:pt x="1577" y="50"/>
                  <a:pt x="1577" y="50"/>
                  <a:pt x="1577" y="50"/>
                </a:cubicBezTo>
                <a:cubicBezTo>
                  <a:pt x="1577" y="51"/>
                  <a:pt x="1578" y="51"/>
                  <a:pt x="1579" y="52"/>
                </a:cubicBezTo>
                <a:cubicBezTo>
                  <a:pt x="1580" y="53"/>
                  <a:pt x="1580" y="54"/>
                  <a:pt x="1582" y="53"/>
                </a:cubicBezTo>
                <a:cubicBezTo>
                  <a:pt x="1584" y="53"/>
                  <a:pt x="1583" y="56"/>
                  <a:pt x="1588" y="55"/>
                </a:cubicBezTo>
                <a:cubicBezTo>
                  <a:pt x="1588" y="55"/>
                  <a:pt x="1589" y="57"/>
                  <a:pt x="1590" y="53"/>
                </a:cubicBezTo>
                <a:cubicBezTo>
                  <a:pt x="1591" y="52"/>
                  <a:pt x="1592" y="52"/>
                  <a:pt x="1592" y="50"/>
                </a:cubicBezTo>
                <a:cubicBezTo>
                  <a:pt x="1593" y="48"/>
                  <a:pt x="1594" y="48"/>
                  <a:pt x="1594" y="48"/>
                </a:cubicBezTo>
                <a:cubicBezTo>
                  <a:pt x="1597" y="48"/>
                  <a:pt x="1597" y="49"/>
                  <a:pt x="1598" y="49"/>
                </a:cubicBezTo>
                <a:cubicBezTo>
                  <a:pt x="1599" y="49"/>
                  <a:pt x="1598" y="44"/>
                  <a:pt x="1598" y="44"/>
                </a:cubicBezTo>
                <a:cubicBezTo>
                  <a:pt x="1598" y="43"/>
                  <a:pt x="1601" y="43"/>
                  <a:pt x="1601" y="43"/>
                </a:cubicBezTo>
                <a:cubicBezTo>
                  <a:pt x="1602" y="43"/>
                  <a:pt x="1602" y="40"/>
                  <a:pt x="1602" y="40"/>
                </a:cubicBezTo>
                <a:cubicBezTo>
                  <a:pt x="1603" y="39"/>
                  <a:pt x="1605" y="40"/>
                  <a:pt x="1605" y="40"/>
                </a:cubicBezTo>
                <a:cubicBezTo>
                  <a:pt x="1607" y="38"/>
                  <a:pt x="1610" y="38"/>
                  <a:pt x="1612" y="38"/>
                </a:cubicBezTo>
                <a:cubicBezTo>
                  <a:pt x="1612" y="38"/>
                  <a:pt x="1609" y="38"/>
                  <a:pt x="1609" y="39"/>
                </a:cubicBezTo>
                <a:cubicBezTo>
                  <a:pt x="1609" y="40"/>
                  <a:pt x="1611" y="40"/>
                  <a:pt x="1612" y="41"/>
                </a:cubicBezTo>
                <a:cubicBezTo>
                  <a:pt x="1615" y="44"/>
                  <a:pt x="1613" y="42"/>
                  <a:pt x="1617" y="44"/>
                </a:cubicBezTo>
                <a:cubicBezTo>
                  <a:pt x="1616" y="47"/>
                  <a:pt x="1613" y="47"/>
                  <a:pt x="1615" y="49"/>
                </a:cubicBezTo>
                <a:cubicBezTo>
                  <a:pt x="1625" y="47"/>
                  <a:pt x="1625" y="47"/>
                  <a:pt x="1625" y="47"/>
                </a:cubicBezTo>
                <a:cubicBezTo>
                  <a:pt x="1623" y="51"/>
                  <a:pt x="1630" y="49"/>
                  <a:pt x="1630" y="49"/>
                </a:cubicBezTo>
                <a:cubicBezTo>
                  <a:pt x="1631" y="48"/>
                  <a:pt x="1633" y="48"/>
                  <a:pt x="1634" y="47"/>
                </a:cubicBezTo>
                <a:cubicBezTo>
                  <a:pt x="1635" y="47"/>
                  <a:pt x="1636" y="46"/>
                  <a:pt x="1636" y="45"/>
                </a:cubicBezTo>
                <a:cubicBezTo>
                  <a:pt x="1637" y="45"/>
                  <a:pt x="1639" y="46"/>
                  <a:pt x="1640" y="45"/>
                </a:cubicBezTo>
                <a:cubicBezTo>
                  <a:pt x="1643" y="43"/>
                  <a:pt x="1637" y="42"/>
                  <a:pt x="1636" y="43"/>
                </a:cubicBezTo>
                <a:cubicBezTo>
                  <a:pt x="1633" y="43"/>
                  <a:pt x="1634" y="44"/>
                  <a:pt x="1631" y="43"/>
                </a:cubicBezTo>
                <a:cubicBezTo>
                  <a:pt x="1630" y="43"/>
                  <a:pt x="1630" y="43"/>
                  <a:pt x="1630" y="43"/>
                </a:cubicBezTo>
                <a:cubicBezTo>
                  <a:pt x="1630" y="42"/>
                  <a:pt x="1631" y="42"/>
                  <a:pt x="1631" y="41"/>
                </a:cubicBezTo>
                <a:cubicBezTo>
                  <a:pt x="1631" y="40"/>
                  <a:pt x="1627" y="41"/>
                  <a:pt x="1626" y="41"/>
                </a:cubicBezTo>
                <a:cubicBezTo>
                  <a:pt x="1626" y="41"/>
                  <a:pt x="1623" y="41"/>
                  <a:pt x="1622" y="41"/>
                </a:cubicBezTo>
                <a:cubicBezTo>
                  <a:pt x="1624" y="38"/>
                  <a:pt x="1624" y="38"/>
                  <a:pt x="1617" y="37"/>
                </a:cubicBezTo>
                <a:cubicBezTo>
                  <a:pt x="1617" y="37"/>
                  <a:pt x="1617" y="37"/>
                  <a:pt x="1617" y="37"/>
                </a:cubicBezTo>
                <a:cubicBezTo>
                  <a:pt x="1618" y="36"/>
                  <a:pt x="1618" y="35"/>
                  <a:pt x="1617" y="35"/>
                </a:cubicBezTo>
                <a:cubicBezTo>
                  <a:pt x="1615" y="35"/>
                  <a:pt x="1609" y="34"/>
                  <a:pt x="1608" y="34"/>
                </a:cubicBezTo>
                <a:cubicBezTo>
                  <a:pt x="1606" y="32"/>
                  <a:pt x="1606" y="33"/>
                  <a:pt x="1602" y="33"/>
                </a:cubicBezTo>
                <a:cubicBezTo>
                  <a:pt x="1601" y="33"/>
                  <a:pt x="1601" y="33"/>
                  <a:pt x="1601" y="32"/>
                </a:cubicBezTo>
                <a:cubicBezTo>
                  <a:pt x="1600" y="29"/>
                  <a:pt x="1595" y="29"/>
                  <a:pt x="1594" y="31"/>
                </a:cubicBezTo>
                <a:cubicBezTo>
                  <a:pt x="1593" y="31"/>
                  <a:pt x="1592" y="31"/>
                  <a:pt x="1593" y="30"/>
                </a:cubicBezTo>
                <a:cubicBezTo>
                  <a:pt x="1596" y="28"/>
                  <a:pt x="1588" y="27"/>
                  <a:pt x="1586" y="28"/>
                </a:cubicBezTo>
                <a:cubicBezTo>
                  <a:pt x="1585" y="28"/>
                  <a:pt x="1585" y="27"/>
                  <a:pt x="1585" y="26"/>
                </a:cubicBezTo>
                <a:cubicBezTo>
                  <a:pt x="1580" y="25"/>
                  <a:pt x="1581" y="27"/>
                  <a:pt x="1580" y="28"/>
                </a:cubicBezTo>
                <a:cubicBezTo>
                  <a:pt x="1580" y="29"/>
                  <a:pt x="1577" y="28"/>
                  <a:pt x="1583" y="32"/>
                </a:cubicBezTo>
                <a:cubicBezTo>
                  <a:pt x="1584" y="33"/>
                  <a:pt x="1585" y="34"/>
                  <a:pt x="1584" y="35"/>
                </a:cubicBezTo>
                <a:cubicBezTo>
                  <a:pt x="1584" y="35"/>
                  <a:pt x="1583" y="33"/>
                  <a:pt x="1582" y="32"/>
                </a:cubicBezTo>
                <a:cubicBezTo>
                  <a:pt x="1578" y="31"/>
                  <a:pt x="1579" y="28"/>
                  <a:pt x="1576" y="28"/>
                </a:cubicBezTo>
                <a:cubicBezTo>
                  <a:pt x="1573" y="28"/>
                  <a:pt x="1571" y="28"/>
                  <a:pt x="1569" y="30"/>
                </a:cubicBezTo>
                <a:cubicBezTo>
                  <a:pt x="1569" y="30"/>
                  <a:pt x="1569" y="31"/>
                  <a:pt x="1570" y="31"/>
                </a:cubicBezTo>
                <a:cubicBezTo>
                  <a:pt x="1569" y="32"/>
                  <a:pt x="1569" y="32"/>
                  <a:pt x="1568" y="32"/>
                </a:cubicBezTo>
                <a:cubicBezTo>
                  <a:pt x="1566" y="30"/>
                  <a:pt x="1566" y="30"/>
                  <a:pt x="1566" y="30"/>
                </a:cubicBezTo>
                <a:cubicBezTo>
                  <a:pt x="1567" y="29"/>
                  <a:pt x="1568" y="29"/>
                  <a:pt x="1569" y="29"/>
                </a:cubicBezTo>
                <a:cubicBezTo>
                  <a:pt x="1571" y="27"/>
                  <a:pt x="1570" y="26"/>
                  <a:pt x="1567" y="27"/>
                </a:cubicBezTo>
                <a:cubicBezTo>
                  <a:pt x="1564" y="28"/>
                  <a:pt x="1563" y="27"/>
                  <a:pt x="1562" y="28"/>
                </a:cubicBezTo>
                <a:cubicBezTo>
                  <a:pt x="1561" y="29"/>
                  <a:pt x="1559" y="27"/>
                  <a:pt x="1557" y="27"/>
                </a:cubicBezTo>
                <a:cubicBezTo>
                  <a:pt x="1553" y="28"/>
                  <a:pt x="1556" y="25"/>
                  <a:pt x="1549" y="30"/>
                </a:cubicBezTo>
                <a:cubicBezTo>
                  <a:pt x="1548" y="30"/>
                  <a:pt x="1550" y="32"/>
                  <a:pt x="1550" y="32"/>
                </a:cubicBezTo>
                <a:close/>
                <a:moveTo>
                  <a:pt x="1582" y="40"/>
                </a:moveTo>
                <a:cubicBezTo>
                  <a:pt x="1584" y="38"/>
                  <a:pt x="1585" y="38"/>
                  <a:pt x="1585" y="38"/>
                </a:cubicBezTo>
                <a:cubicBezTo>
                  <a:pt x="1585" y="38"/>
                  <a:pt x="1585" y="38"/>
                  <a:pt x="1585" y="38"/>
                </a:cubicBezTo>
                <a:cubicBezTo>
                  <a:pt x="1584" y="38"/>
                  <a:pt x="1582" y="39"/>
                  <a:pt x="1581" y="40"/>
                </a:cubicBezTo>
                <a:cubicBezTo>
                  <a:pt x="1581" y="40"/>
                  <a:pt x="1581" y="40"/>
                  <a:pt x="1581" y="40"/>
                </a:cubicBezTo>
                <a:cubicBezTo>
                  <a:pt x="1581" y="40"/>
                  <a:pt x="1581" y="40"/>
                  <a:pt x="1582" y="40"/>
                </a:cubicBezTo>
                <a:close/>
                <a:moveTo>
                  <a:pt x="1678" y="25"/>
                </a:moveTo>
                <a:cubicBezTo>
                  <a:pt x="1679" y="26"/>
                  <a:pt x="1680" y="27"/>
                  <a:pt x="1680" y="26"/>
                </a:cubicBezTo>
                <a:cubicBezTo>
                  <a:pt x="1681" y="26"/>
                  <a:pt x="1683" y="26"/>
                  <a:pt x="1685" y="26"/>
                </a:cubicBezTo>
                <a:cubicBezTo>
                  <a:pt x="1687" y="25"/>
                  <a:pt x="1692" y="27"/>
                  <a:pt x="1692" y="25"/>
                </a:cubicBezTo>
                <a:cubicBezTo>
                  <a:pt x="1692" y="22"/>
                  <a:pt x="1685" y="25"/>
                  <a:pt x="1684" y="24"/>
                </a:cubicBezTo>
                <a:cubicBezTo>
                  <a:pt x="1683" y="24"/>
                  <a:pt x="1677" y="25"/>
                  <a:pt x="1678" y="25"/>
                </a:cubicBezTo>
                <a:close/>
                <a:moveTo>
                  <a:pt x="1408" y="104"/>
                </a:moveTo>
                <a:cubicBezTo>
                  <a:pt x="1410" y="103"/>
                  <a:pt x="1411" y="102"/>
                  <a:pt x="1412" y="102"/>
                </a:cubicBezTo>
                <a:cubicBezTo>
                  <a:pt x="1412" y="102"/>
                  <a:pt x="1415" y="103"/>
                  <a:pt x="1415" y="104"/>
                </a:cubicBezTo>
                <a:cubicBezTo>
                  <a:pt x="1415" y="104"/>
                  <a:pt x="1412" y="105"/>
                  <a:pt x="1412" y="105"/>
                </a:cubicBezTo>
                <a:cubicBezTo>
                  <a:pt x="1408" y="105"/>
                  <a:pt x="1408" y="106"/>
                  <a:pt x="1407" y="106"/>
                </a:cubicBezTo>
                <a:cubicBezTo>
                  <a:pt x="1406" y="106"/>
                  <a:pt x="1404" y="105"/>
                  <a:pt x="1408" y="104"/>
                </a:cubicBezTo>
                <a:close/>
                <a:moveTo>
                  <a:pt x="1568" y="132"/>
                </a:moveTo>
                <a:cubicBezTo>
                  <a:pt x="1566" y="133"/>
                  <a:pt x="1568" y="132"/>
                  <a:pt x="1565" y="134"/>
                </a:cubicBezTo>
                <a:cubicBezTo>
                  <a:pt x="1565" y="134"/>
                  <a:pt x="1564" y="135"/>
                  <a:pt x="1564" y="135"/>
                </a:cubicBezTo>
                <a:cubicBezTo>
                  <a:pt x="1565" y="138"/>
                  <a:pt x="1564" y="137"/>
                  <a:pt x="1567" y="136"/>
                </a:cubicBezTo>
                <a:cubicBezTo>
                  <a:pt x="1569" y="135"/>
                  <a:pt x="1569" y="134"/>
                  <a:pt x="1569" y="133"/>
                </a:cubicBezTo>
                <a:cubicBezTo>
                  <a:pt x="1568" y="132"/>
                  <a:pt x="1568" y="132"/>
                  <a:pt x="1568" y="132"/>
                </a:cubicBezTo>
                <a:close/>
                <a:moveTo>
                  <a:pt x="1659" y="36"/>
                </a:moveTo>
                <a:cubicBezTo>
                  <a:pt x="1661" y="36"/>
                  <a:pt x="1664" y="36"/>
                  <a:pt x="1665" y="36"/>
                </a:cubicBezTo>
                <a:cubicBezTo>
                  <a:pt x="1665" y="36"/>
                  <a:pt x="1670" y="37"/>
                  <a:pt x="1670" y="36"/>
                </a:cubicBezTo>
                <a:cubicBezTo>
                  <a:pt x="1670" y="33"/>
                  <a:pt x="1671" y="34"/>
                  <a:pt x="1660" y="34"/>
                </a:cubicBezTo>
                <a:cubicBezTo>
                  <a:pt x="1659" y="34"/>
                  <a:pt x="1655" y="36"/>
                  <a:pt x="1659" y="36"/>
                </a:cubicBezTo>
                <a:close/>
                <a:moveTo>
                  <a:pt x="1593" y="27"/>
                </a:moveTo>
                <a:cubicBezTo>
                  <a:pt x="1593" y="27"/>
                  <a:pt x="1593" y="27"/>
                  <a:pt x="1593" y="26"/>
                </a:cubicBezTo>
                <a:cubicBezTo>
                  <a:pt x="1593" y="26"/>
                  <a:pt x="1594" y="25"/>
                  <a:pt x="1595" y="25"/>
                </a:cubicBezTo>
                <a:cubicBezTo>
                  <a:pt x="1598" y="24"/>
                  <a:pt x="1595" y="26"/>
                  <a:pt x="1600" y="24"/>
                </a:cubicBezTo>
                <a:cubicBezTo>
                  <a:pt x="1598" y="24"/>
                  <a:pt x="1601" y="23"/>
                  <a:pt x="1602" y="23"/>
                </a:cubicBezTo>
                <a:cubicBezTo>
                  <a:pt x="1602" y="23"/>
                  <a:pt x="1602" y="23"/>
                  <a:pt x="1602" y="23"/>
                </a:cubicBezTo>
                <a:cubicBezTo>
                  <a:pt x="1605" y="22"/>
                  <a:pt x="1605" y="22"/>
                  <a:pt x="1606" y="23"/>
                </a:cubicBezTo>
                <a:cubicBezTo>
                  <a:pt x="1608" y="23"/>
                  <a:pt x="1611" y="25"/>
                  <a:pt x="1612" y="24"/>
                </a:cubicBezTo>
                <a:cubicBezTo>
                  <a:pt x="1615" y="23"/>
                  <a:pt x="1616" y="24"/>
                  <a:pt x="1618" y="24"/>
                </a:cubicBezTo>
                <a:cubicBezTo>
                  <a:pt x="1620" y="25"/>
                  <a:pt x="1619" y="26"/>
                  <a:pt x="1621" y="26"/>
                </a:cubicBezTo>
                <a:cubicBezTo>
                  <a:pt x="1621" y="25"/>
                  <a:pt x="1621" y="25"/>
                  <a:pt x="1620" y="25"/>
                </a:cubicBezTo>
                <a:cubicBezTo>
                  <a:pt x="1620" y="25"/>
                  <a:pt x="1620" y="23"/>
                  <a:pt x="1622" y="23"/>
                </a:cubicBezTo>
                <a:cubicBezTo>
                  <a:pt x="1623" y="23"/>
                  <a:pt x="1626" y="22"/>
                  <a:pt x="1626" y="24"/>
                </a:cubicBezTo>
                <a:cubicBezTo>
                  <a:pt x="1626" y="24"/>
                  <a:pt x="1628" y="25"/>
                  <a:pt x="1629" y="24"/>
                </a:cubicBezTo>
                <a:cubicBezTo>
                  <a:pt x="1631" y="22"/>
                  <a:pt x="1636" y="24"/>
                  <a:pt x="1637" y="24"/>
                </a:cubicBezTo>
                <a:cubicBezTo>
                  <a:pt x="1638" y="24"/>
                  <a:pt x="1640" y="24"/>
                  <a:pt x="1641" y="24"/>
                </a:cubicBezTo>
                <a:cubicBezTo>
                  <a:pt x="1646" y="24"/>
                  <a:pt x="1646" y="24"/>
                  <a:pt x="1646" y="24"/>
                </a:cubicBezTo>
                <a:cubicBezTo>
                  <a:pt x="1647" y="24"/>
                  <a:pt x="1652" y="24"/>
                  <a:pt x="1652" y="26"/>
                </a:cubicBezTo>
                <a:cubicBezTo>
                  <a:pt x="1652" y="28"/>
                  <a:pt x="1651" y="28"/>
                  <a:pt x="1649" y="28"/>
                </a:cubicBezTo>
                <a:cubicBezTo>
                  <a:pt x="1646" y="28"/>
                  <a:pt x="1647" y="29"/>
                  <a:pt x="1645" y="29"/>
                </a:cubicBezTo>
                <a:cubicBezTo>
                  <a:pt x="1645" y="30"/>
                  <a:pt x="1645" y="30"/>
                  <a:pt x="1645" y="30"/>
                </a:cubicBezTo>
                <a:cubicBezTo>
                  <a:pt x="1646" y="31"/>
                  <a:pt x="1643" y="32"/>
                  <a:pt x="1642" y="32"/>
                </a:cubicBezTo>
                <a:cubicBezTo>
                  <a:pt x="1638" y="32"/>
                  <a:pt x="1639" y="31"/>
                  <a:pt x="1636" y="32"/>
                </a:cubicBezTo>
                <a:cubicBezTo>
                  <a:pt x="1633" y="34"/>
                  <a:pt x="1633" y="33"/>
                  <a:pt x="1628" y="33"/>
                </a:cubicBezTo>
                <a:cubicBezTo>
                  <a:pt x="1625" y="33"/>
                  <a:pt x="1626" y="32"/>
                  <a:pt x="1625" y="32"/>
                </a:cubicBezTo>
                <a:cubicBezTo>
                  <a:pt x="1623" y="32"/>
                  <a:pt x="1612" y="33"/>
                  <a:pt x="1611" y="31"/>
                </a:cubicBezTo>
                <a:cubicBezTo>
                  <a:pt x="1611" y="31"/>
                  <a:pt x="1605" y="31"/>
                  <a:pt x="1604" y="31"/>
                </a:cubicBezTo>
                <a:cubicBezTo>
                  <a:pt x="1604" y="31"/>
                  <a:pt x="1603" y="30"/>
                  <a:pt x="1604" y="29"/>
                </a:cubicBezTo>
                <a:cubicBezTo>
                  <a:pt x="1602" y="30"/>
                  <a:pt x="1602" y="30"/>
                  <a:pt x="1600" y="29"/>
                </a:cubicBezTo>
                <a:cubicBezTo>
                  <a:pt x="1599" y="29"/>
                  <a:pt x="1595" y="29"/>
                  <a:pt x="1595" y="28"/>
                </a:cubicBezTo>
                <a:cubicBezTo>
                  <a:pt x="1594" y="27"/>
                  <a:pt x="1595" y="27"/>
                  <a:pt x="1596" y="27"/>
                </a:cubicBezTo>
                <a:cubicBezTo>
                  <a:pt x="1595" y="26"/>
                  <a:pt x="1594" y="27"/>
                  <a:pt x="1593" y="27"/>
                </a:cubicBezTo>
                <a:close/>
                <a:moveTo>
                  <a:pt x="1612" y="28"/>
                </a:moveTo>
                <a:cubicBezTo>
                  <a:pt x="1613" y="28"/>
                  <a:pt x="1613" y="28"/>
                  <a:pt x="1613" y="28"/>
                </a:cubicBezTo>
                <a:cubicBezTo>
                  <a:pt x="1611" y="29"/>
                  <a:pt x="1609" y="29"/>
                  <a:pt x="1607" y="29"/>
                </a:cubicBezTo>
                <a:cubicBezTo>
                  <a:pt x="1609" y="28"/>
                  <a:pt x="1611" y="28"/>
                  <a:pt x="1612" y="28"/>
                </a:cubicBezTo>
                <a:close/>
                <a:moveTo>
                  <a:pt x="1647" y="53"/>
                </a:moveTo>
                <a:cubicBezTo>
                  <a:pt x="1646" y="54"/>
                  <a:pt x="1641" y="54"/>
                  <a:pt x="1643" y="56"/>
                </a:cubicBezTo>
                <a:cubicBezTo>
                  <a:pt x="1645" y="57"/>
                  <a:pt x="1644" y="56"/>
                  <a:pt x="1647" y="56"/>
                </a:cubicBezTo>
                <a:cubicBezTo>
                  <a:pt x="1648" y="56"/>
                  <a:pt x="1648" y="53"/>
                  <a:pt x="1647" y="53"/>
                </a:cubicBezTo>
                <a:close/>
                <a:moveTo>
                  <a:pt x="1644" y="228"/>
                </a:moveTo>
                <a:cubicBezTo>
                  <a:pt x="1647" y="228"/>
                  <a:pt x="1648" y="230"/>
                  <a:pt x="1648" y="229"/>
                </a:cubicBezTo>
                <a:cubicBezTo>
                  <a:pt x="1649" y="227"/>
                  <a:pt x="1651" y="230"/>
                  <a:pt x="1650" y="225"/>
                </a:cubicBezTo>
                <a:cubicBezTo>
                  <a:pt x="1650" y="225"/>
                  <a:pt x="1648" y="224"/>
                  <a:pt x="1647" y="225"/>
                </a:cubicBezTo>
                <a:cubicBezTo>
                  <a:pt x="1646" y="225"/>
                  <a:pt x="1646" y="226"/>
                  <a:pt x="1644" y="226"/>
                </a:cubicBezTo>
                <a:cubicBezTo>
                  <a:pt x="1642" y="227"/>
                  <a:pt x="1642" y="228"/>
                  <a:pt x="1644" y="228"/>
                </a:cubicBezTo>
                <a:close/>
                <a:moveTo>
                  <a:pt x="1641" y="232"/>
                </a:moveTo>
                <a:cubicBezTo>
                  <a:pt x="1641" y="233"/>
                  <a:pt x="1643" y="234"/>
                  <a:pt x="1643" y="235"/>
                </a:cubicBezTo>
                <a:cubicBezTo>
                  <a:pt x="1643" y="236"/>
                  <a:pt x="1642" y="238"/>
                  <a:pt x="1644" y="238"/>
                </a:cubicBezTo>
                <a:cubicBezTo>
                  <a:pt x="1644" y="238"/>
                  <a:pt x="1646" y="237"/>
                  <a:pt x="1645" y="235"/>
                </a:cubicBezTo>
                <a:cubicBezTo>
                  <a:pt x="1645" y="235"/>
                  <a:pt x="1645" y="235"/>
                  <a:pt x="1645" y="235"/>
                </a:cubicBezTo>
                <a:cubicBezTo>
                  <a:pt x="1646" y="235"/>
                  <a:pt x="1647" y="236"/>
                  <a:pt x="1650" y="235"/>
                </a:cubicBezTo>
                <a:cubicBezTo>
                  <a:pt x="1650" y="234"/>
                  <a:pt x="1652" y="233"/>
                  <a:pt x="1652" y="232"/>
                </a:cubicBezTo>
                <a:cubicBezTo>
                  <a:pt x="1653" y="232"/>
                  <a:pt x="1654" y="232"/>
                  <a:pt x="1654" y="231"/>
                </a:cubicBezTo>
                <a:cubicBezTo>
                  <a:pt x="1654" y="231"/>
                  <a:pt x="1654" y="229"/>
                  <a:pt x="1653" y="229"/>
                </a:cubicBezTo>
                <a:cubicBezTo>
                  <a:pt x="1651" y="229"/>
                  <a:pt x="1652" y="230"/>
                  <a:pt x="1648" y="230"/>
                </a:cubicBezTo>
                <a:cubicBezTo>
                  <a:pt x="1644" y="230"/>
                  <a:pt x="1645" y="231"/>
                  <a:pt x="1644" y="231"/>
                </a:cubicBezTo>
                <a:cubicBezTo>
                  <a:pt x="1642" y="231"/>
                  <a:pt x="1641" y="231"/>
                  <a:pt x="1641" y="232"/>
                </a:cubicBezTo>
                <a:close/>
                <a:moveTo>
                  <a:pt x="1602" y="401"/>
                </a:moveTo>
                <a:cubicBezTo>
                  <a:pt x="1602" y="401"/>
                  <a:pt x="1599" y="402"/>
                  <a:pt x="1600" y="403"/>
                </a:cubicBezTo>
                <a:cubicBezTo>
                  <a:pt x="1601" y="404"/>
                  <a:pt x="1601" y="404"/>
                  <a:pt x="1603" y="402"/>
                </a:cubicBezTo>
                <a:cubicBezTo>
                  <a:pt x="1604" y="402"/>
                  <a:pt x="1602" y="401"/>
                  <a:pt x="1602" y="401"/>
                </a:cubicBezTo>
                <a:close/>
                <a:moveTo>
                  <a:pt x="1607" y="401"/>
                </a:moveTo>
                <a:cubicBezTo>
                  <a:pt x="1608" y="401"/>
                  <a:pt x="1609" y="399"/>
                  <a:pt x="1608" y="399"/>
                </a:cubicBezTo>
                <a:cubicBezTo>
                  <a:pt x="1605" y="398"/>
                  <a:pt x="1607" y="397"/>
                  <a:pt x="1603" y="399"/>
                </a:cubicBezTo>
                <a:cubicBezTo>
                  <a:pt x="1602" y="400"/>
                  <a:pt x="1607" y="401"/>
                  <a:pt x="1607" y="401"/>
                </a:cubicBezTo>
                <a:close/>
                <a:moveTo>
                  <a:pt x="1710" y="486"/>
                </a:moveTo>
                <a:cubicBezTo>
                  <a:pt x="1712" y="484"/>
                  <a:pt x="1709" y="484"/>
                  <a:pt x="1709" y="484"/>
                </a:cubicBezTo>
                <a:cubicBezTo>
                  <a:pt x="1708" y="487"/>
                  <a:pt x="1706" y="486"/>
                  <a:pt x="1707" y="490"/>
                </a:cubicBezTo>
                <a:cubicBezTo>
                  <a:pt x="1708" y="491"/>
                  <a:pt x="1709" y="490"/>
                  <a:pt x="1709" y="490"/>
                </a:cubicBezTo>
                <a:cubicBezTo>
                  <a:pt x="1712" y="488"/>
                  <a:pt x="1708" y="488"/>
                  <a:pt x="1710" y="486"/>
                </a:cubicBezTo>
                <a:close/>
                <a:moveTo>
                  <a:pt x="1668" y="482"/>
                </a:moveTo>
                <a:cubicBezTo>
                  <a:pt x="1670" y="481"/>
                  <a:pt x="1670" y="482"/>
                  <a:pt x="1670" y="479"/>
                </a:cubicBezTo>
                <a:cubicBezTo>
                  <a:pt x="1670" y="478"/>
                  <a:pt x="1668" y="478"/>
                  <a:pt x="1668" y="478"/>
                </a:cubicBezTo>
                <a:cubicBezTo>
                  <a:pt x="1668" y="480"/>
                  <a:pt x="1667" y="482"/>
                  <a:pt x="1668" y="482"/>
                </a:cubicBezTo>
                <a:close/>
                <a:moveTo>
                  <a:pt x="1645" y="459"/>
                </a:moveTo>
                <a:cubicBezTo>
                  <a:pt x="1649" y="459"/>
                  <a:pt x="1647" y="457"/>
                  <a:pt x="1645" y="455"/>
                </a:cubicBezTo>
                <a:cubicBezTo>
                  <a:pt x="1645" y="453"/>
                  <a:pt x="1644" y="454"/>
                  <a:pt x="1642" y="456"/>
                </a:cubicBezTo>
                <a:cubicBezTo>
                  <a:pt x="1640" y="458"/>
                  <a:pt x="1644" y="458"/>
                  <a:pt x="1645" y="459"/>
                </a:cubicBezTo>
                <a:close/>
                <a:moveTo>
                  <a:pt x="1715" y="484"/>
                </a:moveTo>
                <a:cubicBezTo>
                  <a:pt x="1716" y="484"/>
                  <a:pt x="1719" y="479"/>
                  <a:pt x="1719" y="477"/>
                </a:cubicBezTo>
                <a:cubicBezTo>
                  <a:pt x="1719" y="474"/>
                  <a:pt x="1712" y="480"/>
                  <a:pt x="1713" y="481"/>
                </a:cubicBezTo>
                <a:cubicBezTo>
                  <a:pt x="1714" y="483"/>
                  <a:pt x="1714" y="484"/>
                  <a:pt x="1715" y="484"/>
                </a:cubicBezTo>
                <a:close/>
                <a:moveTo>
                  <a:pt x="1681" y="448"/>
                </a:moveTo>
                <a:cubicBezTo>
                  <a:pt x="1680" y="448"/>
                  <a:pt x="1681" y="449"/>
                  <a:pt x="1681" y="449"/>
                </a:cubicBezTo>
                <a:cubicBezTo>
                  <a:pt x="1682" y="451"/>
                  <a:pt x="1682" y="452"/>
                  <a:pt x="1683" y="452"/>
                </a:cubicBezTo>
                <a:cubicBezTo>
                  <a:pt x="1685" y="452"/>
                  <a:pt x="1685" y="447"/>
                  <a:pt x="1681" y="448"/>
                </a:cubicBezTo>
                <a:close/>
                <a:moveTo>
                  <a:pt x="1684" y="460"/>
                </a:moveTo>
                <a:cubicBezTo>
                  <a:pt x="1684" y="461"/>
                  <a:pt x="1686" y="463"/>
                  <a:pt x="1686" y="463"/>
                </a:cubicBezTo>
                <a:cubicBezTo>
                  <a:pt x="1688" y="464"/>
                  <a:pt x="1688" y="465"/>
                  <a:pt x="1688" y="466"/>
                </a:cubicBezTo>
                <a:cubicBezTo>
                  <a:pt x="1689" y="466"/>
                  <a:pt x="1690" y="466"/>
                  <a:pt x="1690" y="466"/>
                </a:cubicBezTo>
                <a:cubicBezTo>
                  <a:pt x="1690" y="468"/>
                  <a:pt x="1692" y="466"/>
                  <a:pt x="1692" y="466"/>
                </a:cubicBezTo>
                <a:cubicBezTo>
                  <a:pt x="1692" y="465"/>
                  <a:pt x="1691" y="465"/>
                  <a:pt x="1691" y="465"/>
                </a:cubicBezTo>
                <a:cubicBezTo>
                  <a:pt x="1691" y="463"/>
                  <a:pt x="1687" y="460"/>
                  <a:pt x="1686" y="459"/>
                </a:cubicBezTo>
                <a:cubicBezTo>
                  <a:pt x="1685" y="458"/>
                  <a:pt x="1685" y="459"/>
                  <a:pt x="1684" y="460"/>
                </a:cubicBezTo>
                <a:close/>
                <a:moveTo>
                  <a:pt x="1686" y="436"/>
                </a:moveTo>
                <a:cubicBezTo>
                  <a:pt x="1685" y="436"/>
                  <a:pt x="1685" y="436"/>
                  <a:pt x="1685" y="436"/>
                </a:cubicBezTo>
                <a:cubicBezTo>
                  <a:pt x="1686" y="439"/>
                  <a:pt x="1686" y="439"/>
                  <a:pt x="1689" y="439"/>
                </a:cubicBezTo>
                <a:cubicBezTo>
                  <a:pt x="1692" y="439"/>
                  <a:pt x="1692" y="435"/>
                  <a:pt x="1689" y="435"/>
                </a:cubicBezTo>
                <a:cubicBezTo>
                  <a:pt x="1689" y="435"/>
                  <a:pt x="1686" y="436"/>
                  <a:pt x="1686" y="436"/>
                </a:cubicBezTo>
                <a:close/>
                <a:moveTo>
                  <a:pt x="1681" y="466"/>
                </a:moveTo>
                <a:cubicBezTo>
                  <a:pt x="1681" y="466"/>
                  <a:pt x="1681" y="468"/>
                  <a:pt x="1682" y="468"/>
                </a:cubicBezTo>
                <a:cubicBezTo>
                  <a:pt x="1683" y="467"/>
                  <a:pt x="1684" y="464"/>
                  <a:pt x="1681" y="466"/>
                </a:cubicBezTo>
                <a:close/>
                <a:moveTo>
                  <a:pt x="1691" y="430"/>
                </a:moveTo>
                <a:cubicBezTo>
                  <a:pt x="1691" y="430"/>
                  <a:pt x="1691" y="430"/>
                  <a:pt x="1689" y="431"/>
                </a:cubicBezTo>
                <a:cubicBezTo>
                  <a:pt x="1689" y="431"/>
                  <a:pt x="1691" y="433"/>
                  <a:pt x="1691" y="433"/>
                </a:cubicBezTo>
                <a:cubicBezTo>
                  <a:pt x="1692" y="433"/>
                  <a:pt x="1693" y="430"/>
                  <a:pt x="1691" y="430"/>
                </a:cubicBezTo>
                <a:close/>
                <a:moveTo>
                  <a:pt x="1677" y="486"/>
                </a:moveTo>
                <a:cubicBezTo>
                  <a:pt x="1677" y="485"/>
                  <a:pt x="1676" y="485"/>
                  <a:pt x="1676" y="486"/>
                </a:cubicBezTo>
                <a:cubicBezTo>
                  <a:pt x="1675" y="486"/>
                  <a:pt x="1674" y="486"/>
                  <a:pt x="1674" y="488"/>
                </a:cubicBezTo>
                <a:cubicBezTo>
                  <a:pt x="1674" y="489"/>
                  <a:pt x="1674" y="489"/>
                  <a:pt x="1674" y="490"/>
                </a:cubicBezTo>
                <a:cubicBezTo>
                  <a:pt x="1674" y="492"/>
                  <a:pt x="1675" y="490"/>
                  <a:pt x="1676" y="491"/>
                </a:cubicBezTo>
                <a:cubicBezTo>
                  <a:pt x="1678" y="492"/>
                  <a:pt x="1678" y="492"/>
                  <a:pt x="1680" y="492"/>
                </a:cubicBezTo>
                <a:cubicBezTo>
                  <a:pt x="1683" y="492"/>
                  <a:pt x="1681" y="493"/>
                  <a:pt x="1682" y="493"/>
                </a:cubicBezTo>
                <a:cubicBezTo>
                  <a:pt x="1686" y="493"/>
                  <a:pt x="1686" y="493"/>
                  <a:pt x="1686" y="493"/>
                </a:cubicBezTo>
                <a:cubicBezTo>
                  <a:pt x="1686" y="495"/>
                  <a:pt x="1686" y="495"/>
                  <a:pt x="1689" y="495"/>
                </a:cubicBezTo>
                <a:cubicBezTo>
                  <a:pt x="1690" y="495"/>
                  <a:pt x="1695" y="493"/>
                  <a:pt x="1695" y="493"/>
                </a:cubicBezTo>
                <a:cubicBezTo>
                  <a:pt x="1696" y="494"/>
                  <a:pt x="1702" y="497"/>
                  <a:pt x="1702" y="490"/>
                </a:cubicBezTo>
                <a:cubicBezTo>
                  <a:pt x="1702" y="489"/>
                  <a:pt x="1700" y="491"/>
                  <a:pt x="1700" y="491"/>
                </a:cubicBezTo>
                <a:cubicBezTo>
                  <a:pt x="1697" y="491"/>
                  <a:pt x="1697" y="491"/>
                  <a:pt x="1697" y="491"/>
                </a:cubicBezTo>
                <a:cubicBezTo>
                  <a:pt x="1697" y="491"/>
                  <a:pt x="1696" y="490"/>
                  <a:pt x="1696" y="490"/>
                </a:cubicBezTo>
                <a:cubicBezTo>
                  <a:pt x="1693" y="490"/>
                  <a:pt x="1693" y="490"/>
                  <a:pt x="1693" y="490"/>
                </a:cubicBezTo>
                <a:cubicBezTo>
                  <a:pt x="1692" y="489"/>
                  <a:pt x="1690" y="489"/>
                  <a:pt x="1689" y="489"/>
                </a:cubicBezTo>
                <a:cubicBezTo>
                  <a:pt x="1685" y="489"/>
                  <a:pt x="1684" y="490"/>
                  <a:pt x="1682" y="489"/>
                </a:cubicBezTo>
                <a:cubicBezTo>
                  <a:pt x="1681" y="485"/>
                  <a:pt x="1679" y="488"/>
                  <a:pt x="1677" y="486"/>
                </a:cubicBezTo>
                <a:close/>
                <a:moveTo>
                  <a:pt x="1680" y="463"/>
                </a:moveTo>
                <a:cubicBezTo>
                  <a:pt x="1678" y="464"/>
                  <a:pt x="1680" y="466"/>
                  <a:pt x="1681" y="465"/>
                </a:cubicBezTo>
                <a:cubicBezTo>
                  <a:pt x="1683" y="464"/>
                  <a:pt x="1682" y="462"/>
                  <a:pt x="1680" y="463"/>
                </a:cubicBezTo>
                <a:close/>
                <a:moveTo>
                  <a:pt x="1681" y="474"/>
                </a:moveTo>
                <a:cubicBezTo>
                  <a:pt x="1681" y="475"/>
                  <a:pt x="1684" y="477"/>
                  <a:pt x="1684" y="474"/>
                </a:cubicBezTo>
                <a:cubicBezTo>
                  <a:pt x="1685" y="473"/>
                  <a:pt x="1681" y="472"/>
                  <a:pt x="1681" y="474"/>
                </a:cubicBezTo>
                <a:close/>
                <a:moveTo>
                  <a:pt x="1684" y="473"/>
                </a:moveTo>
                <a:cubicBezTo>
                  <a:pt x="1686" y="473"/>
                  <a:pt x="1686" y="472"/>
                  <a:pt x="1686" y="471"/>
                </a:cubicBezTo>
                <a:cubicBezTo>
                  <a:pt x="1686" y="470"/>
                  <a:pt x="1683" y="470"/>
                  <a:pt x="1683" y="470"/>
                </a:cubicBezTo>
                <a:cubicBezTo>
                  <a:pt x="1684" y="472"/>
                  <a:pt x="1683" y="473"/>
                  <a:pt x="1684" y="473"/>
                </a:cubicBezTo>
                <a:close/>
                <a:moveTo>
                  <a:pt x="1698" y="466"/>
                </a:moveTo>
                <a:cubicBezTo>
                  <a:pt x="1698" y="467"/>
                  <a:pt x="1701" y="464"/>
                  <a:pt x="1700" y="463"/>
                </a:cubicBezTo>
                <a:cubicBezTo>
                  <a:pt x="1700" y="463"/>
                  <a:pt x="1698" y="463"/>
                  <a:pt x="1697" y="463"/>
                </a:cubicBezTo>
                <a:cubicBezTo>
                  <a:pt x="1693" y="463"/>
                  <a:pt x="1696" y="466"/>
                  <a:pt x="1698" y="466"/>
                </a:cubicBezTo>
                <a:close/>
                <a:moveTo>
                  <a:pt x="1694" y="469"/>
                </a:moveTo>
                <a:cubicBezTo>
                  <a:pt x="1692" y="467"/>
                  <a:pt x="1692" y="467"/>
                  <a:pt x="1691" y="469"/>
                </a:cubicBezTo>
                <a:cubicBezTo>
                  <a:pt x="1691" y="469"/>
                  <a:pt x="1691" y="468"/>
                  <a:pt x="1689" y="468"/>
                </a:cubicBezTo>
                <a:cubicBezTo>
                  <a:pt x="1689" y="468"/>
                  <a:pt x="1688" y="470"/>
                  <a:pt x="1688" y="470"/>
                </a:cubicBezTo>
                <a:cubicBezTo>
                  <a:pt x="1687" y="471"/>
                  <a:pt x="1687" y="471"/>
                  <a:pt x="1689" y="472"/>
                </a:cubicBezTo>
                <a:cubicBezTo>
                  <a:pt x="1690" y="473"/>
                  <a:pt x="1691" y="472"/>
                  <a:pt x="1691" y="472"/>
                </a:cubicBezTo>
                <a:cubicBezTo>
                  <a:pt x="1692" y="472"/>
                  <a:pt x="1692" y="472"/>
                  <a:pt x="1694" y="469"/>
                </a:cubicBezTo>
                <a:cubicBezTo>
                  <a:pt x="1694" y="469"/>
                  <a:pt x="1694" y="469"/>
                  <a:pt x="1694" y="469"/>
                </a:cubicBezTo>
                <a:close/>
                <a:moveTo>
                  <a:pt x="1686" y="465"/>
                </a:moveTo>
                <a:cubicBezTo>
                  <a:pt x="1684" y="465"/>
                  <a:pt x="1685" y="466"/>
                  <a:pt x="1685" y="467"/>
                </a:cubicBezTo>
                <a:cubicBezTo>
                  <a:pt x="1685" y="468"/>
                  <a:pt x="1688" y="467"/>
                  <a:pt x="1688" y="466"/>
                </a:cubicBezTo>
                <a:cubicBezTo>
                  <a:pt x="1688" y="465"/>
                  <a:pt x="1687" y="465"/>
                  <a:pt x="1686" y="465"/>
                </a:cubicBezTo>
                <a:close/>
                <a:moveTo>
                  <a:pt x="1694" y="434"/>
                </a:moveTo>
                <a:cubicBezTo>
                  <a:pt x="1694" y="434"/>
                  <a:pt x="1692" y="434"/>
                  <a:pt x="1692" y="435"/>
                </a:cubicBezTo>
                <a:cubicBezTo>
                  <a:pt x="1692" y="436"/>
                  <a:pt x="1695" y="437"/>
                  <a:pt x="1694" y="434"/>
                </a:cubicBezTo>
                <a:cubicBezTo>
                  <a:pt x="1694" y="434"/>
                  <a:pt x="1694" y="434"/>
                  <a:pt x="1694" y="434"/>
                </a:cubicBezTo>
                <a:close/>
                <a:moveTo>
                  <a:pt x="1692" y="474"/>
                </a:moveTo>
                <a:cubicBezTo>
                  <a:pt x="1692" y="471"/>
                  <a:pt x="1689" y="474"/>
                  <a:pt x="1689" y="475"/>
                </a:cubicBezTo>
                <a:cubicBezTo>
                  <a:pt x="1689" y="476"/>
                  <a:pt x="1692" y="477"/>
                  <a:pt x="1692" y="474"/>
                </a:cubicBezTo>
                <a:close/>
                <a:moveTo>
                  <a:pt x="1691" y="479"/>
                </a:moveTo>
                <a:cubicBezTo>
                  <a:pt x="1693" y="480"/>
                  <a:pt x="1695" y="475"/>
                  <a:pt x="1692" y="477"/>
                </a:cubicBezTo>
                <a:cubicBezTo>
                  <a:pt x="1690" y="478"/>
                  <a:pt x="1690" y="478"/>
                  <a:pt x="1690" y="478"/>
                </a:cubicBezTo>
                <a:cubicBezTo>
                  <a:pt x="1690" y="479"/>
                  <a:pt x="1691" y="479"/>
                  <a:pt x="1691" y="479"/>
                </a:cubicBezTo>
                <a:close/>
                <a:moveTo>
                  <a:pt x="1695" y="457"/>
                </a:moveTo>
                <a:cubicBezTo>
                  <a:pt x="1696" y="457"/>
                  <a:pt x="1698" y="455"/>
                  <a:pt x="1698" y="454"/>
                </a:cubicBezTo>
                <a:cubicBezTo>
                  <a:pt x="1698" y="452"/>
                  <a:pt x="1697" y="451"/>
                  <a:pt x="1696" y="451"/>
                </a:cubicBezTo>
                <a:cubicBezTo>
                  <a:pt x="1695" y="451"/>
                  <a:pt x="1695" y="453"/>
                  <a:pt x="1694" y="455"/>
                </a:cubicBezTo>
                <a:cubicBezTo>
                  <a:pt x="1693" y="455"/>
                  <a:pt x="1695" y="457"/>
                  <a:pt x="1695" y="457"/>
                </a:cubicBezTo>
                <a:close/>
                <a:moveTo>
                  <a:pt x="1701" y="448"/>
                </a:moveTo>
                <a:cubicBezTo>
                  <a:pt x="1702" y="447"/>
                  <a:pt x="1699" y="443"/>
                  <a:pt x="1698" y="443"/>
                </a:cubicBezTo>
                <a:cubicBezTo>
                  <a:pt x="1697" y="443"/>
                  <a:pt x="1695" y="444"/>
                  <a:pt x="1694" y="445"/>
                </a:cubicBezTo>
                <a:cubicBezTo>
                  <a:pt x="1694" y="446"/>
                  <a:pt x="1694" y="446"/>
                  <a:pt x="1694" y="446"/>
                </a:cubicBezTo>
                <a:cubicBezTo>
                  <a:pt x="1694" y="446"/>
                  <a:pt x="1694" y="446"/>
                  <a:pt x="1694" y="446"/>
                </a:cubicBezTo>
                <a:cubicBezTo>
                  <a:pt x="1693" y="446"/>
                  <a:pt x="1696" y="447"/>
                  <a:pt x="1698" y="449"/>
                </a:cubicBezTo>
                <a:cubicBezTo>
                  <a:pt x="1699" y="449"/>
                  <a:pt x="1700" y="449"/>
                  <a:pt x="1701" y="448"/>
                </a:cubicBezTo>
                <a:close/>
                <a:moveTo>
                  <a:pt x="1776" y="490"/>
                </a:moveTo>
                <a:cubicBezTo>
                  <a:pt x="1778" y="490"/>
                  <a:pt x="1779" y="488"/>
                  <a:pt x="1780" y="486"/>
                </a:cubicBezTo>
                <a:cubicBezTo>
                  <a:pt x="1781" y="486"/>
                  <a:pt x="1780" y="486"/>
                  <a:pt x="1780" y="486"/>
                </a:cubicBezTo>
                <a:cubicBezTo>
                  <a:pt x="1777" y="487"/>
                  <a:pt x="1777" y="486"/>
                  <a:pt x="1776" y="488"/>
                </a:cubicBezTo>
                <a:cubicBezTo>
                  <a:pt x="1771" y="491"/>
                  <a:pt x="1771" y="489"/>
                  <a:pt x="1765" y="490"/>
                </a:cubicBezTo>
                <a:cubicBezTo>
                  <a:pt x="1764" y="490"/>
                  <a:pt x="1763" y="490"/>
                  <a:pt x="1763" y="491"/>
                </a:cubicBezTo>
                <a:cubicBezTo>
                  <a:pt x="1762" y="492"/>
                  <a:pt x="1757" y="492"/>
                  <a:pt x="1757" y="493"/>
                </a:cubicBezTo>
                <a:cubicBezTo>
                  <a:pt x="1757" y="493"/>
                  <a:pt x="1758" y="497"/>
                  <a:pt x="1759" y="497"/>
                </a:cubicBezTo>
                <a:cubicBezTo>
                  <a:pt x="1764" y="499"/>
                  <a:pt x="1762" y="498"/>
                  <a:pt x="1768" y="498"/>
                </a:cubicBezTo>
                <a:cubicBezTo>
                  <a:pt x="1768" y="498"/>
                  <a:pt x="1770" y="495"/>
                  <a:pt x="1772" y="495"/>
                </a:cubicBezTo>
                <a:cubicBezTo>
                  <a:pt x="1773" y="496"/>
                  <a:pt x="1775" y="495"/>
                  <a:pt x="1776" y="495"/>
                </a:cubicBezTo>
                <a:cubicBezTo>
                  <a:pt x="1777" y="495"/>
                  <a:pt x="1775" y="493"/>
                  <a:pt x="1775" y="491"/>
                </a:cubicBezTo>
                <a:cubicBezTo>
                  <a:pt x="1775" y="491"/>
                  <a:pt x="1775" y="491"/>
                  <a:pt x="1776" y="490"/>
                </a:cubicBezTo>
                <a:close/>
                <a:moveTo>
                  <a:pt x="2437" y="762"/>
                </a:moveTo>
                <a:cubicBezTo>
                  <a:pt x="2437" y="762"/>
                  <a:pt x="2438" y="761"/>
                  <a:pt x="2438" y="761"/>
                </a:cubicBezTo>
                <a:cubicBezTo>
                  <a:pt x="2438" y="757"/>
                  <a:pt x="2436" y="760"/>
                  <a:pt x="2436" y="761"/>
                </a:cubicBezTo>
                <a:cubicBezTo>
                  <a:pt x="2437" y="762"/>
                  <a:pt x="2437" y="762"/>
                  <a:pt x="2437" y="762"/>
                </a:cubicBezTo>
                <a:close/>
                <a:moveTo>
                  <a:pt x="2436" y="763"/>
                </a:moveTo>
                <a:cubicBezTo>
                  <a:pt x="2436" y="762"/>
                  <a:pt x="2436" y="760"/>
                  <a:pt x="2434" y="761"/>
                </a:cubicBezTo>
                <a:cubicBezTo>
                  <a:pt x="2432" y="762"/>
                  <a:pt x="2433" y="761"/>
                  <a:pt x="2434" y="763"/>
                </a:cubicBezTo>
                <a:cubicBezTo>
                  <a:pt x="2434" y="763"/>
                  <a:pt x="2435" y="765"/>
                  <a:pt x="2435" y="764"/>
                </a:cubicBezTo>
                <a:cubicBezTo>
                  <a:pt x="2436" y="763"/>
                  <a:pt x="2436" y="763"/>
                  <a:pt x="2436" y="763"/>
                </a:cubicBezTo>
                <a:close/>
                <a:moveTo>
                  <a:pt x="2439" y="777"/>
                </a:moveTo>
                <a:cubicBezTo>
                  <a:pt x="2439" y="776"/>
                  <a:pt x="2438" y="776"/>
                  <a:pt x="2438" y="776"/>
                </a:cubicBezTo>
                <a:cubicBezTo>
                  <a:pt x="2437" y="776"/>
                  <a:pt x="2437" y="777"/>
                  <a:pt x="2437" y="777"/>
                </a:cubicBezTo>
                <a:cubicBezTo>
                  <a:pt x="2437" y="777"/>
                  <a:pt x="2435" y="777"/>
                  <a:pt x="2435" y="777"/>
                </a:cubicBezTo>
                <a:cubicBezTo>
                  <a:pt x="2434" y="778"/>
                  <a:pt x="2434" y="777"/>
                  <a:pt x="2435" y="779"/>
                </a:cubicBezTo>
                <a:cubicBezTo>
                  <a:pt x="2435" y="779"/>
                  <a:pt x="2437" y="778"/>
                  <a:pt x="2437" y="778"/>
                </a:cubicBezTo>
                <a:cubicBezTo>
                  <a:pt x="2437" y="778"/>
                  <a:pt x="2440" y="779"/>
                  <a:pt x="2439" y="777"/>
                </a:cubicBezTo>
                <a:close/>
                <a:moveTo>
                  <a:pt x="2431" y="754"/>
                </a:moveTo>
                <a:cubicBezTo>
                  <a:pt x="2431" y="754"/>
                  <a:pt x="2433" y="754"/>
                  <a:pt x="2433" y="753"/>
                </a:cubicBezTo>
                <a:cubicBezTo>
                  <a:pt x="2432" y="751"/>
                  <a:pt x="2432" y="752"/>
                  <a:pt x="2431" y="754"/>
                </a:cubicBezTo>
                <a:cubicBezTo>
                  <a:pt x="2431" y="754"/>
                  <a:pt x="2431" y="754"/>
                  <a:pt x="2431" y="754"/>
                </a:cubicBezTo>
                <a:close/>
                <a:moveTo>
                  <a:pt x="2433" y="750"/>
                </a:moveTo>
                <a:cubicBezTo>
                  <a:pt x="2431" y="750"/>
                  <a:pt x="2431" y="750"/>
                  <a:pt x="2432" y="752"/>
                </a:cubicBezTo>
                <a:cubicBezTo>
                  <a:pt x="2433" y="752"/>
                  <a:pt x="2434" y="750"/>
                  <a:pt x="2433" y="750"/>
                </a:cubicBezTo>
                <a:close/>
                <a:moveTo>
                  <a:pt x="2433" y="756"/>
                </a:moveTo>
                <a:cubicBezTo>
                  <a:pt x="2433" y="756"/>
                  <a:pt x="2434" y="758"/>
                  <a:pt x="2435" y="758"/>
                </a:cubicBezTo>
                <a:cubicBezTo>
                  <a:pt x="2437" y="758"/>
                  <a:pt x="2437" y="759"/>
                  <a:pt x="2437" y="756"/>
                </a:cubicBezTo>
                <a:cubicBezTo>
                  <a:pt x="2437" y="756"/>
                  <a:pt x="2435" y="755"/>
                  <a:pt x="2435" y="755"/>
                </a:cubicBezTo>
                <a:cubicBezTo>
                  <a:pt x="2434" y="755"/>
                  <a:pt x="2433" y="755"/>
                  <a:pt x="2433" y="756"/>
                </a:cubicBezTo>
                <a:close/>
                <a:moveTo>
                  <a:pt x="2437" y="783"/>
                </a:moveTo>
                <a:cubicBezTo>
                  <a:pt x="2437" y="783"/>
                  <a:pt x="2434" y="786"/>
                  <a:pt x="2437" y="786"/>
                </a:cubicBezTo>
                <a:cubicBezTo>
                  <a:pt x="2439" y="786"/>
                  <a:pt x="2440" y="782"/>
                  <a:pt x="2439" y="781"/>
                </a:cubicBezTo>
                <a:cubicBezTo>
                  <a:pt x="2439" y="781"/>
                  <a:pt x="2438" y="778"/>
                  <a:pt x="2437" y="781"/>
                </a:cubicBezTo>
                <a:cubicBezTo>
                  <a:pt x="2437" y="782"/>
                  <a:pt x="2438" y="782"/>
                  <a:pt x="2438" y="783"/>
                </a:cubicBezTo>
                <a:cubicBezTo>
                  <a:pt x="2437" y="783"/>
                  <a:pt x="2437" y="783"/>
                  <a:pt x="2437" y="783"/>
                </a:cubicBezTo>
                <a:close/>
                <a:moveTo>
                  <a:pt x="2436" y="785"/>
                </a:moveTo>
                <a:cubicBezTo>
                  <a:pt x="2436" y="785"/>
                  <a:pt x="2436" y="785"/>
                  <a:pt x="2436" y="785"/>
                </a:cubicBezTo>
                <a:cubicBezTo>
                  <a:pt x="2436" y="785"/>
                  <a:pt x="2436" y="785"/>
                  <a:pt x="2436" y="785"/>
                </a:cubicBezTo>
                <a:cubicBezTo>
                  <a:pt x="2436" y="785"/>
                  <a:pt x="2436" y="785"/>
                  <a:pt x="2436" y="785"/>
                </a:cubicBezTo>
                <a:close/>
                <a:moveTo>
                  <a:pt x="2435" y="772"/>
                </a:moveTo>
                <a:cubicBezTo>
                  <a:pt x="2435" y="771"/>
                  <a:pt x="2435" y="771"/>
                  <a:pt x="2433" y="772"/>
                </a:cubicBezTo>
                <a:cubicBezTo>
                  <a:pt x="2433" y="773"/>
                  <a:pt x="2435" y="773"/>
                  <a:pt x="2435" y="773"/>
                </a:cubicBezTo>
                <a:cubicBezTo>
                  <a:pt x="2436" y="773"/>
                  <a:pt x="2436" y="774"/>
                  <a:pt x="2436" y="773"/>
                </a:cubicBezTo>
                <a:cubicBezTo>
                  <a:pt x="2438" y="775"/>
                  <a:pt x="2438" y="778"/>
                  <a:pt x="2439" y="774"/>
                </a:cubicBezTo>
                <a:cubicBezTo>
                  <a:pt x="2439" y="774"/>
                  <a:pt x="2439" y="773"/>
                  <a:pt x="2439" y="773"/>
                </a:cubicBezTo>
                <a:cubicBezTo>
                  <a:pt x="2438" y="770"/>
                  <a:pt x="2437" y="771"/>
                  <a:pt x="2435" y="772"/>
                </a:cubicBezTo>
                <a:close/>
                <a:moveTo>
                  <a:pt x="2435" y="748"/>
                </a:moveTo>
                <a:cubicBezTo>
                  <a:pt x="2438" y="751"/>
                  <a:pt x="2437" y="750"/>
                  <a:pt x="2438" y="747"/>
                </a:cubicBezTo>
                <a:cubicBezTo>
                  <a:pt x="2438" y="747"/>
                  <a:pt x="2437" y="745"/>
                  <a:pt x="2436" y="745"/>
                </a:cubicBezTo>
                <a:cubicBezTo>
                  <a:pt x="2435" y="745"/>
                  <a:pt x="2434" y="744"/>
                  <a:pt x="2435" y="748"/>
                </a:cubicBezTo>
                <a:cubicBezTo>
                  <a:pt x="2435" y="748"/>
                  <a:pt x="2435" y="748"/>
                  <a:pt x="2435" y="748"/>
                </a:cubicBezTo>
                <a:close/>
                <a:moveTo>
                  <a:pt x="2430" y="761"/>
                </a:moveTo>
                <a:cubicBezTo>
                  <a:pt x="2430" y="761"/>
                  <a:pt x="2432" y="763"/>
                  <a:pt x="2432" y="762"/>
                </a:cubicBezTo>
                <a:cubicBezTo>
                  <a:pt x="2432" y="760"/>
                  <a:pt x="2433" y="760"/>
                  <a:pt x="2430" y="760"/>
                </a:cubicBezTo>
                <a:cubicBezTo>
                  <a:pt x="2430" y="760"/>
                  <a:pt x="2430" y="761"/>
                  <a:pt x="2430" y="761"/>
                </a:cubicBezTo>
                <a:close/>
                <a:moveTo>
                  <a:pt x="2437" y="770"/>
                </a:moveTo>
                <a:cubicBezTo>
                  <a:pt x="2438" y="770"/>
                  <a:pt x="2439" y="768"/>
                  <a:pt x="2439" y="768"/>
                </a:cubicBezTo>
                <a:cubicBezTo>
                  <a:pt x="2438" y="767"/>
                  <a:pt x="2438" y="767"/>
                  <a:pt x="2437" y="769"/>
                </a:cubicBezTo>
                <a:cubicBezTo>
                  <a:pt x="2437" y="769"/>
                  <a:pt x="2436" y="770"/>
                  <a:pt x="2437" y="770"/>
                </a:cubicBezTo>
                <a:close/>
                <a:moveTo>
                  <a:pt x="2388" y="725"/>
                </a:moveTo>
                <a:cubicBezTo>
                  <a:pt x="2387" y="725"/>
                  <a:pt x="2387" y="728"/>
                  <a:pt x="2388" y="728"/>
                </a:cubicBezTo>
                <a:cubicBezTo>
                  <a:pt x="2389" y="728"/>
                  <a:pt x="2389" y="729"/>
                  <a:pt x="2389" y="726"/>
                </a:cubicBezTo>
                <a:cubicBezTo>
                  <a:pt x="2389" y="725"/>
                  <a:pt x="2389" y="725"/>
                  <a:pt x="2388" y="725"/>
                </a:cubicBezTo>
                <a:close/>
                <a:moveTo>
                  <a:pt x="2384" y="746"/>
                </a:moveTo>
                <a:cubicBezTo>
                  <a:pt x="2384" y="745"/>
                  <a:pt x="2384" y="744"/>
                  <a:pt x="2384" y="744"/>
                </a:cubicBezTo>
                <a:cubicBezTo>
                  <a:pt x="2384" y="743"/>
                  <a:pt x="2383" y="741"/>
                  <a:pt x="2382" y="741"/>
                </a:cubicBezTo>
                <a:cubicBezTo>
                  <a:pt x="2382" y="741"/>
                  <a:pt x="2382" y="743"/>
                  <a:pt x="2382" y="743"/>
                </a:cubicBezTo>
                <a:cubicBezTo>
                  <a:pt x="2381" y="746"/>
                  <a:pt x="2381" y="746"/>
                  <a:pt x="2381" y="746"/>
                </a:cubicBezTo>
                <a:cubicBezTo>
                  <a:pt x="2380" y="749"/>
                  <a:pt x="2380" y="749"/>
                  <a:pt x="2380" y="749"/>
                </a:cubicBezTo>
                <a:cubicBezTo>
                  <a:pt x="2381" y="753"/>
                  <a:pt x="2381" y="753"/>
                  <a:pt x="2381" y="753"/>
                </a:cubicBezTo>
                <a:cubicBezTo>
                  <a:pt x="2381" y="755"/>
                  <a:pt x="2381" y="755"/>
                  <a:pt x="2381" y="755"/>
                </a:cubicBezTo>
                <a:cubicBezTo>
                  <a:pt x="2381" y="755"/>
                  <a:pt x="2379" y="757"/>
                  <a:pt x="2379" y="758"/>
                </a:cubicBezTo>
                <a:cubicBezTo>
                  <a:pt x="2379" y="761"/>
                  <a:pt x="2379" y="760"/>
                  <a:pt x="2380" y="761"/>
                </a:cubicBezTo>
                <a:cubicBezTo>
                  <a:pt x="2380" y="762"/>
                  <a:pt x="2380" y="767"/>
                  <a:pt x="2380" y="767"/>
                </a:cubicBezTo>
                <a:cubicBezTo>
                  <a:pt x="2381" y="767"/>
                  <a:pt x="2381" y="768"/>
                  <a:pt x="2383" y="764"/>
                </a:cubicBezTo>
                <a:cubicBezTo>
                  <a:pt x="2383" y="764"/>
                  <a:pt x="2382" y="762"/>
                  <a:pt x="2382" y="762"/>
                </a:cubicBezTo>
                <a:cubicBezTo>
                  <a:pt x="2383" y="760"/>
                  <a:pt x="2383" y="760"/>
                  <a:pt x="2383" y="760"/>
                </a:cubicBezTo>
                <a:cubicBezTo>
                  <a:pt x="2382" y="755"/>
                  <a:pt x="2383" y="758"/>
                  <a:pt x="2383" y="755"/>
                </a:cubicBezTo>
                <a:cubicBezTo>
                  <a:pt x="2383" y="754"/>
                  <a:pt x="2383" y="754"/>
                  <a:pt x="2383" y="754"/>
                </a:cubicBezTo>
                <a:cubicBezTo>
                  <a:pt x="2384" y="751"/>
                  <a:pt x="2383" y="751"/>
                  <a:pt x="2384" y="747"/>
                </a:cubicBezTo>
                <a:cubicBezTo>
                  <a:pt x="2384" y="746"/>
                  <a:pt x="2384" y="746"/>
                  <a:pt x="2384" y="746"/>
                </a:cubicBezTo>
                <a:close/>
                <a:moveTo>
                  <a:pt x="2380" y="771"/>
                </a:moveTo>
                <a:cubicBezTo>
                  <a:pt x="2379" y="770"/>
                  <a:pt x="2377" y="776"/>
                  <a:pt x="2379" y="776"/>
                </a:cubicBezTo>
                <a:cubicBezTo>
                  <a:pt x="2381" y="776"/>
                  <a:pt x="2381" y="776"/>
                  <a:pt x="2381" y="776"/>
                </a:cubicBezTo>
                <a:cubicBezTo>
                  <a:pt x="2382" y="774"/>
                  <a:pt x="2382" y="772"/>
                  <a:pt x="2380" y="771"/>
                </a:cubicBezTo>
                <a:close/>
                <a:moveTo>
                  <a:pt x="2391" y="722"/>
                </a:moveTo>
                <a:cubicBezTo>
                  <a:pt x="2390" y="719"/>
                  <a:pt x="2390" y="719"/>
                  <a:pt x="2388" y="722"/>
                </a:cubicBezTo>
                <a:cubicBezTo>
                  <a:pt x="2388" y="722"/>
                  <a:pt x="2388" y="724"/>
                  <a:pt x="2389" y="723"/>
                </a:cubicBezTo>
                <a:cubicBezTo>
                  <a:pt x="2390" y="723"/>
                  <a:pt x="2391" y="723"/>
                  <a:pt x="2391" y="722"/>
                </a:cubicBezTo>
                <a:close/>
                <a:moveTo>
                  <a:pt x="2459" y="786"/>
                </a:moveTo>
                <a:cubicBezTo>
                  <a:pt x="2459" y="786"/>
                  <a:pt x="2456" y="784"/>
                  <a:pt x="2456" y="785"/>
                </a:cubicBezTo>
                <a:cubicBezTo>
                  <a:pt x="2456" y="787"/>
                  <a:pt x="2455" y="787"/>
                  <a:pt x="2458" y="786"/>
                </a:cubicBezTo>
                <a:cubicBezTo>
                  <a:pt x="2458" y="786"/>
                  <a:pt x="2459" y="786"/>
                  <a:pt x="2459" y="786"/>
                </a:cubicBezTo>
                <a:close/>
                <a:moveTo>
                  <a:pt x="2457" y="787"/>
                </a:moveTo>
                <a:cubicBezTo>
                  <a:pt x="2457" y="787"/>
                  <a:pt x="2455" y="788"/>
                  <a:pt x="2455" y="788"/>
                </a:cubicBezTo>
                <a:cubicBezTo>
                  <a:pt x="2456" y="790"/>
                  <a:pt x="2455" y="790"/>
                  <a:pt x="2457" y="790"/>
                </a:cubicBezTo>
                <a:cubicBezTo>
                  <a:pt x="2457" y="790"/>
                  <a:pt x="2459" y="788"/>
                  <a:pt x="2458" y="788"/>
                </a:cubicBezTo>
                <a:cubicBezTo>
                  <a:pt x="2457" y="787"/>
                  <a:pt x="2457" y="787"/>
                  <a:pt x="2457" y="787"/>
                </a:cubicBezTo>
                <a:close/>
                <a:moveTo>
                  <a:pt x="2453" y="786"/>
                </a:moveTo>
                <a:cubicBezTo>
                  <a:pt x="2453" y="786"/>
                  <a:pt x="2452" y="790"/>
                  <a:pt x="2453" y="790"/>
                </a:cubicBezTo>
                <a:cubicBezTo>
                  <a:pt x="2453" y="790"/>
                  <a:pt x="2455" y="788"/>
                  <a:pt x="2455" y="787"/>
                </a:cubicBezTo>
                <a:cubicBezTo>
                  <a:pt x="2454" y="787"/>
                  <a:pt x="2453" y="786"/>
                  <a:pt x="2453" y="786"/>
                </a:cubicBezTo>
                <a:close/>
                <a:moveTo>
                  <a:pt x="2723" y="543"/>
                </a:moveTo>
                <a:cubicBezTo>
                  <a:pt x="2722" y="543"/>
                  <a:pt x="2721" y="547"/>
                  <a:pt x="2721" y="547"/>
                </a:cubicBezTo>
                <a:cubicBezTo>
                  <a:pt x="2721" y="548"/>
                  <a:pt x="2723" y="551"/>
                  <a:pt x="2724" y="549"/>
                </a:cubicBezTo>
                <a:cubicBezTo>
                  <a:pt x="2724" y="548"/>
                  <a:pt x="2725" y="547"/>
                  <a:pt x="2725" y="546"/>
                </a:cubicBezTo>
                <a:cubicBezTo>
                  <a:pt x="2725" y="545"/>
                  <a:pt x="2724" y="543"/>
                  <a:pt x="2723" y="543"/>
                </a:cubicBezTo>
                <a:close/>
                <a:moveTo>
                  <a:pt x="2671" y="618"/>
                </a:moveTo>
                <a:cubicBezTo>
                  <a:pt x="2669" y="617"/>
                  <a:pt x="2672" y="620"/>
                  <a:pt x="2672" y="620"/>
                </a:cubicBezTo>
                <a:cubicBezTo>
                  <a:pt x="2672" y="620"/>
                  <a:pt x="2674" y="619"/>
                  <a:pt x="2674" y="618"/>
                </a:cubicBezTo>
                <a:cubicBezTo>
                  <a:pt x="2674" y="617"/>
                  <a:pt x="2672" y="616"/>
                  <a:pt x="2672" y="616"/>
                </a:cubicBezTo>
                <a:cubicBezTo>
                  <a:pt x="2672" y="616"/>
                  <a:pt x="2671" y="617"/>
                  <a:pt x="2671" y="618"/>
                </a:cubicBezTo>
                <a:close/>
                <a:moveTo>
                  <a:pt x="2722" y="573"/>
                </a:moveTo>
                <a:cubicBezTo>
                  <a:pt x="2725" y="573"/>
                  <a:pt x="2721" y="570"/>
                  <a:pt x="2721" y="571"/>
                </a:cubicBezTo>
                <a:cubicBezTo>
                  <a:pt x="2721" y="573"/>
                  <a:pt x="2720" y="573"/>
                  <a:pt x="2722" y="573"/>
                </a:cubicBezTo>
                <a:close/>
                <a:moveTo>
                  <a:pt x="2712" y="576"/>
                </a:moveTo>
                <a:cubicBezTo>
                  <a:pt x="2711" y="580"/>
                  <a:pt x="2712" y="581"/>
                  <a:pt x="2714" y="580"/>
                </a:cubicBezTo>
                <a:cubicBezTo>
                  <a:pt x="2715" y="579"/>
                  <a:pt x="2715" y="579"/>
                  <a:pt x="2714" y="578"/>
                </a:cubicBezTo>
                <a:cubicBezTo>
                  <a:pt x="2714" y="577"/>
                  <a:pt x="2712" y="576"/>
                  <a:pt x="2712" y="576"/>
                </a:cubicBezTo>
                <a:close/>
                <a:moveTo>
                  <a:pt x="2721" y="548"/>
                </a:moveTo>
                <a:cubicBezTo>
                  <a:pt x="2720" y="546"/>
                  <a:pt x="2719" y="547"/>
                  <a:pt x="2718" y="547"/>
                </a:cubicBezTo>
                <a:cubicBezTo>
                  <a:pt x="2717" y="547"/>
                  <a:pt x="2717" y="552"/>
                  <a:pt x="2719" y="552"/>
                </a:cubicBezTo>
                <a:cubicBezTo>
                  <a:pt x="2719" y="552"/>
                  <a:pt x="2720" y="551"/>
                  <a:pt x="2721" y="551"/>
                </a:cubicBezTo>
                <a:cubicBezTo>
                  <a:pt x="2722" y="550"/>
                  <a:pt x="2721" y="549"/>
                  <a:pt x="2721" y="548"/>
                </a:cubicBezTo>
                <a:close/>
                <a:moveTo>
                  <a:pt x="2713" y="574"/>
                </a:moveTo>
                <a:cubicBezTo>
                  <a:pt x="2716" y="579"/>
                  <a:pt x="2716" y="576"/>
                  <a:pt x="2717" y="575"/>
                </a:cubicBezTo>
                <a:cubicBezTo>
                  <a:pt x="2718" y="575"/>
                  <a:pt x="2719" y="572"/>
                  <a:pt x="2719" y="571"/>
                </a:cubicBezTo>
                <a:cubicBezTo>
                  <a:pt x="2719" y="570"/>
                  <a:pt x="2718" y="569"/>
                  <a:pt x="2717" y="570"/>
                </a:cubicBezTo>
                <a:cubicBezTo>
                  <a:pt x="2713" y="572"/>
                  <a:pt x="2714" y="571"/>
                  <a:pt x="2713" y="574"/>
                </a:cubicBezTo>
                <a:cubicBezTo>
                  <a:pt x="2713" y="574"/>
                  <a:pt x="2713" y="574"/>
                  <a:pt x="2713" y="574"/>
                </a:cubicBezTo>
                <a:close/>
                <a:moveTo>
                  <a:pt x="2714" y="557"/>
                </a:moveTo>
                <a:cubicBezTo>
                  <a:pt x="2716" y="557"/>
                  <a:pt x="2718" y="553"/>
                  <a:pt x="2716" y="552"/>
                </a:cubicBezTo>
                <a:cubicBezTo>
                  <a:pt x="2715" y="552"/>
                  <a:pt x="2715" y="552"/>
                  <a:pt x="2714" y="554"/>
                </a:cubicBezTo>
                <a:cubicBezTo>
                  <a:pt x="2713" y="555"/>
                  <a:pt x="2714" y="557"/>
                  <a:pt x="2714" y="557"/>
                </a:cubicBezTo>
                <a:close/>
                <a:moveTo>
                  <a:pt x="2706" y="527"/>
                </a:moveTo>
                <a:cubicBezTo>
                  <a:pt x="2706" y="528"/>
                  <a:pt x="2707" y="527"/>
                  <a:pt x="2707" y="527"/>
                </a:cubicBezTo>
                <a:cubicBezTo>
                  <a:pt x="2708" y="527"/>
                  <a:pt x="2708" y="526"/>
                  <a:pt x="2708" y="524"/>
                </a:cubicBezTo>
                <a:cubicBezTo>
                  <a:pt x="2708" y="524"/>
                  <a:pt x="2707" y="523"/>
                  <a:pt x="2706" y="523"/>
                </a:cubicBezTo>
                <a:cubicBezTo>
                  <a:pt x="2706" y="523"/>
                  <a:pt x="2705" y="526"/>
                  <a:pt x="2706" y="527"/>
                </a:cubicBezTo>
                <a:close/>
                <a:moveTo>
                  <a:pt x="2706" y="523"/>
                </a:moveTo>
                <a:cubicBezTo>
                  <a:pt x="2708" y="524"/>
                  <a:pt x="2709" y="521"/>
                  <a:pt x="2709" y="521"/>
                </a:cubicBezTo>
                <a:cubicBezTo>
                  <a:pt x="2709" y="520"/>
                  <a:pt x="2704" y="519"/>
                  <a:pt x="2706" y="523"/>
                </a:cubicBezTo>
                <a:cubicBezTo>
                  <a:pt x="2706" y="523"/>
                  <a:pt x="2706" y="523"/>
                  <a:pt x="2706" y="523"/>
                </a:cubicBezTo>
                <a:close/>
                <a:moveTo>
                  <a:pt x="2707" y="523"/>
                </a:moveTo>
                <a:cubicBezTo>
                  <a:pt x="2707" y="523"/>
                  <a:pt x="2707" y="523"/>
                  <a:pt x="2707" y="523"/>
                </a:cubicBezTo>
                <a:cubicBezTo>
                  <a:pt x="2707" y="523"/>
                  <a:pt x="2707" y="523"/>
                  <a:pt x="2707" y="523"/>
                </a:cubicBezTo>
                <a:cubicBezTo>
                  <a:pt x="2707" y="523"/>
                  <a:pt x="2707" y="523"/>
                  <a:pt x="2707" y="523"/>
                </a:cubicBezTo>
                <a:close/>
                <a:moveTo>
                  <a:pt x="2705" y="593"/>
                </a:moveTo>
                <a:cubicBezTo>
                  <a:pt x="2704" y="595"/>
                  <a:pt x="2705" y="595"/>
                  <a:pt x="2705" y="598"/>
                </a:cubicBezTo>
                <a:cubicBezTo>
                  <a:pt x="2705" y="598"/>
                  <a:pt x="2708" y="597"/>
                  <a:pt x="2708" y="596"/>
                </a:cubicBezTo>
                <a:cubicBezTo>
                  <a:pt x="2708" y="594"/>
                  <a:pt x="2709" y="595"/>
                  <a:pt x="2711" y="591"/>
                </a:cubicBezTo>
                <a:cubicBezTo>
                  <a:pt x="2712" y="589"/>
                  <a:pt x="2709" y="589"/>
                  <a:pt x="2709" y="590"/>
                </a:cubicBezTo>
                <a:cubicBezTo>
                  <a:pt x="2705" y="593"/>
                  <a:pt x="2705" y="593"/>
                  <a:pt x="2705" y="593"/>
                </a:cubicBezTo>
                <a:close/>
                <a:moveTo>
                  <a:pt x="2713" y="561"/>
                </a:moveTo>
                <a:cubicBezTo>
                  <a:pt x="2713" y="560"/>
                  <a:pt x="2711" y="560"/>
                  <a:pt x="2711" y="561"/>
                </a:cubicBezTo>
                <a:cubicBezTo>
                  <a:pt x="2711" y="564"/>
                  <a:pt x="2711" y="564"/>
                  <a:pt x="2712" y="563"/>
                </a:cubicBezTo>
                <a:cubicBezTo>
                  <a:pt x="2713" y="563"/>
                  <a:pt x="2713" y="562"/>
                  <a:pt x="2713" y="561"/>
                </a:cubicBezTo>
                <a:close/>
                <a:moveTo>
                  <a:pt x="2759" y="456"/>
                </a:moveTo>
                <a:cubicBezTo>
                  <a:pt x="2759" y="456"/>
                  <a:pt x="2758" y="456"/>
                  <a:pt x="2757" y="459"/>
                </a:cubicBezTo>
                <a:cubicBezTo>
                  <a:pt x="2757" y="459"/>
                  <a:pt x="2756" y="461"/>
                  <a:pt x="2757" y="461"/>
                </a:cubicBezTo>
                <a:cubicBezTo>
                  <a:pt x="2758" y="462"/>
                  <a:pt x="2758" y="462"/>
                  <a:pt x="2758" y="462"/>
                </a:cubicBezTo>
                <a:cubicBezTo>
                  <a:pt x="2757" y="464"/>
                  <a:pt x="2759" y="464"/>
                  <a:pt x="2759" y="464"/>
                </a:cubicBezTo>
                <a:cubicBezTo>
                  <a:pt x="2760" y="464"/>
                  <a:pt x="2762" y="460"/>
                  <a:pt x="2760" y="460"/>
                </a:cubicBezTo>
                <a:cubicBezTo>
                  <a:pt x="2759" y="458"/>
                  <a:pt x="2760" y="456"/>
                  <a:pt x="2759" y="456"/>
                </a:cubicBezTo>
                <a:close/>
                <a:moveTo>
                  <a:pt x="2736" y="376"/>
                </a:moveTo>
                <a:cubicBezTo>
                  <a:pt x="2736" y="376"/>
                  <a:pt x="2734" y="376"/>
                  <a:pt x="2734" y="376"/>
                </a:cubicBezTo>
                <a:cubicBezTo>
                  <a:pt x="2734" y="381"/>
                  <a:pt x="2735" y="379"/>
                  <a:pt x="2736" y="379"/>
                </a:cubicBezTo>
                <a:cubicBezTo>
                  <a:pt x="2737" y="379"/>
                  <a:pt x="2736" y="376"/>
                  <a:pt x="2736" y="376"/>
                </a:cubicBezTo>
                <a:close/>
                <a:moveTo>
                  <a:pt x="2737" y="380"/>
                </a:moveTo>
                <a:cubicBezTo>
                  <a:pt x="2737" y="381"/>
                  <a:pt x="2737" y="381"/>
                  <a:pt x="2739" y="381"/>
                </a:cubicBezTo>
                <a:cubicBezTo>
                  <a:pt x="2740" y="381"/>
                  <a:pt x="2739" y="379"/>
                  <a:pt x="2739" y="379"/>
                </a:cubicBezTo>
                <a:cubicBezTo>
                  <a:pt x="2737" y="378"/>
                  <a:pt x="2737" y="377"/>
                  <a:pt x="2736" y="380"/>
                </a:cubicBezTo>
                <a:cubicBezTo>
                  <a:pt x="2736" y="380"/>
                  <a:pt x="2736" y="380"/>
                  <a:pt x="2737" y="380"/>
                </a:cubicBezTo>
                <a:close/>
                <a:moveTo>
                  <a:pt x="2692" y="520"/>
                </a:moveTo>
                <a:cubicBezTo>
                  <a:pt x="2691" y="521"/>
                  <a:pt x="2690" y="524"/>
                  <a:pt x="2691" y="524"/>
                </a:cubicBezTo>
                <a:cubicBezTo>
                  <a:pt x="2691" y="524"/>
                  <a:pt x="2696" y="522"/>
                  <a:pt x="2694" y="521"/>
                </a:cubicBezTo>
                <a:cubicBezTo>
                  <a:pt x="2695" y="520"/>
                  <a:pt x="2692" y="520"/>
                  <a:pt x="2692" y="520"/>
                </a:cubicBezTo>
                <a:close/>
                <a:moveTo>
                  <a:pt x="2676" y="618"/>
                </a:moveTo>
                <a:cubicBezTo>
                  <a:pt x="2678" y="618"/>
                  <a:pt x="2677" y="614"/>
                  <a:pt x="2676" y="614"/>
                </a:cubicBezTo>
                <a:cubicBezTo>
                  <a:pt x="2673" y="617"/>
                  <a:pt x="2675" y="617"/>
                  <a:pt x="2676" y="618"/>
                </a:cubicBezTo>
                <a:cubicBezTo>
                  <a:pt x="2676" y="618"/>
                  <a:pt x="2676" y="618"/>
                  <a:pt x="2676" y="618"/>
                </a:cubicBezTo>
                <a:close/>
                <a:moveTo>
                  <a:pt x="2710" y="582"/>
                </a:moveTo>
                <a:cubicBezTo>
                  <a:pt x="2709" y="589"/>
                  <a:pt x="2717" y="580"/>
                  <a:pt x="2711" y="582"/>
                </a:cubicBezTo>
                <a:cubicBezTo>
                  <a:pt x="2710" y="582"/>
                  <a:pt x="2710" y="582"/>
                  <a:pt x="2710" y="582"/>
                </a:cubicBezTo>
                <a:close/>
                <a:moveTo>
                  <a:pt x="2698" y="509"/>
                </a:moveTo>
                <a:cubicBezTo>
                  <a:pt x="2698" y="509"/>
                  <a:pt x="2698" y="506"/>
                  <a:pt x="2697" y="510"/>
                </a:cubicBezTo>
                <a:cubicBezTo>
                  <a:pt x="2696" y="510"/>
                  <a:pt x="2697" y="511"/>
                  <a:pt x="2697" y="511"/>
                </a:cubicBezTo>
                <a:cubicBezTo>
                  <a:pt x="2699" y="511"/>
                  <a:pt x="2698" y="510"/>
                  <a:pt x="2698" y="509"/>
                </a:cubicBezTo>
                <a:close/>
                <a:moveTo>
                  <a:pt x="2794" y="388"/>
                </a:moveTo>
                <a:cubicBezTo>
                  <a:pt x="2795" y="390"/>
                  <a:pt x="2795" y="390"/>
                  <a:pt x="2796" y="388"/>
                </a:cubicBezTo>
                <a:cubicBezTo>
                  <a:pt x="2797" y="388"/>
                  <a:pt x="2797" y="387"/>
                  <a:pt x="2797" y="386"/>
                </a:cubicBezTo>
                <a:cubicBezTo>
                  <a:pt x="2800" y="383"/>
                  <a:pt x="2799" y="386"/>
                  <a:pt x="2803" y="380"/>
                </a:cubicBezTo>
                <a:cubicBezTo>
                  <a:pt x="2803" y="380"/>
                  <a:pt x="2803" y="380"/>
                  <a:pt x="2804" y="380"/>
                </a:cubicBezTo>
                <a:cubicBezTo>
                  <a:pt x="2807" y="380"/>
                  <a:pt x="2806" y="378"/>
                  <a:pt x="2806" y="378"/>
                </a:cubicBezTo>
                <a:cubicBezTo>
                  <a:pt x="2807" y="376"/>
                  <a:pt x="2805" y="376"/>
                  <a:pt x="2804" y="376"/>
                </a:cubicBezTo>
                <a:cubicBezTo>
                  <a:pt x="2803" y="376"/>
                  <a:pt x="2802" y="376"/>
                  <a:pt x="2802" y="378"/>
                </a:cubicBezTo>
                <a:cubicBezTo>
                  <a:pt x="2801" y="378"/>
                  <a:pt x="2800" y="379"/>
                  <a:pt x="2800" y="379"/>
                </a:cubicBezTo>
                <a:cubicBezTo>
                  <a:pt x="2799" y="378"/>
                  <a:pt x="2798" y="375"/>
                  <a:pt x="2797" y="377"/>
                </a:cubicBezTo>
                <a:cubicBezTo>
                  <a:pt x="2797" y="378"/>
                  <a:pt x="2797" y="381"/>
                  <a:pt x="2797" y="381"/>
                </a:cubicBezTo>
                <a:cubicBezTo>
                  <a:pt x="2796" y="382"/>
                  <a:pt x="2795" y="382"/>
                  <a:pt x="2795" y="385"/>
                </a:cubicBezTo>
                <a:cubicBezTo>
                  <a:pt x="2795" y="385"/>
                  <a:pt x="2794" y="386"/>
                  <a:pt x="2794" y="388"/>
                </a:cubicBezTo>
                <a:close/>
                <a:moveTo>
                  <a:pt x="2784" y="395"/>
                </a:moveTo>
                <a:cubicBezTo>
                  <a:pt x="2784" y="394"/>
                  <a:pt x="2784" y="389"/>
                  <a:pt x="2783" y="389"/>
                </a:cubicBezTo>
                <a:cubicBezTo>
                  <a:pt x="2783" y="389"/>
                  <a:pt x="2782" y="388"/>
                  <a:pt x="2781" y="389"/>
                </a:cubicBezTo>
                <a:cubicBezTo>
                  <a:pt x="2781" y="390"/>
                  <a:pt x="2779" y="394"/>
                  <a:pt x="2779" y="394"/>
                </a:cubicBezTo>
                <a:cubicBezTo>
                  <a:pt x="2776" y="394"/>
                  <a:pt x="2776" y="393"/>
                  <a:pt x="2774" y="391"/>
                </a:cubicBezTo>
                <a:cubicBezTo>
                  <a:pt x="2774" y="391"/>
                  <a:pt x="2769" y="392"/>
                  <a:pt x="2768" y="392"/>
                </a:cubicBezTo>
                <a:cubicBezTo>
                  <a:pt x="2762" y="386"/>
                  <a:pt x="2765" y="388"/>
                  <a:pt x="2762" y="388"/>
                </a:cubicBezTo>
                <a:cubicBezTo>
                  <a:pt x="2761" y="388"/>
                  <a:pt x="2757" y="386"/>
                  <a:pt x="2757" y="385"/>
                </a:cubicBezTo>
                <a:cubicBezTo>
                  <a:pt x="2754" y="382"/>
                  <a:pt x="2754" y="382"/>
                  <a:pt x="2754" y="382"/>
                </a:cubicBezTo>
                <a:cubicBezTo>
                  <a:pt x="2754" y="382"/>
                  <a:pt x="2750" y="380"/>
                  <a:pt x="2749" y="379"/>
                </a:cubicBezTo>
                <a:cubicBezTo>
                  <a:pt x="2744" y="376"/>
                  <a:pt x="2747" y="377"/>
                  <a:pt x="2743" y="375"/>
                </a:cubicBezTo>
                <a:cubicBezTo>
                  <a:pt x="2743" y="375"/>
                  <a:pt x="2739" y="377"/>
                  <a:pt x="2740" y="378"/>
                </a:cubicBezTo>
                <a:cubicBezTo>
                  <a:pt x="2744" y="382"/>
                  <a:pt x="2743" y="381"/>
                  <a:pt x="2747" y="384"/>
                </a:cubicBezTo>
                <a:cubicBezTo>
                  <a:pt x="2747" y="387"/>
                  <a:pt x="2747" y="387"/>
                  <a:pt x="2747" y="387"/>
                </a:cubicBezTo>
                <a:cubicBezTo>
                  <a:pt x="2748" y="389"/>
                  <a:pt x="2749" y="391"/>
                  <a:pt x="2749" y="392"/>
                </a:cubicBezTo>
                <a:cubicBezTo>
                  <a:pt x="2750" y="392"/>
                  <a:pt x="2752" y="394"/>
                  <a:pt x="2752" y="395"/>
                </a:cubicBezTo>
                <a:cubicBezTo>
                  <a:pt x="2752" y="395"/>
                  <a:pt x="2749" y="396"/>
                  <a:pt x="2749" y="396"/>
                </a:cubicBezTo>
                <a:cubicBezTo>
                  <a:pt x="2751" y="399"/>
                  <a:pt x="2751" y="398"/>
                  <a:pt x="2753" y="400"/>
                </a:cubicBezTo>
                <a:cubicBezTo>
                  <a:pt x="2753" y="401"/>
                  <a:pt x="2752" y="402"/>
                  <a:pt x="2752" y="402"/>
                </a:cubicBezTo>
                <a:cubicBezTo>
                  <a:pt x="2750" y="403"/>
                  <a:pt x="2744" y="399"/>
                  <a:pt x="2744" y="401"/>
                </a:cubicBezTo>
                <a:cubicBezTo>
                  <a:pt x="2744" y="403"/>
                  <a:pt x="2743" y="402"/>
                  <a:pt x="2746" y="404"/>
                </a:cubicBezTo>
                <a:cubicBezTo>
                  <a:pt x="2746" y="406"/>
                  <a:pt x="2746" y="406"/>
                  <a:pt x="2743" y="408"/>
                </a:cubicBezTo>
                <a:cubicBezTo>
                  <a:pt x="2743" y="409"/>
                  <a:pt x="2744" y="411"/>
                  <a:pt x="2744" y="411"/>
                </a:cubicBezTo>
                <a:cubicBezTo>
                  <a:pt x="2744" y="411"/>
                  <a:pt x="2744" y="412"/>
                  <a:pt x="2744" y="413"/>
                </a:cubicBezTo>
                <a:cubicBezTo>
                  <a:pt x="2743" y="412"/>
                  <a:pt x="2741" y="414"/>
                  <a:pt x="2742" y="415"/>
                </a:cubicBezTo>
                <a:cubicBezTo>
                  <a:pt x="2743" y="416"/>
                  <a:pt x="2743" y="416"/>
                  <a:pt x="2745" y="415"/>
                </a:cubicBezTo>
                <a:cubicBezTo>
                  <a:pt x="2746" y="415"/>
                  <a:pt x="2745" y="414"/>
                  <a:pt x="2744" y="413"/>
                </a:cubicBezTo>
                <a:cubicBezTo>
                  <a:pt x="2750" y="415"/>
                  <a:pt x="2748" y="413"/>
                  <a:pt x="2752" y="418"/>
                </a:cubicBezTo>
                <a:cubicBezTo>
                  <a:pt x="2751" y="422"/>
                  <a:pt x="2751" y="421"/>
                  <a:pt x="2753" y="421"/>
                </a:cubicBezTo>
                <a:cubicBezTo>
                  <a:pt x="2754" y="424"/>
                  <a:pt x="2753" y="424"/>
                  <a:pt x="2757" y="423"/>
                </a:cubicBezTo>
                <a:cubicBezTo>
                  <a:pt x="2758" y="423"/>
                  <a:pt x="2757" y="421"/>
                  <a:pt x="2757" y="420"/>
                </a:cubicBezTo>
                <a:cubicBezTo>
                  <a:pt x="2759" y="418"/>
                  <a:pt x="2759" y="418"/>
                  <a:pt x="2759" y="418"/>
                </a:cubicBezTo>
                <a:cubicBezTo>
                  <a:pt x="2761" y="419"/>
                  <a:pt x="2761" y="419"/>
                  <a:pt x="2761" y="419"/>
                </a:cubicBezTo>
                <a:cubicBezTo>
                  <a:pt x="2764" y="419"/>
                  <a:pt x="2764" y="418"/>
                  <a:pt x="2762" y="417"/>
                </a:cubicBezTo>
                <a:cubicBezTo>
                  <a:pt x="2759" y="416"/>
                  <a:pt x="2757" y="415"/>
                  <a:pt x="2757" y="415"/>
                </a:cubicBezTo>
                <a:cubicBezTo>
                  <a:pt x="2751" y="414"/>
                  <a:pt x="2753" y="415"/>
                  <a:pt x="2750" y="412"/>
                </a:cubicBezTo>
                <a:cubicBezTo>
                  <a:pt x="2751" y="410"/>
                  <a:pt x="2751" y="410"/>
                  <a:pt x="2751" y="410"/>
                </a:cubicBezTo>
                <a:cubicBezTo>
                  <a:pt x="2753" y="410"/>
                  <a:pt x="2753" y="410"/>
                  <a:pt x="2753" y="410"/>
                </a:cubicBezTo>
                <a:cubicBezTo>
                  <a:pt x="2754" y="412"/>
                  <a:pt x="2753" y="411"/>
                  <a:pt x="2756" y="412"/>
                </a:cubicBezTo>
                <a:cubicBezTo>
                  <a:pt x="2756" y="412"/>
                  <a:pt x="2760" y="409"/>
                  <a:pt x="2760" y="409"/>
                </a:cubicBezTo>
                <a:cubicBezTo>
                  <a:pt x="2775" y="416"/>
                  <a:pt x="2775" y="416"/>
                  <a:pt x="2775" y="416"/>
                </a:cubicBezTo>
                <a:cubicBezTo>
                  <a:pt x="2779" y="416"/>
                  <a:pt x="2777" y="415"/>
                  <a:pt x="2781" y="417"/>
                </a:cubicBezTo>
                <a:cubicBezTo>
                  <a:pt x="2781" y="417"/>
                  <a:pt x="2781" y="417"/>
                  <a:pt x="2781" y="416"/>
                </a:cubicBezTo>
                <a:cubicBezTo>
                  <a:pt x="2779" y="408"/>
                  <a:pt x="2779" y="408"/>
                  <a:pt x="2779" y="408"/>
                </a:cubicBezTo>
                <a:cubicBezTo>
                  <a:pt x="2780" y="406"/>
                  <a:pt x="2780" y="406"/>
                  <a:pt x="2780" y="406"/>
                </a:cubicBezTo>
                <a:cubicBezTo>
                  <a:pt x="2787" y="405"/>
                  <a:pt x="2787" y="405"/>
                  <a:pt x="2787" y="405"/>
                </a:cubicBezTo>
                <a:cubicBezTo>
                  <a:pt x="2790" y="405"/>
                  <a:pt x="2790" y="403"/>
                  <a:pt x="2790" y="403"/>
                </a:cubicBezTo>
                <a:cubicBezTo>
                  <a:pt x="2791" y="403"/>
                  <a:pt x="2793" y="404"/>
                  <a:pt x="2793" y="403"/>
                </a:cubicBezTo>
                <a:cubicBezTo>
                  <a:pt x="2793" y="401"/>
                  <a:pt x="2797" y="398"/>
                  <a:pt x="2790" y="400"/>
                </a:cubicBezTo>
                <a:cubicBezTo>
                  <a:pt x="2790" y="400"/>
                  <a:pt x="2789" y="403"/>
                  <a:pt x="2787" y="398"/>
                </a:cubicBezTo>
                <a:cubicBezTo>
                  <a:pt x="2786" y="397"/>
                  <a:pt x="2784" y="397"/>
                  <a:pt x="2784" y="395"/>
                </a:cubicBezTo>
                <a:close/>
                <a:moveTo>
                  <a:pt x="2693" y="520"/>
                </a:moveTo>
                <a:cubicBezTo>
                  <a:pt x="2693" y="520"/>
                  <a:pt x="2696" y="520"/>
                  <a:pt x="2696" y="520"/>
                </a:cubicBezTo>
                <a:cubicBezTo>
                  <a:pt x="2696" y="519"/>
                  <a:pt x="2696" y="518"/>
                  <a:pt x="2696" y="518"/>
                </a:cubicBezTo>
                <a:cubicBezTo>
                  <a:pt x="2699" y="517"/>
                  <a:pt x="2697" y="515"/>
                  <a:pt x="2697" y="515"/>
                </a:cubicBezTo>
                <a:cubicBezTo>
                  <a:pt x="2693" y="516"/>
                  <a:pt x="2694" y="516"/>
                  <a:pt x="2695" y="518"/>
                </a:cubicBezTo>
                <a:cubicBezTo>
                  <a:pt x="2695" y="518"/>
                  <a:pt x="2695" y="518"/>
                  <a:pt x="2695" y="518"/>
                </a:cubicBezTo>
                <a:cubicBezTo>
                  <a:pt x="2695" y="518"/>
                  <a:pt x="2693" y="519"/>
                  <a:pt x="2693" y="520"/>
                </a:cubicBezTo>
                <a:close/>
                <a:moveTo>
                  <a:pt x="2807" y="536"/>
                </a:moveTo>
                <a:cubicBezTo>
                  <a:pt x="2808" y="538"/>
                  <a:pt x="2808" y="539"/>
                  <a:pt x="2811" y="538"/>
                </a:cubicBezTo>
                <a:cubicBezTo>
                  <a:pt x="2812" y="538"/>
                  <a:pt x="2811" y="534"/>
                  <a:pt x="2810" y="535"/>
                </a:cubicBezTo>
                <a:cubicBezTo>
                  <a:pt x="2809" y="535"/>
                  <a:pt x="2807" y="535"/>
                  <a:pt x="2807" y="536"/>
                </a:cubicBezTo>
                <a:close/>
                <a:moveTo>
                  <a:pt x="2689" y="613"/>
                </a:moveTo>
                <a:cubicBezTo>
                  <a:pt x="2689" y="613"/>
                  <a:pt x="2687" y="610"/>
                  <a:pt x="2686" y="610"/>
                </a:cubicBezTo>
                <a:cubicBezTo>
                  <a:pt x="2684" y="610"/>
                  <a:pt x="2684" y="613"/>
                  <a:pt x="2684" y="613"/>
                </a:cubicBezTo>
                <a:cubicBezTo>
                  <a:pt x="2686" y="614"/>
                  <a:pt x="2687" y="614"/>
                  <a:pt x="2689" y="613"/>
                </a:cubicBezTo>
                <a:close/>
                <a:moveTo>
                  <a:pt x="2786" y="395"/>
                </a:moveTo>
                <a:cubicBezTo>
                  <a:pt x="2786" y="396"/>
                  <a:pt x="2789" y="397"/>
                  <a:pt x="2789" y="396"/>
                </a:cubicBezTo>
                <a:cubicBezTo>
                  <a:pt x="2790" y="393"/>
                  <a:pt x="2789" y="393"/>
                  <a:pt x="2792" y="391"/>
                </a:cubicBezTo>
                <a:cubicBezTo>
                  <a:pt x="2793" y="389"/>
                  <a:pt x="2794" y="390"/>
                  <a:pt x="2791" y="387"/>
                </a:cubicBezTo>
                <a:cubicBezTo>
                  <a:pt x="2791" y="387"/>
                  <a:pt x="2789" y="386"/>
                  <a:pt x="2788" y="386"/>
                </a:cubicBezTo>
                <a:cubicBezTo>
                  <a:pt x="2787" y="386"/>
                  <a:pt x="2788" y="388"/>
                  <a:pt x="2788" y="389"/>
                </a:cubicBezTo>
                <a:cubicBezTo>
                  <a:pt x="2788" y="389"/>
                  <a:pt x="2787" y="391"/>
                  <a:pt x="2787" y="392"/>
                </a:cubicBezTo>
                <a:cubicBezTo>
                  <a:pt x="2787" y="393"/>
                  <a:pt x="2786" y="395"/>
                  <a:pt x="2786" y="395"/>
                </a:cubicBezTo>
                <a:close/>
                <a:moveTo>
                  <a:pt x="2704" y="509"/>
                </a:moveTo>
                <a:cubicBezTo>
                  <a:pt x="2703" y="513"/>
                  <a:pt x="2704" y="510"/>
                  <a:pt x="2701" y="514"/>
                </a:cubicBezTo>
                <a:cubicBezTo>
                  <a:pt x="2699" y="513"/>
                  <a:pt x="2698" y="515"/>
                  <a:pt x="2698" y="515"/>
                </a:cubicBezTo>
                <a:cubicBezTo>
                  <a:pt x="2698" y="515"/>
                  <a:pt x="2699" y="517"/>
                  <a:pt x="2700" y="517"/>
                </a:cubicBezTo>
                <a:cubicBezTo>
                  <a:pt x="2700" y="519"/>
                  <a:pt x="2700" y="518"/>
                  <a:pt x="2703" y="520"/>
                </a:cubicBezTo>
                <a:cubicBezTo>
                  <a:pt x="2702" y="526"/>
                  <a:pt x="2706" y="521"/>
                  <a:pt x="2706" y="520"/>
                </a:cubicBezTo>
                <a:cubicBezTo>
                  <a:pt x="2706" y="519"/>
                  <a:pt x="2705" y="518"/>
                  <a:pt x="2705" y="518"/>
                </a:cubicBezTo>
                <a:cubicBezTo>
                  <a:pt x="2705" y="517"/>
                  <a:pt x="2705" y="517"/>
                  <a:pt x="2705" y="517"/>
                </a:cubicBezTo>
                <a:cubicBezTo>
                  <a:pt x="2707" y="517"/>
                  <a:pt x="2707" y="518"/>
                  <a:pt x="2709" y="519"/>
                </a:cubicBezTo>
                <a:cubicBezTo>
                  <a:pt x="2709" y="520"/>
                  <a:pt x="2709" y="520"/>
                  <a:pt x="2710" y="520"/>
                </a:cubicBezTo>
                <a:cubicBezTo>
                  <a:pt x="2710" y="521"/>
                  <a:pt x="2711" y="522"/>
                  <a:pt x="2711" y="522"/>
                </a:cubicBezTo>
                <a:cubicBezTo>
                  <a:pt x="2712" y="530"/>
                  <a:pt x="2709" y="526"/>
                  <a:pt x="2710" y="530"/>
                </a:cubicBezTo>
                <a:cubicBezTo>
                  <a:pt x="2710" y="531"/>
                  <a:pt x="2712" y="534"/>
                  <a:pt x="2712" y="535"/>
                </a:cubicBezTo>
                <a:cubicBezTo>
                  <a:pt x="2712" y="535"/>
                  <a:pt x="2712" y="537"/>
                  <a:pt x="2712" y="537"/>
                </a:cubicBezTo>
                <a:cubicBezTo>
                  <a:pt x="2714" y="539"/>
                  <a:pt x="2713" y="539"/>
                  <a:pt x="2717" y="539"/>
                </a:cubicBezTo>
                <a:cubicBezTo>
                  <a:pt x="2717" y="539"/>
                  <a:pt x="2718" y="539"/>
                  <a:pt x="2718" y="539"/>
                </a:cubicBezTo>
                <a:cubicBezTo>
                  <a:pt x="2717" y="544"/>
                  <a:pt x="2722" y="540"/>
                  <a:pt x="2722" y="538"/>
                </a:cubicBezTo>
                <a:cubicBezTo>
                  <a:pt x="2722" y="537"/>
                  <a:pt x="2721" y="537"/>
                  <a:pt x="2721" y="537"/>
                </a:cubicBezTo>
                <a:cubicBezTo>
                  <a:pt x="2721" y="537"/>
                  <a:pt x="2721" y="536"/>
                  <a:pt x="2721" y="536"/>
                </a:cubicBezTo>
                <a:cubicBezTo>
                  <a:pt x="2721" y="537"/>
                  <a:pt x="2723" y="538"/>
                  <a:pt x="2723" y="537"/>
                </a:cubicBezTo>
                <a:cubicBezTo>
                  <a:pt x="2723" y="533"/>
                  <a:pt x="2723" y="533"/>
                  <a:pt x="2723" y="533"/>
                </a:cubicBezTo>
                <a:cubicBezTo>
                  <a:pt x="2723" y="533"/>
                  <a:pt x="2722" y="531"/>
                  <a:pt x="2722" y="531"/>
                </a:cubicBezTo>
                <a:cubicBezTo>
                  <a:pt x="2722" y="524"/>
                  <a:pt x="2722" y="524"/>
                  <a:pt x="2722" y="524"/>
                </a:cubicBezTo>
                <a:cubicBezTo>
                  <a:pt x="2722" y="523"/>
                  <a:pt x="2722" y="523"/>
                  <a:pt x="2722" y="523"/>
                </a:cubicBezTo>
                <a:cubicBezTo>
                  <a:pt x="2724" y="519"/>
                  <a:pt x="2724" y="521"/>
                  <a:pt x="2722" y="518"/>
                </a:cubicBezTo>
                <a:cubicBezTo>
                  <a:pt x="2721" y="518"/>
                  <a:pt x="2721" y="515"/>
                  <a:pt x="2719" y="516"/>
                </a:cubicBezTo>
                <a:cubicBezTo>
                  <a:pt x="2719" y="516"/>
                  <a:pt x="2718" y="516"/>
                  <a:pt x="2717" y="515"/>
                </a:cubicBezTo>
                <a:cubicBezTo>
                  <a:pt x="2721" y="514"/>
                  <a:pt x="2718" y="513"/>
                  <a:pt x="2717" y="511"/>
                </a:cubicBezTo>
                <a:cubicBezTo>
                  <a:pt x="2716" y="509"/>
                  <a:pt x="2716" y="511"/>
                  <a:pt x="2715" y="511"/>
                </a:cubicBezTo>
                <a:cubicBezTo>
                  <a:pt x="2714" y="511"/>
                  <a:pt x="2714" y="511"/>
                  <a:pt x="2712" y="511"/>
                </a:cubicBezTo>
                <a:cubicBezTo>
                  <a:pt x="2710" y="509"/>
                  <a:pt x="2710" y="508"/>
                  <a:pt x="2709" y="508"/>
                </a:cubicBezTo>
                <a:cubicBezTo>
                  <a:pt x="2710" y="508"/>
                  <a:pt x="2712" y="507"/>
                  <a:pt x="2712" y="507"/>
                </a:cubicBezTo>
                <a:cubicBezTo>
                  <a:pt x="2714" y="507"/>
                  <a:pt x="2715" y="507"/>
                  <a:pt x="2717" y="508"/>
                </a:cubicBezTo>
                <a:cubicBezTo>
                  <a:pt x="2719" y="509"/>
                  <a:pt x="2722" y="512"/>
                  <a:pt x="2720" y="505"/>
                </a:cubicBezTo>
                <a:cubicBezTo>
                  <a:pt x="2720" y="504"/>
                  <a:pt x="2720" y="504"/>
                  <a:pt x="2721" y="502"/>
                </a:cubicBezTo>
                <a:cubicBezTo>
                  <a:pt x="2722" y="503"/>
                  <a:pt x="2722" y="503"/>
                  <a:pt x="2723" y="503"/>
                </a:cubicBezTo>
                <a:cubicBezTo>
                  <a:pt x="2723" y="505"/>
                  <a:pt x="2722" y="507"/>
                  <a:pt x="2725" y="505"/>
                </a:cubicBezTo>
                <a:cubicBezTo>
                  <a:pt x="2725" y="504"/>
                  <a:pt x="2729" y="504"/>
                  <a:pt x="2731" y="502"/>
                </a:cubicBezTo>
                <a:cubicBezTo>
                  <a:pt x="2731" y="502"/>
                  <a:pt x="2733" y="501"/>
                  <a:pt x="2733" y="501"/>
                </a:cubicBezTo>
                <a:cubicBezTo>
                  <a:pt x="2733" y="502"/>
                  <a:pt x="2734" y="503"/>
                  <a:pt x="2734" y="502"/>
                </a:cubicBezTo>
                <a:cubicBezTo>
                  <a:pt x="2735" y="501"/>
                  <a:pt x="2739" y="499"/>
                  <a:pt x="2740" y="499"/>
                </a:cubicBezTo>
                <a:cubicBezTo>
                  <a:pt x="2741" y="499"/>
                  <a:pt x="2742" y="499"/>
                  <a:pt x="2742" y="499"/>
                </a:cubicBezTo>
                <a:cubicBezTo>
                  <a:pt x="2742" y="499"/>
                  <a:pt x="2742" y="499"/>
                  <a:pt x="2742" y="499"/>
                </a:cubicBezTo>
                <a:cubicBezTo>
                  <a:pt x="2745" y="500"/>
                  <a:pt x="2744" y="499"/>
                  <a:pt x="2744" y="501"/>
                </a:cubicBezTo>
                <a:cubicBezTo>
                  <a:pt x="2744" y="501"/>
                  <a:pt x="2744" y="501"/>
                  <a:pt x="2744" y="501"/>
                </a:cubicBezTo>
                <a:cubicBezTo>
                  <a:pt x="2743" y="502"/>
                  <a:pt x="2743" y="504"/>
                  <a:pt x="2742" y="504"/>
                </a:cubicBezTo>
                <a:cubicBezTo>
                  <a:pt x="2742" y="504"/>
                  <a:pt x="2742" y="504"/>
                  <a:pt x="2742" y="505"/>
                </a:cubicBezTo>
                <a:cubicBezTo>
                  <a:pt x="2738" y="506"/>
                  <a:pt x="2739" y="502"/>
                  <a:pt x="2736" y="502"/>
                </a:cubicBezTo>
                <a:cubicBezTo>
                  <a:pt x="2735" y="502"/>
                  <a:pt x="2734" y="503"/>
                  <a:pt x="2733" y="504"/>
                </a:cubicBezTo>
                <a:cubicBezTo>
                  <a:pt x="2732" y="504"/>
                  <a:pt x="2732" y="505"/>
                  <a:pt x="2732" y="506"/>
                </a:cubicBezTo>
                <a:cubicBezTo>
                  <a:pt x="2732" y="507"/>
                  <a:pt x="2731" y="508"/>
                  <a:pt x="2730" y="508"/>
                </a:cubicBezTo>
                <a:cubicBezTo>
                  <a:pt x="2729" y="508"/>
                  <a:pt x="2729" y="505"/>
                  <a:pt x="2727" y="505"/>
                </a:cubicBezTo>
                <a:cubicBezTo>
                  <a:pt x="2725" y="506"/>
                  <a:pt x="2726" y="506"/>
                  <a:pt x="2726" y="508"/>
                </a:cubicBezTo>
                <a:cubicBezTo>
                  <a:pt x="2725" y="511"/>
                  <a:pt x="2725" y="510"/>
                  <a:pt x="2725" y="511"/>
                </a:cubicBezTo>
                <a:cubicBezTo>
                  <a:pt x="2722" y="512"/>
                  <a:pt x="2720" y="512"/>
                  <a:pt x="2721" y="515"/>
                </a:cubicBezTo>
                <a:cubicBezTo>
                  <a:pt x="2721" y="516"/>
                  <a:pt x="2723" y="515"/>
                  <a:pt x="2723" y="515"/>
                </a:cubicBezTo>
                <a:cubicBezTo>
                  <a:pt x="2726" y="516"/>
                  <a:pt x="2726" y="516"/>
                  <a:pt x="2726" y="516"/>
                </a:cubicBezTo>
                <a:cubicBezTo>
                  <a:pt x="2726" y="516"/>
                  <a:pt x="2731" y="523"/>
                  <a:pt x="2732" y="523"/>
                </a:cubicBezTo>
                <a:cubicBezTo>
                  <a:pt x="2733" y="523"/>
                  <a:pt x="2732" y="521"/>
                  <a:pt x="2733" y="521"/>
                </a:cubicBezTo>
                <a:cubicBezTo>
                  <a:pt x="2733" y="520"/>
                  <a:pt x="2732" y="520"/>
                  <a:pt x="2733" y="518"/>
                </a:cubicBezTo>
                <a:cubicBezTo>
                  <a:pt x="2735" y="516"/>
                  <a:pt x="2731" y="515"/>
                  <a:pt x="2738" y="513"/>
                </a:cubicBezTo>
                <a:cubicBezTo>
                  <a:pt x="2740" y="513"/>
                  <a:pt x="2741" y="517"/>
                  <a:pt x="2742" y="517"/>
                </a:cubicBezTo>
                <a:cubicBezTo>
                  <a:pt x="2743" y="517"/>
                  <a:pt x="2744" y="512"/>
                  <a:pt x="2745" y="510"/>
                </a:cubicBezTo>
                <a:cubicBezTo>
                  <a:pt x="2745" y="509"/>
                  <a:pt x="2744" y="509"/>
                  <a:pt x="2744" y="507"/>
                </a:cubicBezTo>
                <a:cubicBezTo>
                  <a:pt x="2743" y="506"/>
                  <a:pt x="2743" y="506"/>
                  <a:pt x="2743" y="506"/>
                </a:cubicBezTo>
                <a:cubicBezTo>
                  <a:pt x="2743" y="506"/>
                  <a:pt x="2743" y="505"/>
                  <a:pt x="2743" y="505"/>
                </a:cubicBezTo>
                <a:cubicBezTo>
                  <a:pt x="2744" y="506"/>
                  <a:pt x="2747" y="506"/>
                  <a:pt x="2745" y="502"/>
                </a:cubicBezTo>
                <a:cubicBezTo>
                  <a:pt x="2746" y="502"/>
                  <a:pt x="2746" y="501"/>
                  <a:pt x="2746" y="500"/>
                </a:cubicBezTo>
                <a:cubicBezTo>
                  <a:pt x="2747" y="500"/>
                  <a:pt x="2748" y="500"/>
                  <a:pt x="2748" y="501"/>
                </a:cubicBezTo>
                <a:cubicBezTo>
                  <a:pt x="2748" y="503"/>
                  <a:pt x="2748" y="503"/>
                  <a:pt x="2747" y="503"/>
                </a:cubicBezTo>
                <a:cubicBezTo>
                  <a:pt x="2745" y="504"/>
                  <a:pt x="2746" y="505"/>
                  <a:pt x="2747" y="507"/>
                </a:cubicBezTo>
                <a:cubicBezTo>
                  <a:pt x="2748" y="509"/>
                  <a:pt x="2752" y="512"/>
                  <a:pt x="2752" y="512"/>
                </a:cubicBezTo>
                <a:cubicBezTo>
                  <a:pt x="2753" y="513"/>
                  <a:pt x="2757" y="515"/>
                  <a:pt x="2758" y="513"/>
                </a:cubicBezTo>
                <a:cubicBezTo>
                  <a:pt x="2759" y="512"/>
                  <a:pt x="2759" y="506"/>
                  <a:pt x="2760" y="505"/>
                </a:cubicBezTo>
                <a:cubicBezTo>
                  <a:pt x="2762" y="505"/>
                  <a:pt x="2762" y="505"/>
                  <a:pt x="2762" y="505"/>
                </a:cubicBezTo>
                <a:cubicBezTo>
                  <a:pt x="2764" y="505"/>
                  <a:pt x="2763" y="502"/>
                  <a:pt x="2762" y="501"/>
                </a:cubicBezTo>
                <a:cubicBezTo>
                  <a:pt x="2759" y="499"/>
                  <a:pt x="2759" y="501"/>
                  <a:pt x="2759" y="497"/>
                </a:cubicBezTo>
                <a:cubicBezTo>
                  <a:pt x="2759" y="497"/>
                  <a:pt x="2760" y="495"/>
                  <a:pt x="2760" y="496"/>
                </a:cubicBezTo>
                <a:cubicBezTo>
                  <a:pt x="2762" y="499"/>
                  <a:pt x="2761" y="499"/>
                  <a:pt x="2765" y="499"/>
                </a:cubicBezTo>
                <a:cubicBezTo>
                  <a:pt x="2765" y="499"/>
                  <a:pt x="2766" y="500"/>
                  <a:pt x="2767" y="500"/>
                </a:cubicBezTo>
                <a:cubicBezTo>
                  <a:pt x="2774" y="501"/>
                  <a:pt x="2774" y="501"/>
                  <a:pt x="2774" y="501"/>
                </a:cubicBezTo>
                <a:cubicBezTo>
                  <a:pt x="2775" y="501"/>
                  <a:pt x="2775" y="499"/>
                  <a:pt x="2775" y="498"/>
                </a:cubicBezTo>
                <a:cubicBezTo>
                  <a:pt x="2775" y="497"/>
                  <a:pt x="2776" y="497"/>
                  <a:pt x="2776" y="495"/>
                </a:cubicBezTo>
                <a:cubicBezTo>
                  <a:pt x="2776" y="495"/>
                  <a:pt x="2776" y="495"/>
                  <a:pt x="2776" y="495"/>
                </a:cubicBezTo>
                <a:cubicBezTo>
                  <a:pt x="2777" y="495"/>
                  <a:pt x="2779" y="496"/>
                  <a:pt x="2779" y="496"/>
                </a:cubicBezTo>
                <a:cubicBezTo>
                  <a:pt x="2779" y="499"/>
                  <a:pt x="2779" y="499"/>
                  <a:pt x="2779" y="499"/>
                </a:cubicBezTo>
                <a:cubicBezTo>
                  <a:pt x="2779" y="499"/>
                  <a:pt x="2780" y="500"/>
                  <a:pt x="2781" y="500"/>
                </a:cubicBezTo>
                <a:cubicBezTo>
                  <a:pt x="2782" y="502"/>
                  <a:pt x="2783" y="498"/>
                  <a:pt x="2783" y="497"/>
                </a:cubicBezTo>
                <a:cubicBezTo>
                  <a:pt x="2783" y="496"/>
                  <a:pt x="2782" y="494"/>
                  <a:pt x="2782" y="493"/>
                </a:cubicBezTo>
                <a:cubicBezTo>
                  <a:pt x="2786" y="492"/>
                  <a:pt x="2784" y="492"/>
                  <a:pt x="2786" y="490"/>
                </a:cubicBezTo>
                <a:cubicBezTo>
                  <a:pt x="2787" y="488"/>
                  <a:pt x="2788" y="489"/>
                  <a:pt x="2788" y="489"/>
                </a:cubicBezTo>
                <a:cubicBezTo>
                  <a:pt x="2788" y="490"/>
                  <a:pt x="2786" y="492"/>
                  <a:pt x="2788" y="495"/>
                </a:cubicBezTo>
                <a:cubicBezTo>
                  <a:pt x="2789" y="496"/>
                  <a:pt x="2791" y="498"/>
                  <a:pt x="2791" y="498"/>
                </a:cubicBezTo>
                <a:cubicBezTo>
                  <a:pt x="2792" y="498"/>
                  <a:pt x="2793" y="496"/>
                  <a:pt x="2793" y="495"/>
                </a:cubicBezTo>
                <a:cubicBezTo>
                  <a:pt x="2794" y="492"/>
                  <a:pt x="2792" y="491"/>
                  <a:pt x="2792" y="490"/>
                </a:cubicBezTo>
                <a:cubicBezTo>
                  <a:pt x="2793" y="489"/>
                  <a:pt x="2797" y="488"/>
                  <a:pt x="2795" y="487"/>
                </a:cubicBezTo>
                <a:cubicBezTo>
                  <a:pt x="2794" y="486"/>
                  <a:pt x="2793" y="485"/>
                  <a:pt x="2792" y="484"/>
                </a:cubicBezTo>
                <a:cubicBezTo>
                  <a:pt x="2790" y="482"/>
                  <a:pt x="2791" y="484"/>
                  <a:pt x="2790" y="480"/>
                </a:cubicBezTo>
                <a:cubicBezTo>
                  <a:pt x="2788" y="474"/>
                  <a:pt x="2790" y="474"/>
                  <a:pt x="2789" y="473"/>
                </a:cubicBezTo>
                <a:cubicBezTo>
                  <a:pt x="2789" y="467"/>
                  <a:pt x="2788" y="468"/>
                  <a:pt x="2785" y="463"/>
                </a:cubicBezTo>
                <a:cubicBezTo>
                  <a:pt x="2785" y="463"/>
                  <a:pt x="2784" y="462"/>
                  <a:pt x="2784" y="462"/>
                </a:cubicBezTo>
                <a:cubicBezTo>
                  <a:pt x="2784" y="461"/>
                  <a:pt x="2784" y="459"/>
                  <a:pt x="2783" y="458"/>
                </a:cubicBezTo>
                <a:cubicBezTo>
                  <a:pt x="2784" y="458"/>
                  <a:pt x="2784" y="457"/>
                  <a:pt x="2784" y="457"/>
                </a:cubicBezTo>
                <a:cubicBezTo>
                  <a:pt x="2784" y="457"/>
                  <a:pt x="2787" y="459"/>
                  <a:pt x="2787" y="458"/>
                </a:cubicBezTo>
                <a:cubicBezTo>
                  <a:pt x="2787" y="458"/>
                  <a:pt x="2787" y="455"/>
                  <a:pt x="2786" y="455"/>
                </a:cubicBezTo>
                <a:cubicBezTo>
                  <a:pt x="2785" y="454"/>
                  <a:pt x="2786" y="449"/>
                  <a:pt x="2786" y="449"/>
                </a:cubicBezTo>
                <a:cubicBezTo>
                  <a:pt x="2786" y="448"/>
                  <a:pt x="2786" y="444"/>
                  <a:pt x="2785" y="444"/>
                </a:cubicBezTo>
                <a:cubicBezTo>
                  <a:pt x="2783" y="441"/>
                  <a:pt x="2783" y="440"/>
                  <a:pt x="2781" y="438"/>
                </a:cubicBezTo>
                <a:cubicBezTo>
                  <a:pt x="2775" y="432"/>
                  <a:pt x="2775" y="432"/>
                  <a:pt x="2775" y="432"/>
                </a:cubicBezTo>
                <a:cubicBezTo>
                  <a:pt x="2773" y="431"/>
                  <a:pt x="2772" y="432"/>
                  <a:pt x="2771" y="429"/>
                </a:cubicBezTo>
                <a:cubicBezTo>
                  <a:pt x="2771" y="428"/>
                  <a:pt x="2770" y="426"/>
                  <a:pt x="2770" y="426"/>
                </a:cubicBezTo>
                <a:cubicBezTo>
                  <a:pt x="2768" y="424"/>
                  <a:pt x="2768" y="424"/>
                  <a:pt x="2768" y="424"/>
                </a:cubicBezTo>
                <a:cubicBezTo>
                  <a:pt x="2768" y="423"/>
                  <a:pt x="2767" y="422"/>
                  <a:pt x="2767" y="422"/>
                </a:cubicBezTo>
                <a:cubicBezTo>
                  <a:pt x="2766" y="422"/>
                  <a:pt x="2765" y="423"/>
                  <a:pt x="2765" y="423"/>
                </a:cubicBezTo>
                <a:cubicBezTo>
                  <a:pt x="2764" y="423"/>
                  <a:pt x="2764" y="422"/>
                  <a:pt x="2763" y="421"/>
                </a:cubicBezTo>
                <a:cubicBezTo>
                  <a:pt x="2763" y="421"/>
                  <a:pt x="2761" y="421"/>
                  <a:pt x="2761" y="421"/>
                </a:cubicBezTo>
                <a:cubicBezTo>
                  <a:pt x="2760" y="424"/>
                  <a:pt x="2761" y="424"/>
                  <a:pt x="2761" y="425"/>
                </a:cubicBezTo>
                <a:cubicBezTo>
                  <a:pt x="2762" y="426"/>
                  <a:pt x="2764" y="425"/>
                  <a:pt x="2765" y="425"/>
                </a:cubicBezTo>
                <a:cubicBezTo>
                  <a:pt x="2767" y="426"/>
                  <a:pt x="2766" y="426"/>
                  <a:pt x="2767" y="428"/>
                </a:cubicBezTo>
                <a:cubicBezTo>
                  <a:pt x="2766" y="429"/>
                  <a:pt x="2765" y="426"/>
                  <a:pt x="2764" y="427"/>
                </a:cubicBezTo>
                <a:cubicBezTo>
                  <a:pt x="2763" y="428"/>
                  <a:pt x="2763" y="428"/>
                  <a:pt x="2763" y="428"/>
                </a:cubicBezTo>
                <a:cubicBezTo>
                  <a:pt x="2761" y="428"/>
                  <a:pt x="2763" y="427"/>
                  <a:pt x="2761" y="425"/>
                </a:cubicBezTo>
                <a:cubicBezTo>
                  <a:pt x="2760" y="424"/>
                  <a:pt x="2757" y="425"/>
                  <a:pt x="2757" y="425"/>
                </a:cubicBezTo>
                <a:cubicBezTo>
                  <a:pt x="2757" y="426"/>
                  <a:pt x="2758" y="427"/>
                  <a:pt x="2759" y="427"/>
                </a:cubicBezTo>
                <a:cubicBezTo>
                  <a:pt x="2759" y="429"/>
                  <a:pt x="2759" y="429"/>
                  <a:pt x="2759" y="429"/>
                </a:cubicBezTo>
                <a:cubicBezTo>
                  <a:pt x="2759" y="430"/>
                  <a:pt x="2757" y="431"/>
                  <a:pt x="2757" y="432"/>
                </a:cubicBezTo>
                <a:cubicBezTo>
                  <a:pt x="2757" y="433"/>
                  <a:pt x="2760" y="435"/>
                  <a:pt x="2761" y="436"/>
                </a:cubicBezTo>
                <a:cubicBezTo>
                  <a:pt x="2761" y="438"/>
                  <a:pt x="2761" y="438"/>
                  <a:pt x="2761" y="438"/>
                </a:cubicBezTo>
                <a:cubicBezTo>
                  <a:pt x="2761" y="438"/>
                  <a:pt x="2759" y="439"/>
                  <a:pt x="2759" y="439"/>
                </a:cubicBezTo>
                <a:cubicBezTo>
                  <a:pt x="2761" y="441"/>
                  <a:pt x="2762" y="440"/>
                  <a:pt x="2763" y="441"/>
                </a:cubicBezTo>
                <a:cubicBezTo>
                  <a:pt x="2763" y="441"/>
                  <a:pt x="2765" y="443"/>
                  <a:pt x="2765" y="444"/>
                </a:cubicBezTo>
                <a:cubicBezTo>
                  <a:pt x="2766" y="446"/>
                  <a:pt x="2765" y="450"/>
                  <a:pt x="2767" y="451"/>
                </a:cubicBezTo>
                <a:cubicBezTo>
                  <a:pt x="2766" y="455"/>
                  <a:pt x="2765" y="453"/>
                  <a:pt x="2766" y="457"/>
                </a:cubicBezTo>
                <a:cubicBezTo>
                  <a:pt x="2767" y="459"/>
                  <a:pt x="2769" y="459"/>
                  <a:pt x="2766" y="462"/>
                </a:cubicBezTo>
                <a:cubicBezTo>
                  <a:pt x="2764" y="463"/>
                  <a:pt x="2764" y="462"/>
                  <a:pt x="2764" y="466"/>
                </a:cubicBezTo>
                <a:cubicBezTo>
                  <a:pt x="2764" y="466"/>
                  <a:pt x="2764" y="466"/>
                  <a:pt x="2764" y="466"/>
                </a:cubicBezTo>
                <a:cubicBezTo>
                  <a:pt x="2764" y="466"/>
                  <a:pt x="2764" y="466"/>
                  <a:pt x="2764" y="466"/>
                </a:cubicBezTo>
                <a:cubicBezTo>
                  <a:pt x="2764" y="466"/>
                  <a:pt x="2764" y="466"/>
                  <a:pt x="2764" y="466"/>
                </a:cubicBezTo>
                <a:cubicBezTo>
                  <a:pt x="2764" y="466"/>
                  <a:pt x="2764" y="467"/>
                  <a:pt x="2764" y="467"/>
                </a:cubicBezTo>
                <a:cubicBezTo>
                  <a:pt x="2762" y="470"/>
                  <a:pt x="2764" y="470"/>
                  <a:pt x="2762" y="471"/>
                </a:cubicBezTo>
                <a:cubicBezTo>
                  <a:pt x="2759" y="473"/>
                  <a:pt x="2757" y="473"/>
                  <a:pt x="2756" y="474"/>
                </a:cubicBezTo>
                <a:cubicBezTo>
                  <a:pt x="2755" y="475"/>
                  <a:pt x="2754" y="475"/>
                  <a:pt x="2753" y="475"/>
                </a:cubicBezTo>
                <a:cubicBezTo>
                  <a:pt x="2751" y="472"/>
                  <a:pt x="2753" y="473"/>
                  <a:pt x="2750" y="471"/>
                </a:cubicBezTo>
                <a:cubicBezTo>
                  <a:pt x="2756" y="466"/>
                  <a:pt x="2751" y="464"/>
                  <a:pt x="2747" y="469"/>
                </a:cubicBezTo>
                <a:cubicBezTo>
                  <a:pt x="2745" y="472"/>
                  <a:pt x="2748" y="472"/>
                  <a:pt x="2749" y="473"/>
                </a:cubicBezTo>
                <a:cubicBezTo>
                  <a:pt x="2749" y="474"/>
                  <a:pt x="2749" y="477"/>
                  <a:pt x="2749" y="478"/>
                </a:cubicBezTo>
                <a:cubicBezTo>
                  <a:pt x="2748" y="484"/>
                  <a:pt x="2745" y="483"/>
                  <a:pt x="2747" y="486"/>
                </a:cubicBezTo>
                <a:cubicBezTo>
                  <a:pt x="2750" y="489"/>
                  <a:pt x="2746" y="490"/>
                  <a:pt x="2744" y="488"/>
                </a:cubicBezTo>
                <a:cubicBezTo>
                  <a:pt x="2743" y="488"/>
                  <a:pt x="2741" y="487"/>
                  <a:pt x="2741" y="487"/>
                </a:cubicBezTo>
                <a:cubicBezTo>
                  <a:pt x="2741" y="487"/>
                  <a:pt x="2740" y="487"/>
                  <a:pt x="2738" y="488"/>
                </a:cubicBezTo>
                <a:cubicBezTo>
                  <a:pt x="2736" y="489"/>
                  <a:pt x="2736" y="489"/>
                  <a:pt x="2736" y="489"/>
                </a:cubicBezTo>
                <a:cubicBezTo>
                  <a:pt x="2733" y="489"/>
                  <a:pt x="2733" y="490"/>
                  <a:pt x="2731" y="490"/>
                </a:cubicBezTo>
                <a:cubicBezTo>
                  <a:pt x="2726" y="490"/>
                  <a:pt x="2726" y="490"/>
                  <a:pt x="2726" y="490"/>
                </a:cubicBezTo>
                <a:cubicBezTo>
                  <a:pt x="2725" y="490"/>
                  <a:pt x="2725" y="491"/>
                  <a:pt x="2723" y="489"/>
                </a:cubicBezTo>
                <a:cubicBezTo>
                  <a:pt x="2723" y="488"/>
                  <a:pt x="2722" y="489"/>
                  <a:pt x="2720" y="489"/>
                </a:cubicBezTo>
                <a:cubicBezTo>
                  <a:pt x="2719" y="489"/>
                  <a:pt x="2719" y="490"/>
                  <a:pt x="2719" y="491"/>
                </a:cubicBezTo>
                <a:cubicBezTo>
                  <a:pt x="2718" y="491"/>
                  <a:pt x="2717" y="490"/>
                  <a:pt x="2718" y="493"/>
                </a:cubicBezTo>
                <a:cubicBezTo>
                  <a:pt x="2714" y="496"/>
                  <a:pt x="2711" y="501"/>
                  <a:pt x="2710" y="501"/>
                </a:cubicBezTo>
                <a:cubicBezTo>
                  <a:pt x="2708" y="502"/>
                  <a:pt x="2708" y="502"/>
                  <a:pt x="2708" y="502"/>
                </a:cubicBezTo>
                <a:cubicBezTo>
                  <a:pt x="2708" y="502"/>
                  <a:pt x="2705" y="502"/>
                  <a:pt x="2705" y="503"/>
                </a:cubicBezTo>
                <a:cubicBezTo>
                  <a:pt x="2705" y="503"/>
                  <a:pt x="2705" y="506"/>
                  <a:pt x="2706" y="506"/>
                </a:cubicBezTo>
                <a:cubicBezTo>
                  <a:pt x="2709" y="507"/>
                  <a:pt x="2707" y="507"/>
                  <a:pt x="2709" y="508"/>
                </a:cubicBezTo>
                <a:cubicBezTo>
                  <a:pt x="2708" y="507"/>
                  <a:pt x="2707" y="508"/>
                  <a:pt x="2706" y="508"/>
                </a:cubicBezTo>
                <a:cubicBezTo>
                  <a:pt x="2704" y="509"/>
                  <a:pt x="2704" y="509"/>
                  <a:pt x="2704" y="509"/>
                </a:cubicBezTo>
                <a:close/>
                <a:moveTo>
                  <a:pt x="2715" y="535"/>
                </a:moveTo>
                <a:cubicBezTo>
                  <a:pt x="2715" y="536"/>
                  <a:pt x="2716" y="535"/>
                  <a:pt x="2716" y="537"/>
                </a:cubicBezTo>
                <a:cubicBezTo>
                  <a:pt x="2717" y="539"/>
                  <a:pt x="2718" y="538"/>
                  <a:pt x="2718" y="539"/>
                </a:cubicBezTo>
                <a:cubicBezTo>
                  <a:pt x="2718" y="536"/>
                  <a:pt x="2716" y="536"/>
                  <a:pt x="2717" y="534"/>
                </a:cubicBezTo>
                <a:cubicBezTo>
                  <a:pt x="2716" y="533"/>
                  <a:pt x="2716" y="533"/>
                  <a:pt x="2716" y="533"/>
                </a:cubicBezTo>
                <a:cubicBezTo>
                  <a:pt x="2715" y="534"/>
                  <a:pt x="2715" y="534"/>
                  <a:pt x="2715" y="535"/>
                </a:cubicBezTo>
                <a:close/>
                <a:moveTo>
                  <a:pt x="2787" y="498"/>
                </a:moveTo>
                <a:cubicBezTo>
                  <a:pt x="2787" y="498"/>
                  <a:pt x="2785" y="498"/>
                  <a:pt x="2785" y="499"/>
                </a:cubicBezTo>
                <a:cubicBezTo>
                  <a:pt x="2785" y="500"/>
                  <a:pt x="2785" y="500"/>
                  <a:pt x="2785" y="500"/>
                </a:cubicBezTo>
                <a:cubicBezTo>
                  <a:pt x="2788" y="502"/>
                  <a:pt x="2787" y="498"/>
                  <a:pt x="2787" y="498"/>
                </a:cubicBezTo>
                <a:close/>
                <a:moveTo>
                  <a:pt x="2820" y="554"/>
                </a:moveTo>
                <a:cubicBezTo>
                  <a:pt x="2817" y="554"/>
                  <a:pt x="2817" y="554"/>
                  <a:pt x="2818" y="556"/>
                </a:cubicBezTo>
                <a:cubicBezTo>
                  <a:pt x="2818" y="557"/>
                  <a:pt x="2821" y="557"/>
                  <a:pt x="2821" y="556"/>
                </a:cubicBezTo>
                <a:cubicBezTo>
                  <a:pt x="2821" y="556"/>
                  <a:pt x="2820" y="553"/>
                  <a:pt x="2820" y="554"/>
                </a:cubicBezTo>
                <a:close/>
                <a:moveTo>
                  <a:pt x="2799" y="520"/>
                </a:moveTo>
                <a:cubicBezTo>
                  <a:pt x="2800" y="520"/>
                  <a:pt x="2801" y="520"/>
                  <a:pt x="2801" y="519"/>
                </a:cubicBezTo>
                <a:cubicBezTo>
                  <a:pt x="2801" y="519"/>
                  <a:pt x="2801" y="516"/>
                  <a:pt x="2800" y="516"/>
                </a:cubicBezTo>
                <a:cubicBezTo>
                  <a:pt x="2797" y="517"/>
                  <a:pt x="2797" y="517"/>
                  <a:pt x="2798" y="519"/>
                </a:cubicBezTo>
                <a:cubicBezTo>
                  <a:pt x="2798" y="519"/>
                  <a:pt x="2798" y="520"/>
                  <a:pt x="2799" y="520"/>
                </a:cubicBezTo>
                <a:close/>
                <a:moveTo>
                  <a:pt x="2799" y="398"/>
                </a:moveTo>
                <a:cubicBezTo>
                  <a:pt x="2799" y="397"/>
                  <a:pt x="2801" y="397"/>
                  <a:pt x="2800" y="395"/>
                </a:cubicBezTo>
                <a:cubicBezTo>
                  <a:pt x="2800" y="395"/>
                  <a:pt x="2798" y="393"/>
                  <a:pt x="2798" y="393"/>
                </a:cubicBezTo>
                <a:cubicBezTo>
                  <a:pt x="2796" y="395"/>
                  <a:pt x="2796" y="394"/>
                  <a:pt x="2797" y="397"/>
                </a:cubicBezTo>
                <a:cubicBezTo>
                  <a:pt x="2798" y="398"/>
                  <a:pt x="2798" y="398"/>
                  <a:pt x="2799" y="398"/>
                </a:cubicBezTo>
                <a:close/>
                <a:moveTo>
                  <a:pt x="2802" y="527"/>
                </a:moveTo>
                <a:cubicBezTo>
                  <a:pt x="2803" y="527"/>
                  <a:pt x="2804" y="527"/>
                  <a:pt x="2804" y="527"/>
                </a:cubicBezTo>
                <a:cubicBezTo>
                  <a:pt x="2804" y="527"/>
                  <a:pt x="2803" y="524"/>
                  <a:pt x="2803" y="524"/>
                </a:cubicBezTo>
                <a:cubicBezTo>
                  <a:pt x="2801" y="525"/>
                  <a:pt x="2800" y="525"/>
                  <a:pt x="2801" y="527"/>
                </a:cubicBezTo>
                <a:cubicBezTo>
                  <a:pt x="2801" y="527"/>
                  <a:pt x="2801" y="527"/>
                  <a:pt x="2802" y="527"/>
                </a:cubicBezTo>
                <a:close/>
                <a:moveTo>
                  <a:pt x="2820" y="362"/>
                </a:moveTo>
                <a:cubicBezTo>
                  <a:pt x="2820" y="363"/>
                  <a:pt x="2822" y="362"/>
                  <a:pt x="2823" y="362"/>
                </a:cubicBezTo>
                <a:cubicBezTo>
                  <a:pt x="2824" y="361"/>
                  <a:pt x="2824" y="358"/>
                  <a:pt x="2824" y="357"/>
                </a:cubicBezTo>
                <a:cubicBezTo>
                  <a:pt x="2824" y="357"/>
                  <a:pt x="2823" y="356"/>
                  <a:pt x="2823" y="357"/>
                </a:cubicBezTo>
                <a:cubicBezTo>
                  <a:pt x="2821" y="360"/>
                  <a:pt x="2821" y="359"/>
                  <a:pt x="2820" y="362"/>
                </a:cubicBezTo>
                <a:close/>
                <a:moveTo>
                  <a:pt x="2760" y="107"/>
                </a:moveTo>
                <a:cubicBezTo>
                  <a:pt x="2760" y="107"/>
                  <a:pt x="2761" y="109"/>
                  <a:pt x="2763" y="109"/>
                </a:cubicBezTo>
                <a:cubicBezTo>
                  <a:pt x="2764" y="109"/>
                  <a:pt x="2768" y="109"/>
                  <a:pt x="2769" y="108"/>
                </a:cubicBezTo>
                <a:cubicBezTo>
                  <a:pt x="2771" y="107"/>
                  <a:pt x="2788" y="109"/>
                  <a:pt x="2788" y="107"/>
                </a:cubicBezTo>
                <a:cubicBezTo>
                  <a:pt x="2788" y="106"/>
                  <a:pt x="2784" y="105"/>
                  <a:pt x="2783" y="104"/>
                </a:cubicBezTo>
                <a:cubicBezTo>
                  <a:pt x="2777" y="102"/>
                  <a:pt x="2777" y="103"/>
                  <a:pt x="2772" y="102"/>
                </a:cubicBezTo>
                <a:cubicBezTo>
                  <a:pt x="2771" y="101"/>
                  <a:pt x="2765" y="101"/>
                  <a:pt x="2764" y="101"/>
                </a:cubicBezTo>
                <a:cubicBezTo>
                  <a:pt x="2761" y="101"/>
                  <a:pt x="2761" y="102"/>
                  <a:pt x="2759" y="104"/>
                </a:cubicBezTo>
                <a:cubicBezTo>
                  <a:pt x="2758" y="104"/>
                  <a:pt x="2760" y="107"/>
                  <a:pt x="2760" y="107"/>
                </a:cubicBezTo>
                <a:close/>
                <a:moveTo>
                  <a:pt x="2470" y="68"/>
                </a:moveTo>
                <a:cubicBezTo>
                  <a:pt x="2470" y="69"/>
                  <a:pt x="2473" y="69"/>
                  <a:pt x="2474" y="70"/>
                </a:cubicBezTo>
                <a:cubicBezTo>
                  <a:pt x="2477" y="71"/>
                  <a:pt x="2482" y="71"/>
                  <a:pt x="2485" y="72"/>
                </a:cubicBezTo>
                <a:cubicBezTo>
                  <a:pt x="2486" y="72"/>
                  <a:pt x="2490" y="72"/>
                  <a:pt x="2491" y="72"/>
                </a:cubicBezTo>
                <a:cubicBezTo>
                  <a:pt x="2493" y="73"/>
                  <a:pt x="2494" y="73"/>
                  <a:pt x="2496" y="73"/>
                </a:cubicBezTo>
                <a:cubicBezTo>
                  <a:pt x="2500" y="73"/>
                  <a:pt x="2503" y="74"/>
                  <a:pt x="2506" y="72"/>
                </a:cubicBezTo>
                <a:cubicBezTo>
                  <a:pt x="2507" y="72"/>
                  <a:pt x="2506" y="70"/>
                  <a:pt x="2505" y="69"/>
                </a:cubicBezTo>
                <a:cubicBezTo>
                  <a:pt x="2505" y="68"/>
                  <a:pt x="2501" y="71"/>
                  <a:pt x="2498" y="68"/>
                </a:cubicBezTo>
                <a:cubicBezTo>
                  <a:pt x="2497" y="68"/>
                  <a:pt x="2490" y="67"/>
                  <a:pt x="2490" y="68"/>
                </a:cubicBezTo>
                <a:cubicBezTo>
                  <a:pt x="2490" y="69"/>
                  <a:pt x="2488" y="69"/>
                  <a:pt x="2486" y="69"/>
                </a:cubicBezTo>
                <a:cubicBezTo>
                  <a:pt x="2486" y="65"/>
                  <a:pt x="2485" y="66"/>
                  <a:pt x="2479" y="66"/>
                </a:cubicBezTo>
                <a:cubicBezTo>
                  <a:pt x="2478" y="66"/>
                  <a:pt x="2477" y="66"/>
                  <a:pt x="2476" y="67"/>
                </a:cubicBezTo>
                <a:cubicBezTo>
                  <a:pt x="2476" y="68"/>
                  <a:pt x="2473" y="67"/>
                  <a:pt x="2472" y="66"/>
                </a:cubicBezTo>
                <a:cubicBezTo>
                  <a:pt x="2470" y="64"/>
                  <a:pt x="2466" y="65"/>
                  <a:pt x="2470" y="68"/>
                </a:cubicBezTo>
                <a:close/>
                <a:moveTo>
                  <a:pt x="1851" y="23"/>
                </a:moveTo>
                <a:cubicBezTo>
                  <a:pt x="1851" y="24"/>
                  <a:pt x="1854" y="24"/>
                  <a:pt x="1856" y="24"/>
                </a:cubicBezTo>
                <a:cubicBezTo>
                  <a:pt x="1864" y="24"/>
                  <a:pt x="1864" y="24"/>
                  <a:pt x="1864" y="24"/>
                </a:cubicBezTo>
                <a:cubicBezTo>
                  <a:pt x="1868" y="23"/>
                  <a:pt x="1867" y="22"/>
                  <a:pt x="1868" y="22"/>
                </a:cubicBezTo>
                <a:cubicBezTo>
                  <a:pt x="1869" y="21"/>
                  <a:pt x="1864" y="19"/>
                  <a:pt x="1860" y="21"/>
                </a:cubicBezTo>
                <a:cubicBezTo>
                  <a:pt x="1854" y="23"/>
                  <a:pt x="1850" y="19"/>
                  <a:pt x="1850" y="22"/>
                </a:cubicBezTo>
                <a:cubicBezTo>
                  <a:pt x="1851" y="23"/>
                  <a:pt x="1851" y="23"/>
                  <a:pt x="1851" y="23"/>
                </a:cubicBezTo>
                <a:close/>
                <a:moveTo>
                  <a:pt x="2823" y="346"/>
                </a:moveTo>
                <a:cubicBezTo>
                  <a:pt x="2822" y="346"/>
                  <a:pt x="2823" y="349"/>
                  <a:pt x="2824" y="349"/>
                </a:cubicBezTo>
                <a:cubicBezTo>
                  <a:pt x="2825" y="349"/>
                  <a:pt x="2827" y="347"/>
                  <a:pt x="2823" y="346"/>
                </a:cubicBezTo>
                <a:cubicBezTo>
                  <a:pt x="2823" y="345"/>
                  <a:pt x="2823" y="346"/>
                  <a:pt x="2823" y="346"/>
                </a:cubicBezTo>
                <a:close/>
                <a:moveTo>
                  <a:pt x="2826" y="341"/>
                </a:moveTo>
                <a:cubicBezTo>
                  <a:pt x="2826" y="340"/>
                  <a:pt x="2828" y="339"/>
                  <a:pt x="2826" y="338"/>
                </a:cubicBezTo>
                <a:cubicBezTo>
                  <a:pt x="2825" y="337"/>
                  <a:pt x="2824" y="336"/>
                  <a:pt x="2824" y="339"/>
                </a:cubicBezTo>
                <a:cubicBezTo>
                  <a:pt x="2824" y="341"/>
                  <a:pt x="2825" y="342"/>
                  <a:pt x="2826" y="341"/>
                </a:cubicBezTo>
                <a:close/>
                <a:moveTo>
                  <a:pt x="1870" y="20"/>
                </a:moveTo>
                <a:cubicBezTo>
                  <a:pt x="1867" y="19"/>
                  <a:pt x="1859" y="17"/>
                  <a:pt x="1864" y="15"/>
                </a:cubicBezTo>
                <a:cubicBezTo>
                  <a:pt x="1865" y="15"/>
                  <a:pt x="1866" y="15"/>
                  <a:pt x="1867" y="16"/>
                </a:cubicBezTo>
                <a:cubicBezTo>
                  <a:pt x="1869" y="16"/>
                  <a:pt x="1870" y="16"/>
                  <a:pt x="1872" y="18"/>
                </a:cubicBezTo>
                <a:cubicBezTo>
                  <a:pt x="1873" y="18"/>
                  <a:pt x="1872" y="20"/>
                  <a:pt x="1870" y="20"/>
                </a:cubicBezTo>
                <a:close/>
                <a:moveTo>
                  <a:pt x="2391" y="63"/>
                </a:moveTo>
                <a:cubicBezTo>
                  <a:pt x="2391" y="64"/>
                  <a:pt x="2393" y="64"/>
                  <a:pt x="2393" y="64"/>
                </a:cubicBezTo>
                <a:cubicBezTo>
                  <a:pt x="2393" y="65"/>
                  <a:pt x="2394" y="66"/>
                  <a:pt x="2395" y="67"/>
                </a:cubicBezTo>
                <a:cubicBezTo>
                  <a:pt x="2396" y="67"/>
                  <a:pt x="2397" y="68"/>
                  <a:pt x="2398" y="68"/>
                </a:cubicBezTo>
                <a:cubicBezTo>
                  <a:pt x="2400" y="67"/>
                  <a:pt x="2402" y="68"/>
                  <a:pt x="2400" y="66"/>
                </a:cubicBezTo>
                <a:cubicBezTo>
                  <a:pt x="2402" y="66"/>
                  <a:pt x="2401" y="66"/>
                  <a:pt x="2398" y="64"/>
                </a:cubicBezTo>
                <a:cubicBezTo>
                  <a:pt x="2397" y="63"/>
                  <a:pt x="2395" y="62"/>
                  <a:pt x="2395" y="62"/>
                </a:cubicBezTo>
                <a:cubicBezTo>
                  <a:pt x="2396" y="60"/>
                  <a:pt x="2393" y="61"/>
                  <a:pt x="2392" y="62"/>
                </a:cubicBezTo>
                <a:cubicBezTo>
                  <a:pt x="2391" y="61"/>
                  <a:pt x="2390" y="61"/>
                  <a:pt x="2391" y="63"/>
                </a:cubicBezTo>
                <a:close/>
                <a:moveTo>
                  <a:pt x="2127" y="37"/>
                </a:moveTo>
                <a:cubicBezTo>
                  <a:pt x="2128" y="37"/>
                  <a:pt x="2128" y="38"/>
                  <a:pt x="2128" y="38"/>
                </a:cubicBezTo>
                <a:cubicBezTo>
                  <a:pt x="2126" y="38"/>
                  <a:pt x="2127" y="41"/>
                  <a:pt x="2127" y="42"/>
                </a:cubicBezTo>
                <a:cubicBezTo>
                  <a:pt x="2127" y="42"/>
                  <a:pt x="2126" y="44"/>
                  <a:pt x="2127" y="44"/>
                </a:cubicBezTo>
                <a:cubicBezTo>
                  <a:pt x="2128" y="45"/>
                  <a:pt x="2127" y="46"/>
                  <a:pt x="2134" y="45"/>
                </a:cubicBezTo>
                <a:cubicBezTo>
                  <a:pt x="2138" y="44"/>
                  <a:pt x="2138" y="44"/>
                  <a:pt x="2142" y="44"/>
                </a:cubicBezTo>
                <a:cubicBezTo>
                  <a:pt x="2146" y="43"/>
                  <a:pt x="2150" y="45"/>
                  <a:pt x="2152" y="43"/>
                </a:cubicBezTo>
                <a:cubicBezTo>
                  <a:pt x="2154" y="43"/>
                  <a:pt x="2157" y="43"/>
                  <a:pt x="2158" y="43"/>
                </a:cubicBezTo>
                <a:cubicBezTo>
                  <a:pt x="2160" y="43"/>
                  <a:pt x="2165" y="40"/>
                  <a:pt x="2161" y="39"/>
                </a:cubicBezTo>
                <a:cubicBezTo>
                  <a:pt x="2159" y="39"/>
                  <a:pt x="2159" y="39"/>
                  <a:pt x="2158" y="37"/>
                </a:cubicBezTo>
                <a:cubicBezTo>
                  <a:pt x="2156" y="34"/>
                  <a:pt x="2156" y="35"/>
                  <a:pt x="2155" y="34"/>
                </a:cubicBezTo>
                <a:cubicBezTo>
                  <a:pt x="2153" y="34"/>
                  <a:pt x="2152" y="34"/>
                  <a:pt x="2152" y="35"/>
                </a:cubicBezTo>
                <a:cubicBezTo>
                  <a:pt x="2151" y="36"/>
                  <a:pt x="2151" y="36"/>
                  <a:pt x="2149" y="36"/>
                </a:cubicBezTo>
                <a:cubicBezTo>
                  <a:pt x="2145" y="36"/>
                  <a:pt x="2148" y="34"/>
                  <a:pt x="2142" y="34"/>
                </a:cubicBezTo>
                <a:cubicBezTo>
                  <a:pt x="2140" y="34"/>
                  <a:pt x="2140" y="35"/>
                  <a:pt x="2139" y="36"/>
                </a:cubicBezTo>
                <a:cubicBezTo>
                  <a:pt x="2137" y="32"/>
                  <a:pt x="2139" y="34"/>
                  <a:pt x="2134" y="33"/>
                </a:cubicBezTo>
                <a:cubicBezTo>
                  <a:pt x="2133" y="31"/>
                  <a:pt x="2131" y="33"/>
                  <a:pt x="2130" y="34"/>
                </a:cubicBezTo>
                <a:cubicBezTo>
                  <a:pt x="2129" y="34"/>
                  <a:pt x="2128" y="33"/>
                  <a:pt x="2128" y="33"/>
                </a:cubicBezTo>
                <a:cubicBezTo>
                  <a:pt x="2125" y="35"/>
                  <a:pt x="2126" y="36"/>
                  <a:pt x="2127" y="37"/>
                </a:cubicBezTo>
                <a:close/>
                <a:moveTo>
                  <a:pt x="2681" y="287"/>
                </a:moveTo>
                <a:cubicBezTo>
                  <a:pt x="2678" y="286"/>
                  <a:pt x="2677" y="287"/>
                  <a:pt x="2677" y="287"/>
                </a:cubicBezTo>
                <a:cubicBezTo>
                  <a:pt x="2678" y="291"/>
                  <a:pt x="2677" y="290"/>
                  <a:pt x="2682" y="293"/>
                </a:cubicBezTo>
                <a:cubicBezTo>
                  <a:pt x="2685" y="295"/>
                  <a:pt x="2683" y="298"/>
                  <a:pt x="2687" y="301"/>
                </a:cubicBezTo>
                <a:cubicBezTo>
                  <a:pt x="2691" y="303"/>
                  <a:pt x="2688" y="304"/>
                  <a:pt x="2692" y="306"/>
                </a:cubicBezTo>
                <a:cubicBezTo>
                  <a:pt x="2697" y="307"/>
                  <a:pt x="2692" y="307"/>
                  <a:pt x="2700" y="313"/>
                </a:cubicBezTo>
                <a:cubicBezTo>
                  <a:pt x="2704" y="315"/>
                  <a:pt x="2700" y="315"/>
                  <a:pt x="2706" y="321"/>
                </a:cubicBezTo>
                <a:cubicBezTo>
                  <a:pt x="2709" y="324"/>
                  <a:pt x="2706" y="323"/>
                  <a:pt x="2710" y="327"/>
                </a:cubicBezTo>
                <a:cubicBezTo>
                  <a:pt x="2711" y="329"/>
                  <a:pt x="2714" y="332"/>
                  <a:pt x="2715" y="334"/>
                </a:cubicBezTo>
                <a:cubicBezTo>
                  <a:pt x="2715" y="336"/>
                  <a:pt x="2716" y="337"/>
                  <a:pt x="2716" y="338"/>
                </a:cubicBezTo>
                <a:cubicBezTo>
                  <a:pt x="2717" y="342"/>
                  <a:pt x="2720" y="342"/>
                  <a:pt x="2723" y="344"/>
                </a:cubicBezTo>
                <a:cubicBezTo>
                  <a:pt x="2725" y="346"/>
                  <a:pt x="2725" y="346"/>
                  <a:pt x="2725" y="346"/>
                </a:cubicBezTo>
                <a:cubicBezTo>
                  <a:pt x="2725" y="346"/>
                  <a:pt x="2725" y="349"/>
                  <a:pt x="2728" y="354"/>
                </a:cubicBezTo>
                <a:cubicBezTo>
                  <a:pt x="2728" y="355"/>
                  <a:pt x="2732" y="359"/>
                  <a:pt x="2732" y="359"/>
                </a:cubicBezTo>
                <a:cubicBezTo>
                  <a:pt x="2733" y="361"/>
                  <a:pt x="2732" y="364"/>
                  <a:pt x="2737" y="368"/>
                </a:cubicBezTo>
                <a:cubicBezTo>
                  <a:pt x="2740" y="371"/>
                  <a:pt x="2741" y="374"/>
                  <a:pt x="2741" y="368"/>
                </a:cubicBezTo>
                <a:cubicBezTo>
                  <a:pt x="2741" y="365"/>
                  <a:pt x="2739" y="365"/>
                  <a:pt x="2739" y="364"/>
                </a:cubicBezTo>
                <a:cubicBezTo>
                  <a:pt x="2740" y="363"/>
                  <a:pt x="2739" y="363"/>
                  <a:pt x="2742" y="364"/>
                </a:cubicBezTo>
                <a:cubicBezTo>
                  <a:pt x="2742" y="365"/>
                  <a:pt x="2744" y="364"/>
                  <a:pt x="2746" y="365"/>
                </a:cubicBezTo>
                <a:cubicBezTo>
                  <a:pt x="2748" y="366"/>
                  <a:pt x="2750" y="370"/>
                  <a:pt x="2753" y="370"/>
                </a:cubicBezTo>
                <a:cubicBezTo>
                  <a:pt x="2754" y="370"/>
                  <a:pt x="2752" y="367"/>
                  <a:pt x="2751" y="365"/>
                </a:cubicBezTo>
                <a:cubicBezTo>
                  <a:pt x="2750" y="364"/>
                  <a:pt x="2748" y="360"/>
                  <a:pt x="2748" y="360"/>
                </a:cubicBezTo>
                <a:cubicBezTo>
                  <a:pt x="2748" y="360"/>
                  <a:pt x="2746" y="360"/>
                  <a:pt x="2745" y="360"/>
                </a:cubicBezTo>
                <a:cubicBezTo>
                  <a:pt x="2745" y="360"/>
                  <a:pt x="2739" y="356"/>
                  <a:pt x="2737" y="354"/>
                </a:cubicBezTo>
                <a:cubicBezTo>
                  <a:pt x="2735" y="353"/>
                  <a:pt x="2734" y="353"/>
                  <a:pt x="2733" y="351"/>
                </a:cubicBezTo>
                <a:cubicBezTo>
                  <a:pt x="2732" y="350"/>
                  <a:pt x="2730" y="348"/>
                  <a:pt x="2730" y="347"/>
                </a:cubicBezTo>
                <a:cubicBezTo>
                  <a:pt x="2730" y="346"/>
                  <a:pt x="2729" y="345"/>
                  <a:pt x="2729" y="342"/>
                </a:cubicBezTo>
                <a:cubicBezTo>
                  <a:pt x="2728" y="337"/>
                  <a:pt x="2724" y="336"/>
                  <a:pt x="2724" y="333"/>
                </a:cubicBezTo>
                <a:cubicBezTo>
                  <a:pt x="2724" y="333"/>
                  <a:pt x="2726" y="332"/>
                  <a:pt x="2727" y="333"/>
                </a:cubicBezTo>
                <a:cubicBezTo>
                  <a:pt x="2728" y="333"/>
                  <a:pt x="2728" y="333"/>
                  <a:pt x="2729" y="333"/>
                </a:cubicBezTo>
                <a:cubicBezTo>
                  <a:pt x="2731" y="333"/>
                  <a:pt x="2733" y="334"/>
                  <a:pt x="2734" y="335"/>
                </a:cubicBezTo>
                <a:cubicBezTo>
                  <a:pt x="2735" y="338"/>
                  <a:pt x="2738" y="339"/>
                  <a:pt x="2739" y="339"/>
                </a:cubicBezTo>
                <a:cubicBezTo>
                  <a:pt x="2739" y="340"/>
                  <a:pt x="2743" y="341"/>
                  <a:pt x="2743" y="341"/>
                </a:cubicBezTo>
                <a:cubicBezTo>
                  <a:pt x="2744" y="340"/>
                  <a:pt x="2738" y="334"/>
                  <a:pt x="2738" y="334"/>
                </a:cubicBezTo>
                <a:cubicBezTo>
                  <a:pt x="2736" y="333"/>
                  <a:pt x="2731" y="329"/>
                  <a:pt x="2729" y="326"/>
                </a:cubicBezTo>
                <a:cubicBezTo>
                  <a:pt x="2725" y="322"/>
                  <a:pt x="2727" y="325"/>
                  <a:pt x="2721" y="320"/>
                </a:cubicBezTo>
                <a:cubicBezTo>
                  <a:pt x="2718" y="316"/>
                  <a:pt x="2715" y="314"/>
                  <a:pt x="2714" y="312"/>
                </a:cubicBezTo>
                <a:cubicBezTo>
                  <a:pt x="2712" y="309"/>
                  <a:pt x="2706" y="306"/>
                  <a:pt x="2702" y="302"/>
                </a:cubicBezTo>
                <a:cubicBezTo>
                  <a:pt x="2701" y="300"/>
                  <a:pt x="2699" y="297"/>
                  <a:pt x="2699" y="297"/>
                </a:cubicBezTo>
                <a:cubicBezTo>
                  <a:pt x="2693" y="291"/>
                  <a:pt x="2693" y="291"/>
                  <a:pt x="2693" y="291"/>
                </a:cubicBezTo>
                <a:cubicBezTo>
                  <a:pt x="2692" y="290"/>
                  <a:pt x="2686" y="284"/>
                  <a:pt x="2685" y="283"/>
                </a:cubicBezTo>
                <a:cubicBezTo>
                  <a:pt x="2684" y="281"/>
                  <a:pt x="2681" y="279"/>
                  <a:pt x="2680" y="277"/>
                </a:cubicBezTo>
                <a:cubicBezTo>
                  <a:pt x="2680" y="277"/>
                  <a:pt x="2677" y="273"/>
                  <a:pt x="2676" y="274"/>
                </a:cubicBezTo>
                <a:cubicBezTo>
                  <a:pt x="2675" y="274"/>
                  <a:pt x="2671" y="275"/>
                  <a:pt x="2674" y="277"/>
                </a:cubicBezTo>
                <a:cubicBezTo>
                  <a:pt x="2678" y="280"/>
                  <a:pt x="2677" y="282"/>
                  <a:pt x="2680" y="283"/>
                </a:cubicBezTo>
                <a:cubicBezTo>
                  <a:pt x="2683" y="284"/>
                  <a:pt x="2682" y="284"/>
                  <a:pt x="2682" y="287"/>
                </a:cubicBezTo>
                <a:cubicBezTo>
                  <a:pt x="2682" y="287"/>
                  <a:pt x="2682" y="287"/>
                  <a:pt x="2682" y="287"/>
                </a:cubicBezTo>
                <a:cubicBezTo>
                  <a:pt x="2682" y="287"/>
                  <a:pt x="2681" y="287"/>
                  <a:pt x="2681" y="287"/>
                </a:cubicBezTo>
                <a:close/>
                <a:moveTo>
                  <a:pt x="2455" y="80"/>
                </a:moveTo>
                <a:cubicBezTo>
                  <a:pt x="2455" y="80"/>
                  <a:pt x="2455" y="81"/>
                  <a:pt x="2455" y="82"/>
                </a:cubicBezTo>
                <a:cubicBezTo>
                  <a:pt x="2446" y="87"/>
                  <a:pt x="2456" y="85"/>
                  <a:pt x="2467" y="86"/>
                </a:cubicBezTo>
                <a:cubicBezTo>
                  <a:pt x="2474" y="87"/>
                  <a:pt x="2473" y="87"/>
                  <a:pt x="2476" y="87"/>
                </a:cubicBezTo>
                <a:cubicBezTo>
                  <a:pt x="2478" y="87"/>
                  <a:pt x="2480" y="88"/>
                  <a:pt x="2480" y="86"/>
                </a:cubicBezTo>
                <a:cubicBezTo>
                  <a:pt x="2480" y="85"/>
                  <a:pt x="2476" y="82"/>
                  <a:pt x="2474" y="82"/>
                </a:cubicBezTo>
                <a:cubicBezTo>
                  <a:pt x="2471" y="82"/>
                  <a:pt x="2468" y="83"/>
                  <a:pt x="2467" y="81"/>
                </a:cubicBezTo>
                <a:cubicBezTo>
                  <a:pt x="2467" y="80"/>
                  <a:pt x="2457" y="79"/>
                  <a:pt x="2455" y="80"/>
                </a:cubicBezTo>
                <a:close/>
                <a:moveTo>
                  <a:pt x="2056" y="29"/>
                </a:moveTo>
                <a:cubicBezTo>
                  <a:pt x="2056" y="29"/>
                  <a:pt x="2056" y="29"/>
                  <a:pt x="2056" y="29"/>
                </a:cubicBezTo>
                <a:cubicBezTo>
                  <a:pt x="2054" y="24"/>
                  <a:pt x="2057" y="26"/>
                  <a:pt x="2060" y="24"/>
                </a:cubicBezTo>
                <a:cubicBezTo>
                  <a:pt x="2057" y="22"/>
                  <a:pt x="2056" y="19"/>
                  <a:pt x="2058" y="19"/>
                </a:cubicBezTo>
                <a:cubicBezTo>
                  <a:pt x="2060" y="20"/>
                  <a:pt x="2062" y="18"/>
                  <a:pt x="2064" y="19"/>
                </a:cubicBezTo>
                <a:cubicBezTo>
                  <a:pt x="2065" y="19"/>
                  <a:pt x="2067" y="18"/>
                  <a:pt x="2069" y="18"/>
                </a:cubicBezTo>
                <a:cubicBezTo>
                  <a:pt x="2073" y="17"/>
                  <a:pt x="2071" y="19"/>
                  <a:pt x="2076" y="19"/>
                </a:cubicBezTo>
                <a:cubicBezTo>
                  <a:pt x="2079" y="19"/>
                  <a:pt x="2080" y="21"/>
                  <a:pt x="2081" y="21"/>
                </a:cubicBezTo>
                <a:cubicBezTo>
                  <a:pt x="2081" y="21"/>
                  <a:pt x="2082" y="20"/>
                  <a:pt x="2089" y="21"/>
                </a:cubicBezTo>
                <a:cubicBezTo>
                  <a:pt x="2091" y="22"/>
                  <a:pt x="2091" y="22"/>
                  <a:pt x="2091" y="22"/>
                </a:cubicBezTo>
                <a:cubicBezTo>
                  <a:pt x="2091" y="23"/>
                  <a:pt x="2089" y="22"/>
                  <a:pt x="2087" y="24"/>
                </a:cubicBezTo>
                <a:cubicBezTo>
                  <a:pt x="2088" y="24"/>
                  <a:pt x="2091" y="24"/>
                  <a:pt x="2091" y="25"/>
                </a:cubicBezTo>
                <a:cubicBezTo>
                  <a:pt x="2091" y="26"/>
                  <a:pt x="2090" y="26"/>
                  <a:pt x="2087" y="26"/>
                </a:cubicBezTo>
                <a:cubicBezTo>
                  <a:pt x="2089" y="26"/>
                  <a:pt x="2091" y="26"/>
                  <a:pt x="2092" y="26"/>
                </a:cubicBezTo>
                <a:cubicBezTo>
                  <a:pt x="2095" y="25"/>
                  <a:pt x="2095" y="28"/>
                  <a:pt x="2097" y="26"/>
                </a:cubicBezTo>
                <a:cubicBezTo>
                  <a:pt x="2099" y="25"/>
                  <a:pt x="2099" y="28"/>
                  <a:pt x="2099" y="29"/>
                </a:cubicBezTo>
                <a:cubicBezTo>
                  <a:pt x="2100" y="29"/>
                  <a:pt x="2101" y="29"/>
                  <a:pt x="2101" y="29"/>
                </a:cubicBezTo>
                <a:cubicBezTo>
                  <a:pt x="2101" y="28"/>
                  <a:pt x="2101" y="28"/>
                  <a:pt x="2101" y="28"/>
                </a:cubicBezTo>
                <a:cubicBezTo>
                  <a:pt x="2101" y="27"/>
                  <a:pt x="2106" y="28"/>
                  <a:pt x="2108" y="27"/>
                </a:cubicBezTo>
                <a:cubicBezTo>
                  <a:pt x="2110" y="27"/>
                  <a:pt x="2113" y="28"/>
                  <a:pt x="2114" y="30"/>
                </a:cubicBezTo>
                <a:cubicBezTo>
                  <a:pt x="2115" y="33"/>
                  <a:pt x="2117" y="31"/>
                  <a:pt x="2115" y="33"/>
                </a:cubicBezTo>
                <a:cubicBezTo>
                  <a:pt x="2120" y="35"/>
                  <a:pt x="2120" y="35"/>
                  <a:pt x="2120" y="35"/>
                </a:cubicBezTo>
                <a:cubicBezTo>
                  <a:pt x="2121" y="34"/>
                  <a:pt x="2121" y="36"/>
                  <a:pt x="2121" y="36"/>
                </a:cubicBezTo>
                <a:cubicBezTo>
                  <a:pt x="2121" y="36"/>
                  <a:pt x="2126" y="37"/>
                  <a:pt x="2121" y="38"/>
                </a:cubicBezTo>
                <a:cubicBezTo>
                  <a:pt x="2113" y="38"/>
                  <a:pt x="2116" y="38"/>
                  <a:pt x="2108" y="38"/>
                </a:cubicBezTo>
                <a:cubicBezTo>
                  <a:pt x="2106" y="38"/>
                  <a:pt x="2102" y="38"/>
                  <a:pt x="2102" y="37"/>
                </a:cubicBezTo>
                <a:cubicBezTo>
                  <a:pt x="2100" y="37"/>
                  <a:pt x="2091" y="36"/>
                  <a:pt x="2090" y="36"/>
                </a:cubicBezTo>
                <a:cubicBezTo>
                  <a:pt x="2089" y="37"/>
                  <a:pt x="2086" y="36"/>
                  <a:pt x="2085" y="35"/>
                </a:cubicBezTo>
                <a:cubicBezTo>
                  <a:pt x="2081" y="34"/>
                  <a:pt x="2081" y="34"/>
                  <a:pt x="2081" y="34"/>
                </a:cubicBezTo>
                <a:cubicBezTo>
                  <a:pt x="2078" y="33"/>
                  <a:pt x="2078" y="34"/>
                  <a:pt x="2076" y="33"/>
                </a:cubicBezTo>
                <a:cubicBezTo>
                  <a:pt x="2074" y="31"/>
                  <a:pt x="2077" y="26"/>
                  <a:pt x="2083" y="26"/>
                </a:cubicBezTo>
                <a:cubicBezTo>
                  <a:pt x="2082" y="26"/>
                  <a:pt x="2083" y="25"/>
                  <a:pt x="2080" y="26"/>
                </a:cubicBezTo>
                <a:cubicBezTo>
                  <a:pt x="2076" y="28"/>
                  <a:pt x="2076" y="27"/>
                  <a:pt x="2073" y="28"/>
                </a:cubicBezTo>
                <a:cubicBezTo>
                  <a:pt x="2074" y="29"/>
                  <a:pt x="2070" y="30"/>
                  <a:pt x="2069" y="30"/>
                </a:cubicBezTo>
                <a:cubicBezTo>
                  <a:pt x="2064" y="31"/>
                  <a:pt x="2067" y="30"/>
                  <a:pt x="2064" y="31"/>
                </a:cubicBezTo>
                <a:cubicBezTo>
                  <a:pt x="2060" y="31"/>
                  <a:pt x="2060" y="29"/>
                  <a:pt x="2056" y="29"/>
                </a:cubicBezTo>
                <a:close/>
                <a:moveTo>
                  <a:pt x="1964" y="85"/>
                </a:moveTo>
                <a:cubicBezTo>
                  <a:pt x="1965" y="86"/>
                  <a:pt x="1967" y="88"/>
                  <a:pt x="1968" y="88"/>
                </a:cubicBezTo>
                <a:cubicBezTo>
                  <a:pt x="1970" y="88"/>
                  <a:pt x="1978" y="88"/>
                  <a:pt x="1978" y="87"/>
                </a:cubicBezTo>
                <a:cubicBezTo>
                  <a:pt x="1978" y="86"/>
                  <a:pt x="1975" y="85"/>
                  <a:pt x="1972" y="85"/>
                </a:cubicBezTo>
                <a:cubicBezTo>
                  <a:pt x="1971" y="85"/>
                  <a:pt x="1971" y="85"/>
                  <a:pt x="1970" y="85"/>
                </a:cubicBezTo>
                <a:cubicBezTo>
                  <a:pt x="1970" y="85"/>
                  <a:pt x="1972" y="82"/>
                  <a:pt x="1967" y="83"/>
                </a:cubicBezTo>
                <a:cubicBezTo>
                  <a:pt x="1966" y="83"/>
                  <a:pt x="1963" y="83"/>
                  <a:pt x="1963" y="84"/>
                </a:cubicBezTo>
                <a:cubicBezTo>
                  <a:pt x="1963" y="85"/>
                  <a:pt x="1963" y="85"/>
                  <a:pt x="1964" y="85"/>
                </a:cubicBezTo>
                <a:close/>
                <a:moveTo>
                  <a:pt x="1872" y="21"/>
                </a:moveTo>
                <a:cubicBezTo>
                  <a:pt x="1872" y="24"/>
                  <a:pt x="1887" y="25"/>
                  <a:pt x="1888" y="23"/>
                </a:cubicBezTo>
                <a:cubicBezTo>
                  <a:pt x="1889" y="21"/>
                  <a:pt x="1889" y="18"/>
                  <a:pt x="1884" y="18"/>
                </a:cubicBezTo>
                <a:cubicBezTo>
                  <a:pt x="1882" y="18"/>
                  <a:pt x="1877" y="18"/>
                  <a:pt x="1876" y="18"/>
                </a:cubicBezTo>
                <a:cubicBezTo>
                  <a:pt x="1875" y="19"/>
                  <a:pt x="1872" y="20"/>
                  <a:pt x="1872" y="21"/>
                </a:cubicBezTo>
                <a:close/>
                <a:moveTo>
                  <a:pt x="2451" y="77"/>
                </a:moveTo>
                <a:cubicBezTo>
                  <a:pt x="2450" y="75"/>
                  <a:pt x="2452" y="76"/>
                  <a:pt x="2448" y="75"/>
                </a:cubicBezTo>
                <a:cubicBezTo>
                  <a:pt x="2446" y="75"/>
                  <a:pt x="2442" y="75"/>
                  <a:pt x="2443" y="77"/>
                </a:cubicBezTo>
                <a:cubicBezTo>
                  <a:pt x="2444" y="78"/>
                  <a:pt x="2444" y="78"/>
                  <a:pt x="2444" y="79"/>
                </a:cubicBezTo>
                <a:cubicBezTo>
                  <a:pt x="2449" y="83"/>
                  <a:pt x="2454" y="83"/>
                  <a:pt x="2454" y="81"/>
                </a:cubicBezTo>
                <a:cubicBezTo>
                  <a:pt x="2455" y="80"/>
                  <a:pt x="2452" y="77"/>
                  <a:pt x="2451" y="77"/>
                </a:cubicBezTo>
                <a:close/>
                <a:moveTo>
                  <a:pt x="2403" y="65"/>
                </a:moveTo>
                <a:cubicBezTo>
                  <a:pt x="2404" y="65"/>
                  <a:pt x="2405" y="65"/>
                  <a:pt x="2405" y="65"/>
                </a:cubicBezTo>
                <a:cubicBezTo>
                  <a:pt x="2405" y="68"/>
                  <a:pt x="2405" y="69"/>
                  <a:pt x="2410" y="70"/>
                </a:cubicBezTo>
                <a:cubicBezTo>
                  <a:pt x="2414" y="71"/>
                  <a:pt x="2418" y="71"/>
                  <a:pt x="2420" y="71"/>
                </a:cubicBezTo>
                <a:cubicBezTo>
                  <a:pt x="2421" y="72"/>
                  <a:pt x="2421" y="73"/>
                  <a:pt x="2425" y="73"/>
                </a:cubicBezTo>
                <a:cubicBezTo>
                  <a:pt x="2426" y="73"/>
                  <a:pt x="2428" y="75"/>
                  <a:pt x="2429" y="74"/>
                </a:cubicBezTo>
                <a:cubicBezTo>
                  <a:pt x="2430" y="74"/>
                  <a:pt x="2432" y="75"/>
                  <a:pt x="2432" y="74"/>
                </a:cubicBezTo>
                <a:cubicBezTo>
                  <a:pt x="2432" y="74"/>
                  <a:pt x="2434" y="74"/>
                  <a:pt x="2433" y="73"/>
                </a:cubicBezTo>
                <a:cubicBezTo>
                  <a:pt x="2432" y="72"/>
                  <a:pt x="2433" y="72"/>
                  <a:pt x="2432" y="72"/>
                </a:cubicBezTo>
                <a:cubicBezTo>
                  <a:pt x="2435" y="72"/>
                  <a:pt x="2435" y="72"/>
                  <a:pt x="2435" y="72"/>
                </a:cubicBezTo>
                <a:cubicBezTo>
                  <a:pt x="2438" y="72"/>
                  <a:pt x="2437" y="73"/>
                  <a:pt x="2440" y="71"/>
                </a:cubicBezTo>
                <a:cubicBezTo>
                  <a:pt x="2442" y="70"/>
                  <a:pt x="2442" y="71"/>
                  <a:pt x="2444" y="71"/>
                </a:cubicBezTo>
                <a:cubicBezTo>
                  <a:pt x="2449" y="72"/>
                  <a:pt x="2458" y="74"/>
                  <a:pt x="2462" y="70"/>
                </a:cubicBezTo>
                <a:cubicBezTo>
                  <a:pt x="2462" y="70"/>
                  <a:pt x="2463" y="67"/>
                  <a:pt x="2461" y="66"/>
                </a:cubicBezTo>
                <a:cubicBezTo>
                  <a:pt x="2459" y="66"/>
                  <a:pt x="2461" y="65"/>
                  <a:pt x="2456" y="65"/>
                </a:cubicBezTo>
                <a:cubicBezTo>
                  <a:pt x="2452" y="65"/>
                  <a:pt x="2450" y="65"/>
                  <a:pt x="2447" y="64"/>
                </a:cubicBezTo>
                <a:cubicBezTo>
                  <a:pt x="2443" y="62"/>
                  <a:pt x="2445" y="64"/>
                  <a:pt x="2444" y="66"/>
                </a:cubicBezTo>
                <a:cubicBezTo>
                  <a:pt x="2444" y="66"/>
                  <a:pt x="2444" y="67"/>
                  <a:pt x="2444" y="67"/>
                </a:cubicBezTo>
                <a:cubicBezTo>
                  <a:pt x="2444" y="67"/>
                  <a:pt x="2440" y="67"/>
                  <a:pt x="2440" y="66"/>
                </a:cubicBezTo>
                <a:cubicBezTo>
                  <a:pt x="2443" y="66"/>
                  <a:pt x="2440" y="64"/>
                  <a:pt x="2440" y="64"/>
                </a:cubicBezTo>
                <a:cubicBezTo>
                  <a:pt x="2440" y="62"/>
                  <a:pt x="2437" y="62"/>
                  <a:pt x="2436" y="61"/>
                </a:cubicBezTo>
                <a:cubicBezTo>
                  <a:pt x="2435" y="61"/>
                  <a:pt x="2434" y="61"/>
                  <a:pt x="2433" y="61"/>
                </a:cubicBezTo>
                <a:cubicBezTo>
                  <a:pt x="2430" y="61"/>
                  <a:pt x="2434" y="62"/>
                  <a:pt x="2428" y="61"/>
                </a:cubicBezTo>
                <a:cubicBezTo>
                  <a:pt x="2426" y="61"/>
                  <a:pt x="2426" y="61"/>
                  <a:pt x="2425" y="62"/>
                </a:cubicBezTo>
                <a:cubicBezTo>
                  <a:pt x="2424" y="62"/>
                  <a:pt x="2424" y="62"/>
                  <a:pt x="2424" y="63"/>
                </a:cubicBezTo>
                <a:cubicBezTo>
                  <a:pt x="2424" y="63"/>
                  <a:pt x="2424" y="63"/>
                  <a:pt x="2424" y="63"/>
                </a:cubicBezTo>
                <a:cubicBezTo>
                  <a:pt x="2423" y="63"/>
                  <a:pt x="2423" y="62"/>
                  <a:pt x="2421" y="62"/>
                </a:cubicBezTo>
                <a:cubicBezTo>
                  <a:pt x="2420" y="62"/>
                  <a:pt x="2418" y="62"/>
                  <a:pt x="2417" y="62"/>
                </a:cubicBezTo>
                <a:cubicBezTo>
                  <a:pt x="2413" y="60"/>
                  <a:pt x="2413" y="61"/>
                  <a:pt x="2412" y="61"/>
                </a:cubicBezTo>
                <a:cubicBezTo>
                  <a:pt x="2410" y="60"/>
                  <a:pt x="2410" y="60"/>
                  <a:pt x="2410" y="60"/>
                </a:cubicBezTo>
                <a:cubicBezTo>
                  <a:pt x="2410" y="59"/>
                  <a:pt x="2407" y="59"/>
                  <a:pt x="2407" y="60"/>
                </a:cubicBezTo>
                <a:cubicBezTo>
                  <a:pt x="2405" y="61"/>
                  <a:pt x="2402" y="61"/>
                  <a:pt x="2402" y="62"/>
                </a:cubicBezTo>
                <a:cubicBezTo>
                  <a:pt x="2402" y="64"/>
                  <a:pt x="2402" y="64"/>
                  <a:pt x="2402" y="64"/>
                </a:cubicBezTo>
                <a:cubicBezTo>
                  <a:pt x="2402" y="64"/>
                  <a:pt x="2401" y="65"/>
                  <a:pt x="2403" y="65"/>
                </a:cubicBezTo>
                <a:close/>
                <a:moveTo>
                  <a:pt x="2432" y="72"/>
                </a:moveTo>
                <a:cubicBezTo>
                  <a:pt x="2431" y="72"/>
                  <a:pt x="2430" y="72"/>
                  <a:pt x="2430" y="72"/>
                </a:cubicBezTo>
                <a:cubicBezTo>
                  <a:pt x="2430" y="72"/>
                  <a:pt x="2430" y="72"/>
                  <a:pt x="2430" y="72"/>
                </a:cubicBezTo>
                <a:cubicBezTo>
                  <a:pt x="2430" y="72"/>
                  <a:pt x="2431" y="72"/>
                  <a:pt x="2432" y="72"/>
                </a:cubicBezTo>
                <a:close/>
                <a:moveTo>
                  <a:pt x="2824" y="323"/>
                </a:moveTo>
                <a:cubicBezTo>
                  <a:pt x="2824" y="323"/>
                  <a:pt x="2822" y="323"/>
                  <a:pt x="2822" y="324"/>
                </a:cubicBezTo>
                <a:cubicBezTo>
                  <a:pt x="2822" y="325"/>
                  <a:pt x="2822" y="325"/>
                  <a:pt x="2822" y="326"/>
                </a:cubicBezTo>
                <a:cubicBezTo>
                  <a:pt x="2823" y="327"/>
                  <a:pt x="2829" y="326"/>
                  <a:pt x="2827" y="325"/>
                </a:cubicBezTo>
                <a:cubicBezTo>
                  <a:pt x="2829" y="322"/>
                  <a:pt x="2829" y="323"/>
                  <a:pt x="2829" y="321"/>
                </a:cubicBezTo>
                <a:cubicBezTo>
                  <a:pt x="2829" y="320"/>
                  <a:pt x="2827" y="316"/>
                  <a:pt x="2826" y="317"/>
                </a:cubicBezTo>
                <a:cubicBezTo>
                  <a:pt x="2826" y="317"/>
                  <a:pt x="2824" y="317"/>
                  <a:pt x="2824" y="318"/>
                </a:cubicBezTo>
                <a:cubicBezTo>
                  <a:pt x="2824" y="319"/>
                  <a:pt x="2825" y="319"/>
                  <a:pt x="2825" y="321"/>
                </a:cubicBezTo>
                <a:cubicBezTo>
                  <a:pt x="2825" y="323"/>
                  <a:pt x="2826" y="323"/>
                  <a:pt x="2824" y="323"/>
                </a:cubicBezTo>
                <a:close/>
                <a:moveTo>
                  <a:pt x="2248" y="74"/>
                </a:moveTo>
                <a:cubicBezTo>
                  <a:pt x="2247" y="74"/>
                  <a:pt x="2247" y="75"/>
                  <a:pt x="2247" y="75"/>
                </a:cubicBezTo>
                <a:cubicBezTo>
                  <a:pt x="2245" y="77"/>
                  <a:pt x="2244" y="77"/>
                  <a:pt x="2247" y="78"/>
                </a:cubicBezTo>
                <a:cubicBezTo>
                  <a:pt x="2249" y="78"/>
                  <a:pt x="2251" y="78"/>
                  <a:pt x="2251" y="78"/>
                </a:cubicBezTo>
                <a:cubicBezTo>
                  <a:pt x="2251" y="78"/>
                  <a:pt x="2252" y="79"/>
                  <a:pt x="2254" y="79"/>
                </a:cubicBezTo>
                <a:cubicBezTo>
                  <a:pt x="2254" y="79"/>
                  <a:pt x="2258" y="80"/>
                  <a:pt x="2257" y="78"/>
                </a:cubicBezTo>
                <a:cubicBezTo>
                  <a:pt x="2257" y="78"/>
                  <a:pt x="2257" y="77"/>
                  <a:pt x="2257" y="77"/>
                </a:cubicBezTo>
                <a:cubicBezTo>
                  <a:pt x="2258" y="77"/>
                  <a:pt x="2260" y="76"/>
                  <a:pt x="2258" y="75"/>
                </a:cubicBezTo>
                <a:cubicBezTo>
                  <a:pt x="2257" y="74"/>
                  <a:pt x="2258" y="73"/>
                  <a:pt x="2257" y="74"/>
                </a:cubicBezTo>
                <a:cubicBezTo>
                  <a:pt x="2254" y="75"/>
                  <a:pt x="2250" y="74"/>
                  <a:pt x="2248" y="74"/>
                </a:cubicBezTo>
                <a:close/>
                <a:moveTo>
                  <a:pt x="2828" y="333"/>
                </a:moveTo>
                <a:cubicBezTo>
                  <a:pt x="2827" y="333"/>
                  <a:pt x="2827" y="333"/>
                  <a:pt x="2827" y="331"/>
                </a:cubicBezTo>
                <a:cubicBezTo>
                  <a:pt x="2827" y="330"/>
                  <a:pt x="2824" y="330"/>
                  <a:pt x="2824" y="331"/>
                </a:cubicBezTo>
                <a:cubicBezTo>
                  <a:pt x="2824" y="332"/>
                  <a:pt x="2824" y="332"/>
                  <a:pt x="2824" y="332"/>
                </a:cubicBezTo>
                <a:cubicBezTo>
                  <a:pt x="2824" y="335"/>
                  <a:pt x="2824" y="335"/>
                  <a:pt x="2828" y="334"/>
                </a:cubicBezTo>
                <a:cubicBezTo>
                  <a:pt x="2830" y="334"/>
                  <a:pt x="2830" y="334"/>
                  <a:pt x="2828" y="333"/>
                </a:cubicBezTo>
                <a:close/>
                <a:moveTo>
                  <a:pt x="1817" y="23"/>
                </a:moveTo>
                <a:cubicBezTo>
                  <a:pt x="1817" y="23"/>
                  <a:pt x="1822" y="23"/>
                  <a:pt x="1822" y="22"/>
                </a:cubicBezTo>
                <a:cubicBezTo>
                  <a:pt x="1832" y="21"/>
                  <a:pt x="1828" y="25"/>
                  <a:pt x="1832" y="23"/>
                </a:cubicBezTo>
                <a:cubicBezTo>
                  <a:pt x="1835" y="22"/>
                  <a:pt x="1841" y="22"/>
                  <a:pt x="1841" y="21"/>
                </a:cubicBezTo>
                <a:cubicBezTo>
                  <a:pt x="1841" y="20"/>
                  <a:pt x="1836" y="19"/>
                  <a:pt x="1835" y="19"/>
                </a:cubicBezTo>
                <a:cubicBezTo>
                  <a:pt x="1834" y="19"/>
                  <a:pt x="1834" y="19"/>
                  <a:pt x="1833" y="19"/>
                </a:cubicBezTo>
                <a:cubicBezTo>
                  <a:pt x="1837" y="17"/>
                  <a:pt x="1838" y="19"/>
                  <a:pt x="1841" y="19"/>
                </a:cubicBezTo>
                <a:cubicBezTo>
                  <a:pt x="1843" y="18"/>
                  <a:pt x="1839" y="14"/>
                  <a:pt x="1837" y="15"/>
                </a:cubicBezTo>
                <a:cubicBezTo>
                  <a:pt x="1834" y="15"/>
                  <a:pt x="1835" y="15"/>
                  <a:pt x="1831" y="15"/>
                </a:cubicBezTo>
                <a:cubicBezTo>
                  <a:pt x="1830" y="15"/>
                  <a:pt x="1830" y="16"/>
                  <a:pt x="1829" y="16"/>
                </a:cubicBezTo>
                <a:cubicBezTo>
                  <a:pt x="1828" y="17"/>
                  <a:pt x="1821" y="17"/>
                  <a:pt x="1821" y="18"/>
                </a:cubicBezTo>
                <a:cubicBezTo>
                  <a:pt x="1821" y="19"/>
                  <a:pt x="1822" y="19"/>
                  <a:pt x="1823" y="19"/>
                </a:cubicBezTo>
                <a:cubicBezTo>
                  <a:pt x="1823" y="19"/>
                  <a:pt x="1826" y="21"/>
                  <a:pt x="1822" y="20"/>
                </a:cubicBezTo>
                <a:cubicBezTo>
                  <a:pt x="1820" y="20"/>
                  <a:pt x="1817" y="20"/>
                  <a:pt x="1816" y="21"/>
                </a:cubicBezTo>
                <a:cubicBezTo>
                  <a:pt x="1816" y="22"/>
                  <a:pt x="1815" y="22"/>
                  <a:pt x="1817" y="23"/>
                </a:cubicBezTo>
                <a:close/>
                <a:moveTo>
                  <a:pt x="1848" y="82"/>
                </a:moveTo>
                <a:cubicBezTo>
                  <a:pt x="1849" y="83"/>
                  <a:pt x="1852" y="81"/>
                  <a:pt x="1852" y="83"/>
                </a:cubicBezTo>
                <a:cubicBezTo>
                  <a:pt x="1852" y="83"/>
                  <a:pt x="1851" y="84"/>
                  <a:pt x="1851" y="85"/>
                </a:cubicBezTo>
                <a:cubicBezTo>
                  <a:pt x="1850" y="86"/>
                  <a:pt x="1846" y="84"/>
                  <a:pt x="1847" y="87"/>
                </a:cubicBezTo>
                <a:cubicBezTo>
                  <a:pt x="1848" y="89"/>
                  <a:pt x="1845" y="88"/>
                  <a:pt x="1843" y="89"/>
                </a:cubicBezTo>
                <a:cubicBezTo>
                  <a:pt x="1840" y="90"/>
                  <a:pt x="1841" y="91"/>
                  <a:pt x="1844" y="91"/>
                </a:cubicBezTo>
                <a:cubicBezTo>
                  <a:pt x="1846" y="90"/>
                  <a:pt x="1846" y="91"/>
                  <a:pt x="1846" y="92"/>
                </a:cubicBezTo>
                <a:cubicBezTo>
                  <a:pt x="1845" y="93"/>
                  <a:pt x="1844" y="93"/>
                  <a:pt x="1843" y="95"/>
                </a:cubicBezTo>
                <a:cubicBezTo>
                  <a:pt x="1841" y="97"/>
                  <a:pt x="1842" y="96"/>
                  <a:pt x="1839" y="97"/>
                </a:cubicBezTo>
                <a:cubicBezTo>
                  <a:pt x="1834" y="97"/>
                  <a:pt x="1836" y="99"/>
                  <a:pt x="1836" y="102"/>
                </a:cubicBezTo>
                <a:cubicBezTo>
                  <a:pt x="1836" y="103"/>
                  <a:pt x="1842" y="102"/>
                  <a:pt x="1842" y="102"/>
                </a:cubicBezTo>
                <a:cubicBezTo>
                  <a:pt x="1844" y="102"/>
                  <a:pt x="1845" y="101"/>
                  <a:pt x="1846" y="101"/>
                </a:cubicBezTo>
                <a:cubicBezTo>
                  <a:pt x="1846" y="104"/>
                  <a:pt x="1847" y="106"/>
                  <a:pt x="1850" y="106"/>
                </a:cubicBezTo>
                <a:cubicBezTo>
                  <a:pt x="1852" y="107"/>
                  <a:pt x="1852" y="104"/>
                  <a:pt x="1852" y="103"/>
                </a:cubicBezTo>
                <a:cubicBezTo>
                  <a:pt x="1854" y="103"/>
                  <a:pt x="1855" y="102"/>
                  <a:pt x="1859" y="106"/>
                </a:cubicBezTo>
                <a:cubicBezTo>
                  <a:pt x="1860" y="108"/>
                  <a:pt x="1858" y="107"/>
                  <a:pt x="1862" y="110"/>
                </a:cubicBezTo>
                <a:cubicBezTo>
                  <a:pt x="1863" y="111"/>
                  <a:pt x="1864" y="111"/>
                  <a:pt x="1867" y="111"/>
                </a:cubicBezTo>
                <a:cubicBezTo>
                  <a:pt x="1868" y="111"/>
                  <a:pt x="1872" y="110"/>
                  <a:pt x="1873" y="110"/>
                </a:cubicBezTo>
                <a:cubicBezTo>
                  <a:pt x="1876" y="112"/>
                  <a:pt x="1876" y="112"/>
                  <a:pt x="1876" y="112"/>
                </a:cubicBezTo>
                <a:cubicBezTo>
                  <a:pt x="1876" y="112"/>
                  <a:pt x="1893" y="112"/>
                  <a:pt x="1892" y="109"/>
                </a:cubicBezTo>
                <a:cubicBezTo>
                  <a:pt x="1893" y="108"/>
                  <a:pt x="1893" y="106"/>
                  <a:pt x="1891" y="106"/>
                </a:cubicBezTo>
                <a:cubicBezTo>
                  <a:pt x="1890" y="105"/>
                  <a:pt x="1884" y="107"/>
                  <a:pt x="1883" y="106"/>
                </a:cubicBezTo>
                <a:cubicBezTo>
                  <a:pt x="1878" y="105"/>
                  <a:pt x="1882" y="104"/>
                  <a:pt x="1875" y="102"/>
                </a:cubicBezTo>
                <a:cubicBezTo>
                  <a:pt x="1874" y="102"/>
                  <a:pt x="1871" y="101"/>
                  <a:pt x="1871" y="100"/>
                </a:cubicBezTo>
                <a:cubicBezTo>
                  <a:pt x="1870" y="99"/>
                  <a:pt x="1868" y="97"/>
                  <a:pt x="1868" y="96"/>
                </a:cubicBezTo>
                <a:cubicBezTo>
                  <a:pt x="1868" y="93"/>
                  <a:pt x="1865" y="94"/>
                  <a:pt x="1865" y="93"/>
                </a:cubicBezTo>
                <a:cubicBezTo>
                  <a:pt x="1865" y="91"/>
                  <a:pt x="1870" y="91"/>
                  <a:pt x="1869" y="89"/>
                </a:cubicBezTo>
                <a:cubicBezTo>
                  <a:pt x="1868" y="86"/>
                  <a:pt x="1876" y="86"/>
                  <a:pt x="1876" y="83"/>
                </a:cubicBezTo>
                <a:cubicBezTo>
                  <a:pt x="1876" y="82"/>
                  <a:pt x="1874" y="81"/>
                  <a:pt x="1875" y="81"/>
                </a:cubicBezTo>
                <a:cubicBezTo>
                  <a:pt x="1877" y="81"/>
                  <a:pt x="1877" y="80"/>
                  <a:pt x="1874" y="79"/>
                </a:cubicBezTo>
                <a:cubicBezTo>
                  <a:pt x="1871" y="78"/>
                  <a:pt x="1872" y="77"/>
                  <a:pt x="1872" y="77"/>
                </a:cubicBezTo>
                <a:cubicBezTo>
                  <a:pt x="1873" y="77"/>
                  <a:pt x="1875" y="79"/>
                  <a:pt x="1877" y="79"/>
                </a:cubicBezTo>
                <a:cubicBezTo>
                  <a:pt x="1879" y="78"/>
                  <a:pt x="1874" y="75"/>
                  <a:pt x="1879" y="75"/>
                </a:cubicBezTo>
                <a:cubicBezTo>
                  <a:pt x="1881" y="75"/>
                  <a:pt x="1882" y="74"/>
                  <a:pt x="1887" y="73"/>
                </a:cubicBezTo>
                <a:cubicBezTo>
                  <a:pt x="1889" y="72"/>
                  <a:pt x="1889" y="72"/>
                  <a:pt x="1889" y="71"/>
                </a:cubicBezTo>
                <a:cubicBezTo>
                  <a:pt x="1889" y="70"/>
                  <a:pt x="1887" y="71"/>
                  <a:pt x="1887" y="70"/>
                </a:cubicBezTo>
                <a:cubicBezTo>
                  <a:pt x="1887" y="69"/>
                  <a:pt x="1887" y="70"/>
                  <a:pt x="1887" y="70"/>
                </a:cubicBezTo>
                <a:cubicBezTo>
                  <a:pt x="1898" y="69"/>
                  <a:pt x="1897" y="65"/>
                  <a:pt x="1904" y="65"/>
                </a:cubicBezTo>
                <a:cubicBezTo>
                  <a:pt x="1908" y="65"/>
                  <a:pt x="1908" y="65"/>
                  <a:pt x="1908" y="65"/>
                </a:cubicBezTo>
                <a:cubicBezTo>
                  <a:pt x="1910" y="65"/>
                  <a:pt x="1909" y="65"/>
                  <a:pt x="1910" y="64"/>
                </a:cubicBezTo>
                <a:cubicBezTo>
                  <a:pt x="1911" y="63"/>
                  <a:pt x="1916" y="62"/>
                  <a:pt x="1917" y="62"/>
                </a:cubicBezTo>
                <a:cubicBezTo>
                  <a:pt x="1918" y="62"/>
                  <a:pt x="1924" y="62"/>
                  <a:pt x="1924" y="61"/>
                </a:cubicBezTo>
                <a:cubicBezTo>
                  <a:pt x="1923" y="61"/>
                  <a:pt x="1923" y="61"/>
                  <a:pt x="1923" y="61"/>
                </a:cubicBezTo>
                <a:cubicBezTo>
                  <a:pt x="1924" y="60"/>
                  <a:pt x="1928" y="60"/>
                  <a:pt x="1928" y="60"/>
                </a:cubicBezTo>
                <a:cubicBezTo>
                  <a:pt x="1929" y="59"/>
                  <a:pt x="1933" y="58"/>
                  <a:pt x="1935" y="58"/>
                </a:cubicBezTo>
                <a:cubicBezTo>
                  <a:pt x="1938" y="58"/>
                  <a:pt x="1936" y="58"/>
                  <a:pt x="1938" y="56"/>
                </a:cubicBezTo>
                <a:cubicBezTo>
                  <a:pt x="1940" y="54"/>
                  <a:pt x="1938" y="54"/>
                  <a:pt x="1935" y="53"/>
                </a:cubicBezTo>
                <a:cubicBezTo>
                  <a:pt x="1934" y="53"/>
                  <a:pt x="1929" y="53"/>
                  <a:pt x="1928" y="53"/>
                </a:cubicBezTo>
                <a:cubicBezTo>
                  <a:pt x="1926" y="52"/>
                  <a:pt x="1920" y="52"/>
                  <a:pt x="1918" y="53"/>
                </a:cubicBezTo>
                <a:cubicBezTo>
                  <a:pt x="1916" y="54"/>
                  <a:pt x="1919" y="56"/>
                  <a:pt x="1910" y="56"/>
                </a:cubicBezTo>
                <a:cubicBezTo>
                  <a:pt x="1908" y="56"/>
                  <a:pt x="1900" y="57"/>
                  <a:pt x="1899" y="57"/>
                </a:cubicBezTo>
                <a:cubicBezTo>
                  <a:pt x="1898" y="58"/>
                  <a:pt x="1892" y="58"/>
                  <a:pt x="1891" y="57"/>
                </a:cubicBezTo>
                <a:cubicBezTo>
                  <a:pt x="1889" y="56"/>
                  <a:pt x="1887" y="61"/>
                  <a:pt x="1883" y="61"/>
                </a:cubicBezTo>
                <a:cubicBezTo>
                  <a:pt x="1882" y="61"/>
                  <a:pt x="1882" y="61"/>
                  <a:pt x="1879" y="61"/>
                </a:cubicBezTo>
                <a:cubicBezTo>
                  <a:pt x="1874" y="61"/>
                  <a:pt x="1874" y="62"/>
                  <a:pt x="1871" y="62"/>
                </a:cubicBezTo>
                <a:cubicBezTo>
                  <a:pt x="1869" y="62"/>
                  <a:pt x="1868" y="64"/>
                  <a:pt x="1866" y="64"/>
                </a:cubicBezTo>
                <a:cubicBezTo>
                  <a:pt x="1863" y="64"/>
                  <a:pt x="1863" y="63"/>
                  <a:pt x="1862" y="67"/>
                </a:cubicBezTo>
                <a:cubicBezTo>
                  <a:pt x="1861" y="70"/>
                  <a:pt x="1860" y="70"/>
                  <a:pt x="1858" y="70"/>
                </a:cubicBezTo>
                <a:cubicBezTo>
                  <a:pt x="1857" y="69"/>
                  <a:pt x="1856" y="76"/>
                  <a:pt x="1855" y="77"/>
                </a:cubicBezTo>
                <a:cubicBezTo>
                  <a:pt x="1854" y="77"/>
                  <a:pt x="1854" y="77"/>
                  <a:pt x="1853" y="77"/>
                </a:cubicBezTo>
                <a:cubicBezTo>
                  <a:pt x="1850" y="77"/>
                  <a:pt x="1850" y="77"/>
                  <a:pt x="1849" y="79"/>
                </a:cubicBezTo>
                <a:cubicBezTo>
                  <a:pt x="1849" y="79"/>
                  <a:pt x="1848" y="81"/>
                  <a:pt x="1848" y="82"/>
                </a:cubicBezTo>
                <a:close/>
                <a:moveTo>
                  <a:pt x="1840" y="23"/>
                </a:moveTo>
                <a:cubicBezTo>
                  <a:pt x="1841" y="23"/>
                  <a:pt x="1842" y="24"/>
                  <a:pt x="1842" y="25"/>
                </a:cubicBezTo>
                <a:cubicBezTo>
                  <a:pt x="1842" y="27"/>
                  <a:pt x="1839" y="27"/>
                  <a:pt x="1838" y="27"/>
                </a:cubicBezTo>
                <a:cubicBezTo>
                  <a:pt x="1830" y="29"/>
                  <a:pt x="1833" y="25"/>
                  <a:pt x="1834" y="25"/>
                </a:cubicBezTo>
                <a:cubicBezTo>
                  <a:pt x="1835" y="24"/>
                  <a:pt x="1838" y="23"/>
                  <a:pt x="1840" y="23"/>
                </a:cubicBezTo>
                <a:close/>
                <a:moveTo>
                  <a:pt x="1851" y="26"/>
                </a:moveTo>
                <a:cubicBezTo>
                  <a:pt x="1851" y="27"/>
                  <a:pt x="1851" y="27"/>
                  <a:pt x="1851" y="27"/>
                </a:cubicBezTo>
                <a:cubicBezTo>
                  <a:pt x="1857" y="30"/>
                  <a:pt x="1857" y="31"/>
                  <a:pt x="1857" y="26"/>
                </a:cubicBezTo>
                <a:cubicBezTo>
                  <a:pt x="1857" y="25"/>
                  <a:pt x="1857" y="25"/>
                  <a:pt x="1856" y="25"/>
                </a:cubicBezTo>
                <a:cubicBezTo>
                  <a:pt x="1855" y="25"/>
                  <a:pt x="1851" y="26"/>
                  <a:pt x="1851" y="26"/>
                </a:cubicBezTo>
                <a:close/>
                <a:moveTo>
                  <a:pt x="2622" y="268"/>
                </a:moveTo>
                <a:cubicBezTo>
                  <a:pt x="2622" y="268"/>
                  <a:pt x="2614" y="269"/>
                  <a:pt x="2619" y="271"/>
                </a:cubicBezTo>
                <a:cubicBezTo>
                  <a:pt x="2620" y="271"/>
                  <a:pt x="2623" y="270"/>
                  <a:pt x="2623" y="270"/>
                </a:cubicBezTo>
                <a:cubicBezTo>
                  <a:pt x="2623" y="269"/>
                  <a:pt x="2623" y="270"/>
                  <a:pt x="2623" y="269"/>
                </a:cubicBezTo>
                <a:cubicBezTo>
                  <a:pt x="2623" y="268"/>
                  <a:pt x="2622" y="268"/>
                  <a:pt x="2622" y="268"/>
                </a:cubicBezTo>
                <a:close/>
                <a:moveTo>
                  <a:pt x="1845" y="28"/>
                </a:moveTo>
                <a:cubicBezTo>
                  <a:pt x="1844" y="28"/>
                  <a:pt x="1844" y="28"/>
                  <a:pt x="1843" y="27"/>
                </a:cubicBezTo>
                <a:cubicBezTo>
                  <a:pt x="1843" y="27"/>
                  <a:pt x="1842" y="24"/>
                  <a:pt x="1843" y="24"/>
                </a:cubicBezTo>
                <a:cubicBezTo>
                  <a:pt x="1843" y="24"/>
                  <a:pt x="1848" y="22"/>
                  <a:pt x="1849" y="24"/>
                </a:cubicBezTo>
                <a:cubicBezTo>
                  <a:pt x="1849" y="28"/>
                  <a:pt x="1848" y="28"/>
                  <a:pt x="1845" y="28"/>
                </a:cubicBezTo>
                <a:close/>
                <a:moveTo>
                  <a:pt x="2805" y="231"/>
                </a:moveTo>
                <a:cubicBezTo>
                  <a:pt x="2806" y="234"/>
                  <a:pt x="2805" y="232"/>
                  <a:pt x="2807" y="233"/>
                </a:cubicBezTo>
                <a:cubicBezTo>
                  <a:pt x="2809" y="235"/>
                  <a:pt x="2809" y="230"/>
                  <a:pt x="2812" y="230"/>
                </a:cubicBezTo>
                <a:cubicBezTo>
                  <a:pt x="2813" y="230"/>
                  <a:pt x="2813" y="229"/>
                  <a:pt x="2812" y="229"/>
                </a:cubicBezTo>
                <a:cubicBezTo>
                  <a:pt x="2811" y="226"/>
                  <a:pt x="2809" y="226"/>
                  <a:pt x="2806" y="226"/>
                </a:cubicBezTo>
                <a:cubicBezTo>
                  <a:pt x="2806" y="226"/>
                  <a:pt x="2803" y="228"/>
                  <a:pt x="2803" y="229"/>
                </a:cubicBezTo>
                <a:cubicBezTo>
                  <a:pt x="2805" y="230"/>
                  <a:pt x="2805" y="230"/>
                  <a:pt x="2805" y="230"/>
                </a:cubicBezTo>
                <a:cubicBezTo>
                  <a:pt x="2805" y="231"/>
                  <a:pt x="2805" y="231"/>
                  <a:pt x="2805" y="231"/>
                </a:cubicBezTo>
                <a:close/>
                <a:moveTo>
                  <a:pt x="1763" y="23"/>
                </a:moveTo>
                <a:cubicBezTo>
                  <a:pt x="1763" y="24"/>
                  <a:pt x="1767" y="24"/>
                  <a:pt x="1767" y="24"/>
                </a:cubicBezTo>
                <a:cubicBezTo>
                  <a:pt x="1771" y="24"/>
                  <a:pt x="1770" y="25"/>
                  <a:pt x="1774" y="26"/>
                </a:cubicBezTo>
                <a:cubicBezTo>
                  <a:pt x="1776" y="27"/>
                  <a:pt x="1775" y="26"/>
                  <a:pt x="1775" y="25"/>
                </a:cubicBezTo>
                <a:cubicBezTo>
                  <a:pt x="1776" y="25"/>
                  <a:pt x="1777" y="25"/>
                  <a:pt x="1778" y="25"/>
                </a:cubicBezTo>
                <a:cubicBezTo>
                  <a:pt x="1780" y="29"/>
                  <a:pt x="1787" y="28"/>
                  <a:pt x="1789" y="25"/>
                </a:cubicBezTo>
                <a:cubicBezTo>
                  <a:pt x="1790" y="24"/>
                  <a:pt x="1790" y="24"/>
                  <a:pt x="1790" y="24"/>
                </a:cubicBezTo>
                <a:cubicBezTo>
                  <a:pt x="1791" y="24"/>
                  <a:pt x="1802" y="24"/>
                  <a:pt x="1802" y="21"/>
                </a:cubicBezTo>
                <a:cubicBezTo>
                  <a:pt x="1802" y="20"/>
                  <a:pt x="1800" y="21"/>
                  <a:pt x="1800" y="21"/>
                </a:cubicBezTo>
                <a:cubicBezTo>
                  <a:pt x="1800" y="21"/>
                  <a:pt x="1796" y="19"/>
                  <a:pt x="1794" y="19"/>
                </a:cubicBezTo>
                <a:cubicBezTo>
                  <a:pt x="1791" y="19"/>
                  <a:pt x="1784" y="23"/>
                  <a:pt x="1783" y="22"/>
                </a:cubicBezTo>
                <a:cubicBezTo>
                  <a:pt x="1782" y="16"/>
                  <a:pt x="1777" y="22"/>
                  <a:pt x="1772" y="21"/>
                </a:cubicBezTo>
                <a:cubicBezTo>
                  <a:pt x="1768" y="20"/>
                  <a:pt x="1766" y="21"/>
                  <a:pt x="1763" y="23"/>
                </a:cubicBezTo>
                <a:cubicBezTo>
                  <a:pt x="1762" y="23"/>
                  <a:pt x="1763" y="23"/>
                  <a:pt x="1763" y="23"/>
                </a:cubicBezTo>
                <a:close/>
                <a:moveTo>
                  <a:pt x="2632" y="271"/>
                </a:moveTo>
                <a:cubicBezTo>
                  <a:pt x="2631" y="270"/>
                  <a:pt x="2629" y="267"/>
                  <a:pt x="2627" y="267"/>
                </a:cubicBezTo>
                <a:cubicBezTo>
                  <a:pt x="2626" y="267"/>
                  <a:pt x="2625" y="266"/>
                  <a:pt x="2624" y="267"/>
                </a:cubicBezTo>
                <a:cubicBezTo>
                  <a:pt x="2624" y="267"/>
                  <a:pt x="2624" y="270"/>
                  <a:pt x="2625" y="271"/>
                </a:cubicBezTo>
                <a:cubicBezTo>
                  <a:pt x="2625" y="271"/>
                  <a:pt x="2627" y="273"/>
                  <a:pt x="2628" y="273"/>
                </a:cubicBezTo>
                <a:cubicBezTo>
                  <a:pt x="2629" y="273"/>
                  <a:pt x="2634" y="273"/>
                  <a:pt x="2632" y="271"/>
                </a:cubicBezTo>
                <a:close/>
                <a:moveTo>
                  <a:pt x="1837" y="126"/>
                </a:moveTo>
                <a:cubicBezTo>
                  <a:pt x="1838" y="126"/>
                  <a:pt x="1842" y="124"/>
                  <a:pt x="1841" y="123"/>
                </a:cubicBezTo>
                <a:cubicBezTo>
                  <a:pt x="1841" y="123"/>
                  <a:pt x="1839" y="122"/>
                  <a:pt x="1837" y="122"/>
                </a:cubicBezTo>
                <a:cubicBezTo>
                  <a:pt x="1836" y="122"/>
                  <a:pt x="1829" y="119"/>
                  <a:pt x="1829" y="119"/>
                </a:cubicBezTo>
                <a:cubicBezTo>
                  <a:pt x="1825" y="120"/>
                  <a:pt x="1826" y="120"/>
                  <a:pt x="1825" y="122"/>
                </a:cubicBezTo>
                <a:cubicBezTo>
                  <a:pt x="1825" y="122"/>
                  <a:pt x="1826" y="127"/>
                  <a:pt x="1826" y="127"/>
                </a:cubicBezTo>
                <a:cubicBezTo>
                  <a:pt x="1832" y="127"/>
                  <a:pt x="1829" y="128"/>
                  <a:pt x="1837" y="128"/>
                </a:cubicBezTo>
                <a:cubicBezTo>
                  <a:pt x="1838" y="128"/>
                  <a:pt x="1836" y="126"/>
                  <a:pt x="1837" y="126"/>
                </a:cubicBezTo>
                <a:close/>
                <a:moveTo>
                  <a:pt x="2814" y="368"/>
                </a:moveTo>
                <a:cubicBezTo>
                  <a:pt x="2814" y="368"/>
                  <a:pt x="2812" y="370"/>
                  <a:pt x="2811" y="371"/>
                </a:cubicBezTo>
                <a:cubicBezTo>
                  <a:pt x="2811" y="371"/>
                  <a:pt x="2809" y="374"/>
                  <a:pt x="2810" y="374"/>
                </a:cubicBezTo>
                <a:cubicBezTo>
                  <a:pt x="2811" y="376"/>
                  <a:pt x="2811" y="376"/>
                  <a:pt x="2814" y="373"/>
                </a:cubicBezTo>
                <a:cubicBezTo>
                  <a:pt x="2814" y="373"/>
                  <a:pt x="2815" y="372"/>
                  <a:pt x="2814" y="372"/>
                </a:cubicBezTo>
                <a:cubicBezTo>
                  <a:pt x="2815" y="372"/>
                  <a:pt x="2816" y="370"/>
                  <a:pt x="2815" y="369"/>
                </a:cubicBezTo>
                <a:cubicBezTo>
                  <a:pt x="2814" y="368"/>
                  <a:pt x="2814" y="368"/>
                  <a:pt x="2814" y="368"/>
                </a:cubicBezTo>
                <a:close/>
                <a:moveTo>
                  <a:pt x="1809" y="27"/>
                </a:moveTo>
                <a:cubicBezTo>
                  <a:pt x="1807" y="27"/>
                  <a:pt x="1810" y="24"/>
                  <a:pt x="1811" y="24"/>
                </a:cubicBezTo>
                <a:cubicBezTo>
                  <a:pt x="1812" y="23"/>
                  <a:pt x="1819" y="25"/>
                  <a:pt x="1819" y="26"/>
                </a:cubicBezTo>
                <a:cubicBezTo>
                  <a:pt x="1820" y="29"/>
                  <a:pt x="1816" y="27"/>
                  <a:pt x="1813" y="27"/>
                </a:cubicBezTo>
                <a:cubicBezTo>
                  <a:pt x="1810" y="27"/>
                  <a:pt x="1810" y="28"/>
                  <a:pt x="1809" y="27"/>
                </a:cubicBezTo>
                <a:close/>
                <a:moveTo>
                  <a:pt x="1538" y="406"/>
                </a:moveTo>
                <a:cubicBezTo>
                  <a:pt x="1537" y="406"/>
                  <a:pt x="1536" y="405"/>
                  <a:pt x="1533" y="407"/>
                </a:cubicBezTo>
                <a:cubicBezTo>
                  <a:pt x="1529" y="410"/>
                  <a:pt x="1533" y="410"/>
                  <a:pt x="1533" y="412"/>
                </a:cubicBezTo>
                <a:cubicBezTo>
                  <a:pt x="1533" y="413"/>
                  <a:pt x="1531" y="415"/>
                  <a:pt x="1533" y="415"/>
                </a:cubicBezTo>
                <a:cubicBezTo>
                  <a:pt x="1535" y="418"/>
                  <a:pt x="1532" y="418"/>
                  <a:pt x="1534" y="420"/>
                </a:cubicBezTo>
                <a:cubicBezTo>
                  <a:pt x="1535" y="420"/>
                  <a:pt x="1535" y="420"/>
                  <a:pt x="1536" y="421"/>
                </a:cubicBezTo>
                <a:cubicBezTo>
                  <a:pt x="1538" y="422"/>
                  <a:pt x="1539" y="422"/>
                  <a:pt x="1539" y="419"/>
                </a:cubicBezTo>
                <a:cubicBezTo>
                  <a:pt x="1540" y="412"/>
                  <a:pt x="1542" y="413"/>
                  <a:pt x="1541" y="409"/>
                </a:cubicBezTo>
                <a:cubicBezTo>
                  <a:pt x="1541" y="407"/>
                  <a:pt x="1540" y="407"/>
                  <a:pt x="1541" y="406"/>
                </a:cubicBezTo>
                <a:cubicBezTo>
                  <a:pt x="1542" y="405"/>
                  <a:pt x="1540" y="402"/>
                  <a:pt x="1539" y="402"/>
                </a:cubicBezTo>
                <a:cubicBezTo>
                  <a:pt x="1539" y="402"/>
                  <a:pt x="1538" y="402"/>
                  <a:pt x="1538" y="403"/>
                </a:cubicBezTo>
                <a:cubicBezTo>
                  <a:pt x="1538" y="404"/>
                  <a:pt x="1540" y="406"/>
                  <a:pt x="1538" y="406"/>
                </a:cubicBezTo>
                <a:close/>
                <a:moveTo>
                  <a:pt x="1411" y="342"/>
                </a:moveTo>
                <a:cubicBezTo>
                  <a:pt x="1411" y="342"/>
                  <a:pt x="1412" y="341"/>
                  <a:pt x="1412" y="341"/>
                </a:cubicBezTo>
                <a:cubicBezTo>
                  <a:pt x="1412" y="341"/>
                  <a:pt x="1412" y="339"/>
                  <a:pt x="1411" y="339"/>
                </a:cubicBezTo>
                <a:cubicBezTo>
                  <a:pt x="1409" y="340"/>
                  <a:pt x="1408" y="340"/>
                  <a:pt x="1410" y="342"/>
                </a:cubicBezTo>
                <a:cubicBezTo>
                  <a:pt x="1411" y="342"/>
                  <a:pt x="1411" y="342"/>
                  <a:pt x="1411" y="342"/>
                </a:cubicBezTo>
                <a:close/>
                <a:moveTo>
                  <a:pt x="1434" y="362"/>
                </a:moveTo>
                <a:cubicBezTo>
                  <a:pt x="1435" y="362"/>
                  <a:pt x="1436" y="361"/>
                  <a:pt x="1436" y="361"/>
                </a:cubicBezTo>
                <a:cubicBezTo>
                  <a:pt x="1435" y="359"/>
                  <a:pt x="1436" y="359"/>
                  <a:pt x="1433" y="359"/>
                </a:cubicBezTo>
                <a:cubicBezTo>
                  <a:pt x="1432" y="360"/>
                  <a:pt x="1433" y="362"/>
                  <a:pt x="1434" y="362"/>
                </a:cubicBezTo>
                <a:close/>
                <a:moveTo>
                  <a:pt x="1428" y="355"/>
                </a:moveTo>
                <a:cubicBezTo>
                  <a:pt x="1428" y="355"/>
                  <a:pt x="1430" y="353"/>
                  <a:pt x="1429" y="353"/>
                </a:cubicBezTo>
                <a:cubicBezTo>
                  <a:pt x="1428" y="352"/>
                  <a:pt x="1425" y="352"/>
                  <a:pt x="1426" y="353"/>
                </a:cubicBezTo>
                <a:cubicBezTo>
                  <a:pt x="1428" y="355"/>
                  <a:pt x="1428" y="355"/>
                  <a:pt x="1428" y="355"/>
                </a:cubicBezTo>
                <a:close/>
                <a:moveTo>
                  <a:pt x="1436" y="333"/>
                </a:moveTo>
                <a:cubicBezTo>
                  <a:pt x="1439" y="334"/>
                  <a:pt x="1438" y="334"/>
                  <a:pt x="1440" y="332"/>
                </a:cubicBezTo>
                <a:cubicBezTo>
                  <a:pt x="1441" y="331"/>
                  <a:pt x="1438" y="330"/>
                  <a:pt x="1438" y="330"/>
                </a:cubicBezTo>
                <a:cubicBezTo>
                  <a:pt x="1438" y="330"/>
                  <a:pt x="1435" y="333"/>
                  <a:pt x="1436" y="333"/>
                </a:cubicBezTo>
                <a:close/>
              </a:path>
            </a:pathLst>
          </a:custGeom>
          <a:solidFill>
            <a:srgbClr val="E8E8E8"/>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rgbClr val="01458E"/>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4763" y="415925"/>
            <a:ext cx="9151938" cy="4314825"/>
          </a:xfrm>
          <a:custGeom>
            <a:avLst/>
            <a:gdLst>
              <a:gd name="T0" fmla="*/ 1227 w 3258"/>
              <a:gd name="T1" fmla="*/ 135 h 1534"/>
              <a:gd name="T2" fmla="*/ 1323 w 3258"/>
              <a:gd name="T3" fmla="*/ 75 h 1534"/>
              <a:gd name="T4" fmla="*/ 274 w 3258"/>
              <a:gd name="T5" fmla="*/ 208 h 1534"/>
              <a:gd name="T6" fmla="*/ 335 w 3258"/>
              <a:gd name="T7" fmla="*/ 321 h 1534"/>
              <a:gd name="T8" fmla="*/ 1014 w 3258"/>
              <a:gd name="T9" fmla="*/ 4 h 1534"/>
              <a:gd name="T10" fmla="*/ 979 w 3258"/>
              <a:gd name="T11" fmla="*/ 344 h 1534"/>
              <a:gd name="T12" fmla="*/ 911 w 3258"/>
              <a:gd name="T13" fmla="*/ 146 h 1534"/>
              <a:gd name="T14" fmla="*/ 968 w 3258"/>
              <a:gd name="T15" fmla="*/ 118 h 1534"/>
              <a:gd name="T16" fmla="*/ 741 w 3258"/>
              <a:gd name="T17" fmla="*/ 124 h 1534"/>
              <a:gd name="T18" fmla="*/ 771 w 3258"/>
              <a:gd name="T19" fmla="*/ 297 h 1534"/>
              <a:gd name="T20" fmla="*/ 304 w 3258"/>
              <a:gd name="T21" fmla="*/ 499 h 1534"/>
              <a:gd name="T22" fmla="*/ 327 w 3258"/>
              <a:gd name="T23" fmla="*/ 219 h 1534"/>
              <a:gd name="T24" fmla="*/ 206 w 3258"/>
              <a:gd name="T25" fmla="*/ 146 h 1534"/>
              <a:gd name="T26" fmla="*/ 769 w 3258"/>
              <a:gd name="T27" fmla="*/ 128 h 1534"/>
              <a:gd name="T28" fmla="*/ 688 w 3258"/>
              <a:gd name="T29" fmla="*/ 223 h 1534"/>
              <a:gd name="T30" fmla="*/ 837 w 3258"/>
              <a:gd name="T31" fmla="*/ 341 h 1534"/>
              <a:gd name="T32" fmla="*/ 723 w 3258"/>
              <a:gd name="T33" fmla="*/ 480 h 1534"/>
              <a:gd name="T34" fmla="*/ 604 w 3258"/>
              <a:gd name="T35" fmla="*/ 746 h 1534"/>
              <a:gd name="T36" fmla="*/ 1016 w 3258"/>
              <a:gd name="T37" fmla="*/ 926 h 1534"/>
              <a:gd name="T38" fmla="*/ 825 w 3258"/>
              <a:gd name="T39" fmla="*/ 1502 h 1534"/>
              <a:gd name="T40" fmla="*/ 757 w 3258"/>
              <a:gd name="T41" fmla="*/ 1327 h 1534"/>
              <a:gd name="T42" fmla="*/ 394 w 3258"/>
              <a:gd name="T43" fmla="*/ 661 h 1534"/>
              <a:gd name="T44" fmla="*/ 726 w 3258"/>
              <a:gd name="T45" fmla="*/ 400 h 1534"/>
              <a:gd name="T46" fmla="*/ 358 w 3258"/>
              <a:gd name="T47" fmla="*/ 282 h 1534"/>
              <a:gd name="T48" fmla="*/ 678 w 3258"/>
              <a:gd name="T49" fmla="*/ 614 h 1534"/>
              <a:gd name="T50" fmla="*/ 830 w 3258"/>
              <a:gd name="T51" fmla="*/ 699 h 1534"/>
              <a:gd name="T52" fmla="*/ 791 w 3258"/>
              <a:gd name="T53" fmla="*/ 1459 h 1534"/>
              <a:gd name="T54" fmla="*/ 3075 w 3258"/>
              <a:gd name="T55" fmla="*/ 1374 h 1534"/>
              <a:gd name="T56" fmla="*/ 2769 w 3258"/>
              <a:gd name="T57" fmla="*/ 1299 h 1534"/>
              <a:gd name="T58" fmla="*/ 2872 w 3258"/>
              <a:gd name="T59" fmla="*/ 1054 h 1534"/>
              <a:gd name="T60" fmla="*/ 1640 w 3258"/>
              <a:gd name="T61" fmla="*/ 246 h 1534"/>
              <a:gd name="T62" fmla="*/ 1529 w 3258"/>
              <a:gd name="T63" fmla="*/ 181 h 1534"/>
              <a:gd name="T64" fmla="*/ 1898 w 3258"/>
              <a:gd name="T65" fmla="*/ 127 h 1534"/>
              <a:gd name="T66" fmla="*/ 2393 w 3258"/>
              <a:gd name="T67" fmla="*/ 100 h 1534"/>
              <a:gd name="T68" fmla="*/ 2768 w 3258"/>
              <a:gd name="T69" fmla="*/ 191 h 1534"/>
              <a:gd name="T70" fmla="*/ 2614 w 3258"/>
              <a:gd name="T71" fmla="*/ 514 h 1534"/>
              <a:gd name="T72" fmla="*/ 2467 w 3258"/>
              <a:gd name="T73" fmla="*/ 853 h 1534"/>
              <a:gd name="T74" fmla="*/ 2077 w 3258"/>
              <a:gd name="T75" fmla="*/ 606 h 1534"/>
              <a:gd name="T76" fmla="*/ 1764 w 3258"/>
              <a:gd name="T77" fmla="*/ 554 h 1534"/>
              <a:gd name="T78" fmla="*/ 1599 w 3258"/>
              <a:gd name="T79" fmla="*/ 1201 h 1534"/>
              <a:gd name="T80" fmla="*/ 1432 w 3258"/>
              <a:gd name="T81" fmla="*/ 492 h 1534"/>
              <a:gd name="T82" fmla="*/ 1666 w 3258"/>
              <a:gd name="T83" fmla="*/ 433 h 1534"/>
              <a:gd name="T84" fmla="*/ 1391 w 3258"/>
              <a:gd name="T85" fmla="*/ 476 h 1534"/>
              <a:gd name="T86" fmla="*/ 2676 w 3258"/>
              <a:gd name="T87" fmla="*/ 495 h 1534"/>
              <a:gd name="T88" fmla="*/ 1797 w 3258"/>
              <a:gd name="T89" fmla="*/ 357 h 1534"/>
              <a:gd name="T90" fmla="*/ 2688 w 3258"/>
              <a:gd name="T91" fmla="*/ 749 h 1534"/>
              <a:gd name="T92" fmla="*/ 2704 w 3258"/>
              <a:gd name="T93" fmla="*/ 772 h 1534"/>
              <a:gd name="T94" fmla="*/ 1368 w 3258"/>
              <a:gd name="T95" fmla="*/ 31 h 1534"/>
              <a:gd name="T96" fmla="*/ 3044 w 3258"/>
              <a:gd name="T97" fmla="*/ 985 h 1534"/>
              <a:gd name="T98" fmla="*/ 2937 w 3258"/>
              <a:gd name="T99" fmla="*/ 920 h 1534"/>
              <a:gd name="T100" fmla="*/ 2648 w 3258"/>
              <a:gd name="T101" fmla="*/ 999 h 1534"/>
              <a:gd name="T102" fmla="*/ 2557 w 3258"/>
              <a:gd name="T103" fmla="*/ 990 h 1534"/>
              <a:gd name="T104" fmla="*/ 2660 w 3258"/>
              <a:gd name="T105" fmla="*/ 906 h 1534"/>
              <a:gd name="T106" fmla="*/ 2623 w 3258"/>
              <a:gd name="T107" fmla="*/ 977 h 1534"/>
              <a:gd name="T108" fmla="*/ 2550 w 3258"/>
              <a:gd name="T109" fmla="*/ 891 h 1534"/>
              <a:gd name="T110" fmla="*/ 1292 w 3258"/>
              <a:gd name="T111" fmla="*/ 150 h 1534"/>
              <a:gd name="T112" fmla="*/ 1438 w 3258"/>
              <a:gd name="T113" fmla="*/ 316 h 1534"/>
              <a:gd name="T114" fmla="*/ 1628 w 3258"/>
              <a:gd name="T115" fmla="*/ 212 h 1534"/>
              <a:gd name="T116" fmla="*/ 1715 w 3258"/>
              <a:gd name="T117" fmla="*/ 484 h 1534"/>
              <a:gd name="T118" fmla="*/ 2671 w 3258"/>
              <a:gd name="T119" fmla="*/ 618 h 1534"/>
              <a:gd name="T120" fmla="*/ 2744 w 3258"/>
              <a:gd name="T121" fmla="*/ 501 h 1534"/>
              <a:gd name="T122" fmla="*/ 2134 w 3258"/>
              <a:gd name="T123" fmla="*/ 45 h 1534"/>
              <a:gd name="T124" fmla="*/ 1843 w 3258"/>
              <a:gd name="T125" fmla="*/ 95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8" h="1534">
                <a:moveTo>
                  <a:pt x="1530" y="427"/>
                </a:moveTo>
                <a:cubicBezTo>
                  <a:pt x="1530" y="427"/>
                  <a:pt x="1530" y="426"/>
                  <a:pt x="1529" y="426"/>
                </a:cubicBezTo>
                <a:cubicBezTo>
                  <a:pt x="1526" y="425"/>
                  <a:pt x="1527" y="431"/>
                  <a:pt x="1529" y="431"/>
                </a:cubicBezTo>
                <a:cubicBezTo>
                  <a:pt x="1530" y="431"/>
                  <a:pt x="1530" y="430"/>
                  <a:pt x="1531" y="432"/>
                </a:cubicBezTo>
                <a:cubicBezTo>
                  <a:pt x="1531" y="433"/>
                  <a:pt x="1531" y="434"/>
                  <a:pt x="1531" y="434"/>
                </a:cubicBezTo>
                <a:cubicBezTo>
                  <a:pt x="1529" y="435"/>
                  <a:pt x="1529" y="436"/>
                  <a:pt x="1530" y="438"/>
                </a:cubicBezTo>
                <a:cubicBezTo>
                  <a:pt x="1530" y="439"/>
                  <a:pt x="1532" y="436"/>
                  <a:pt x="1530" y="444"/>
                </a:cubicBezTo>
                <a:cubicBezTo>
                  <a:pt x="1528" y="450"/>
                  <a:pt x="1533" y="449"/>
                  <a:pt x="1534" y="449"/>
                </a:cubicBezTo>
                <a:cubicBezTo>
                  <a:pt x="1536" y="450"/>
                  <a:pt x="1535" y="448"/>
                  <a:pt x="1536" y="447"/>
                </a:cubicBezTo>
                <a:cubicBezTo>
                  <a:pt x="1537" y="445"/>
                  <a:pt x="1537" y="446"/>
                  <a:pt x="1539" y="447"/>
                </a:cubicBezTo>
                <a:cubicBezTo>
                  <a:pt x="1541" y="447"/>
                  <a:pt x="1541" y="446"/>
                  <a:pt x="1542" y="445"/>
                </a:cubicBezTo>
                <a:cubicBezTo>
                  <a:pt x="1543" y="441"/>
                  <a:pt x="1542" y="441"/>
                  <a:pt x="1543" y="437"/>
                </a:cubicBezTo>
                <a:cubicBezTo>
                  <a:pt x="1543" y="433"/>
                  <a:pt x="1542" y="434"/>
                  <a:pt x="1543" y="433"/>
                </a:cubicBezTo>
                <a:cubicBezTo>
                  <a:pt x="1545" y="432"/>
                  <a:pt x="1544" y="431"/>
                  <a:pt x="1543" y="429"/>
                </a:cubicBezTo>
                <a:cubicBezTo>
                  <a:pt x="1543" y="428"/>
                  <a:pt x="1541" y="427"/>
                  <a:pt x="1541" y="426"/>
                </a:cubicBezTo>
                <a:cubicBezTo>
                  <a:pt x="1541" y="425"/>
                  <a:pt x="1540" y="422"/>
                  <a:pt x="1538" y="422"/>
                </a:cubicBezTo>
                <a:cubicBezTo>
                  <a:pt x="1537" y="422"/>
                  <a:pt x="1537" y="423"/>
                  <a:pt x="1536" y="424"/>
                </a:cubicBezTo>
                <a:cubicBezTo>
                  <a:pt x="1531" y="427"/>
                  <a:pt x="1531" y="427"/>
                  <a:pt x="1531" y="427"/>
                </a:cubicBezTo>
                <a:cubicBezTo>
                  <a:pt x="1531" y="427"/>
                  <a:pt x="1530" y="427"/>
                  <a:pt x="1530" y="427"/>
                </a:cubicBezTo>
                <a:close/>
                <a:moveTo>
                  <a:pt x="1110" y="10"/>
                </a:moveTo>
                <a:cubicBezTo>
                  <a:pt x="1109" y="10"/>
                  <a:pt x="1107" y="10"/>
                  <a:pt x="1107" y="11"/>
                </a:cubicBezTo>
                <a:cubicBezTo>
                  <a:pt x="1108" y="14"/>
                  <a:pt x="1108" y="13"/>
                  <a:pt x="1105" y="14"/>
                </a:cubicBezTo>
                <a:cubicBezTo>
                  <a:pt x="1105" y="14"/>
                  <a:pt x="1105" y="16"/>
                  <a:pt x="1105" y="16"/>
                </a:cubicBezTo>
                <a:cubicBezTo>
                  <a:pt x="1102" y="16"/>
                  <a:pt x="1100" y="15"/>
                  <a:pt x="1094" y="14"/>
                </a:cubicBezTo>
                <a:cubicBezTo>
                  <a:pt x="1094" y="14"/>
                  <a:pt x="1092" y="15"/>
                  <a:pt x="1091" y="15"/>
                </a:cubicBezTo>
                <a:cubicBezTo>
                  <a:pt x="1085" y="15"/>
                  <a:pt x="1073" y="19"/>
                  <a:pt x="1067" y="19"/>
                </a:cubicBezTo>
                <a:cubicBezTo>
                  <a:pt x="1067" y="19"/>
                  <a:pt x="1058" y="21"/>
                  <a:pt x="1058" y="23"/>
                </a:cubicBezTo>
                <a:cubicBezTo>
                  <a:pt x="1058" y="24"/>
                  <a:pt x="1063" y="25"/>
                  <a:pt x="1064" y="25"/>
                </a:cubicBezTo>
                <a:cubicBezTo>
                  <a:pt x="1065" y="26"/>
                  <a:pt x="1068" y="25"/>
                  <a:pt x="1070" y="25"/>
                </a:cubicBezTo>
                <a:cubicBezTo>
                  <a:pt x="1069" y="27"/>
                  <a:pt x="1071" y="27"/>
                  <a:pt x="1065" y="29"/>
                </a:cubicBezTo>
                <a:cubicBezTo>
                  <a:pt x="1062" y="30"/>
                  <a:pt x="1060" y="31"/>
                  <a:pt x="1058" y="32"/>
                </a:cubicBezTo>
                <a:cubicBezTo>
                  <a:pt x="1057" y="32"/>
                  <a:pt x="1045" y="31"/>
                  <a:pt x="1042" y="31"/>
                </a:cubicBezTo>
                <a:cubicBezTo>
                  <a:pt x="1039" y="31"/>
                  <a:pt x="1040" y="31"/>
                  <a:pt x="1036" y="33"/>
                </a:cubicBezTo>
                <a:cubicBezTo>
                  <a:pt x="1034" y="34"/>
                  <a:pt x="1032" y="33"/>
                  <a:pt x="1031" y="34"/>
                </a:cubicBezTo>
                <a:cubicBezTo>
                  <a:pt x="1029" y="34"/>
                  <a:pt x="1022" y="36"/>
                  <a:pt x="1021" y="36"/>
                </a:cubicBezTo>
                <a:cubicBezTo>
                  <a:pt x="1020" y="36"/>
                  <a:pt x="1010" y="37"/>
                  <a:pt x="1009" y="37"/>
                </a:cubicBezTo>
                <a:cubicBezTo>
                  <a:pt x="1008" y="38"/>
                  <a:pt x="1004" y="40"/>
                  <a:pt x="1004" y="41"/>
                </a:cubicBezTo>
                <a:cubicBezTo>
                  <a:pt x="1004" y="41"/>
                  <a:pt x="1005" y="42"/>
                  <a:pt x="1006" y="43"/>
                </a:cubicBezTo>
                <a:cubicBezTo>
                  <a:pt x="1007" y="43"/>
                  <a:pt x="1010" y="43"/>
                  <a:pt x="1012" y="43"/>
                </a:cubicBezTo>
                <a:cubicBezTo>
                  <a:pt x="1014" y="43"/>
                  <a:pt x="1022" y="47"/>
                  <a:pt x="1026" y="46"/>
                </a:cubicBezTo>
                <a:cubicBezTo>
                  <a:pt x="1028" y="46"/>
                  <a:pt x="1030" y="45"/>
                  <a:pt x="1033" y="45"/>
                </a:cubicBezTo>
                <a:cubicBezTo>
                  <a:pt x="1038" y="45"/>
                  <a:pt x="1039" y="43"/>
                  <a:pt x="1042" y="44"/>
                </a:cubicBezTo>
                <a:cubicBezTo>
                  <a:pt x="1042" y="44"/>
                  <a:pt x="1044" y="44"/>
                  <a:pt x="1044" y="45"/>
                </a:cubicBezTo>
                <a:cubicBezTo>
                  <a:pt x="1044" y="46"/>
                  <a:pt x="1042" y="46"/>
                  <a:pt x="1041" y="46"/>
                </a:cubicBezTo>
                <a:cubicBezTo>
                  <a:pt x="1038" y="48"/>
                  <a:pt x="1038" y="47"/>
                  <a:pt x="1036" y="46"/>
                </a:cubicBezTo>
                <a:cubicBezTo>
                  <a:pt x="1032" y="46"/>
                  <a:pt x="1033" y="45"/>
                  <a:pt x="1028" y="46"/>
                </a:cubicBezTo>
                <a:cubicBezTo>
                  <a:pt x="1025" y="46"/>
                  <a:pt x="1023" y="47"/>
                  <a:pt x="1021" y="47"/>
                </a:cubicBezTo>
                <a:cubicBezTo>
                  <a:pt x="1019" y="47"/>
                  <a:pt x="1013" y="47"/>
                  <a:pt x="1011" y="48"/>
                </a:cubicBezTo>
                <a:cubicBezTo>
                  <a:pt x="1011" y="48"/>
                  <a:pt x="1007" y="49"/>
                  <a:pt x="1006" y="50"/>
                </a:cubicBezTo>
                <a:cubicBezTo>
                  <a:pt x="1005" y="50"/>
                  <a:pt x="1006" y="53"/>
                  <a:pt x="1006" y="53"/>
                </a:cubicBezTo>
                <a:cubicBezTo>
                  <a:pt x="1009" y="52"/>
                  <a:pt x="1010" y="52"/>
                  <a:pt x="1012" y="52"/>
                </a:cubicBezTo>
                <a:cubicBezTo>
                  <a:pt x="1014" y="54"/>
                  <a:pt x="1013" y="53"/>
                  <a:pt x="1018" y="53"/>
                </a:cubicBezTo>
                <a:cubicBezTo>
                  <a:pt x="1016" y="54"/>
                  <a:pt x="1015" y="54"/>
                  <a:pt x="1013" y="53"/>
                </a:cubicBezTo>
                <a:cubicBezTo>
                  <a:pt x="1013" y="53"/>
                  <a:pt x="1011" y="56"/>
                  <a:pt x="1012" y="56"/>
                </a:cubicBezTo>
                <a:cubicBezTo>
                  <a:pt x="1014" y="58"/>
                  <a:pt x="1016" y="58"/>
                  <a:pt x="1018" y="59"/>
                </a:cubicBezTo>
                <a:cubicBezTo>
                  <a:pt x="1018" y="59"/>
                  <a:pt x="1020" y="59"/>
                  <a:pt x="1021" y="59"/>
                </a:cubicBezTo>
                <a:cubicBezTo>
                  <a:pt x="1023" y="59"/>
                  <a:pt x="1028" y="62"/>
                  <a:pt x="1027" y="58"/>
                </a:cubicBezTo>
                <a:cubicBezTo>
                  <a:pt x="1027" y="56"/>
                  <a:pt x="1030" y="58"/>
                  <a:pt x="1031" y="58"/>
                </a:cubicBezTo>
                <a:cubicBezTo>
                  <a:pt x="1031" y="58"/>
                  <a:pt x="1035" y="57"/>
                  <a:pt x="1035" y="57"/>
                </a:cubicBezTo>
                <a:cubicBezTo>
                  <a:pt x="1035" y="57"/>
                  <a:pt x="1034" y="59"/>
                  <a:pt x="1035" y="58"/>
                </a:cubicBezTo>
                <a:cubicBezTo>
                  <a:pt x="1036" y="58"/>
                  <a:pt x="1040" y="58"/>
                  <a:pt x="1040" y="58"/>
                </a:cubicBezTo>
                <a:cubicBezTo>
                  <a:pt x="1041" y="58"/>
                  <a:pt x="1044" y="57"/>
                  <a:pt x="1044" y="56"/>
                </a:cubicBezTo>
                <a:cubicBezTo>
                  <a:pt x="1045" y="56"/>
                  <a:pt x="1045" y="58"/>
                  <a:pt x="1046" y="58"/>
                </a:cubicBezTo>
                <a:cubicBezTo>
                  <a:pt x="1056" y="56"/>
                  <a:pt x="1056" y="56"/>
                  <a:pt x="1056" y="56"/>
                </a:cubicBezTo>
                <a:cubicBezTo>
                  <a:pt x="1056" y="56"/>
                  <a:pt x="1060" y="57"/>
                  <a:pt x="1061" y="57"/>
                </a:cubicBezTo>
                <a:cubicBezTo>
                  <a:pt x="1064" y="57"/>
                  <a:pt x="1064" y="56"/>
                  <a:pt x="1067" y="58"/>
                </a:cubicBezTo>
                <a:cubicBezTo>
                  <a:pt x="1069" y="59"/>
                  <a:pt x="1069" y="58"/>
                  <a:pt x="1070" y="59"/>
                </a:cubicBezTo>
                <a:cubicBezTo>
                  <a:pt x="1073" y="61"/>
                  <a:pt x="1073" y="60"/>
                  <a:pt x="1074" y="60"/>
                </a:cubicBezTo>
                <a:cubicBezTo>
                  <a:pt x="1080" y="62"/>
                  <a:pt x="1080" y="62"/>
                  <a:pt x="1080" y="62"/>
                </a:cubicBezTo>
                <a:cubicBezTo>
                  <a:pt x="1079" y="63"/>
                  <a:pt x="1076" y="65"/>
                  <a:pt x="1079" y="65"/>
                </a:cubicBezTo>
                <a:cubicBezTo>
                  <a:pt x="1079" y="66"/>
                  <a:pt x="1079" y="68"/>
                  <a:pt x="1080" y="67"/>
                </a:cubicBezTo>
                <a:cubicBezTo>
                  <a:pt x="1084" y="69"/>
                  <a:pt x="1084" y="69"/>
                  <a:pt x="1084" y="69"/>
                </a:cubicBezTo>
                <a:cubicBezTo>
                  <a:pt x="1083" y="71"/>
                  <a:pt x="1084" y="70"/>
                  <a:pt x="1085" y="70"/>
                </a:cubicBezTo>
                <a:cubicBezTo>
                  <a:pt x="1085" y="70"/>
                  <a:pt x="1086" y="71"/>
                  <a:pt x="1086" y="72"/>
                </a:cubicBezTo>
                <a:cubicBezTo>
                  <a:pt x="1085" y="72"/>
                  <a:pt x="1084" y="72"/>
                  <a:pt x="1084" y="74"/>
                </a:cubicBezTo>
                <a:cubicBezTo>
                  <a:pt x="1083" y="74"/>
                  <a:pt x="1080" y="74"/>
                  <a:pt x="1079" y="74"/>
                </a:cubicBezTo>
                <a:cubicBezTo>
                  <a:pt x="1078" y="74"/>
                  <a:pt x="1076" y="77"/>
                  <a:pt x="1079" y="76"/>
                </a:cubicBezTo>
                <a:cubicBezTo>
                  <a:pt x="1081" y="76"/>
                  <a:pt x="1081" y="76"/>
                  <a:pt x="1081" y="76"/>
                </a:cubicBezTo>
                <a:cubicBezTo>
                  <a:pt x="1082" y="76"/>
                  <a:pt x="1083" y="76"/>
                  <a:pt x="1083" y="76"/>
                </a:cubicBezTo>
                <a:cubicBezTo>
                  <a:pt x="1085" y="76"/>
                  <a:pt x="1085" y="76"/>
                  <a:pt x="1086" y="77"/>
                </a:cubicBezTo>
                <a:cubicBezTo>
                  <a:pt x="1084" y="79"/>
                  <a:pt x="1084" y="81"/>
                  <a:pt x="1085" y="80"/>
                </a:cubicBezTo>
                <a:cubicBezTo>
                  <a:pt x="1085" y="80"/>
                  <a:pt x="1086" y="80"/>
                  <a:pt x="1086" y="80"/>
                </a:cubicBezTo>
                <a:cubicBezTo>
                  <a:pt x="1086" y="80"/>
                  <a:pt x="1086" y="81"/>
                  <a:pt x="1086" y="81"/>
                </a:cubicBezTo>
                <a:cubicBezTo>
                  <a:pt x="1085" y="83"/>
                  <a:pt x="1085" y="82"/>
                  <a:pt x="1084" y="85"/>
                </a:cubicBezTo>
                <a:cubicBezTo>
                  <a:pt x="1083" y="86"/>
                  <a:pt x="1087" y="86"/>
                  <a:pt x="1087" y="87"/>
                </a:cubicBezTo>
                <a:cubicBezTo>
                  <a:pt x="1087" y="87"/>
                  <a:pt x="1087" y="88"/>
                  <a:pt x="1087" y="88"/>
                </a:cubicBezTo>
                <a:cubicBezTo>
                  <a:pt x="1084" y="89"/>
                  <a:pt x="1079" y="88"/>
                  <a:pt x="1082" y="91"/>
                </a:cubicBezTo>
                <a:cubicBezTo>
                  <a:pt x="1082" y="92"/>
                  <a:pt x="1083" y="92"/>
                  <a:pt x="1083" y="92"/>
                </a:cubicBezTo>
                <a:cubicBezTo>
                  <a:pt x="1079" y="93"/>
                  <a:pt x="1081" y="92"/>
                  <a:pt x="1077" y="95"/>
                </a:cubicBezTo>
                <a:cubicBezTo>
                  <a:pt x="1076" y="96"/>
                  <a:pt x="1075" y="96"/>
                  <a:pt x="1074" y="98"/>
                </a:cubicBezTo>
                <a:cubicBezTo>
                  <a:pt x="1074" y="98"/>
                  <a:pt x="1074" y="99"/>
                  <a:pt x="1074" y="99"/>
                </a:cubicBezTo>
                <a:cubicBezTo>
                  <a:pt x="1075" y="102"/>
                  <a:pt x="1085" y="101"/>
                  <a:pt x="1086" y="100"/>
                </a:cubicBezTo>
                <a:cubicBezTo>
                  <a:pt x="1089" y="98"/>
                  <a:pt x="1089" y="98"/>
                  <a:pt x="1089" y="98"/>
                </a:cubicBezTo>
                <a:cubicBezTo>
                  <a:pt x="1091" y="101"/>
                  <a:pt x="1092" y="99"/>
                  <a:pt x="1094" y="99"/>
                </a:cubicBezTo>
                <a:cubicBezTo>
                  <a:pt x="1094" y="99"/>
                  <a:pt x="1094" y="99"/>
                  <a:pt x="1094" y="99"/>
                </a:cubicBezTo>
                <a:cubicBezTo>
                  <a:pt x="1093" y="99"/>
                  <a:pt x="1089" y="100"/>
                  <a:pt x="1092" y="102"/>
                </a:cubicBezTo>
                <a:cubicBezTo>
                  <a:pt x="1092" y="102"/>
                  <a:pt x="1092" y="102"/>
                  <a:pt x="1092" y="102"/>
                </a:cubicBezTo>
                <a:cubicBezTo>
                  <a:pt x="1092" y="103"/>
                  <a:pt x="1094" y="103"/>
                  <a:pt x="1094" y="103"/>
                </a:cubicBezTo>
                <a:cubicBezTo>
                  <a:pt x="1096" y="102"/>
                  <a:pt x="1095" y="102"/>
                  <a:pt x="1097" y="103"/>
                </a:cubicBezTo>
                <a:cubicBezTo>
                  <a:pt x="1098" y="104"/>
                  <a:pt x="1099" y="105"/>
                  <a:pt x="1100" y="105"/>
                </a:cubicBezTo>
                <a:cubicBezTo>
                  <a:pt x="1101" y="106"/>
                  <a:pt x="1101" y="106"/>
                  <a:pt x="1102" y="109"/>
                </a:cubicBezTo>
                <a:cubicBezTo>
                  <a:pt x="1102" y="109"/>
                  <a:pt x="1102" y="110"/>
                  <a:pt x="1102" y="110"/>
                </a:cubicBezTo>
                <a:cubicBezTo>
                  <a:pt x="1102" y="110"/>
                  <a:pt x="1100" y="109"/>
                  <a:pt x="1100" y="109"/>
                </a:cubicBezTo>
                <a:cubicBezTo>
                  <a:pt x="1098" y="108"/>
                  <a:pt x="1095" y="108"/>
                  <a:pt x="1092" y="106"/>
                </a:cubicBezTo>
                <a:cubicBezTo>
                  <a:pt x="1090" y="104"/>
                  <a:pt x="1089" y="106"/>
                  <a:pt x="1086" y="105"/>
                </a:cubicBezTo>
                <a:cubicBezTo>
                  <a:pt x="1084" y="105"/>
                  <a:pt x="1082" y="105"/>
                  <a:pt x="1080" y="105"/>
                </a:cubicBezTo>
                <a:cubicBezTo>
                  <a:pt x="1077" y="105"/>
                  <a:pt x="1078" y="106"/>
                  <a:pt x="1078" y="108"/>
                </a:cubicBezTo>
                <a:cubicBezTo>
                  <a:pt x="1078" y="108"/>
                  <a:pt x="1079" y="109"/>
                  <a:pt x="1081" y="110"/>
                </a:cubicBezTo>
                <a:cubicBezTo>
                  <a:pt x="1083" y="111"/>
                  <a:pt x="1084" y="110"/>
                  <a:pt x="1088" y="112"/>
                </a:cubicBezTo>
                <a:cubicBezTo>
                  <a:pt x="1090" y="114"/>
                  <a:pt x="1092" y="114"/>
                  <a:pt x="1095" y="114"/>
                </a:cubicBezTo>
                <a:cubicBezTo>
                  <a:pt x="1100" y="115"/>
                  <a:pt x="1102" y="112"/>
                  <a:pt x="1101" y="116"/>
                </a:cubicBezTo>
                <a:cubicBezTo>
                  <a:pt x="1100" y="116"/>
                  <a:pt x="1098" y="114"/>
                  <a:pt x="1096" y="116"/>
                </a:cubicBezTo>
                <a:cubicBezTo>
                  <a:pt x="1093" y="118"/>
                  <a:pt x="1097" y="119"/>
                  <a:pt x="1096" y="120"/>
                </a:cubicBezTo>
                <a:cubicBezTo>
                  <a:pt x="1096" y="121"/>
                  <a:pt x="1092" y="123"/>
                  <a:pt x="1092" y="124"/>
                </a:cubicBezTo>
                <a:cubicBezTo>
                  <a:pt x="1092" y="125"/>
                  <a:pt x="1092" y="126"/>
                  <a:pt x="1091" y="126"/>
                </a:cubicBezTo>
                <a:cubicBezTo>
                  <a:pt x="1091" y="127"/>
                  <a:pt x="1091" y="127"/>
                  <a:pt x="1091" y="127"/>
                </a:cubicBezTo>
                <a:cubicBezTo>
                  <a:pt x="1091" y="127"/>
                  <a:pt x="1089" y="126"/>
                  <a:pt x="1088" y="127"/>
                </a:cubicBezTo>
                <a:cubicBezTo>
                  <a:pt x="1087" y="127"/>
                  <a:pt x="1085" y="127"/>
                  <a:pt x="1084" y="127"/>
                </a:cubicBezTo>
                <a:cubicBezTo>
                  <a:pt x="1080" y="127"/>
                  <a:pt x="1080" y="127"/>
                  <a:pt x="1080" y="127"/>
                </a:cubicBezTo>
                <a:cubicBezTo>
                  <a:pt x="1079" y="128"/>
                  <a:pt x="1079" y="128"/>
                  <a:pt x="1079" y="129"/>
                </a:cubicBezTo>
                <a:cubicBezTo>
                  <a:pt x="1078" y="129"/>
                  <a:pt x="1077" y="129"/>
                  <a:pt x="1077" y="129"/>
                </a:cubicBezTo>
                <a:cubicBezTo>
                  <a:pt x="1077" y="129"/>
                  <a:pt x="1077" y="129"/>
                  <a:pt x="1077" y="129"/>
                </a:cubicBezTo>
                <a:cubicBezTo>
                  <a:pt x="1077" y="129"/>
                  <a:pt x="1073" y="128"/>
                  <a:pt x="1073" y="130"/>
                </a:cubicBezTo>
                <a:cubicBezTo>
                  <a:pt x="1073" y="131"/>
                  <a:pt x="1073" y="131"/>
                  <a:pt x="1073" y="131"/>
                </a:cubicBezTo>
                <a:cubicBezTo>
                  <a:pt x="1073" y="131"/>
                  <a:pt x="1073" y="131"/>
                  <a:pt x="1073" y="131"/>
                </a:cubicBezTo>
                <a:cubicBezTo>
                  <a:pt x="1073" y="132"/>
                  <a:pt x="1073" y="132"/>
                  <a:pt x="1073" y="132"/>
                </a:cubicBezTo>
                <a:cubicBezTo>
                  <a:pt x="1072" y="132"/>
                  <a:pt x="1068" y="136"/>
                  <a:pt x="1067" y="136"/>
                </a:cubicBezTo>
                <a:cubicBezTo>
                  <a:pt x="1067" y="136"/>
                  <a:pt x="1062" y="141"/>
                  <a:pt x="1062" y="142"/>
                </a:cubicBezTo>
                <a:cubicBezTo>
                  <a:pt x="1063" y="144"/>
                  <a:pt x="1062" y="144"/>
                  <a:pt x="1064" y="144"/>
                </a:cubicBezTo>
                <a:cubicBezTo>
                  <a:pt x="1065" y="144"/>
                  <a:pt x="1066" y="145"/>
                  <a:pt x="1066" y="145"/>
                </a:cubicBezTo>
                <a:cubicBezTo>
                  <a:pt x="1065" y="146"/>
                  <a:pt x="1064" y="147"/>
                  <a:pt x="1062" y="148"/>
                </a:cubicBezTo>
                <a:cubicBezTo>
                  <a:pt x="1062" y="148"/>
                  <a:pt x="1059" y="149"/>
                  <a:pt x="1059" y="150"/>
                </a:cubicBezTo>
                <a:cubicBezTo>
                  <a:pt x="1060" y="153"/>
                  <a:pt x="1060" y="152"/>
                  <a:pt x="1059" y="155"/>
                </a:cubicBezTo>
                <a:cubicBezTo>
                  <a:pt x="1058" y="156"/>
                  <a:pt x="1060" y="158"/>
                  <a:pt x="1061" y="158"/>
                </a:cubicBezTo>
                <a:cubicBezTo>
                  <a:pt x="1061" y="158"/>
                  <a:pt x="1062" y="158"/>
                  <a:pt x="1062" y="157"/>
                </a:cubicBezTo>
                <a:cubicBezTo>
                  <a:pt x="1063" y="157"/>
                  <a:pt x="1063" y="157"/>
                  <a:pt x="1063" y="160"/>
                </a:cubicBezTo>
                <a:cubicBezTo>
                  <a:pt x="1062" y="163"/>
                  <a:pt x="1064" y="160"/>
                  <a:pt x="1065" y="160"/>
                </a:cubicBezTo>
                <a:cubicBezTo>
                  <a:pt x="1065" y="161"/>
                  <a:pt x="1065" y="165"/>
                  <a:pt x="1064" y="165"/>
                </a:cubicBezTo>
                <a:cubicBezTo>
                  <a:pt x="1064" y="165"/>
                  <a:pt x="1063" y="165"/>
                  <a:pt x="1063" y="166"/>
                </a:cubicBezTo>
                <a:cubicBezTo>
                  <a:pt x="1062" y="170"/>
                  <a:pt x="1061" y="169"/>
                  <a:pt x="1066" y="169"/>
                </a:cubicBezTo>
                <a:cubicBezTo>
                  <a:pt x="1067" y="170"/>
                  <a:pt x="1068" y="169"/>
                  <a:pt x="1069" y="168"/>
                </a:cubicBezTo>
                <a:cubicBezTo>
                  <a:pt x="1069" y="166"/>
                  <a:pt x="1070" y="168"/>
                  <a:pt x="1070" y="168"/>
                </a:cubicBezTo>
                <a:cubicBezTo>
                  <a:pt x="1070" y="168"/>
                  <a:pt x="1068" y="168"/>
                  <a:pt x="1069" y="170"/>
                </a:cubicBezTo>
                <a:cubicBezTo>
                  <a:pt x="1069" y="172"/>
                  <a:pt x="1066" y="170"/>
                  <a:pt x="1066" y="173"/>
                </a:cubicBezTo>
                <a:cubicBezTo>
                  <a:pt x="1066" y="174"/>
                  <a:pt x="1064" y="174"/>
                  <a:pt x="1064" y="176"/>
                </a:cubicBezTo>
                <a:cubicBezTo>
                  <a:pt x="1064" y="177"/>
                  <a:pt x="1064" y="178"/>
                  <a:pt x="1065" y="178"/>
                </a:cubicBezTo>
                <a:cubicBezTo>
                  <a:pt x="1065" y="183"/>
                  <a:pt x="1064" y="182"/>
                  <a:pt x="1068" y="182"/>
                </a:cubicBezTo>
                <a:cubicBezTo>
                  <a:pt x="1067" y="184"/>
                  <a:pt x="1067" y="184"/>
                  <a:pt x="1069" y="185"/>
                </a:cubicBezTo>
                <a:cubicBezTo>
                  <a:pt x="1067" y="187"/>
                  <a:pt x="1067" y="187"/>
                  <a:pt x="1068" y="190"/>
                </a:cubicBezTo>
                <a:cubicBezTo>
                  <a:pt x="1069" y="191"/>
                  <a:pt x="1068" y="190"/>
                  <a:pt x="1070" y="191"/>
                </a:cubicBezTo>
                <a:cubicBezTo>
                  <a:pt x="1068" y="195"/>
                  <a:pt x="1073" y="193"/>
                  <a:pt x="1073" y="196"/>
                </a:cubicBezTo>
                <a:cubicBezTo>
                  <a:pt x="1073" y="197"/>
                  <a:pt x="1071" y="198"/>
                  <a:pt x="1071" y="199"/>
                </a:cubicBezTo>
                <a:cubicBezTo>
                  <a:pt x="1071" y="200"/>
                  <a:pt x="1074" y="200"/>
                  <a:pt x="1075" y="200"/>
                </a:cubicBezTo>
                <a:cubicBezTo>
                  <a:pt x="1075" y="200"/>
                  <a:pt x="1076" y="202"/>
                  <a:pt x="1076" y="202"/>
                </a:cubicBezTo>
                <a:cubicBezTo>
                  <a:pt x="1078" y="203"/>
                  <a:pt x="1078" y="203"/>
                  <a:pt x="1079" y="204"/>
                </a:cubicBezTo>
                <a:cubicBezTo>
                  <a:pt x="1076" y="207"/>
                  <a:pt x="1077" y="209"/>
                  <a:pt x="1079" y="207"/>
                </a:cubicBezTo>
                <a:cubicBezTo>
                  <a:pt x="1080" y="207"/>
                  <a:pt x="1083" y="205"/>
                  <a:pt x="1084" y="205"/>
                </a:cubicBezTo>
                <a:cubicBezTo>
                  <a:pt x="1090" y="206"/>
                  <a:pt x="1090" y="206"/>
                  <a:pt x="1090" y="206"/>
                </a:cubicBezTo>
                <a:cubicBezTo>
                  <a:pt x="1090" y="206"/>
                  <a:pt x="1091" y="208"/>
                  <a:pt x="1092" y="207"/>
                </a:cubicBezTo>
                <a:cubicBezTo>
                  <a:pt x="1095" y="204"/>
                  <a:pt x="1094" y="204"/>
                  <a:pt x="1096" y="205"/>
                </a:cubicBezTo>
                <a:cubicBezTo>
                  <a:pt x="1098" y="205"/>
                  <a:pt x="1098" y="205"/>
                  <a:pt x="1098" y="205"/>
                </a:cubicBezTo>
                <a:cubicBezTo>
                  <a:pt x="1098" y="207"/>
                  <a:pt x="1097" y="207"/>
                  <a:pt x="1098" y="208"/>
                </a:cubicBezTo>
                <a:cubicBezTo>
                  <a:pt x="1097" y="211"/>
                  <a:pt x="1096" y="210"/>
                  <a:pt x="1100" y="211"/>
                </a:cubicBezTo>
                <a:cubicBezTo>
                  <a:pt x="1100" y="213"/>
                  <a:pt x="1100" y="213"/>
                  <a:pt x="1102" y="214"/>
                </a:cubicBezTo>
                <a:cubicBezTo>
                  <a:pt x="1102" y="215"/>
                  <a:pt x="1102" y="215"/>
                  <a:pt x="1105" y="215"/>
                </a:cubicBezTo>
                <a:cubicBezTo>
                  <a:pt x="1109" y="216"/>
                  <a:pt x="1109" y="216"/>
                  <a:pt x="1111" y="214"/>
                </a:cubicBezTo>
                <a:cubicBezTo>
                  <a:pt x="1112" y="216"/>
                  <a:pt x="1112" y="216"/>
                  <a:pt x="1116" y="212"/>
                </a:cubicBezTo>
                <a:cubicBezTo>
                  <a:pt x="1116" y="210"/>
                  <a:pt x="1116" y="210"/>
                  <a:pt x="1116" y="210"/>
                </a:cubicBezTo>
                <a:cubicBezTo>
                  <a:pt x="1117" y="209"/>
                  <a:pt x="1118" y="208"/>
                  <a:pt x="1119" y="207"/>
                </a:cubicBezTo>
                <a:cubicBezTo>
                  <a:pt x="1119" y="207"/>
                  <a:pt x="1119" y="206"/>
                  <a:pt x="1119" y="206"/>
                </a:cubicBezTo>
                <a:cubicBezTo>
                  <a:pt x="1119" y="205"/>
                  <a:pt x="1123" y="202"/>
                  <a:pt x="1122" y="202"/>
                </a:cubicBezTo>
                <a:cubicBezTo>
                  <a:pt x="1121" y="202"/>
                  <a:pt x="1121" y="202"/>
                  <a:pt x="1121" y="202"/>
                </a:cubicBezTo>
                <a:cubicBezTo>
                  <a:pt x="1122" y="201"/>
                  <a:pt x="1122" y="201"/>
                  <a:pt x="1122" y="201"/>
                </a:cubicBezTo>
                <a:cubicBezTo>
                  <a:pt x="1124" y="201"/>
                  <a:pt x="1124" y="200"/>
                  <a:pt x="1126" y="200"/>
                </a:cubicBezTo>
                <a:cubicBezTo>
                  <a:pt x="1126" y="200"/>
                  <a:pt x="1126" y="198"/>
                  <a:pt x="1126" y="198"/>
                </a:cubicBezTo>
                <a:cubicBezTo>
                  <a:pt x="1127" y="197"/>
                  <a:pt x="1128" y="196"/>
                  <a:pt x="1126" y="196"/>
                </a:cubicBezTo>
                <a:cubicBezTo>
                  <a:pt x="1127" y="195"/>
                  <a:pt x="1127" y="196"/>
                  <a:pt x="1131" y="194"/>
                </a:cubicBezTo>
                <a:cubicBezTo>
                  <a:pt x="1133" y="192"/>
                  <a:pt x="1129" y="193"/>
                  <a:pt x="1129" y="192"/>
                </a:cubicBezTo>
                <a:cubicBezTo>
                  <a:pt x="1129" y="191"/>
                  <a:pt x="1132" y="189"/>
                  <a:pt x="1132" y="189"/>
                </a:cubicBezTo>
                <a:cubicBezTo>
                  <a:pt x="1132" y="188"/>
                  <a:pt x="1133" y="187"/>
                  <a:pt x="1133" y="186"/>
                </a:cubicBezTo>
                <a:cubicBezTo>
                  <a:pt x="1133" y="186"/>
                  <a:pt x="1134" y="187"/>
                  <a:pt x="1135" y="186"/>
                </a:cubicBezTo>
                <a:cubicBezTo>
                  <a:pt x="1139" y="184"/>
                  <a:pt x="1137" y="186"/>
                  <a:pt x="1138" y="182"/>
                </a:cubicBezTo>
                <a:cubicBezTo>
                  <a:pt x="1140" y="182"/>
                  <a:pt x="1139" y="183"/>
                  <a:pt x="1141" y="181"/>
                </a:cubicBezTo>
                <a:cubicBezTo>
                  <a:pt x="1142" y="181"/>
                  <a:pt x="1141" y="179"/>
                  <a:pt x="1142" y="179"/>
                </a:cubicBezTo>
                <a:cubicBezTo>
                  <a:pt x="1144" y="179"/>
                  <a:pt x="1144" y="177"/>
                  <a:pt x="1144" y="177"/>
                </a:cubicBezTo>
                <a:cubicBezTo>
                  <a:pt x="1144" y="177"/>
                  <a:pt x="1144" y="177"/>
                  <a:pt x="1144" y="176"/>
                </a:cubicBezTo>
                <a:cubicBezTo>
                  <a:pt x="1150" y="178"/>
                  <a:pt x="1148" y="176"/>
                  <a:pt x="1149" y="175"/>
                </a:cubicBezTo>
                <a:cubicBezTo>
                  <a:pt x="1149" y="175"/>
                  <a:pt x="1151" y="172"/>
                  <a:pt x="1150" y="172"/>
                </a:cubicBezTo>
                <a:cubicBezTo>
                  <a:pt x="1148" y="172"/>
                  <a:pt x="1148" y="171"/>
                  <a:pt x="1148" y="170"/>
                </a:cubicBezTo>
                <a:cubicBezTo>
                  <a:pt x="1149" y="169"/>
                  <a:pt x="1154" y="169"/>
                  <a:pt x="1154" y="169"/>
                </a:cubicBezTo>
                <a:cubicBezTo>
                  <a:pt x="1154" y="168"/>
                  <a:pt x="1154" y="168"/>
                  <a:pt x="1154" y="168"/>
                </a:cubicBezTo>
                <a:cubicBezTo>
                  <a:pt x="1155" y="163"/>
                  <a:pt x="1155" y="165"/>
                  <a:pt x="1150" y="164"/>
                </a:cubicBezTo>
                <a:cubicBezTo>
                  <a:pt x="1150" y="164"/>
                  <a:pt x="1150" y="164"/>
                  <a:pt x="1150" y="164"/>
                </a:cubicBezTo>
                <a:cubicBezTo>
                  <a:pt x="1156" y="160"/>
                  <a:pt x="1152" y="162"/>
                  <a:pt x="1159" y="161"/>
                </a:cubicBezTo>
                <a:cubicBezTo>
                  <a:pt x="1160" y="161"/>
                  <a:pt x="1161" y="160"/>
                  <a:pt x="1161" y="160"/>
                </a:cubicBezTo>
                <a:cubicBezTo>
                  <a:pt x="1163" y="158"/>
                  <a:pt x="1165" y="157"/>
                  <a:pt x="1165" y="157"/>
                </a:cubicBezTo>
                <a:cubicBezTo>
                  <a:pt x="1169" y="157"/>
                  <a:pt x="1169" y="157"/>
                  <a:pt x="1169" y="157"/>
                </a:cubicBezTo>
                <a:cubicBezTo>
                  <a:pt x="1171" y="156"/>
                  <a:pt x="1174" y="155"/>
                  <a:pt x="1177" y="155"/>
                </a:cubicBezTo>
                <a:cubicBezTo>
                  <a:pt x="1179" y="155"/>
                  <a:pt x="1180" y="148"/>
                  <a:pt x="1182" y="148"/>
                </a:cubicBezTo>
                <a:cubicBezTo>
                  <a:pt x="1183" y="148"/>
                  <a:pt x="1185" y="150"/>
                  <a:pt x="1182" y="150"/>
                </a:cubicBezTo>
                <a:cubicBezTo>
                  <a:pt x="1182" y="151"/>
                  <a:pt x="1181" y="151"/>
                  <a:pt x="1181" y="151"/>
                </a:cubicBezTo>
                <a:cubicBezTo>
                  <a:pt x="1180" y="152"/>
                  <a:pt x="1175" y="157"/>
                  <a:pt x="1180" y="156"/>
                </a:cubicBezTo>
                <a:cubicBezTo>
                  <a:pt x="1181" y="156"/>
                  <a:pt x="1181" y="156"/>
                  <a:pt x="1181" y="156"/>
                </a:cubicBezTo>
                <a:cubicBezTo>
                  <a:pt x="1179" y="157"/>
                  <a:pt x="1184" y="158"/>
                  <a:pt x="1185" y="158"/>
                </a:cubicBezTo>
                <a:cubicBezTo>
                  <a:pt x="1189" y="156"/>
                  <a:pt x="1185" y="155"/>
                  <a:pt x="1182" y="155"/>
                </a:cubicBezTo>
                <a:cubicBezTo>
                  <a:pt x="1185" y="155"/>
                  <a:pt x="1186" y="153"/>
                  <a:pt x="1188" y="153"/>
                </a:cubicBezTo>
                <a:cubicBezTo>
                  <a:pt x="1196" y="152"/>
                  <a:pt x="1196" y="152"/>
                  <a:pt x="1196" y="152"/>
                </a:cubicBezTo>
                <a:cubicBezTo>
                  <a:pt x="1198" y="149"/>
                  <a:pt x="1198" y="149"/>
                  <a:pt x="1198" y="149"/>
                </a:cubicBezTo>
                <a:cubicBezTo>
                  <a:pt x="1203" y="151"/>
                  <a:pt x="1204" y="149"/>
                  <a:pt x="1208" y="147"/>
                </a:cubicBezTo>
                <a:cubicBezTo>
                  <a:pt x="1213" y="144"/>
                  <a:pt x="1213" y="142"/>
                  <a:pt x="1220" y="138"/>
                </a:cubicBezTo>
                <a:cubicBezTo>
                  <a:pt x="1227" y="135"/>
                  <a:pt x="1227" y="135"/>
                  <a:pt x="1227" y="135"/>
                </a:cubicBezTo>
                <a:cubicBezTo>
                  <a:pt x="1228" y="134"/>
                  <a:pt x="1231" y="134"/>
                  <a:pt x="1231" y="132"/>
                </a:cubicBezTo>
                <a:cubicBezTo>
                  <a:pt x="1231" y="131"/>
                  <a:pt x="1230" y="130"/>
                  <a:pt x="1230" y="129"/>
                </a:cubicBezTo>
                <a:cubicBezTo>
                  <a:pt x="1231" y="128"/>
                  <a:pt x="1232" y="130"/>
                  <a:pt x="1233" y="131"/>
                </a:cubicBezTo>
                <a:cubicBezTo>
                  <a:pt x="1233" y="131"/>
                  <a:pt x="1236" y="133"/>
                  <a:pt x="1237" y="133"/>
                </a:cubicBezTo>
                <a:cubicBezTo>
                  <a:pt x="1238" y="133"/>
                  <a:pt x="1244" y="133"/>
                  <a:pt x="1244" y="133"/>
                </a:cubicBezTo>
                <a:cubicBezTo>
                  <a:pt x="1245" y="132"/>
                  <a:pt x="1247" y="130"/>
                  <a:pt x="1248" y="130"/>
                </a:cubicBezTo>
                <a:cubicBezTo>
                  <a:pt x="1251" y="130"/>
                  <a:pt x="1250" y="133"/>
                  <a:pt x="1255" y="131"/>
                </a:cubicBezTo>
                <a:cubicBezTo>
                  <a:pt x="1255" y="131"/>
                  <a:pt x="1255" y="131"/>
                  <a:pt x="1255" y="131"/>
                </a:cubicBezTo>
                <a:cubicBezTo>
                  <a:pt x="1259" y="130"/>
                  <a:pt x="1264" y="128"/>
                  <a:pt x="1265" y="128"/>
                </a:cubicBezTo>
                <a:cubicBezTo>
                  <a:pt x="1266" y="128"/>
                  <a:pt x="1273" y="128"/>
                  <a:pt x="1275" y="127"/>
                </a:cubicBezTo>
                <a:cubicBezTo>
                  <a:pt x="1277" y="127"/>
                  <a:pt x="1282" y="124"/>
                  <a:pt x="1284" y="124"/>
                </a:cubicBezTo>
                <a:cubicBezTo>
                  <a:pt x="1287" y="123"/>
                  <a:pt x="1291" y="121"/>
                  <a:pt x="1293" y="120"/>
                </a:cubicBezTo>
                <a:cubicBezTo>
                  <a:pt x="1294" y="119"/>
                  <a:pt x="1302" y="117"/>
                  <a:pt x="1304" y="116"/>
                </a:cubicBezTo>
                <a:cubicBezTo>
                  <a:pt x="1304" y="116"/>
                  <a:pt x="1309" y="114"/>
                  <a:pt x="1309" y="113"/>
                </a:cubicBezTo>
                <a:cubicBezTo>
                  <a:pt x="1309" y="112"/>
                  <a:pt x="1303" y="114"/>
                  <a:pt x="1298" y="113"/>
                </a:cubicBezTo>
                <a:cubicBezTo>
                  <a:pt x="1295" y="112"/>
                  <a:pt x="1295" y="112"/>
                  <a:pt x="1295" y="112"/>
                </a:cubicBezTo>
                <a:cubicBezTo>
                  <a:pt x="1291" y="112"/>
                  <a:pt x="1288" y="110"/>
                  <a:pt x="1288" y="110"/>
                </a:cubicBezTo>
                <a:cubicBezTo>
                  <a:pt x="1283" y="110"/>
                  <a:pt x="1283" y="110"/>
                  <a:pt x="1283" y="110"/>
                </a:cubicBezTo>
                <a:cubicBezTo>
                  <a:pt x="1282" y="110"/>
                  <a:pt x="1281" y="111"/>
                  <a:pt x="1280" y="111"/>
                </a:cubicBezTo>
                <a:cubicBezTo>
                  <a:pt x="1281" y="111"/>
                  <a:pt x="1281" y="110"/>
                  <a:pt x="1281" y="110"/>
                </a:cubicBezTo>
                <a:cubicBezTo>
                  <a:pt x="1284" y="110"/>
                  <a:pt x="1284" y="110"/>
                  <a:pt x="1288" y="109"/>
                </a:cubicBezTo>
                <a:cubicBezTo>
                  <a:pt x="1290" y="108"/>
                  <a:pt x="1289" y="108"/>
                  <a:pt x="1289" y="107"/>
                </a:cubicBezTo>
                <a:cubicBezTo>
                  <a:pt x="1290" y="106"/>
                  <a:pt x="1289" y="106"/>
                  <a:pt x="1289" y="105"/>
                </a:cubicBezTo>
                <a:cubicBezTo>
                  <a:pt x="1288" y="105"/>
                  <a:pt x="1288" y="105"/>
                  <a:pt x="1287" y="105"/>
                </a:cubicBezTo>
                <a:cubicBezTo>
                  <a:pt x="1288" y="102"/>
                  <a:pt x="1293" y="103"/>
                  <a:pt x="1290" y="101"/>
                </a:cubicBezTo>
                <a:cubicBezTo>
                  <a:pt x="1292" y="102"/>
                  <a:pt x="1292" y="102"/>
                  <a:pt x="1294" y="102"/>
                </a:cubicBezTo>
                <a:cubicBezTo>
                  <a:pt x="1294" y="102"/>
                  <a:pt x="1295" y="102"/>
                  <a:pt x="1296" y="103"/>
                </a:cubicBezTo>
                <a:cubicBezTo>
                  <a:pt x="1297" y="103"/>
                  <a:pt x="1297" y="110"/>
                  <a:pt x="1300" y="110"/>
                </a:cubicBezTo>
                <a:cubicBezTo>
                  <a:pt x="1304" y="110"/>
                  <a:pt x="1310" y="111"/>
                  <a:pt x="1308" y="109"/>
                </a:cubicBezTo>
                <a:cubicBezTo>
                  <a:pt x="1308" y="108"/>
                  <a:pt x="1308" y="108"/>
                  <a:pt x="1309" y="108"/>
                </a:cubicBezTo>
                <a:cubicBezTo>
                  <a:pt x="1310" y="109"/>
                  <a:pt x="1310" y="111"/>
                  <a:pt x="1314" y="110"/>
                </a:cubicBezTo>
                <a:cubicBezTo>
                  <a:pt x="1316" y="110"/>
                  <a:pt x="1317" y="110"/>
                  <a:pt x="1316" y="108"/>
                </a:cubicBezTo>
                <a:cubicBezTo>
                  <a:pt x="1315" y="107"/>
                  <a:pt x="1317" y="106"/>
                  <a:pt x="1315" y="104"/>
                </a:cubicBezTo>
                <a:cubicBezTo>
                  <a:pt x="1317" y="103"/>
                  <a:pt x="1318" y="103"/>
                  <a:pt x="1318" y="101"/>
                </a:cubicBezTo>
                <a:cubicBezTo>
                  <a:pt x="1318" y="98"/>
                  <a:pt x="1313" y="102"/>
                  <a:pt x="1312" y="102"/>
                </a:cubicBezTo>
                <a:cubicBezTo>
                  <a:pt x="1312" y="102"/>
                  <a:pt x="1312" y="102"/>
                  <a:pt x="1312" y="102"/>
                </a:cubicBezTo>
                <a:cubicBezTo>
                  <a:pt x="1313" y="98"/>
                  <a:pt x="1315" y="99"/>
                  <a:pt x="1310" y="98"/>
                </a:cubicBezTo>
                <a:cubicBezTo>
                  <a:pt x="1311" y="98"/>
                  <a:pt x="1313" y="97"/>
                  <a:pt x="1311" y="96"/>
                </a:cubicBezTo>
                <a:cubicBezTo>
                  <a:pt x="1310" y="95"/>
                  <a:pt x="1311" y="94"/>
                  <a:pt x="1307" y="94"/>
                </a:cubicBezTo>
                <a:cubicBezTo>
                  <a:pt x="1302" y="94"/>
                  <a:pt x="1305" y="93"/>
                  <a:pt x="1301" y="91"/>
                </a:cubicBezTo>
                <a:cubicBezTo>
                  <a:pt x="1300" y="91"/>
                  <a:pt x="1299" y="91"/>
                  <a:pt x="1298" y="90"/>
                </a:cubicBezTo>
                <a:cubicBezTo>
                  <a:pt x="1299" y="89"/>
                  <a:pt x="1298" y="87"/>
                  <a:pt x="1298" y="88"/>
                </a:cubicBezTo>
                <a:cubicBezTo>
                  <a:pt x="1296" y="88"/>
                  <a:pt x="1296" y="88"/>
                  <a:pt x="1296" y="88"/>
                </a:cubicBezTo>
                <a:cubicBezTo>
                  <a:pt x="1297" y="87"/>
                  <a:pt x="1299" y="87"/>
                  <a:pt x="1299" y="85"/>
                </a:cubicBezTo>
                <a:cubicBezTo>
                  <a:pt x="1299" y="85"/>
                  <a:pt x="1295" y="84"/>
                  <a:pt x="1294" y="84"/>
                </a:cubicBezTo>
                <a:cubicBezTo>
                  <a:pt x="1296" y="83"/>
                  <a:pt x="1298" y="84"/>
                  <a:pt x="1298" y="84"/>
                </a:cubicBezTo>
                <a:cubicBezTo>
                  <a:pt x="1305" y="84"/>
                  <a:pt x="1305" y="84"/>
                  <a:pt x="1305" y="84"/>
                </a:cubicBezTo>
                <a:cubicBezTo>
                  <a:pt x="1306" y="85"/>
                  <a:pt x="1310" y="86"/>
                  <a:pt x="1311" y="84"/>
                </a:cubicBezTo>
                <a:cubicBezTo>
                  <a:pt x="1311" y="84"/>
                  <a:pt x="1311" y="83"/>
                  <a:pt x="1311" y="83"/>
                </a:cubicBezTo>
                <a:cubicBezTo>
                  <a:pt x="1313" y="84"/>
                  <a:pt x="1313" y="83"/>
                  <a:pt x="1315" y="84"/>
                </a:cubicBezTo>
                <a:cubicBezTo>
                  <a:pt x="1317" y="84"/>
                  <a:pt x="1320" y="84"/>
                  <a:pt x="1322" y="84"/>
                </a:cubicBezTo>
                <a:cubicBezTo>
                  <a:pt x="1325" y="82"/>
                  <a:pt x="1324" y="83"/>
                  <a:pt x="1326" y="83"/>
                </a:cubicBezTo>
                <a:cubicBezTo>
                  <a:pt x="1327" y="83"/>
                  <a:pt x="1331" y="84"/>
                  <a:pt x="1331" y="83"/>
                </a:cubicBezTo>
                <a:cubicBezTo>
                  <a:pt x="1332" y="82"/>
                  <a:pt x="1332" y="82"/>
                  <a:pt x="1332" y="81"/>
                </a:cubicBezTo>
                <a:cubicBezTo>
                  <a:pt x="1334" y="80"/>
                  <a:pt x="1335" y="80"/>
                  <a:pt x="1334" y="78"/>
                </a:cubicBezTo>
                <a:cubicBezTo>
                  <a:pt x="1334" y="78"/>
                  <a:pt x="1331" y="78"/>
                  <a:pt x="1330" y="78"/>
                </a:cubicBezTo>
                <a:cubicBezTo>
                  <a:pt x="1330" y="78"/>
                  <a:pt x="1329" y="77"/>
                  <a:pt x="1328" y="77"/>
                </a:cubicBezTo>
                <a:cubicBezTo>
                  <a:pt x="1329" y="77"/>
                  <a:pt x="1336" y="78"/>
                  <a:pt x="1335" y="76"/>
                </a:cubicBezTo>
                <a:cubicBezTo>
                  <a:pt x="1335" y="74"/>
                  <a:pt x="1335" y="74"/>
                  <a:pt x="1335" y="74"/>
                </a:cubicBezTo>
                <a:cubicBezTo>
                  <a:pt x="1342" y="78"/>
                  <a:pt x="1339" y="76"/>
                  <a:pt x="1344" y="74"/>
                </a:cubicBezTo>
                <a:cubicBezTo>
                  <a:pt x="1345" y="74"/>
                  <a:pt x="1343" y="70"/>
                  <a:pt x="1342" y="70"/>
                </a:cubicBezTo>
                <a:cubicBezTo>
                  <a:pt x="1341" y="70"/>
                  <a:pt x="1340" y="72"/>
                  <a:pt x="1338" y="71"/>
                </a:cubicBezTo>
                <a:cubicBezTo>
                  <a:pt x="1339" y="70"/>
                  <a:pt x="1340" y="69"/>
                  <a:pt x="1340" y="68"/>
                </a:cubicBezTo>
                <a:cubicBezTo>
                  <a:pt x="1341" y="69"/>
                  <a:pt x="1343" y="67"/>
                  <a:pt x="1345" y="67"/>
                </a:cubicBezTo>
                <a:cubicBezTo>
                  <a:pt x="1346" y="67"/>
                  <a:pt x="1344" y="61"/>
                  <a:pt x="1344" y="60"/>
                </a:cubicBezTo>
                <a:cubicBezTo>
                  <a:pt x="1344" y="60"/>
                  <a:pt x="1343" y="60"/>
                  <a:pt x="1342" y="60"/>
                </a:cubicBezTo>
                <a:cubicBezTo>
                  <a:pt x="1344" y="60"/>
                  <a:pt x="1347" y="59"/>
                  <a:pt x="1345" y="57"/>
                </a:cubicBezTo>
                <a:cubicBezTo>
                  <a:pt x="1344" y="57"/>
                  <a:pt x="1338" y="57"/>
                  <a:pt x="1337" y="57"/>
                </a:cubicBezTo>
                <a:cubicBezTo>
                  <a:pt x="1332" y="58"/>
                  <a:pt x="1334" y="57"/>
                  <a:pt x="1333" y="55"/>
                </a:cubicBezTo>
                <a:cubicBezTo>
                  <a:pt x="1332" y="52"/>
                  <a:pt x="1327" y="56"/>
                  <a:pt x="1327" y="53"/>
                </a:cubicBezTo>
                <a:cubicBezTo>
                  <a:pt x="1329" y="52"/>
                  <a:pt x="1329" y="51"/>
                  <a:pt x="1332" y="53"/>
                </a:cubicBezTo>
                <a:cubicBezTo>
                  <a:pt x="1332" y="53"/>
                  <a:pt x="1333" y="54"/>
                  <a:pt x="1333" y="54"/>
                </a:cubicBezTo>
                <a:cubicBezTo>
                  <a:pt x="1339" y="54"/>
                  <a:pt x="1337" y="53"/>
                  <a:pt x="1340" y="52"/>
                </a:cubicBezTo>
                <a:cubicBezTo>
                  <a:pt x="1345" y="51"/>
                  <a:pt x="1343" y="52"/>
                  <a:pt x="1345" y="52"/>
                </a:cubicBezTo>
                <a:cubicBezTo>
                  <a:pt x="1345" y="52"/>
                  <a:pt x="1350" y="53"/>
                  <a:pt x="1350" y="53"/>
                </a:cubicBezTo>
                <a:cubicBezTo>
                  <a:pt x="1350" y="57"/>
                  <a:pt x="1350" y="57"/>
                  <a:pt x="1350" y="57"/>
                </a:cubicBezTo>
                <a:cubicBezTo>
                  <a:pt x="1349" y="60"/>
                  <a:pt x="1352" y="64"/>
                  <a:pt x="1353" y="59"/>
                </a:cubicBezTo>
                <a:cubicBezTo>
                  <a:pt x="1353" y="57"/>
                  <a:pt x="1352" y="56"/>
                  <a:pt x="1353" y="55"/>
                </a:cubicBezTo>
                <a:cubicBezTo>
                  <a:pt x="1353" y="54"/>
                  <a:pt x="1353" y="54"/>
                  <a:pt x="1353" y="53"/>
                </a:cubicBezTo>
                <a:cubicBezTo>
                  <a:pt x="1355" y="52"/>
                  <a:pt x="1357" y="53"/>
                  <a:pt x="1359" y="51"/>
                </a:cubicBezTo>
                <a:cubicBezTo>
                  <a:pt x="1359" y="51"/>
                  <a:pt x="1358" y="48"/>
                  <a:pt x="1357" y="48"/>
                </a:cubicBezTo>
                <a:cubicBezTo>
                  <a:pt x="1353" y="47"/>
                  <a:pt x="1354" y="47"/>
                  <a:pt x="1353" y="48"/>
                </a:cubicBezTo>
                <a:cubicBezTo>
                  <a:pt x="1352" y="48"/>
                  <a:pt x="1352" y="48"/>
                  <a:pt x="1351" y="48"/>
                </a:cubicBezTo>
                <a:cubicBezTo>
                  <a:pt x="1350" y="48"/>
                  <a:pt x="1349" y="48"/>
                  <a:pt x="1349" y="48"/>
                </a:cubicBezTo>
                <a:cubicBezTo>
                  <a:pt x="1346" y="46"/>
                  <a:pt x="1342" y="46"/>
                  <a:pt x="1344" y="45"/>
                </a:cubicBezTo>
                <a:cubicBezTo>
                  <a:pt x="1344" y="45"/>
                  <a:pt x="1345" y="45"/>
                  <a:pt x="1346" y="45"/>
                </a:cubicBezTo>
                <a:cubicBezTo>
                  <a:pt x="1347" y="45"/>
                  <a:pt x="1349" y="48"/>
                  <a:pt x="1353" y="46"/>
                </a:cubicBezTo>
                <a:cubicBezTo>
                  <a:pt x="1353" y="46"/>
                  <a:pt x="1355" y="45"/>
                  <a:pt x="1354" y="44"/>
                </a:cubicBezTo>
                <a:cubicBezTo>
                  <a:pt x="1352" y="42"/>
                  <a:pt x="1352" y="43"/>
                  <a:pt x="1350" y="43"/>
                </a:cubicBezTo>
                <a:cubicBezTo>
                  <a:pt x="1348" y="43"/>
                  <a:pt x="1343" y="39"/>
                  <a:pt x="1337" y="45"/>
                </a:cubicBezTo>
                <a:cubicBezTo>
                  <a:pt x="1334" y="44"/>
                  <a:pt x="1337" y="43"/>
                  <a:pt x="1337" y="43"/>
                </a:cubicBezTo>
                <a:cubicBezTo>
                  <a:pt x="1339" y="41"/>
                  <a:pt x="1343" y="39"/>
                  <a:pt x="1344" y="38"/>
                </a:cubicBezTo>
                <a:cubicBezTo>
                  <a:pt x="1344" y="37"/>
                  <a:pt x="1344" y="37"/>
                  <a:pt x="1345" y="36"/>
                </a:cubicBezTo>
                <a:cubicBezTo>
                  <a:pt x="1352" y="36"/>
                  <a:pt x="1350" y="37"/>
                  <a:pt x="1353" y="33"/>
                </a:cubicBezTo>
                <a:cubicBezTo>
                  <a:pt x="1355" y="34"/>
                  <a:pt x="1358" y="34"/>
                  <a:pt x="1358" y="32"/>
                </a:cubicBezTo>
                <a:cubicBezTo>
                  <a:pt x="1359" y="31"/>
                  <a:pt x="1355" y="32"/>
                  <a:pt x="1355" y="31"/>
                </a:cubicBezTo>
                <a:cubicBezTo>
                  <a:pt x="1355" y="31"/>
                  <a:pt x="1356" y="31"/>
                  <a:pt x="1358" y="29"/>
                </a:cubicBezTo>
                <a:cubicBezTo>
                  <a:pt x="1358" y="29"/>
                  <a:pt x="1358" y="29"/>
                  <a:pt x="1358" y="28"/>
                </a:cubicBezTo>
                <a:cubicBezTo>
                  <a:pt x="1359" y="28"/>
                  <a:pt x="1363" y="28"/>
                  <a:pt x="1364" y="28"/>
                </a:cubicBezTo>
                <a:cubicBezTo>
                  <a:pt x="1368" y="28"/>
                  <a:pt x="1368" y="28"/>
                  <a:pt x="1370" y="26"/>
                </a:cubicBezTo>
                <a:cubicBezTo>
                  <a:pt x="1371" y="26"/>
                  <a:pt x="1369" y="25"/>
                  <a:pt x="1369" y="25"/>
                </a:cubicBezTo>
                <a:cubicBezTo>
                  <a:pt x="1371" y="25"/>
                  <a:pt x="1375" y="26"/>
                  <a:pt x="1377" y="25"/>
                </a:cubicBezTo>
                <a:cubicBezTo>
                  <a:pt x="1381" y="23"/>
                  <a:pt x="1381" y="22"/>
                  <a:pt x="1381" y="22"/>
                </a:cubicBezTo>
                <a:cubicBezTo>
                  <a:pt x="1382" y="21"/>
                  <a:pt x="1378" y="22"/>
                  <a:pt x="1378" y="22"/>
                </a:cubicBezTo>
                <a:cubicBezTo>
                  <a:pt x="1373" y="21"/>
                  <a:pt x="1372" y="21"/>
                  <a:pt x="1366" y="22"/>
                </a:cubicBezTo>
                <a:cubicBezTo>
                  <a:pt x="1371" y="21"/>
                  <a:pt x="1371" y="21"/>
                  <a:pt x="1371" y="21"/>
                </a:cubicBezTo>
                <a:cubicBezTo>
                  <a:pt x="1371" y="21"/>
                  <a:pt x="1378" y="21"/>
                  <a:pt x="1380" y="21"/>
                </a:cubicBezTo>
                <a:cubicBezTo>
                  <a:pt x="1384" y="21"/>
                  <a:pt x="1381" y="20"/>
                  <a:pt x="1387" y="20"/>
                </a:cubicBezTo>
                <a:cubicBezTo>
                  <a:pt x="1391" y="20"/>
                  <a:pt x="1393" y="21"/>
                  <a:pt x="1392" y="19"/>
                </a:cubicBezTo>
                <a:cubicBezTo>
                  <a:pt x="1391" y="18"/>
                  <a:pt x="1391" y="18"/>
                  <a:pt x="1391" y="18"/>
                </a:cubicBezTo>
                <a:cubicBezTo>
                  <a:pt x="1393" y="17"/>
                  <a:pt x="1399" y="17"/>
                  <a:pt x="1402" y="17"/>
                </a:cubicBezTo>
                <a:cubicBezTo>
                  <a:pt x="1403" y="17"/>
                  <a:pt x="1408" y="15"/>
                  <a:pt x="1409" y="15"/>
                </a:cubicBezTo>
                <a:cubicBezTo>
                  <a:pt x="1409" y="15"/>
                  <a:pt x="1409" y="14"/>
                  <a:pt x="1409" y="14"/>
                </a:cubicBezTo>
                <a:cubicBezTo>
                  <a:pt x="1404" y="13"/>
                  <a:pt x="1404" y="14"/>
                  <a:pt x="1399" y="11"/>
                </a:cubicBezTo>
                <a:cubicBezTo>
                  <a:pt x="1398" y="11"/>
                  <a:pt x="1385" y="12"/>
                  <a:pt x="1384" y="12"/>
                </a:cubicBezTo>
                <a:cubicBezTo>
                  <a:pt x="1376" y="12"/>
                  <a:pt x="1376" y="12"/>
                  <a:pt x="1376" y="12"/>
                </a:cubicBezTo>
                <a:cubicBezTo>
                  <a:pt x="1375" y="12"/>
                  <a:pt x="1373" y="13"/>
                  <a:pt x="1372" y="13"/>
                </a:cubicBezTo>
                <a:cubicBezTo>
                  <a:pt x="1371" y="15"/>
                  <a:pt x="1371" y="15"/>
                  <a:pt x="1371" y="15"/>
                </a:cubicBezTo>
                <a:cubicBezTo>
                  <a:pt x="1367" y="15"/>
                  <a:pt x="1365" y="15"/>
                  <a:pt x="1361" y="15"/>
                </a:cubicBezTo>
                <a:cubicBezTo>
                  <a:pt x="1361" y="15"/>
                  <a:pt x="1359" y="15"/>
                  <a:pt x="1358" y="15"/>
                </a:cubicBezTo>
                <a:cubicBezTo>
                  <a:pt x="1358" y="15"/>
                  <a:pt x="1359" y="13"/>
                  <a:pt x="1358" y="13"/>
                </a:cubicBezTo>
                <a:cubicBezTo>
                  <a:pt x="1353" y="15"/>
                  <a:pt x="1356" y="14"/>
                  <a:pt x="1349" y="16"/>
                </a:cubicBezTo>
                <a:cubicBezTo>
                  <a:pt x="1340" y="19"/>
                  <a:pt x="1340" y="19"/>
                  <a:pt x="1340" y="19"/>
                </a:cubicBezTo>
                <a:cubicBezTo>
                  <a:pt x="1335" y="19"/>
                  <a:pt x="1335" y="19"/>
                  <a:pt x="1335" y="19"/>
                </a:cubicBezTo>
                <a:cubicBezTo>
                  <a:pt x="1334" y="19"/>
                  <a:pt x="1330" y="22"/>
                  <a:pt x="1327" y="22"/>
                </a:cubicBezTo>
                <a:cubicBezTo>
                  <a:pt x="1329" y="20"/>
                  <a:pt x="1336" y="18"/>
                  <a:pt x="1339" y="18"/>
                </a:cubicBezTo>
                <a:cubicBezTo>
                  <a:pt x="1340" y="18"/>
                  <a:pt x="1344" y="16"/>
                  <a:pt x="1347" y="15"/>
                </a:cubicBezTo>
                <a:cubicBezTo>
                  <a:pt x="1348" y="14"/>
                  <a:pt x="1348" y="11"/>
                  <a:pt x="1347" y="11"/>
                </a:cubicBezTo>
                <a:cubicBezTo>
                  <a:pt x="1339" y="11"/>
                  <a:pt x="1339" y="11"/>
                  <a:pt x="1339" y="11"/>
                </a:cubicBezTo>
                <a:cubicBezTo>
                  <a:pt x="1337" y="11"/>
                  <a:pt x="1336" y="10"/>
                  <a:pt x="1334" y="12"/>
                </a:cubicBezTo>
                <a:cubicBezTo>
                  <a:pt x="1332" y="13"/>
                  <a:pt x="1332" y="13"/>
                  <a:pt x="1329" y="13"/>
                </a:cubicBezTo>
                <a:cubicBezTo>
                  <a:pt x="1322" y="14"/>
                  <a:pt x="1322" y="14"/>
                  <a:pt x="1322" y="14"/>
                </a:cubicBezTo>
                <a:cubicBezTo>
                  <a:pt x="1321" y="14"/>
                  <a:pt x="1318" y="16"/>
                  <a:pt x="1316" y="17"/>
                </a:cubicBezTo>
                <a:cubicBezTo>
                  <a:pt x="1315" y="17"/>
                  <a:pt x="1315" y="16"/>
                  <a:pt x="1315" y="15"/>
                </a:cubicBezTo>
                <a:cubicBezTo>
                  <a:pt x="1315" y="15"/>
                  <a:pt x="1318" y="14"/>
                  <a:pt x="1320" y="14"/>
                </a:cubicBezTo>
                <a:cubicBezTo>
                  <a:pt x="1322" y="14"/>
                  <a:pt x="1328" y="12"/>
                  <a:pt x="1328" y="11"/>
                </a:cubicBezTo>
                <a:cubicBezTo>
                  <a:pt x="1328" y="10"/>
                  <a:pt x="1324" y="11"/>
                  <a:pt x="1323" y="11"/>
                </a:cubicBezTo>
                <a:cubicBezTo>
                  <a:pt x="1316" y="10"/>
                  <a:pt x="1316" y="10"/>
                  <a:pt x="1316" y="10"/>
                </a:cubicBezTo>
                <a:cubicBezTo>
                  <a:pt x="1308" y="10"/>
                  <a:pt x="1296" y="10"/>
                  <a:pt x="1289" y="12"/>
                </a:cubicBezTo>
                <a:cubicBezTo>
                  <a:pt x="1287" y="12"/>
                  <a:pt x="1285" y="14"/>
                  <a:pt x="1283" y="14"/>
                </a:cubicBezTo>
                <a:cubicBezTo>
                  <a:pt x="1282" y="14"/>
                  <a:pt x="1281" y="14"/>
                  <a:pt x="1281" y="13"/>
                </a:cubicBezTo>
                <a:cubicBezTo>
                  <a:pt x="1284" y="12"/>
                  <a:pt x="1299" y="10"/>
                  <a:pt x="1304" y="10"/>
                </a:cubicBezTo>
                <a:cubicBezTo>
                  <a:pt x="1307" y="9"/>
                  <a:pt x="1348" y="9"/>
                  <a:pt x="1349" y="9"/>
                </a:cubicBezTo>
                <a:cubicBezTo>
                  <a:pt x="1350" y="9"/>
                  <a:pt x="1354" y="9"/>
                  <a:pt x="1354" y="7"/>
                </a:cubicBezTo>
                <a:cubicBezTo>
                  <a:pt x="1353" y="5"/>
                  <a:pt x="1350" y="6"/>
                  <a:pt x="1348" y="6"/>
                </a:cubicBezTo>
                <a:cubicBezTo>
                  <a:pt x="1338" y="5"/>
                  <a:pt x="1340" y="4"/>
                  <a:pt x="1336" y="3"/>
                </a:cubicBezTo>
                <a:cubicBezTo>
                  <a:pt x="1334" y="3"/>
                  <a:pt x="1332" y="4"/>
                  <a:pt x="1331" y="2"/>
                </a:cubicBezTo>
                <a:cubicBezTo>
                  <a:pt x="1331" y="2"/>
                  <a:pt x="1331" y="1"/>
                  <a:pt x="1330" y="1"/>
                </a:cubicBezTo>
                <a:cubicBezTo>
                  <a:pt x="1327" y="1"/>
                  <a:pt x="1302" y="1"/>
                  <a:pt x="1296" y="0"/>
                </a:cubicBezTo>
                <a:cubicBezTo>
                  <a:pt x="1290" y="0"/>
                  <a:pt x="1285" y="0"/>
                  <a:pt x="1279" y="0"/>
                </a:cubicBezTo>
                <a:cubicBezTo>
                  <a:pt x="1277" y="0"/>
                  <a:pt x="1275" y="0"/>
                  <a:pt x="1273" y="0"/>
                </a:cubicBezTo>
                <a:cubicBezTo>
                  <a:pt x="1273" y="0"/>
                  <a:pt x="1264" y="1"/>
                  <a:pt x="1262" y="1"/>
                </a:cubicBezTo>
                <a:cubicBezTo>
                  <a:pt x="1253" y="1"/>
                  <a:pt x="1253" y="1"/>
                  <a:pt x="1253" y="1"/>
                </a:cubicBezTo>
                <a:cubicBezTo>
                  <a:pt x="1252" y="1"/>
                  <a:pt x="1251" y="2"/>
                  <a:pt x="1250" y="3"/>
                </a:cubicBezTo>
                <a:cubicBezTo>
                  <a:pt x="1250" y="4"/>
                  <a:pt x="1248" y="4"/>
                  <a:pt x="1244" y="4"/>
                </a:cubicBezTo>
                <a:cubicBezTo>
                  <a:pt x="1244" y="4"/>
                  <a:pt x="1231" y="1"/>
                  <a:pt x="1230" y="1"/>
                </a:cubicBezTo>
                <a:cubicBezTo>
                  <a:pt x="1228" y="4"/>
                  <a:pt x="1228" y="4"/>
                  <a:pt x="1228" y="4"/>
                </a:cubicBezTo>
                <a:cubicBezTo>
                  <a:pt x="1226" y="4"/>
                  <a:pt x="1217" y="2"/>
                  <a:pt x="1215" y="2"/>
                </a:cubicBezTo>
                <a:cubicBezTo>
                  <a:pt x="1214" y="1"/>
                  <a:pt x="1210" y="2"/>
                  <a:pt x="1209" y="2"/>
                </a:cubicBezTo>
                <a:cubicBezTo>
                  <a:pt x="1208" y="2"/>
                  <a:pt x="1202" y="3"/>
                  <a:pt x="1204" y="4"/>
                </a:cubicBezTo>
                <a:cubicBezTo>
                  <a:pt x="1205" y="5"/>
                  <a:pt x="1205" y="5"/>
                  <a:pt x="1205" y="5"/>
                </a:cubicBezTo>
                <a:cubicBezTo>
                  <a:pt x="1204" y="5"/>
                  <a:pt x="1202" y="5"/>
                  <a:pt x="1201" y="5"/>
                </a:cubicBezTo>
                <a:cubicBezTo>
                  <a:pt x="1198" y="5"/>
                  <a:pt x="1197" y="7"/>
                  <a:pt x="1198" y="7"/>
                </a:cubicBezTo>
                <a:cubicBezTo>
                  <a:pt x="1198" y="7"/>
                  <a:pt x="1201" y="8"/>
                  <a:pt x="1204" y="10"/>
                </a:cubicBezTo>
                <a:cubicBezTo>
                  <a:pt x="1205" y="10"/>
                  <a:pt x="1206" y="11"/>
                  <a:pt x="1207" y="10"/>
                </a:cubicBezTo>
                <a:cubicBezTo>
                  <a:pt x="1207" y="10"/>
                  <a:pt x="1209" y="11"/>
                  <a:pt x="1210" y="11"/>
                </a:cubicBezTo>
                <a:cubicBezTo>
                  <a:pt x="1206" y="12"/>
                  <a:pt x="1204" y="11"/>
                  <a:pt x="1198" y="9"/>
                </a:cubicBezTo>
                <a:cubicBezTo>
                  <a:pt x="1194" y="8"/>
                  <a:pt x="1185" y="6"/>
                  <a:pt x="1181" y="6"/>
                </a:cubicBezTo>
                <a:cubicBezTo>
                  <a:pt x="1179" y="6"/>
                  <a:pt x="1177" y="6"/>
                  <a:pt x="1176" y="6"/>
                </a:cubicBezTo>
                <a:cubicBezTo>
                  <a:pt x="1174" y="5"/>
                  <a:pt x="1173" y="7"/>
                  <a:pt x="1174" y="7"/>
                </a:cubicBezTo>
                <a:cubicBezTo>
                  <a:pt x="1174" y="7"/>
                  <a:pt x="1177" y="9"/>
                  <a:pt x="1178" y="10"/>
                </a:cubicBezTo>
                <a:cubicBezTo>
                  <a:pt x="1172" y="9"/>
                  <a:pt x="1172" y="9"/>
                  <a:pt x="1172" y="9"/>
                </a:cubicBezTo>
                <a:cubicBezTo>
                  <a:pt x="1161" y="7"/>
                  <a:pt x="1161" y="7"/>
                  <a:pt x="1161" y="7"/>
                </a:cubicBezTo>
                <a:cubicBezTo>
                  <a:pt x="1160" y="7"/>
                  <a:pt x="1159" y="7"/>
                  <a:pt x="1159" y="7"/>
                </a:cubicBezTo>
                <a:cubicBezTo>
                  <a:pt x="1159" y="11"/>
                  <a:pt x="1159" y="10"/>
                  <a:pt x="1157" y="11"/>
                </a:cubicBezTo>
                <a:cubicBezTo>
                  <a:pt x="1156" y="11"/>
                  <a:pt x="1156" y="10"/>
                  <a:pt x="1155" y="11"/>
                </a:cubicBezTo>
                <a:cubicBezTo>
                  <a:pt x="1155" y="11"/>
                  <a:pt x="1155" y="12"/>
                  <a:pt x="1154" y="12"/>
                </a:cubicBezTo>
                <a:cubicBezTo>
                  <a:pt x="1153" y="13"/>
                  <a:pt x="1153" y="12"/>
                  <a:pt x="1153" y="12"/>
                </a:cubicBezTo>
                <a:cubicBezTo>
                  <a:pt x="1155" y="11"/>
                  <a:pt x="1153" y="12"/>
                  <a:pt x="1156" y="10"/>
                </a:cubicBezTo>
                <a:cubicBezTo>
                  <a:pt x="1156" y="9"/>
                  <a:pt x="1157" y="7"/>
                  <a:pt x="1156" y="7"/>
                </a:cubicBezTo>
                <a:cubicBezTo>
                  <a:pt x="1154" y="7"/>
                  <a:pt x="1154" y="7"/>
                  <a:pt x="1154" y="7"/>
                </a:cubicBezTo>
                <a:cubicBezTo>
                  <a:pt x="1137" y="7"/>
                  <a:pt x="1137" y="7"/>
                  <a:pt x="1137" y="7"/>
                </a:cubicBezTo>
                <a:cubicBezTo>
                  <a:pt x="1136" y="7"/>
                  <a:pt x="1136" y="7"/>
                  <a:pt x="1136" y="7"/>
                </a:cubicBezTo>
                <a:cubicBezTo>
                  <a:pt x="1125" y="8"/>
                  <a:pt x="1125" y="8"/>
                  <a:pt x="1125" y="8"/>
                </a:cubicBezTo>
                <a:cubicBezTo>
                  <a:pt x="1122" y="9"/>
                  <a:pt x="1122" y="9"/>
                  <a:pt x="1122" y="9"/>
                </a:cubicBezTo>
                <a:cubicBezTo>
                  <a:pt x="1120" y="9"/>
                  <a:pt x="1120" y="9"/>
                  <a:pt x="1120" y="9"/>
                </a:cubicBezTo>
                <a:cubicBezTo>
                  <a:pt x="1110" y="10"/>
                  <a:pt x="1110" y="10"/>
                  <a:pt x="1110" y="10"/>
                </a:cubicBezTo>
                <a:close/>
                <a:moveTo>
                  <a:pt x="1087" y="129"/>
                </a:moveTo>
                <a:cubicBezTo>
                  <a:pt x="1087" y="132"/>
                  <a:pt x="1085" y="132"/>
                  <a:pt x="1082" y="132"/>
                </a:cubicBezTo>
                <a:cubicBezTo>
                  <a:pt x="1081" y="131"/>
                  <a:pt x="1081" y="131"/>
                  <a:pt x="1081" y="131"/>
                </a:cubicBezTo>
                <a:cubicBezTo>
                  <a:pt x="1084" y="130"/>
                  <a:pt x="1083" y="132"/>
                  <a:pt x="1087" y="129"/>
                </a:cubicBezTo>
                <a:cubicBezTo>
                  <a:pt x="1087" y="129"/>
                  <a:pt x="1087" y="129"/>
                  <a:pt x="1087" y="129"/>
                </a:cubicBezTo>
                <a:cubicBezTo>
                  <a:pt x="1087" y="129"/>
                  <a:pt x="1087" y="129"/>
                  <a:pt x="1087" y="129"/>
                </a:cubicBezTo>
                <a:close/>
                <a:moveTo>
                  <a:pt x="1335" y="66"/>
                </a:moveTo>
                <a:cubicBezTo>
                  <a:pt x="1337" y="67"/>
                  <a:pt x="1336" y="66"/>
                  <a:pt x="1339" y="67"/>
                </a:cubicBezTo>
                <a:cubicBezTo>
                  <a:pt x="1334" y="66"/>
                  <a:pt x="1334" y="66"/>
                  <a:pt x="1334" y="66"/>
                </a:cubicBezTo>
                <a:cubicBezTo>
                  <a:pt x="1334" y="66"/>
                  <a:pt x="1335" y="66"/>
                  <a:pt x="1335" y="66"/>
                </a:cubicBezTo>
                <a:close/>
                <a:moveTo>
                  <a:pt x="1361" y="25"/>
                </a:moveTo>
                <a:cubicBezTo>
                  <a:pt x="1361" y="25"/>
                  <a:pt x="1363" y="25"/>
                  <a:pt x="1364" y="25"/>
                </a:cubicBezTo>
                <a:cubicBezTo>
                  <a:pt x="1360" y="25"/>
                  <a:pt x="1360" y="25"/>
                  <a:pt x="1360" y="25"/>
                </a:cubicBezTo>
                <a:cubicBezTo>
                  <a:pt x="1361" y="25"/>
                  <a:pt x="1360" y="25"/>
                  <a:pt x="1360" y="24"/>
                </a:cubicBezTo>
                <a:cubicBezTo>
                  <a:pt x="1360" y="25"/>
                  <a:pt x="1361" y="25"/>
                  <a:pt x="1361" y="25"/>
                </a:cubicBezTo>
                <a:close/>
                <a:moveTo>
                  <a:pt x="1352" y="27"/>
                </a:moveTo>
                <a:cubicBezTo>
                  <a:pt x="1353" y="26"/>
                  <a:pt x="1353" y="25"/>
                  <a:pt x="1356" y="24"/>
                </a:cubicBezTo>
                <a:cubicBezTo>
                  <a:pt x="1354" y="26"/>
                  <a:pt x="1354" y="27"/>
                  <a:pt x="1351" y="27"/>
                </a:cubicBezTo>
                <a:cubicBezTo>
                  <a:pt x="1351" y="27"/>
                  <a:pt x="1352" y="27"/>
                  <a:pt x="1352" y="27"/>
                </a:cubicBezTo>
                <a:close/>
                <a:moveTo>
                  <a:pt x="1323" y="75"/>
                </a:moveTo>
                <a:cubicBezTo>
                  <a:pt x="1323" y="75"/>
                  <a:pt x="1324" y="75"/>
                  <a:pt x="1324" y="75"/>
                </a:cubicBezTo>
                <a:cubicBezTo>
                  <a:pt x="1324" y="76"/>
                  <a:pt x="1324" y="76"/>
                  <a:pt x="1324" y="77"/>
                </a:cubicBezTo>
                <a:cubicBezTo>
                  <a:pt x="1323" y="77"/>
                  <a:pt x="1323" y="77"/>
                  <a:pt x="1322" y="76"/>
                </a:cubicBezTo>
                <a:cubicBezTo>
                  <a:pt x="1322" y="76"/>
                  <a:pt x="1322" y="75"/>
                  <a:pt x="1323" y="75"/>
                </a:cubicBezTo>
                <a:close/>
                <a:moveTo>
                  <a:pt x="1303" y="81"/>
                </a:moveTo>
                <a:cubicBezTo>
                  <a:pt x="1305" y="80"/>
                  <a:pt x="1306" y="79"/>
                  <a:pt x="1308" y="79"/>
                </a:cubicBezTo>
                <a:cubicBezTo>
                  <a:pt x="1308" y="82"/>
                  <a:pt x="1307" y="81"/>
                  <a:pt x="1310" y="82"/>
                </a:cubicBezTo>
                <a:cubicBezTo>
                  <a:pt x="1305" y="81"/>
                  <a:pt x="1304" y="81"/>
                  <a:pt x="1302" y="81"/>
                </a:cubicBezTo>
                <a:cubicBezTo>
                  <a:pt x="1302" y="81"/>
                  <a:pt x="1303" y="81"/>
                  <a:pt x="1303" y="81"/>
                </a:cubicBezTo>
                <a:close/>
                <a:moveTo>
                  <a:pt x="1275" y="110"/>
                </a:moveTo>
                <a:cubicBezTo>
                  <a:pt x="1276" y="110"/>
                  <a:pt x="1276" y="110"/>
                  <a:pt x="1276" y="110"/>
                </a:cubicBezTo>
                <a:cubicBezTo>
                  <a:pt x="1275" y="110"/>
                  <a:pt x="1274" y="111"/>
                  <a:pt x="1274" y="110"/>
                </a:cubicBezTo>
                <a:cubicBezTo>
                  <a:pt x="1274" y="110"/>
                  <a:pt x="1274" y="110"/>
                  <a:pt x="1275" y="110"/>
                </a:cubicBezTo>
                <a:close/>
                <a:moveTo>
                  <a:pt x="1271" y="114"/>
                </a:moveTo>
                <a:cubicBezTo>
                  <a:pt x="1271" y="113"/>
                  <a:pt x="1272" y="113"/>
                  <a:pt x="1273" y="113"/>
                </a:cubicBezTo>
                <a:cubicBezTo>
                  <a:pt x="1272" y="113"/>
                  <a:pt x="1272" y="114"/>
                  <a:pt x="1271" y="114"/>
                </a:cubicBezTo>
                <a:cubicBezTo>
                  <a:pt x="1271" y="115"/>
                  <a:pt x="1271" y="114"/>
                  <a:pt x="1271" y="114"/>
                </a:cubicBezTo>
                <a:cubicBezTo>
                  <a:pt x="1271" y="114"/>
                  <a:pt x="1271" y="114"/>
                  <a:pt x="1271" y="114"/>
                </a:cubicBezTo>
                <a:close/>
                <a:moveTo>
                  <a:pt x="1085" y="104"/>
                </a:moveTo>
                <a:cubicBezTo>
                  <a:pt x="1083" y="104"/>
                  <a:pt x="1083" y="103"/>
                  <a:pt x="1086" y="101"/>
                </a:cubicBezTo>
                <a:cubicBezTo>
                  <a:pt x="1087" y="101"/>
                  <a:pt x="1088" y="101"/>
                  <a:pt x="1089" y="101"/>
                </a:cubicBezTo>
                <a:cubicBezTo>
                  <a:pt x="1090" y="101"/>
                  <a:pt x="1090" y="103"/>
                  <a:pt x="1089" y="103"/>
                </a:cubicBezTo>
                <a:cubicBezTo>
                  <a:pt x="1086" y="104"/>
                  <a:pt x="1087" y="104"/>
                  <a:pt x="1085" y="104"/>
                </a:cubicBezTo>
                <a:close/>
                <a:moveTo>
                  <a:pt x="1195" y="451"/>
                </a:moveTo>
                <a:cubicBezTo>
                  <a:pt x="1196" y="451"/>
                  <a:pt x="1199" y="451"/>
                  <a:pt x="1198" y="449"/>
                </a:cubicBezTo>
                <a:cubicBezTo>
                  <a:pt x="1198" y="448"/>
                  <a:pt x="1198" y="448"/>
                  <a:pt x="1194" y="449"/>
                </a:cubicBezTo>
                <a:cubicBezTo>
                  <a:pt x="1193" y="449"/>
                  <a:pt x="1194" y="451"/>
                  <a:pt x="1195" y="451"/>
                </a:cubicBezTo>
                <a:close/>
                <a:moveTo>
                  <a:pt x="1214" y="461"/>
                </a:moveTo>
                <a:cubicBezTo>
                  <a:pt x="1216" y="459"/>
                  <a:pt x="1214" y="460"/>
                  <a:pt x="1214" y="459"/>
                </a:cubicBezTo>
                <a:cubicBezTo>
                  <a:pt x="1213" y="458"/>
                  <a:pt x="1212" y="459"/>
                  <a:pt x="1211" y="459"/>
                </a:cubicBezTo>
                <a:cubicBezTo>
                  <a:pt x="1211" y="460"/>
                  <a:pt x="1211" y="460"/>
                  <a:pt x="1211" y="460"/>
                </a:cubicBezTo>
                <a:cubicBezTo>
                  <a:pt x="1209" y="458"/>
                  <a:pt x="1209" y="458"/>
                  <a:pt x="1207" y="458"/>
                </a:cubicBezTo>
                <a:cubicBezTo>
                  <a:pt x="1206" y="458"/>
                  <a:pt x="1205" y="460"/>
                  <a:pt x="1207" y="461"/>
                </a:cubicBezTo>
                <a:cubicBezTo>
                  <a:pt x="1212" y="463"/>
                  <a:pt x="1212" y="462"/>
                  <a:pt x="1214" y="461"/>
                </a:cubicBezTo>
                <a:close/>
                <a:moveTo>
                  <a:pt x="1187" y="452"/>
                </a:moveTo>
                <a:cubicBezTo>
                  <a:pt x="1187" y="451"/>
                  <a:pt x="1185" y="452"/>
                  <a:pt x="1184" y="451"/>
                </a:cubicBezTo>
                <a:cubicBezTo>
                  <a:pt x="1184" y="451"/>
                  <a:pt x="1181" y="452"/>
                  <a:pt x="1182" y="454"/>
                </a:cubicBezTo>
                <a:cubicBezTo>
                  <a:pt x="1182" y="456"/>
                  <a:pt x="1184" y="455"/>
                  <a:pt x="1185" y="455"/>
                </a:cubicBezTo>
                <a:cubicBezTo>
                  <a:pt x="1188" y="456"/>
                  <a:pt x="1186" y="454"/>
                  <a:pt x="1187" y="453"/>
                </a:cubicBezTo>
                <a:cubicBezTo>
                  <a:pt x="1187" y="452"/>
                  <a:pt x="1187" y="452"/>
                  <a:pt x="1187" y="452"/>
                </a:cubicBezTo>
                <a:close/>
                <a:moveTo>
                  <a:pt x="1214" y="722"/>
                </a:moveTo>
                <a:cubicBezTo>
                  <a:pt x="1214" y="722"/>
                  <a:pt x="1216" y="720"/>
                  <a:pt x="1216" y="719"/>
                </a:cubicBezTo>
                <a:cubicBezTo>
                  <a:pt x="1214" y="716"/>
                  <a:pt x="1213" y="721"/>
                  <a:pt x="1214" y="722"/>
                </a:cubicBezTo>
                <a:close/>
                <a:moveTo>
                  <a:pt x="1196" y="705"/>
                </a:moveTo>
                <a:cubicBezTo>
                  <a:pt x="1197" y="705"/>
                  <a:pt x="1197" y="703"/>
                  <a:pt x="1198" y="703"/>
                </a:cubicBezTo>
                <a:cubicBezTo>
                  <a:pt x="1200" y="701"/>
                  <a:pt x="1197" y="700"/>
                  <a:pt x="1196" y="700"/>
                </a:cubicBezTo>
                <a:cubicBezTo>
                  <a:pt x="1194" y="701"/>
                  <a:pt x="1195" y="705"/>
                  <a:pt x="1196" y="705"/>
                </a:cubicBezTo>
                <a:close/>
                <a:moveTo>
                  <a:pt x="1198" y="726"/>
                </a:moveTo>
                <a:cubicBezTo>
                  <a:pt x="1199" y="726"/>
                  <a:pt x="1200" y="725"/>
                  <a:pt x="1200" y="724"/>
                </a:cubicBezTo>
                <a:cubicBezTo>
                  <a:pt x="1200" y="723"/>
                  <a:pt x="1197" y="724"/>
                  <a:pt x="1198" y="725"/>
                </a:cubicBezTo>
                <a:cubicBezTo>
                  <a:pt x="1198" y="726"/>
                  <a:pt x="1198" y="726"/>
                  <a:pt x="1198" y="726"/>
                </a:cubicBezTo>
                <a:close/>
                <a:moveTo>
                  <a:pt x="1192" y="699"/>
                </a:moveTo>
                <a:cubicBezTo>
                  <a:pt x="1192" y="698"/>
                  <a:pt x="1193" y="698"/>
                  <a:pt x="1193" y="698"/>
                </a:cubicBezTo>
                <a:cubicBezTo>
                  <a:pt x="1193" y="698"/>
                  <a:pt x="1195" y="696"/>
                  <a:pt x="1196" y="697"/>
                </a:cubicBezTo>
                <a:cubicBezTo>
                  <a:pt x="1196" y="697"/>
                  <a:pt x="1198" y="697"/>
                  <a:pt x="1197" y="698"/>
                </a:cubicBezTo>
                <a:cubicBezTo>
                  <a:pt x="1197" y="700"/>
                  <a:pt x="1197" y="700"/>
                  <a:pt x="1195" y="701"/>
                </a:cubicBezTo>
                <a:cubicBezTo>
                  <a:pt x="1193" y="701"/>
                  <a:pt x="1192" y="701"/>
                  <a:pt x="1192" y="699"/>
                </a:cubicBezTo>
                <a:close/>
                <a:moveTo>
                  <a:pt x="1216" y="710"/>
                </a:moveTo>
                <a:cubicBezTo>
                  <a:pt x="1216" y="711"/>
                  <a:pt x="1217" y="713"/>
                  <a:pt x="1218" y="713"/>
                </a:cubicBezTo>
                <a:cubicBezTo>
                  <a:pt x="1219" y="713"/>
                  <a:pt x="1221" y="711"/>
                  <a:pt x="1221" y="711"/>
                </a:cubicBezTo>
                <a:cubicBezTo>
                  <a:pt x="1221" y="710"/>
                  <a:pt x="1219" y="708"/>
                  <a:pt x="1218" y="708"/>
                </a:cubicBezTo>
                <a:cubicBezTo>
                  <a:pt x="1217" y="708"/>
                  <a:pt x="1216" y="708"/>
                  <a:pt x="1216" y="710"/>
                </a:cubicBezTo>
                <a:close/>
                <a:moveTo>
                  <a:pt x="1207" y="704"/>
                </a:moveTo>
                <a:cubicBezTo>
                  <a:pt x="1207" y="703"/>
                  <a:pt x="1201" y="701"/>
                  <a:pt x="1201" y="705"/>
                </a:cubicBezTo>
                <a:cubicBezTo>
                  <a:pt x="1201" y="707"/>
                  <a:pt x="1203" y="705"/>
                  <a:pt x="1203" y="705"/>
                </a:cubicBezTo>
                <a:cubicBezTo>
                  <a:pt x="1204" y="705"/>
                  <a:pt x="1205" y="707"/>
                  <a:pt x="1207" y="704"/>
                </a:cubicBezTo>
                <a:close/>
                <a:moveTo>
                  <a:pt x="1209" y="725"/>
                </a:moveTo>
                <a:cubicBezTo>
                  <a:pt x="1210" y="725"/>
                  <a:pt x="1212" y="726"/>
                  <a:pt x="1212" y="724"/>
                </a:cubicBezTo>
                <a:cubicBezTo>
                  <a:pt x="1212" y="723"/>
                  <a:pt x="1210" y="720"/>
                  <a:pt x="1210" y="720"/>
                </a:cubicBezTo>
                <a:cubicBezTo>
                  <a:pt x="1209" y="720"/>
                  <a:pt x="1206" y="720"/>
                  <a:pt x="1206" y="723"/>
                </a:cubicBezTo>
                <a:cubicBezTo>
                  <a:pt x="1206" y="724"/>
                  <a:pt x="1207" y="724"/>
                  <a:pt x="1209" y="725"/>
                </a:cubicBezTo>
                <a:close/>
                <a:moveTo>
                  <a:pt x="1203" y="723"/>
                </a:moveTo>
                <a:cubicBezTo>
                  <a:pt x="1203" y="723"/>
                  <a:pt x="1203" y="723"/>
                  <a:pt x="1203" y="723"/>
                </a:cubicBezTo>
                <a:cubicBezTo>
                  <a:pt x="1205" y="725"/>
                  <a:pt x="1202" y="725"/>
                  <a:pt x="1202" y="725"/>
                </a:cubicBezTo>
                <a:cubicBezTo>
                  <a:pt x="1199" y="725"/>
                  <a:pt x="1200" y="724"/>
                  <a:pt x="1200" y="722"/>
                </a:cubicBezTo>
                <a:cubicBezTo>
                  <a:pt x="1201" y="721"/>
                  <a:pt x="1203" y="722"/>
                  <a:pt x="1203" y="723"/>
                </a:cubicBezTo>
                <a:close/>
                <a:moveTo>
                  <a:pt x="83" y="262"/>
                </a:moveTo>
                <a:cubicBezTo>
                  <a:pt x="83" y="261"/>
                  <a:pt x="82" y="261"/>
                  <a:pt x="79" y="261"/>
                </a:cubicBezTo>
                <a:cubicBezTo>
                  <a:pt x="76" y="261"/>
                  <a:pt x="77" y="262"/>
                  <a:pt x="77" y="263"/>
                </a:cubicBezTo>
                <a:cubicBezTo>
                  <a:pt x="76" y="266"/>
                  <a:pt x="78" y="265"/>
                  <a:pt x="81" y="264"/>
                </a:cubicBezTo>
                <a:cubicBezTo>
                  <a:pt x="82" y="264"/>
                  <a:pt x="83" y="263"/>
                  <a:pt x="83" y="262"/>
                </a:cubicBezTo>
                <a:close/>
                <a:moveTo>
                  <a:pt x="73" y="269"/>
                </a:moveTo>
                <a:cubicBezTo>
                  <a:pt x="72" y="269"/>
                  <a:pt x="71" y="272"/>
                  <a:pt x="73" y="271"/>
                </a:cubicBezTo>
                <a:cubicBezTo>
                  <a:pt x="75" y="271"/>
                  <a:pt x="76" y="269"/>
                  <a:pt x="73" y="269"/>
                </a:cubicBezTo>
                <a:close/>
                <a:moveTo>
                  <a:pt x="84" y="264"/>
                </a:moveTo>
                <a:cubicBezTo>
                  <a:pt x="88" y="265"/>
                  <a:pt x="80" y="267"/>
                  <a:pt x="80" y="266"/>
                </a:cubicBezTo>
                <a:cubicBezTo>
                  <a:pt x="81" y="265"/>
                  <a:pt x="80" y="265"/>
                  <a:pt x="81" y="264"/>
                </a:cubicBezTo>
                <a:cubicBezTo>
                  <a:pt x="82" y="264"/>
                  <a:pt x="84" y="264"/>
                  <a:pt x="84" y="264"/>
                </a:cubicBezTo>
                <a:close/>
                <a:moveTo>
                  <a:pt x="111" y="262"/>
                </a:moveTo>
                <a:cubicBezTo>
                  <a:pt x="108" y="261"/>
                  <a:pt x="108" y="264"/>
                  <a:pt x="109" y="264"/>
                </a:cubicBezTo>
                <a:cubicBezTo>
                  <a:pt x="110" y="264"/>
                  <a:pt x="111" y="262"/>
                  <a:pt x="111" y="262"/>
                </a:cubicBezTo>
                <a:close/>
                <a:moveTo>
                  <a:pt x="73" y="265"/>
                </a:moveTo>
                <a:cubicBezTo>
                  <a:pt x="71" y="266"/>
                  <a:pt x="70" y="268"/>
                  <a:pt x="68" y="268"/>
                </a:cubicBezTo>
                <a:cubicBezTo>
                  <a:pt x="68" y="268"/>
                  <a:pt x="66" y="269"/>
                  <a:pt x="65" y="269"/>
                </a:cubicBezTo>
                <a:cubicBezTo>
                  <a:pt x="61" y="269"/>
                  <a:pt x="59" y="271"/>
                  <a:pt x="57" y="271"/>
                </a:cubicBezTo>
                <a:cubicBezTo>
                  <a:pt x="56" y="271"/>
                  <a:pt x="55" y="271"/>
                  <a:pt x="55" y="270"/>
                </a:cubicBezTo>
                <a:cubicBezTo>
                  <a:pt x="55" y="268"/>
                  <a:pt x="57" y="268"/>
                  <a:pt x="59" y="267"/>
                </a:cubicBezTo>
                <a:cubicBezTo>
                  <a:pt x="62" y="264"/>
                  <a:pt x="68" y="264"/>
                  <a:pt x="68" y="264"/>
                </a:cubicBezTo>
                <a:cubicBezTo>
                  <a:pt x="69" y="264"/>
                  <a:pt x="73" y="262"/>
                  <a:pt x="73" y="264"/>
                </a:cubicBezTo>
                <a:cubicBezTo>
                  <a:pt x="74" y="264"/>
                  <a:pt x="74" y="265"/>
                  <a:pt x="73" y="265"/>
                </a:cubicBezTo>
                <a:close/>
                <a:moveTo>
                  <a:pt x="109" y="262"/>
                </a:moveTo>
                <a:cubicBezTo>
                  <a:pt x="108" y="263"/>
                  <a:pt x="107" y="263"/>
                  <a:pt x="106" y="264"/>
                </a:cubicBezTo>
                <a:cubicBezTo>
                  <a:pt x="103" y="265"/>
                  <a:pt x="100" y="266"/>
                  <a:pt x="100" y="265"/>
                </a:cubicBezTo>
                <a:cubicBezTo>
                  <a:pt x="100" y="264"/>
                  <a:pt x="106" y="261"/>
                  <a:pt x="106" y="261"/>
                </a:cubicBezTo>
                <a:cubicBezTo>
                  <a:pt x="107" y="260"/>
                  <a:pt x="110" y="261"/>
                  <a:pt x="109" y="262"/>
                </a:cubicBezTo>
                <a:close/>
                <a:moveTo>
                  <a:pt x="129" y="178"/>
                </a:moveTo>
                <a:cubicBezTo>
                  <a:pt x="131" y="178"/>
                  <a:pt x="131" y="178"/>
                  <a:pt x="133" y="178"/>
                </a:cubicBezTo>
                <a:cubicBezTo>
                  <a:pt x="135" y="177"/>
                  <a:pt x="140" y="178"/>
                  <a:pt x="139" y="176"/>
                </a:cubicBezTo>
                <a:cubicBezTo>
                  <a:pt x="138" y="174"/>
                  <a:pt x="137" y="175"/>
                  <a:pt x="135" y="174"/>
                </a:cubicBezTo>
                <a:cubicBezTo>
                  <a:pt x="132" y="173"/>
                  <a:pt x="132" y="174"/>
                  <a:pt x="130" y="175"/>
                </a:cubicBezTo>
                <a:cubicBezTo>
                  <a:pt x="128" y="176"/>
                  <a:pt x="125" y="177"/>
                  <a:pt x="129" y="178"/>
                </a:cubicBezTo>
                <a:close/>
                <a:moveTo>
                  <a:pt x="199" y="232"/>
                </a:moveTo>
                <a:cubicBezTo>
                  <a:pt x="198" y="232"/>
                  <a:pt x="198" y="233"/>
                  <a:pt x="197" y="233"/>
                </a:cubicBezTo>
                <a:cubicBezTo>
                  <a:pt x="196" y="231"/>
                  <a:pt x="195" y="233"/>
                  <a:pt x="194" y="233"/>
                </a:cubicBezTo>
                <a:cubicBezTo>
                  <a:pt x="193" y="231"/>
                  <a:pt x="193" y="233"/>
                  <a:pt x="192" y="234"/>
                </a:cubicBezTo>
                <a:cubicBezTo>
                  <a:pt x="190" y="232"/>
                  <a:pt x="187" y="234"/>
                  <a:pt x="187" y="235"/>
                </a:cubicBezTo>
                <a:cubicBezTo>
                  <a:pt x="187" y="236"/>
                  <a:pt x="187" y="236"/>
                  <a:pt x="187" y="236"/>
                </a:cubicBezTo>
                <a:cubicBezTo>
                  <a:pt x="186" y="236"/>
                  <a:pt x="185" y="237"/>
                  <a:pt x="184" y="238"/>
                </a:cubicBezTo>
                <a:cubicBezTo>
                  <a:pt x="184" y="238"/>
                  <a:pt x="184" y="238"/>
                  <a:pt x="183" y="238"/>
                </a:cubicBezTo>
                <a:cubicBezTo>
                  <a:pt x="184" y="237"/>
                  <a:pt x="185" y="237"/>
                  <a:pt x="184" y="236"/>
                </a:cubicBezTo>
                <a:cubicBezTo>
                  <a:pt x="183" y="234"/>
                  <a:pt x="181" y="236"/>
                  <a:pt x="179" y="237"/>
                </a:cubicBezTo>
                <a:cubicBezTo>
                  <a:pt x="173" y="239"/>
                  <a:pt x="176" y="238"/>
                  <a:pt x="174" y="242"/>
                </a:cubicBezTo>
                <a:cubicBezTo>
                  <a:pt x="174" y="243"/>
                  <a:pt x="173" y="244"/>
                  <a:pt x="173" y="244"/>
                </a:cubicBezTo>
                <a:cubicBezTo>
                  <a:pt x="176" y="247"/>
                  <a:pt x="178" y="244"/>
                  <a:pt x="180" y="243"/>
                </a:cubicBezTo>
                <a:cubicBezTo>
                  <a:pt x="182" y="242"/>
                  <a:pt x="183" y="243"/>
                  <a:pt x="184" y="242"/>
                </a:cubicBezTo>
                <a:cubicBezTo>
                  <a:pt x="186" y="242"/>
                  <a:pt x="186" y="242"/>
                  <a:pt x="189" y="240"/>
                </a:cubicBezTo>
                <a:cubicBezTo>
                  <a:pt x="189" y="239"/>
                  <a:pt x="190" y="239"/>
                  <a:pt x="190" y="239"/>
                </a:cubicBezTo>
                <a:cubicBezTo>
                  <a:pt x="191" y="241"/>
                  <a:pt x="194" y="240"/>
                  <a:pt x="194" y="239"/>
                </a:cubicBezTo>
                <a:cubicBezTo>
                  <a:pt x="194" y="238"/>
                  <a:pt x="194" y="238"/>
                  <a:pt x="193" y="237"/>
                </a:cubicBezTo>
                <a:cubicBezTo>
                  <a:pt x="196" y="237"/>
                  <a:pt x="195" y="238"/>
                  <a:pt x="196" y="238"/>
                </a:cubicBezTo>
                <a:cubicBezTo>
                  <a:pt x="198" y="238"/>
                  <a:pt x="200" y="236"/>
                  <a:pt x="199" y="235"/>
                </a:cubicBezTo>
                <a:cubicBezTo>
                  <a:pt x="202" y="234"/>
                  <a:pt x="199" y="232"/>
                  <a:pt x="199" y="232"/>
                </a:cubicBezTo>
                <a:close/>
                <a:moveTo>
                  <a:pt x="109" y="211"/>
                </a:moveTo>
                <a:cubicBezTo>
                  <a:pt x="109" y="211"/>
                  <a:pt x="111" y="213"/>
                  <a:pt x="112" y="213"/>
                </a:cubicBezTo>
                <a:cubicBezTo>
                  <a:pt x="113" y="213"/>
                  <a:pt x="116" y="211"/>
                  <a:pt x="118" y="211"/>
                </a:cubicBezTo>
                <a:cubicBezTo>
                  <a:pt x="119" y="211"/>
                  <a:pt x="119" y="210"/>
                  <a:pt x="120" y="209"/>
                </a:cubicBezTo>
                <a:cubicBezTo>
                  <a:pt x="120" y="209"/>
                  <a:pt x="124" y="208"/>
                  <a:pt x="124" y="207"/>
                </a:cubicBezTo>
                <a:cubicBezTo>
                  <a:pt x="124" y="207"/>
                  <a:pt x="123" y="205"/>
                  <a:pt x="122" y="205"/>
                </a:cubicBezTo>
                <a:cubicBezTo>
                  <a:pt x="119" y="205"/>
                  <a:pt x="119" y="205"/>
                  <a:pt x="119" y="205"/>
                </a:cubicBezTo>
                <a:cubicBezTo>
                  <a:pt x="114" y="207"/>
                  <a:pt x="114" y="207"/>
                  <a:pt x="114" y="207"/>
                </a:cubicBezTo>
                <a:cubicBezTo>
                  <a:pt x="113" y="207"/>
                  <a:pt x="111" y="206"/>
                  <a:pt x="110" y="206"/>
                </a:cubicBezTo>
                <a:cubicBezTo>
                  <a:pt x="108" y="206"/>
                  <a:pt x="107" y="210"/>
                  <a:pt x="109" y="211"/>
                </a:cubicBezTo>
                <a:close/>
                <a:moveTo>
                  <a:pt x="20" y="281"/>
                </a:moveTo>
                <a:cubicBezTo>
                  <a:pt x="19" y="280"/>
                  <a:pt x="16" y="283"/>
                  <a:pt x="18" y="283"/>
                </a:cubicBezTo>
                <a:cubicBezTo>
                  <a:pt x="19" y="283"/>
                  <a:pt x="22" y="282"/>
                  <a:pt x="20" y="281"/>
                </a:cubicBezTo>
                <a:close/>
                <a:moveTo>
                  <a:pt x="18" y="280"/>
                </a:moveTo>
                <a:cubicBezTo>
                  <a:pt x="18" y="281"/>
                  <a:pt x="17" y="282"/>
                  <a:pt x="16" y="282"/>
                </a:cubicBezTo>
                <a:cubicBezTo>
                  <a:pt x="13" y="283"/>
                  <a:pt x="13" y="283"/>
                  <a:pt x="8" y="284"/>
                </a:cubicBezTo>
                <a:cubicBezTo>
                  <a:pt x="9" y="285"/>
                  <a:pt x="1" y="287"/>
                  <a:pt x="1" y="287"/>
                </a:cubicBezTo>
                <a:cubicBezTo>
                  <a:pt x="1" y="287"/>
                  <a:pt x="0" y="287"/>
                  <a:pt x="1" y="287"/>
                </a:cubicBezTo>
                <a:cubicBezTo>
                  <a:pt x="6" y="283"/>
                  <a:pt x="6" y="283"/>
                  <a:pt x="6" y="283"/>
                </a:cubicBezTo>
                <a:cubicBezTo>
                  <a:pt x="7" y="283"/>
                  <a:pt x="7" y="283"/>
                  <a:pt x="8" y="283"/>
                </a:cubicBezTo>
                <a:cubicBezTo>
                  <a:pt x="8" y="282"/>
                  <a:pt x="10" y="281"/>
                  <a:pt x="11" y="281"/>
                </a:cubicBezTo>
                <a:cubicBezTo>
                  <a:pt x="15" y="281"/>
                  <a:pt x="14" y="278"/>
                  <a:pt x="16" y="278"/>
                </a:cubicBezTo>
                <a:cubicBezTo>
                  <a:pt x="17" y="279"/>
                  <a:pt x="19" y="280"/>
                  <a:pt x="18" y="280"/>
                </a:cubicBezTo>
                <a:close/>
                <a:moveTo>
                  <a:pt x="45" y="273"/>
                </a:moveTo>
                <a:cubicBezTo>
                  <a:pt x="43" y="271"/>
                  <a:pt x="45" y="269"/>
                  <a:pt x="41" y="272"/>
                </a:cubicBezTo>
                <a:cubicBezTo>
                  <a:pt x="39" y="273"/>
                  <a:pt x="39" y="272"/>
                  <a:pt x="39" y="274"/>
                </a:cubicBezTo>
                <a:cubicBezTo>
                  <a:pt x="39" y="275"/>
                  <a:pt x="44" y="276"/>
                  <a:pt x="45" y="275"/>
                </a:cubicBezTo>
                <a:cubicBezTo>
                  <a:pt x="45" y="275"/>
                  <a:pt x="46" y="273"/>
                  <a:pt x="46" y="273"/>
                </a:cubicBezTo>
                <a:cubicBezTo>
                  <a:pt x="46" y="273"/>
                  <a:pt x="46" y="272"/>
                  <a:pt x="45" y="273"/>
                </a:cubicBezTo>
                <a:close/>
                <a:moveTo>
                  <a:pt x="49" y="273"/>
                </a:moveTo>
                <a:cubicBezTo>
                  <a:pt x="51" y="273"/>
                  <a:pt x="50" y="275"/>
                  <a:pt x="49" y="275"/>
                </a:cubicBezTo>
                <a:cubicBezTo>
                  <a:pt x="49" y="275"/>
                  <a:pt x="46" y="275"/>
                  <a:pt x="46" y="274"/>
                </a:cubicBezTo>
                <a:cubicBezTo>
                  <a:pt x="47" y="273"/>
                  <a:pt x="47" y="273"/>
                  <a:pt x="49" y="273"/>
                </a:cubicBezTo>
                <a:close/>
                <a:moveTo>
                  <a:pt x="33" y="275"/>
                </a:moveTo>
                <a:cubicBezTo>
                  <a:pt x="32" y="275"/>
                  <a:pt x="29" y="276"/>
                  <a:pt x="28" y="276"/>
                </a:cubicBezTo>
                <a:cubicBezTo>
                  <a:pt x="28" y="277"/>
                  <a:pt x="28" y="277"/>
                  <a:pt x="28" y="278"/>
                </a:cubicBezTo>
                <a:cubicBezTo>
                  <a:pt x="26" y="278"/>
                  <a:pt x="22" y="278"/>
                  <a:pt x="25" y="281"/>
                </a:cubicBezTo>
                <a:cubicBezTo>
                  <a:pt x="26" y="281"/>
                  <a:pt x="31" y="280"/>
                  <a:pt x="33" y="279"/>
                </a:cubicBezTo>
                <a:cubicBezTo>
                  <a:pt x="33" y="279"/>
                  <a:pt x="35" y="276"/>
                  <a:pt x="36" y="275"/>
                </a:cubicBezTo>
                <a:cubicBezTo>
                  <a:pt x="37" y="275"/>
                  <a:pt x="35" y="274"/>
                  <a:pt x="33" y="275"/>
                </a:cubicBezTo>
                <a:close/>
                <a:moveTo>
                  <a:pt x="345" y="251"/>
                </a:moveTo>
                <a:cubicBezTo>
                  <a:pt x="345" y="250"/>
                  <a:pt x="340" y="250"/>
                  <a:pt x="340" y="251"/>
                </a:cubicBezTo>
                <a:cubicBezTo>
                  <a:pt x="340" y="251"/>
                  <a:pt x="339" y="252"/>
                  <a:pt x="339" y="252"/>
                </a:cubicBezTo>
                <a:cubicBezTo>
                  <a:pt x="338" y="253"/>
                  <a:pt x="336" y="253"/>
                  <a:pt x="337" y="255"/>
                </a:cubicBezTo>
                <a:cubicBezTo>
                  <a:pt x="337" y="256"/>
                  <a:pt x="341" y="253"/>
                  <a:pt x="341" y="252"/>
                </a:cubicBezTo>
                <a:cubicBezTo>
                  <a:pt x="341" y="252"/>
                  <a:pt x="341" y="252"/>
                  <a:pt x="341" y="252"/>
                </a:cubicBezTo>
                <a:cubicBezTo>
                  <a:pt x="340" y="254"/>
                  <a:pt x="341" y="254"/>
                  <a:pt x="338" y="256"/>
                </a:cubicBezTo>
                <a:cubicBezTo>
                  <a:pt x="335" y="258"/>
                  <a:pt x="335" y="258"/>
                  <a:pt x="335" y="258"/>
                </a:cubicBezTo>
                <a:cubicBezTo>
                  <a:pt x="333" y="259"/>
                  <a:pt x="336" y="259"/>
                  <a:pt x="337" y="259"/>
                </a:cubicBezTo>
                <a:cubicBezTo>
                  <a:pt x="336" y="260"/>
                  <a:pt x="335" y="259"/>
                  <a:pt x="333" y="261"/>
                </a:cubicBezTo>
                <a:cubicBezTo>
                  <a:pt x="332" y="263"/>
                  <a:pt x="335" y="262"/>
                  <a:pt x="336" y="263"/>
                </a:cubicBezTo>
                <a:cubicBezTo>
                  <a:pt x="336" y="263"/>
                  <a:pt x="337" y="263"/>
                  <a:pt x="337" y="263"/>
                </a:cubicBezTo>
                <a:cubicBezTo>
                  <a:pt x="336" y="266"/>
                  <a:pt x="336" y="266"/>
                  <a:pt x="336" y="266"/>
                </a:cubicBezTo>
                <a:cubicBezTo>
                  <a:pt x="336" y="266"/>
                  <a:pt x="333" y="267"/>
                  <a:pt x="337" y="267"/>
                </a:cubicBezTo>
                <a:cubicBezTo>
                  <a:pt x="340" y="267"/>
                  <a:pt x="339" y="267"/>
                  <a:pt x="340" y="266"/>
                </a:cubicBezTo>
                <a:cubicBezTo>
                  <a:pt x="345" y="263"/>
                  <a:pt x="343" y="262"/>
                  <a:pt x="342" y="261"/>
                </a:cubicBezTo>
                <a:cubicBezTo>
                  <a:pt x="342" y="260"/>
                  <a:pt x="342" y="260"/>
                  <a:pt x="342" y="260"/>
                </a:cubicBezTo>
                <a:cubicBezTo>
                  <a:pt x="343" y="259"/>
                  <a:pt x="345" y="257"/>
                  <a:pt x="345" y="256"/>
                </a:cubicBezTo>
                <a:cubicBezTo>
                  <a:pt x="345" y="256"/>
                  <a:pt x="345" y="253"/>
                  <a:pt x="344" y="253"/>
                </a:cubicBezTo>
                <a:cubicBezTo>
                  <a:pt x="343" y="252"/>
                  <a:pt x="343" y="252"/>
                  <a:pt x="343" y="252"/>
                </a:cubicBezTo>
                <a:cubicBezTo>
                  <a:pt x="343" y="252"/>
                  <a:pt x="345" y="252"/>
                  <a:pt x="345" y="251"/>
                </a:cubicBezTo>
                <a:close/>
                <a:moveTo>
                  <a:pt x="343" y="246"/>
                </a:moveTo>
                <a:cubicBezTo>
                  <a:pt x="343" y="246"/>
                  <a:pt x="342" y="247"/>
                  <a:pt x="342" y="247"/>
                </a:cubicBezTo>
                <a:cubicBezTo>
                  <a:pt x="340" y="248"/>
                  <a:pt x="341" y="249"/>
                  <a:pt x="339" y="250"/>
                </a:cubicBezTo>
                <a:cubicBezTo>
                  <a:pt x="337" y="252"/>
                  <a:pt x="338" y="251"/>
                  <a:pt x="335" y="253"/>
                </a:cubicBezTo>
                <a:cubicBezTo>
                  <a:pt x="333" y="254"/>
                  <a:pt x="332" y="254"/>
                  <a:pt x="333" y="253"/>
                </a:cubicBezTo>
                <a:cubicBezTo>
                  <a:pt x="334" y="251"/>
                  <a:pt x="333" y="252"/>
                  <a:pt x="335" y="251"/>
                </a:cubicBezTo>
                <a:cubicBezTo>
                  <a:pt x="339" y="249"/>
                  <a:pt x="336" y="245"/>
                  <a:pt x="342" y="244"/>
                </a:cubicBezTo>
                <a:cubicBezTo>
                  <a:pt x="343" y="244"/>
                  <a:pt x="344" y="245"/>
                  <a:pt x="343" y="246"/>
                </a:cubicBezTo>
                <a:close/>
                <a:moveTo>
                  <a:pt x="340" y="240"/>
                </a:moveTo>
                <a:cubicBezTo>
                  <a:pt x="340" y="241"/>
                  <a:pt x="339" y="242"/>
                  <a:pt x="338" y="243"/>
                </a:cubicBezTo>
                <a:cubicBezTo>
                  <a:pt x="336" y="246"/>
                  <a:pt x="336" y="248"/>
                  <a:pt x="333" y="250"/>
                </a:cubicBezTo>
                <a:cubicBezTo>
                  <a:pt x="332" y="251"/>
                  <a:pt x="332" y="252"/>
                  <a:pt x="331" y="251"/>
                </a:cubicBezTo>
                <a:cubicBezTo>
                  <a:pt x="328" y="251"/>
                  <a:pt x="332" y="247"/>
                  <a:pt x="332" y="246"/>
                </a:cubicBezTo>
                <a:cubicBezTo>
                  <a:pt x="332" y="244"/>
                  <a:pt x="332" y="244"/>
                  <a:pt x="334" y="243"/>
                </a:cubicBezTo>
                <a:cubicBezTo>
                  <a:pt x="337" y="241"/>
                  <a:pt x="335" y="238"/>
                  <a:pt x="338" y="238"/>
                </a:cubicBezTo>
                <a:cubicBezTo>
                  <a:pt x="340" y="238"/>
                  <a:pt x="340" y="239"/>
                  <a:pt x="340" y="240"/>
                </a:cubicBezTo>
                <a:close/>
                <a:moveTo>
                  <a:pt x="333" y="263"/>
                </a:moveTo>
                <a:cubicBezTo>
                  <a:pt x="333" y="265"/>
                  <a:pt x="333" y="266"/>
                  <a:pt x="332" y="267"/>
                </a:cubicBezTo>
                <a:cubicBezTo>
                  <a:pt x="332" y="268"/>
                  <a:pt x="332" y="269"/>
                  <a:pt x="331" y="268"/>
                </a:cubicBezTo>
                <a:cubicBezTo>
                  <a:pt x="329" y="267"/>
                  <a:pt x="330" y="266"/>
                  <a:pt x="332" y="263"/>
                </a:cubicBezTo>
                <a:cubicBezTo>
                  <a:pt x="332" y="263"/>
                  <a:pt x="333" y="263"/>
                  <a:pt x="333" y="263"/>
                </a:cubicBezTo>
                <a:close/>
                <a:moveTo>
                  <a:pt x="274" y="208"/>
                </a:moveTo>
                <a:cubicBezTo>
                  <a:pt x="272" y="208"/>
                  <a:pt x="269" y="210"/>
                  <a:pt x="268" y="210"/>
                </a:cubicBezTo>
                <a:cubicBezTo>
                  <a:pt x="266" y="210"/>
                  <a:pt x="259" y="213"/>
                  <a:pt x="263" y="213"/>
                </a:cubicBezTo>
                <a:cubicBezTo>
                  <a:pt x="269" y="213"/>
                  <a:pt x="269" y="211"/>
                  <a:pt x="272" y="210"/>
                </a:cubicBezTo>
                <a:cubicBezTo>
                  <a:pt x="274" y="210"/>
                  <a:pt x="275" y="209"/>
                  <a:pt x="275" y="209"/>
                </a:cubicBezTo>
                <a:cubicBezTo>
                  <a:pt x="275" y="208"/>
                  <a:pt x="275" y="208"/>
                  <a:pt x="274" y="208"/>
                </a:cubicBezTo>
                <a:close/>
                <a:moveTo>
                  <a:pt x="210" y="228"/>
                </a:moveTo>
                <a:cubicBezTo>
                  <a:pt x="211" y="229"/>
                  <a:pt x="211" y="229"/>
                  <a:pt x="209" y="230"/>
                </a:cubicBezTo>
                <a:cubicBezTo>
                  <a:pt x="208" y="230"/>
                  <a:pt x="205" y="231"/>
                  <a:pt x="204" y="231"/>
                </a:cubicBezTo>
                <a:cubicBezTo>
                  <a:pt x="203" y="231"/>
                  <a:pt x="203" y="231"/>
                  <a:pt x="203" y="231"/>
                </a:cubicBezTo>
                <a:cubicBezTo>
                  <a:pt x="202" y="231"/>
                  <a:pt x="199" y="233"/>
                  <a:pt x="198" y="231"/>
                </a:cubicBezTo>
                <a:cubicBezTo>
                  <a:pt x="198" y="229"/>
                  <a:pt x="198" y="230"/>
                  <a:pt x="200" y="229"/>
                </a:cubicBezTo>
                <a:cubicBezTo>
                  <a:pt x="201" y="229"/>
                  <a:pt x="202" y="229"/>
                  <a:pt x="202" y="228"/>
                </a:cubicBezTo>
                <a:cubicBezTo>
                  <a:pt x="203" y="227"/>
                  <a:pt x="206" y="226"/>
                  <a:pt x="207" y="225"/>
                </a:cubicBezTo>
                <a:cubicBezTo>
                  <a:pt x="208" y="225"/>
                  <a:pt x="210" y="224"/>
                  <a:pt x="210" y="225"/>
                </a:cubicBezTo>
                <a:cubicBezTo>
                  <a:pt x="210" y="227"/>
                  <a:pt x="207" y="228"/>
                  <a:pt x="210" y="228"/>
                </a:cubicBezTo>
                <a:close/>
                <a:moveTo>
                  <a:pt x="332" y="240"/>
                </a:moveTo>
                <a:cubicBezTo>
                  <a:pt x="331" y="241"/>
                  <a:pt x="331" y="242"/>
                  <a:pt x="331" y="242"/>
                </a:cubicBezTo>
                <a:cubicBezTo>
                  <a:pt x="329" y="243"/>
                  <a:pt x="330" y="244"/>
                  <a:pt x="331" y="244"/>
                </a:cubicBezTo>
                <a:cubicBezTo>
                  <a:pt x="333" y="244"/>
                  <a:pt x="333" y="242"/>
                  <a:pt x="334" y="242"/>
                </a:cubicBezTo>
                <a:cubicBezTo>
                  <a:pt x="335" y="241"/>
                  <a:pt x="337" y="237"/>
                  <a:pt x="337" y="236"/>
                </a:cubicBezTo>
                <a:cubicBezTo>
                  <a:pt x="340" y="236"/>
                  <a:pt x="338" y="237"/>
                  <a:pt x="340" y="238"/>
                </a:cubicBezTo>
                <a:cubicBezTo>
                  <a:pt x="342" y="239"/>
                  <a:pt x="343" y="236"/>
                  <a:pt x="345" y="236"/>
                </a:cubicBezTo>
                <a:cubicBezTo>
                  <a:pt x="346" y="235"/>
                  <a:pt x="346" y="234"/>
                  <a:pt x="347" y="233"/>
                </a:cubicBezTo>
                <a:cubicBezTo>
                  <a:pt x="347" y="232"/>
                  <a:pt x="347" y="232"/>
                  <a:pt x="347" y="231"/>
                </a:cubicBezTo>
                <a:cubicBezTo>
                  <a:pt x="347" y="231"/>
                  <a:pt x="345" y="230"/>
                  <a:pt x="344" y="230"/>
                </a:cubicBezTo>
                <a:cubicBezTo>
                  <a:pt x="342" y="230"/>
                  <a:pt x="342" y="232"/>
                  <a:pt x="339" y="231"/>
                </a:cubicBezTo>
                <a:cubicBezTo>
                  <a:pt x="338" y="231"/>
                  <a:pt x="339" y="231"/>
                  <a:pt x="337" y="231"/>
                </a:cubicBezTo>
                <a:cubicBezTo>
                  <a:pt x="336" y="231"/>
                  <a:pt x="335" y="232"/>
                  <a:pt x="335" y="233"/>
                </a:cubicBezTo>
                <a:cubicBezTo>
                  <a:pt x="334" y="234"/>
                  <a:pt x="333" y="233"/>
                  <a:pt x="334" y="237"/>
                </a:cubicBezTo>
                <a:cubicBezTo>
                  <a:pt x="334" y="237"/>
                  <a:pt x="332" y="240"/>
                  <a:pt x="332" y="240"/>
                </a:cubicBezTo>
                <a:close/>
                <a:moveTo>
                  <a:pt x="747" y="39"/>
                </a:moveTo>
                <a:cubicBezTo>
                  <a:pt x="749" y="39"/>
                  <a:pt x="749" y="39"/>
                  <a:pt x="750" y="38"/>
                </a:cubicBezTo>
                <a:cubicBezTo>
                  <a:pt x="753" y="37"/>
                  <a:pt x="754" y="38"/>
                  <a:pt x="757" y="38"/>
                </a:cubicBezTo>
                <a:cubicBezTo>
                  <a:pt x="759" y="38"/>
                  <a:pt x="761" y="39"/>
                  <a:pt x="764" y="39"/>
                </a:cubicBezTo>
                <a:cubicBezTo>
                  <a:pt x="768" y="39"/>
                  <a:pt x="770" y="39"/>
                  <a:pt x="771" y="37"/>
                </a:cubicBezTo>
                <a:cubicBezTo>
                  <a:pt x="772" y="36"/>
                  <a:pt x="771" y="34"/>
                  <a:pt x="771" y="34"/>
                </a:cubicBezTo>
                <a:cubicBezTo>
                  <a:pt x="767" y="34"/>
                  <a:pt x="767" y="34"/>
                  <a:pt x="763" y="34"/>
                </a:cubicBezTo>
                <a:cubicBezTo>
                  <a:pt x="762" y="34"/>
                  <a:pt x="761" y="36"/>
                  <a:pt x="759" y="36"/>
                </a:cubicBezTo>
                <a:cubicBezTo>
                  <a:pt x="753" y="36"/>
                  <a:pt x="753" y="36"/>
                  <a:pt x="753" y="36"/>
                </a:cubicBezTo>
                <a:cubicBezTo>
                  <a:pt x="749" y="36"/>
                  <a:pt x="749" y="36"/>
                  <a:pt x="749" y="36"/>
                </a:cubicBezTo>
                <a:cubicBezTo>
                  <a:pt x="748" y="36"/>
                  <a:pt x="747" y="36"/>
                  <a:pt x="744" y="37"/>
                </a:cubicBezTo>
                <a:cubicBezTo>
                  <a:pt x="743" y="37"/>
                  <a:pt x="744" y="39"/>
                  <a:pt x="746" y="39"/>
                </a:cubicBezTo>
                <a:cubicBezTo>
                  <a:pt x="743" y="39"/>
                  <a:pt x="740" y="39"/>
                  <a:pt x="739" y="40"/>
                </a:cubicBezTo>
                <a:cubicBezTo>
                  <a:pt x="739" y="40"/>
                  <a:pt x="738" y="40"/>
                  <a:pt x="737" y="41"/>
                </a:cubicBezTo>
                <a:cubicBezTo>
                  <a:pt x="737" y="42"/>
                  <a:pt x="735" y="43"/>
                  <a:pt x="735" y="43"/>
                </a:cubicBezTo>
                <a:cubicBezTo>
                  <a:pt x="735" y="44"/>
                  <a:pt x="736" y="45"/>
                  <a:pt x="736" y="46"/>
                </a:cubicBezTo>
                <a:cubicBezTo>
                  <a:pt x="737" y="47"/>
                  <a:pt x="738" y="47"/>
                  <a:pt x="739" y="47"/>
                </a:cubicBezTo>
                <a:cubicBezTo>
                  <a:pt x="743" y="48"/>
                  <a:pt x="745" y="45"/>
                  <a:pt x="749" y="45"/>
                </a:cubicBezTo>
                <a:cubicBezTo>
                  <a:pt x="751" y="45"/>
                  <a:pt x="753" y="45"/>
                  <a:pt x="755" y="45"/>
                </a:cubicBezTo>
                <a:cubicBezTo>
                  <a:pt x="759" y="46"/>
                  <a:pt x="763" y="44"/>
                  <a:pt x="756" y="42"/>
                </a:cubicBezTo>
                <a:cubicBezTo>
                  <a:pt x="766" y="42"/>
                  <a:pt x="765" y="39"/>
                  <a:pt x="764" y="39"/>
                </a:cubicBezTo>
                <a:cubicBezTo>
                  <a:pt x="760" y="39"/>
                  <a:pt x="760" y="39"/>
                  <a:pt x="760" y="39"/>
                </a:cubicBezTo>
                <a:cubicBezTo>
                  <a:pt x="754" y="39"/>
                  <a:pt x="754" y="39"/>
                  <a:pt x="754" y="39"/>
                </a:cubicBezTo>
                <a:cubicBezTo>
                  <a:pt x="753" y="39"/>
                  <a:pt x="750" y="39"/>
                  <a:pt x="747" y="39"/>
                </a:cubicBezTo>
                <a:close/>
                <a:moveTo>
                  <a:pt x="747" y="39"/>
                </a:moveTo>
                <a:cubicBezTo>
                  <a:pt x="747" y="39"/>
                  <a:pt x="747" y="39"/>
                  <a:pt x="747" y="39"/>
                </a:cubicBezTo>
                <a:cubicBezTo>
                  <a:pt x="747" y="39"/>
                  <a:pt x="747" y="39"/>
                  <a:pt x="747" y="39"/>
                </a:cubicBezTo>
                <a:cubicBezTo>
                  <a:pt x="747" y="39"/>
                  <a:pt x="747" y="39"/>
                  <a:pt x="747" y="39"/>
                </a:cubicBezTo>
                <a:close/>
                <a:moveTo>
                  <a:pt x="577" y="94"/>
                </a:moveTo>
                <a:cubicBezTo>
                  <a:pt x="582" y="94"/>
                  <a:pt x="582" y="94"/>
                  <a:pt x="582" y="94"/>
                </a:cubicBezTo>
                <a:cubicBezTo>
                  <a:pt x="582" y="97"/>
                  <a:pt x="583" y="97"/>
                  <a:pt x="586" y="97"/>
                </a:cubicBezTo>
                <a:cubicBezTo>
                  <a:pt x="586" y="101"/>
                  <a:pt x="585" y="100"/>
                  <a:pt x="585" y="101"/>
                </a:cubicBezTo>
                <a:cubicBezTo>
                  <a:pt x="585" y="102"/>
                  <a:pt x="586" y="102"/>
                  <a:pt x="587" y="103"/>
                </a:cubicBezTo>
                <a:cubicBezTo>
                  <a:pt x="590" y="105"/>
                  <a:pt x="591" y="103"/>
                  <a:pt x="595" y="101"/>
                </a:cubicBezTo>
                <a:cubicBezTo>
                  <a:pt x="595" y="101"/>
                  <a:pt x="597" y="101"/>
                  <a:pt x="597" y="100"/>
                </a:cubicBezTo>
                <a:cubicBezTo>
                  <a:pt x="597" y="100"/>
                  <a:pt x="598" y="100"/>
                  <a:pt x="599" y="100"/>
                </a:cubicBezTo>
                <a:cubicBezTo>
                  <a:pt x="606" y="100"/>
                  <a:pt x="616" y="93"/>
                  <a:pt x="617" y="93"/>
                </a:cubicBezTo>
                <a:cubicBezTo>
                  <a:pt x="619" y="93"/>
                  <a:pt x="620" y="92"/>
                  <a:pt x="621" y="92"/>
                </a:cubicBezTo>
                <a:cubicBezTo>
                  <a:pt x="626" y="91"/>
                  <a:pt x="632" y="89"/>
                  <a:pt x="637" y="87"/>
                </a:cubicBezTo>
                <a:cubicBezTo>
                  <a:pt x="644" y="84"/>
                  <a:pt x="641" y="85"/>
                  <a:pt x="646" y="85"/>
                </a:cubicBezTo>
                <a:cubicBezTo>
                  <a:pt x="653" y="83"/>
                  <a:pt x="659" y="81"/>
                  <a:pt x="667" y="80"/>
                </a:cubicBezTo>
                <a:cubicBezTo>
                  <a:pt x="671" y="79"/>
                  <a:pt x="669" y="78"/>
                  <a:pt x="667" y="76"/>
                </a:cubicBezTo>
                <a:cubicBezTo>
                  <a:pt x="665" y="72"/>
                  <a:pt x="664" y="73"/>
                  <a:pt x="659" y="73"/>
                </a:cubicBezTo>
                <a:cubicBezTo>
                  <a:pt x="656" y="72"/>
                  <a:pt x="655" y="72"/>
                  <a:pt x="652" y="73"/>
                </a:cubicBezTo>
                <a:cubicBezTo>
                  <a:pt x="650" y="75"/>
                  <a:pt x="651" y="73"/>
                  <a:pt x="650" y="73"/>
                </a:cubicBezTo>
                <a:cubicBezTo>
                  <a:pt x="647" y="72"/>
                  <a:pt x="648" y="73"/>
                  <a:pt x="646" y="73"/>
                </a:cubicBezTo>
                <a:cubicBezTo>
                  <a:pt x="645" y="73"/>
                  <a:pt x="644" y="71"/>
                  <a:pt x="643" y="71"/>
                </a:cubicBezTo>
                <a:cubicBezTo>
                  <a:pt x="640" y="71"/>
                  <a:pt x="642" y="68"/>
                  <a:pt x="638" y="69"/>
                </a:cubicBezTo>
                <a:cubicBezTo>
                  <a:pt x="637" y="70"/>
                  <a:pt x="637" y="70"/>
                  <a:pt x="632" y="70"/>
                </a:cubicBezTo>
                <a:cubicBezTo>
                  <a:pt x="624" y="70"/>
                  <a:pt x="621" y="72"/>
                  <a:pt x="616" y="72"/>
                </a:cubicBezTo>
                <a:cubicBezTo>
                  <a:pt x="612" y="72"/>
                  <a:pt x="614" y="73"/>
                  <a:pt x="613" y="73"/>
                </a:cubicBezTo>
                <a:cubicBezTo>
                  <a:pt x="608" y="76"/>
                  <a:pt x="613" y="78"/>
                  <a:pt x="609" y="78"/>
                </a:cubicBezTo>
                <a:cubicBezTo>
                  <a:pt x="606" y="78"/>
                  <a:pt x="604" y="80"/>
                  <a:pt x="602" y="81"/>
                </a:cubicBezTo>
                <a:cubicBezTo>
                  <a:pt x="598" y="83"/>
                  <a:pt x="596" y="82"/>
                  <a:pt x="597" y="84"/>
                </a:cubicBezTo>
                <a:cubicBezTo>
                  <a:pt x="597" y="86"/>
                  <a:pt x="594" y="84"/>
                  <a:pt x="592" y="84"/>
                </a:cubicBezTo>
                <a:cubicBezTo>
                  <a:pt x="591" y="84"/>
                  <a:pt x="591" y="86"/>
                  <a:pt x="591" y="86"/>
                </a:cubicBezTo>
                <a:cubicBezTo>
                  <a:pt x="589" y="88"/>
                  <a:pt x="588" y="89"/>
                  <a:pt x="587" y="89"/>
                </a:cubicBezTo>
                <a:cubicBezTo>
                  <a:pt x="583" y="89"/>
                  <a:pt x="581" y="90"/>
                  <a:pt x="577" y="92"/>
                </a:cubicBezTo>
                <a:cubicBezTo>
                  <a:pt x="577" y="92"/>
                  <a:pt x="576" y="94"/>
                  <a:pt x="577" y="94"/>
                </a:cubicBezTo>
                <a:close/>
                <a:moveTo>
                  <a:pt x="718" y="54"/>
                </a:moveTo>
                <a:cubicBezTo>
                  <a:pt x="718" y="54"/>
                  <a:pt x="715" y="55"/>
                  <a:pt x="714" y="55"/>
                </a:cubicBezTo>
                <a:cubicBezTo>
                  <a:pt x="715" y="53"/>
                  <a:pt x="715" y="53"/>
                  <a:pt x="712" y="53"/>
                </a:cubicBezTo>
                <a:cubicBezTo>
                  <a:pt x="709" y="53"/>
                  <a:pt x="701" y="54"/>
                  <a:pt x="700" y="54"/>
                </a:cubicBezTo>
                <a:cubicBezTo>
                  <a:pt x="696" y="56"/>
                  <a:pt x="699" y="55"/>
                  <a:pt x="694" y="55"/>
                </a:cubicBezTo>
                <a:cubicBezTo>
                  <a:pt x="691" y="56"/>
                  <a:pt x="691" y="57"/>
                  <a:pt x="689" y="58"/>
                </a:cubicBezTo>
                <a:cubicBezTo>
                  <a:pt x="688" y="58"/>
                  <a:pt x="685" y="58"/>
                  <a:pt x="684" y="59"/>
                </a:cubicBezTo>
                <a:cubicBezTo>
                  <a:pt x="684" y="61"/>
                  <a:pt x="684" y="61"/>
                  <a:pt x="684" y="61"/>
                </a:cubicBezTo>
                <a:cubicBezTo>
                  <a:pt x="682" y="61"/>
                  <a:pt x="679" y="61"/>
                  <a:pt x="677" y="62"/>
                </a:cubicBezTo>
                <a:cubicBezTo>
                  <a:pt x="677" y="62"/>
                  <a:pt x="675" y="63"/>
                  <a:pt x="675" y="63"/>
                </a:cubicBezTo>
                <a:cubicBezTo>
                  <a:pt x="675" y="63"/>
                  <a:pt x="676" y="65"/>
                  <a:pt x="676" y="65"/>
                </a:cubicBezTo>
                <a:cubicBezTo>
                  <a:pt x="678" y="65"/>
                  <a:pt x="680" y="65"/>
                  <a:pt x="681" y="65"/>
                </a:cubicBezTo>
                <a:cubicBezTo>
                  <a:pt x="682" y="65"/>
                  <a:pt x="683" y="66"/>
                  <a:pt x="683" y="66"/>
                </a:cubicBezTo>
                <a:cubicBezTo>
                  <a:pt x="684" y="67"/>
                  <a:pt x="687" y="67"/>
                  <a:pt x="687" y="66"/>
                </a:cubicBezTo>
                <a:cubicBezTo>
                  <a:pt x="687" y="65"/>
                  <a:pt x="687" y="65"/>
                  <a:pt x="687" y="65"/>
                </a:cubicBezTo>
                <a:cubicBezTo>
                  <a:pt x="687" y="65"/>
                  <a:pt x="688" y="65"/>
                  <a:pt x="688" y="65"/>
                </a:cubicBezTo>
                <a:cubicBezTo>
                  <a:pt x="688" y="66"/>
                  <a:pt x="688" y="67"/>
                  <a:pt x="689" y="66"/>
                </a:cubicBezTo>
                <a:cubicBezTo>
                  <a:pt x="693" y="65"/>
                  <a:pt x="692" y="67"/>
                  <a:pt x="696" y="65"/>
                </a:cubicBezTo>
                <a:cubicBezTo>
                  <a:pt x="698" y="64"/>
                  <a:pt x="698" y="64"/>
                  <a:pt x="698" y="64"/>
                </a:cubicBezTo>
                <a:cubicBezTo>
                  <a:pt x="700" y="63"/>
                  <a:pt x="700" y="63"/>
                  <a:pt x="701" y="63"/>
                </a:cubicBezTo>
                <a:cubicBezTo>
                  <a:pt x="699" y="64"/>
                  <a:pt x="698" y="66"/>
                  <a:pt x="698" y="66"/>
                </a:cubicBezTo>
                <a:cubicBezTo>
                  <a:pt x="699" y="67"/>
                  <a:pt x="705" y="66"/>
                  <a:pt x="707" y="65"/>
                </a:cubicBezTo>
                <a:cubicBezTo>
                  <a:pt x="710" y="65"/>
                  <a:pt x="712" y="66"/>
                  <a:pt x="716" y="65"/>
                </a:cubicBezTo>
                <a:cubicBezTo>
                  <a:pt x="714" y="66"/>
                  <a:pt x="715" y="65"/>
                  <a:pt x="711" y="65"/>
                </a:cubicBezTo>
                <a:cubicBezTo>
                  <a:pt x="710" y="66"/>
                  <a:pt x="702" y="66"/>
                  <a:pt x="700" y="67"/>
                </a:cubicBezTo>
                <a:cubicBezTo>
                  <a:pt x="696" y="68"/>
                  <a:pt x="689" y="66"/>
                  <a:pt x="689" y="70"/>
                </a:cubicBezTo>
                <a:cubicBezTo>
                  <a:pt x="689" y="70"/>
                  <a:pt x="690" y="72"/>
                  <a:pt x="690" y="72"/>
                </a:cubicBezTo>
                <a:cubicBezTo>
                  <a:pt x="690" y="73"/>
                  <a:pt x="696" y="72"/>
                  <a:pt x="696" y="72"/>
                </a:cubicBezTo>
                <a:cubicBezTo>
                  <a:pt x="707" y="71"/>
                  <a:pt x="707" y="71"/>
                  <a:pt x="707" y="71"/>
                </a:cubicBezTo>
                <a:cubicBezTo>
                  <a:pt x="716" y="69"/>
                  <a:pt x="716" y="69"/>
                  <a:pt x="716" y="69"/>
                </a:cubicBezTo>
                <a:cubicBezTo>
                  <a:pt x="727" y="68"/>
                  <a:pt x="727" y="68"/>
                  <a:pt x="727" y="68"/>
                </a:cubicBezTo>
                <a:cubicBezTo>
                  <a:pt x="732" y="67"/>
                  <a:pt x="732" y="67"/>
                  <a:pt x="732" y="67"/>
                </a:cubicBezTo>
                <a:cubicBezTo>
                  <a:pt x="733" y="67"/>
                  <a:pt x="735" y="68"/>
                  <a:pt x="736" y="68"/>
                </a:cubicBezTo>
                <a:cubicBezTo>
                  <a:pt x="739" y="67"/>
                  <a:pt x="739" y="67"/>
                  <a:pt x="739" y="67"/>
                </a:cubicBezTo>
                <a:cubicBezTo>
                  <a:pt x="739" y="67"/>
                  <a:pt x="740" y="68"/>
                  <a:pt x="740" y="68"/>
                </a:cubicBezTo>
                <a:cubicBezTo>
                  <a:pt x="747" y="68"/>
                  <a:pt x="747" y="68"/>
                  <a:pt x="747" y="68"/>
                </a:cubicBezTo>
                <a:cubicBezTo>
                  <a:pt x="748" y="68"/>
                  <a:pt x="751" y="66"/>
                  <a:pt x="752" y="66"/>
                </a:cubicBezTo>
                <a:cubicBezTo>
                  <a:pt x="753" y="66"/>
                  <a:pt x="757" y="64"/>
                  <a:pt x="758" y="63"/>
                </a:cubicBezTo>
                <a:cubicBezTo>
                  <a:pt x="759" y="63"/>
                  <a:pt x="765" y="59"/>
                  <a:pt x="765" y="58"/>
                </a:cubicBezTo>
                <a:cubicBezTo>
                  <a:pt x="765" y="57"/>
                  <a:pt x="764" y="57"/>
                  <a:pt x="764" y="57"/>
                </a:cubicBezTo>
                <a:cubicBezTo>
                  <a:pt x="764" y="56"/>
                  <a:pt x="760" y="57"/>
                  <a:pt x="759" y="57"/>
                </a:cubicBezTo>
                <a:cubicBezTo>
                  <a:pt x="756" y="57"/>
                  <a:pt x="757" y="57"/>
                  <a:pt x="755" y="59"/>
                </a:cubicBezTo>
                <a:cubicBezTo>
                  <a:pt x="753" y="60"/>
                  <a:pt x="752" y="57"/>
                  <a:pt x="751" y="57"/>
                </a:cubicBezTo>
                <a:cubicBezTo>
                  <a:pt x="750" y="58"/>
                  <a:pt x="750" y="58"/>
                  <a:pt x="749" y="57"/>
                </a:cubicBezTo>
                <a:cubicBezTo>
                  <a:pt x="750" y="57"/>
                  <a:pt x="751" y="56"/>
                  <a:pt x="751" y="56"/>
                </a:cubicBezTo>
                <a:cubicBezTo>
                  <a:pt x="753" y="56"/>
                  <a:pt x="752" y="54"/>
                  <a:pt x="753" y="53"/>
                </a:cubicBezTo>
                <a:cubicBezTo>
                  <a:pt x="756" y="51"/>
                  <a:pt x="759" y="49"/>
                  <a:pt x="749" y="51"/>
                </a:cubicBezTo>
                <a:cubicBezTo>
                  <a:pt x="746" y="51"/>
                  <a:pt x="744" y="53"/>
                  <a:pt x="741" y="53"/>
                </a:cubicBezTo>
                <a:cubicBezTo>
                  <a:pt x="740" y="53"/>
                  <a:pt x="737" y="54"/>
                  <a:pt x="738" y="55"/>
                </a:cubicBezTo>
                <a:cubicBezTo>
                  <a:pt x="739" y="56"/>
                  <a:pt x="738" y="56"/>
                  <a:pt x="741" y="56"/>
                </a:cubicBezTo>
                <a:cubicBezTo>
                  <a:pt x="741" y="57"/>
                  <a:pt x="741" y="57"/>
                  <a:pt x="741" y="57"/>
                </a:cubicBezTo>
                <a:cubicBezTo>
                  <a:pt x="735" y="59"/>
                  <a:pt x="735" y="59"/>
                  <a:pt x="735" y="59"/>
                </a:cubicBezTo>
                <a:cubicBezTo>
                  <a:pt x="733" y="59"/>
                  <a:pt x="734" y="60"/>
                  <a:pt x="738" y="61"/>
                </a:cubicBezTo>
                <a:cubicBezTo>
                  <a:pt x="739" y="61"/>
                  <a:pt x="739" y="61"/>
                  <a:pt x="739" y="61"/>
                </a:cubicBezTo>
                <a:cubicBezTo>
                  <a:pt x="723" y="61"/>
                  <a:pt x="723" y="61"/>
                  <a:pt x="723" y="61"/>
                </a:cubicBezTo>
                <a:cubicBezTo>
                  <a:pt x="724" y="59"/>
                  <a:pt x="724" y="58"/>
                  <a:pt x="723" y="57"/>
                </a:cubicBezTo>
                <a:cubicBezTo>
                  <a:pt x="718" y="54"/>
                  <a:pt x="718" y="54"/>
                  <a:pt x="718" y="54"/>
                </a:cubicBezTo>
                <a:close/>
                <a:moveTo>
                  <a:pt x="731" y="43"/>
                </a:moveTo>
                <a:cubicBezTo>
                  <a:pt x="729" y="43"/>
                  <a:pt x="727" y="41"/>
                  <a:pt x="727" y="41"/>
                </a:cubicBezTo>
                <a:cubicBezTo>
                  <a:pt x="727" y="40"/>
                  <a:pt x="733" y="39"/>
                  <a:pt x="734" y="39"/>
                </a:cubicBezTo>
                <a:cubicBezTo>
                  <a:pt x="734" y="39"/>
                  <a:pt x="734" y="39"/>
                  <a:pt x="735" y="40"/>
                </a:cubicBezTo>
                <a:cubicBezTo>
                  <a:pt x="736" y="40"/>
                  <a:pt x="737" y="40"/>
                  <a:pt x="736" y="41"/>
                </a:cubicBezTo>
                <a:cubicBezTo>
                  <a:pt x="734" y="42"/>
                  <a:pt x="733" y="43"/>
                  <a:pt x="731" y="43"/>
                </a:cubicBezTo>
                <a:close/>
                <a:moveTo>
                  <a:pt x="731" y="42"/>
                </a:moveTo>
                <a:cubicBezTo>
                  <a:pt x="731" y="42"/>
                  <a:pt x="731" y="42"/>
                  <a:pt x="731" y="42"/>
                </a:cubicBezTo>
                <a:cubicBezTo>
                  <a:pt x="731" y="42"/>
                  <a:pt x="731" y="42"/>
                  <a:pt x="731" y="42"/>
                </a:cubicBezTo>
                <a:close/>
                <a:moveTo>
                  <a:pt x="713" y="50"/>
                </a:moveTo>
                <a:cubicBezTo>
                  <a:pt x="713" y="50"/>
                  <a:pt x="713" y="50"/>
                  <a:pt x="713" y="50"/>
                </a:cubicBezTo>
                <a:cubicBezTo>
                  <a:pt x="717" y="48"/>
                  <a:pt x="716" y="49"/>
                  <a:pt x="720" y="49"/>
                </a:cubicBezTo>
                <a:cubicBezTo>
                  <a:pt x="720" y="49"/>
                  <a:pt x="721" y="49"/>
                  <a:pt x="721" y="49"/>
                </a:cubicBezTo>
                <a:cubicBezTo>
                  <a:pt x="723" y="49"/>
                  <a:pt x="723" y="49"/>
                  <a:pt x="723" y="50"/>
                </a:cubicBezTo>
                <a:cubicBezTo>
                  <a:pt x="724" y="52"/>
                  <a:pt x="720" y="52"/>
                  <a:pt x="718" y="52"/>
                </a:cubicBezTo>
                <a:cubicBezTo>
                  <a:pt x="715" y="52"/>
                  <a:pt x="713" y="51"/>
                  <a:pt x="713" y="50"/>
                </a:cubicBezTo>
                <a:close/>
                <a:moveTo>
                  <a:pt x="650" y="58"/>
                </a:moveTo>
                <a:cubicBezTo>
                  <a:pt x="649" y="58"/>
                  <a:pt x="650" y="57"/>
                  <a:pt x="650" y="57"/>
                </a:cubicBezTo>
                <a:cubicBezTo>
                  <a:pt x="652" y="54"/>
                  <a:pt x="653" y="56"/>
                  <a:pt x="655" y="55"/>
                </a:cubicBezTo>
                <a:cubicBezTo>
                  <a:pt x="659" y="54"/>
                  <a:pt x="667" y="53"/>
                  <a:pt x="668" y="52"/>
                </a:cubicBezTo>
                <a:cubicBezTo>
                  <a:pt x="670" y="51"/>
                  <a:pt x="669" y="50"/>
                  <a:pt x="672" y="51"/>
                </a:cubicBezTo>
                <a:cubicBezTo>
                  <a:pt x="676" y="51"/>
                  <a:pt x="677" y="48"/>
                  <a:pt x="685" y="48"/>
                </a:cubicBezTo>
                <a:cubicBezTo>
                  <a:pt x="686" y="48"/>
                  <a:pt x="687" y="48"/>
                  <a:pt x="688" y="48"/>
                </a:cubicBezTo>
                <a:cubicBezTo>
                  <a:pt x="694" y="45"/>
                  <a:pt x="691" y="45"/>
                  <a:pt x="695" y="45"/>
                </a:cubicBezTo>
                <a:cubicBezTo>
                  <a:pt x="700" y="45"/>
                  <a:pt x="704" y="45"/>
                  <a:pt x="709" y="44"/>
                </a:cubicBezTo>
                <a:cubicBezTo>
                  <a:pt x="713" y="43"/>
                  <a:pt x="713" y="43"/>
                  <a:pt x="713" y="43"/>
                </a:cubicBezTo>
                <a:cubicBezTo>
                  <a:pt x="716" y="43"/>
                  <a:pt x="717" y="46"/>
                  <a:pt x="715" y="47"/>
                </a:cubicBezTo>
                <a:cubicBezTo>
                  <a:pt x="714" y="47"/>
                  <a:pt x="709" y="46"/>
                  <a:pt x="708" y="47"/>
                </a:cubicBezTo>
                <a:cubicBezTo>
                  <a:pt x="708" y="48"/>
                  <a:pt x="708" y="48"/>
                  <a:pt x="708" y="48"/>
                </a:cubicBezTo>
                <a:cubicBezTo>
                  <a:pt x="708" y="48"/>
                  <a:pt x="708" y="48"/>
                  <a:pt x="709" y="48"/>
                </a:cubicBezTo>
                <a:cubicBezTo>
                  <a:pt x="712" y="49"/>
                  <a:pt x="708" y="50"/>
                  <a:pt x="707" y="50"/>
                </a:cubicBezTo>
                <a:cubicBezTo>
                  <a:pt x="706" y="50"/>
                  <a:pt x="705" y="49"/>
                  <a:pt x="705" y="51"/>
                </a:cubicBezTo>
                <a:cubicBezTo>
                  <a:pt x="706" y="52"/>
                  <a:pt x="703" y="52"/>
                  <a:pt x="703" y="52"/>
                </a:cubicBezTo>
                <a:cubicBezTo>
                  <a:pt x="700" y="52"/>
                  <a:pt x="698" y="53"/>
                  <a:pt x="697" y="53"/>
                </a:cubicBezTo>
                <a:cubicBezTo>
                  <a:pt x="695" y="52"/>
                  <a:pt x="695" y="55"/>
                  <a:pt x="690" y="55"/>
                </a:cubicBezTo>
                <a:cubicBezTo>
                  <a:pt x="689" y="55"/>
                  <a:pt x="689" y="56"/>
                  <a:pt x="688" y="55"/>
                </a:cubicBezTo>
                <a:cubicBezTo>
                  <a:pt x="688" y="55"/>
                  <a:pt x="685" y="54"/>
                  <a:pt x="688" y="53"/>
                </a:cubicBezTo>
                <a:cubicBezTo>
                  <a:pt x="692" y="51"/>
                  <a:pt x="692" y="51"/>
                  <a:pt x="692" y="51"/>
                </a:cubicBezTo>
                <a:cubicBezTo>
                  <a:pt x="691" y="51"/>
                  <a:pt x="690" y="51"/>
                  <a:pt x="689" y="52"/>
                </a:cubicBezTo>
                <a:cubicBezTo>
                  <a:pt x="687" y="53"/>
                  <a:pt x="684" y="53"/>
                  <a:pt x="683" y="54"/>
                </a:cubicBezTo>
                <a:cubicBezTo>
                  <a:pt x="683" y="55"/>
                  <a:pt x="681" y="55"/>
                  <a:pt x="680" y="55"/>
                </a:cubicBezTo>
                <a:cubicBezTo>
                  <a:pt x="678" y="55"/>
                  <a:pt x="679" y="57"/>
                  <a:pt x="676" y="57"/>
                </a:cubicBezTo>
                <a:cubicBezTo>
                  <a:pt x="675" y="57"/>
                  <a:pt x="675" y="56"/>
                  <a:pt x="675" y="55"/>
                </a:cubicBezTo>
                <a:cubicBezTo>
                  <a:pt x="675" y="55"/>
                  <a:pt x="675" y="55"/>
                  <a:pt x="675" y="55"/>
                </a:cubicBezTo>
                <a:cubicBezTo>
                  <a:pt x="673" y="56"/>
                  <a:pt x="673" y="57"/>
                  <a:pt x="671" y="58"/>
                </a:cubicBezTo>
                <a:cubicBezTo>
                  <a:pt x="670" y="58"/>
                  <a:pt x="667" y="58"/>
                  <a:pt x="666" y="58"/>
                </a:cubicBezTo>
                <a:cubicBezTo>
                  <a:pt x="666" y="58"/>
                  <a:pt x="666" y="56"/>
                  <a:pt x="666" y="56"/>
                </a:cubicBezTo>
                <a:cubicBezTo>
                  <a:pt x="664" y="55"/>
                  <a:pt x="664" y="59"/>
                  <a:pt x="660" y="58"/>
                </a:cubicBezTo>
                <a:cubicBezTo>
                  <a:pt x="658" y="57"/>
                  <a:pt x="659" y="57"/>
                  <a:pt x="656" y="57"/>
                </a:cubicBezTo>
                <a:cubicBezTo>
                  <a:pt x="654" y="57"/>
                  <a:pt x="654" y="58"/>
                  <a:pt x="650" y="58"/>
                </a:cubicBezTo>
                <a:close/>
                <a:moveTo>
                  <a:pt x="346" y="293"/>
                </a:moveTo>
                <a:cubicBezTo>
                  <a:pt x="348" y="293"/>
                  <a:pt x="348" y="290"/>
                  <a:pt x="345" y="291"/>
                </a:cubicBezTo>
                <a:cubicBezTo>
                  <a:pt x="345" y="292"/>
                  <a:pt x="345" y="293"/>
                  <a:pt x="346" y="293"/>
                </a:cubicBezTo>
                <a:close/>
                <a:moveTo>
                  <a:pt x="339" y="312"/>
                </a:moveTo>
                <a:cubicBezTo>
                  <a:pt x="336" y="311"/>
                  <a:pt x="336" y="311"/>
                  <a:pt x="336" y="311"/>
                </a:cubicBezTo>
                <a:cubicBezTo>
                  <a:pt x="333" y="312"/>
                  <a:pt x="333" y="311"/>
                  <a:pt x="331" y="313"/>
                </a:cubicBezTo>
                <a:cubicBezTo>
                  <a:pt x="331" y="313"/>
                  <a:pt x="331" y="315"/>
                  <a:pt x="332" y="315"/>
                </a:cubicBezTo>
                <a:cubicBezTo>
                  <a:pt x="334" y="315"/>
                  <a:pt x="334" y="315"/>
                  <a:pt x="334" y="315"/>
                </a:cubicBezTo>
                <a:cubicBezTo>
                  <a:pt x="333" y="316"/>
                  <a:pt x="331" y="315"/>
                  <a:pt x="332" y="317"/>
                </a:cubicBezTo>
                <a:cubicBezTo>
                  <a:pt x="332" y="317"/>
                  <a:pt x="332" y="317"/>
                  <a:pt x="332" y="317"/>
                </a:cubicBezTo>
                <a:cubicBezTo>
                  <a:pt x="332" y="317"/>
                  <a:pt x="332" y="317"/>
                  <a:pt x="332" y="318"/>
                </a:cubicBezTo>
                <a:cubicBezTo>
                  <a:pt x="332" y="318"/>
                  <a:pt x="331" y="318"/>
                  <a:pt x="331" y="319"/>
                </a:cubicBezTo>
                <a:cubicBezTo>
                  <a:pt x="331" y="320"/>
                  <a:pt x="333" y="319"/>
                  <a:pt x="333" y="319"/>
                </a:cubicBezTo>
                <a:cubicBezTo>
                  <a:pt x="334" y="319"/>
                  <a:pt x="335" y="319"/>
                  <a:pt x="335" y="319"/>
                </a:cubicBezTo>
                <a:cubicBezTo>
                  <a:pt x="336" y="320"/>
                  <a:pt x="336" y="320"/>
                  <a:pt x="335" y="321"/>
                </a:cubicBezTo>
                <a:cubicBezTo>
                  <a:pt x="334" y="321"/>
                  <a:pt x="335" y="323"/>
                  <a:pt x="337" y="322"/>
                </a:cubicBezTo>
                <a:cubicBezTo>
                  <a:pt x="337" y="322"/>
                  <a:pt x="337" y="322"/>
                  <a:pt x="337" y="322"/>
                </a:cubicBezTo>
                <a:cubicBezTo>
                  <a:pt x="335" y="323"/>
                  <a:pt x="335" y="324"/>
                  <a:pt x="336" y="325"/>
                </a:cubicBezTo>
                <a:cubicBezTo>
                  <a:pt x="336" y="325"/>
                  <a:pt x="338" y="325"/>
                  <a:pt x="339" y="324"/>
                </a:cubicBezTo>
                <a:cubicBezTo>
                  <a:pt x="339" y="324"/>
                  <a:pt x="339" y="324"/>
                  <a:pt x="339" y="324"/>
                </a:cubicBezTo>
                <a:cubicBezTo>
                  <a:pt x="340" y="325"/>
                  <a:pt x="340" y="325"/>
                  <a:pt x="340" y="325"/>
                </a:cubicBezTo>
                <a:cubicBezTo>
                  <a:pt x="338" y="325"/>
                  <a:pt x="335" y="326"/>
                  <a:pt x="337" y="328"/>
                </a:cubicBezTo>
                <a:cubicBezTo>
                  <a:pt x="337" y="329"/>
                  <a:pt x="338" y="327"/>
                  <a:pt x="339" y="327"/>
                </a:cubicBezTo>
                <a:cubicBezTo>
                  <a:pt x="339" y="331"/>
                  <a:pt x="341" y="329"/>
                  <a:pt x="342" y="328"/>
                </a:cubicBezTo>
                <a:cubicBezTo>
                  <a:pt x="342" y="329"/>
                  <a:pt x="342" y="329"/>
                  <a:pt x="342" y="330"/>
                </a:cubicBezTo>
                <a:cubicBezTo>
                  <a:pt x="342" y="330"/>
                  <a:pt x="338" y="330"/>
                  <a:pt x="339" y="331"/>
                </a:cubicBezTo>
                <a:cubicBezTo>
                  <a:pt x="343" y="334"/>
                  <a:pt x="344" y="332"/>
                  <a:pt x="345" y="332"/>
                </a:cubicBezTo>
                <a:cubicBezTo>
                  <a:pt x="346" y="332"/>
                  <a:pt x="346" y="332"/>
                  <a:pt x="346" y="332"/>
                </a:cubicBezTo>
                <a:cubicBezTo>
                  <a:pt x="345" y="333"/>
                  <a:pt x="345" y="333"/>
                  <a:pt x="344" y="334"/>
                </a:cubicBezTo>
                <a:cubicBezTo>
                  <a:pt x="344" y="335"/>
                  <a:pt x="347" y="336"/>
                  <a:pt x="347" y="336"/>
                </a:cubicBezTo>
                <a:cubicBezTo>
                  <a:pt x="349" y="337"/>
                  <a:pt x="352" y="340"/>
                  <a:pt x="353" y="340"/>
                </a:cubicBezTo>
                <a:cubicBezTo>
                  <a:pt x="354" y="340"/>
                  <a:pt x="356" y="339"/>
                  <a:pt x="356" y="339"/>
                </a:cubicBezTo>
                <a:cubicBezTo>
                  <a:pt x="357" y="339"/>
                  <a:pt x="357" y="339"/>
                  <a:pt x="358" y="337"/>
                </a:cubicBezTo>
                <a:cubicBezTo>
                  <a:pt x="358" y="337"/>
                  <a:pt x="358" y="337"/>
                  <a:pt x="358" y="337"/>
                </a:cubicBezTo>
                <a:cubicBezTo>
                  <a:pt x="358" y="337"/>
                  <a:pt x="358" y="341"/>
                  <a:pt x="359" y="340"/>
                </a:cubicBezTo>
                <a:cubicBezTo>
                  <a:pt x="362" y="338"/>
                  <a:pt x="362" y="338"/>
                  <a:pt x="361" y="337"/>
                </a:cubicBezTo>
                <a:cubicBezTo>
                  <a:pt x="361" y="336"/>
                  <a:pt x="361" y="336"/>
                  <a:pt x="361" y="336"/>
                </a:cubicBezTo>
                <a:cubicBezTo>
                  <a:pt x="361" y="335"/>
                  <a:pt x="362" y="334"/>
                  <a:pt x="360" y="335"/>
                </a:cubicBezTo>
                <a:cubicBezTo>
                  <a:pt x="359" y="333"/>
                  <a:pt x="359" y="333"/>
                  <a:pt x="359" y="333"/>
                </a:cubicBezTo>
                <a:cubicBezTo>
                  <a:pt x="359" y="330"/>
                  <a:pt x="359" y="330"/>
                  <a:pt x="358" y="329"/>
                </a:cubicBezTo>
                <a:cubicBezTo>
                  <a:pt x="357" y="328"/>
                  <a:pt x="355" y="327"/>
                  <a:pt x="354" y="327"/>
                </a:cubicBezTo>
                <a:cubicBezTo>
                  <a:pt x="354" y="325"/>
                  <a:pt x="354" y="325"/>
                  <a:pt x="354" y="325"/>
                </a:cubicBezTo>
                <a:cubicBezTo>
                  <a:pt x="355" y="323"/>
                  <a:pt x="354" y="323"/>
                  <a:pt x="354" y="320"/>
                </a:cubicBezTo>
                <a:cubicBezTo>
                  <a:pt x="357" y="322"/>
                  <a:pt x="359" y="318"/>
                  <a:pt x="356" y="317"/>
                </a:cubicBezTo>
                <a:cubicBezTo>
                  <a:pt x="353" y="316"/>
                  <a:pt x="355" y="317"/>
                  <a:pt x="354" y="317"/>
                </a:cubicBezTo>
                <a:cubicBezTo>
                  <a:pt x="353" y="316"/>
                  <a:pt x="352" y="316"/>
                  <a:pt x="351" y="316"/>
                </a:cubicBezTo>
                <a:cubicBezTo>
                  <a:pt x="351" y="316"/>
                  <a:pt x="350" y="315"/>
                  <a:pt x="349" y="315"/>
                </a:cubicBezTo>
                <a:cubicBezTo>
                  <a:pt x="347" y="315"/>
                  <a:pt x="347" y="315"/>
                  <a:pt x="347" y="315"/>
                </a:cubicBezTo>
                <a:cubicBezTo>
                  <a:pt x="342" y="313"/>
                  <a:pt x="342" y="313"/>
                  <a:pt x="342" y="313"/>
                </a:cubicBezTo>
                <a:cubicBezTo>
                  <a:pt x="339" y="312"/>
                  <a:pt x="339" y="312"/>
                  <a:pt x="339" y="312"/>
                </a:cubicBezTo>
                <a:close/>
                <a:moveTo>
                  <a:pt x="659" y="346"/>
                </a:moveTo>
                <a:cubicBezTo>
                  <a:pt x="660" y="346"/>
                  <a:pt x="660" y="345"/>
                  <a:pt x="661" y="345"/>
                </a:cubicBezTo>
                <a:cubicBezTo>
                  <a:pt x="664" y="345"/>
                  <a:pt x="667" y="342"/>
                  <a:pt x="667" y="341"/>
                </a:cubicBezTo>
                <a:cubicBezTo>
                  <a:pt x="667" y="341"/>
                  <a:pt x="667" y="340"/>
                  <a:pt x="666" y="340"/>
                </a:cubicBezTo>
                <a:cubicBezTo>
                  <a:pt x="665" y="340"/>
                  <a:pt x="663" y="342"/>
                  <a:pt x="661" y="342"/>
                </a:cubicBezTo>
                <a:cubicBezTo>
                  <a:pt x="658" y="342"/>
                  <a:pt x="658" y="346"/>
                  <a:pt x="659" y="346"/>
                </a:cubicBezTo>
                <a:close/>
                <a:moveTo>
                  <a:pt x="318" y="287"/>
                </a:moveTo>
                <a:cubicBezTo>
                  <a:pt x="316" y="291"/>
                  <a:pt x="318" y="292"/>
                  <a:pt x="319" y="294"/>
                </a:cubicBezTo>
                <a:cubicBezTo>
                  <a:pt x="319" y="294"/>
                  <a:pt x="318" y="294"/>
                  <a:pt x="318" y="295"/>
                </a:cubicBezTo>
                <a:cubicBezTo>
                  <a:pt x="318" y="296"/>
                  <a:pt x="319" y="297"/>
                  <a:pt x="321" y="297"/>
                </a:cubicBezTo>
                <a:cubicBezTo>
                  <a:pt x="322" y="297"/>
                  <a:pt x="324" y="293"/>
                  <a:pt x="321" y="292"/>
                </a:cubicBezTo>
                <a:cubicBezTo>
                  <a:pt x="321" y="292"/>
                  <a:pt x="321" y="291"/>
                  <a:pt x="321" y="291"/>
                </a:cubicBezTo>
                <a:cubicBezTo>
                  <a:pt x="322" y="290"/>
                  <a:pt x="324" y="289"/>
                  <a:pt x="322" y="289"/>
                </a:cubicBezTo>
                <a:cubicBezTo>
                  <a:pt x="322" y="289"/>
                  <a:pt x="322" y="289"/>
                  <a:pt x="322" y="289"/>
                </a:cubicBezTo>
                <a:cubicBezTo>
                  <a:pt x="322" y="289"/>
                  <a:pt x="322" y="289"/>
                  <a:pt x="322" y="289"/>
                </a:cubicBezTo>
                <a:cubicBezTo>
                  <a:pt x="323" y="289"/>
                  <a:pt x="323" y="289"/>
                  <a:pt x="323" y="289"/>
                </a:cubicBezTo>
                <a:cubicBezTo>
                  <a:pt x="324" y="289"/>
                  <a:pt x="324" y="287"/>
                  <a:pt x="323" y="287"/>
                </a:cubicBezTo>
                <a:cubicBezTo>
                  <a:pt x="324" y="286"/>
                  <a:pt x="325" y="287"/>
                  <a:pt x="325" y="285"/>
                </a:cubicBezTo>
                <a:cubicBezTo>
                  <a:pt x="325" y="284"/>
                  <a:pt x="325" y="284"/>
                  <a:pt x="325" y="284"/>
                </a:cubicBezTo>
                <a:cubicBezTo>
                  <a:pt x="327" y="283"/>
                  <a:pt x="328" y="280"/>
                  <a:pt x="330" y="279"/>
                </a:cubicBezTo>
                <a:cubicBezTo>
                  <a:pt x="332" y="279"/>
                  <a:pt x="333" y="279"/>
                  <a:pt x="333" y="278"/>
                </a:cubicBezTo>
                <a:cubicBezTo>
                  <a:pt x="333" y="278"/>
                  <a:pt x="336" y="275"/>
                  <a:pt x="334" y="275"/>
                </a:cubicBezTo>
                <a:cubicBezTo>
                  <a:pt x="333" y="276"/>
                  <a:pt x="333" y="276"/>
                  <a:pt x="333" y="276"/>
                </a:cubicBezTo>
                <a:cubicBezTo>
                  <a:pt x="333" y="276"/>
                  <a:pt x="331" y="276"/>
                  <a:pt x="330" y="276"/>
                </a:cubicBezTo>
                <a:cubicBezTo>
                  <a:pt x="330" y="275"/>
                  <a:pt x="330" y="275"/>
                  <a:pt x="328" y="275"/>
                </a:cubicBezTo>
                <a:cubicBezTo>
                  <a:pt x="328" y="275"/>
                  <a:pt x="327" y="276"/>
                  <a:pt x="327" y="277"/>
                </a:cubicBezTo>
                <a:cubicBezTo>
                  <a:pt x="327" y="277"/>
                  <a:pt x="326" y="276"/>
                  <a:pt x="326" y="276"/>
                </a:cubicBezTo>
                <a:cubicBezTo>
                  <a:pt x="326" y="276"/>
                  <a:pt x="327" y="274"/>
                  <a:pt x="325" y="274"/>
                </a:cubicBezTo>
                <a:cubicBezTo>
                  <a:pt x="324" y="274"/>
                  <a:pt x="326" y="274"/>
                  <a:pt x="323" y="275"/>
                </a:cubicBezTo>
                <a:cubicBezTo>
                  <a:pt x="322" y="275"/>
                  <a:pt x="321" y="277"/>
                  <a:pt x="320" y="277"/>
                </a:cubicBezTo>
                <a:cubicBezTo>
                  <a:pt x="319" y="278"/>
                  <a:pt x="320" y="279"/>
                  <a:pt x="320" y="279"/>
                </a:cubicBezTo>
                <a:cubicBezTo>
                  <a:pt x="319" y="280"/>
                  <a:pt x="318" y="281"/>
                  <a:pt x="320" y="282"/>
                </a:cubicBezTo>
                <a:cubicBezTo>
                  <a:pt x="320" y="283"/>
                  <a:pt x="320" y="283"/>
                  <a:pt x="320" y="283"/>
                </a:cubicBezTo>
                <a:cubicBezTo>
                  <a:pt x="320" y="283"/>
                  <a:pt x="320" y="283"/>
                  <a:pt x="320" y="283"/>
                </a:cubicBezTo>
                <a:cubicBezTo>
                  <a:pt x="319" y="284"/>
                  <a:pt x="318" y="283"/>
                  <a:pt x="318" y="285"/>
                </a:cubicBezTo>
                <a:cubicBezTo>
                  <a:pt x="318" y="285"/>
                  <a:pt x="318" y="285"/>
                  <a:pt x="318" y="285"/>
                </a:cubicBezTo>
                <a:cubicBezTo>
                  <a:pt x="317" y="285"/>
                  <a:pt x="317" y="287"/>
                  <a:pt x="318" y="287"/>
                </a:cubicBezTo>
                <a:cubicBezTo>
                  <a:pt x="319" y="287"/>
                  <a:pt x="319" y="287"/>
                  <a:pt x="319" y="287"/>
                </a:cubicBezTo>
                <a:cubicBezTo>
                  <a:pt x="319" y="287"/>
                  <a:pt x="319" y="287"/>
                  <a:pt x="319" y="287"/>
                </a:cubicBezTo>
                <a:cubicBezTo>
                  <a:pt x="319" y="287"/>
                  <a:pt x="318" y="287"/>
                  <a:pt x="318" y="287"/>
                </a:cubicBezTo>
                <a:close/>
                <a:moveTo>
                  <a:pt x="323" y="279"/>
                </a:moveTo>
                <a:cubicBezTo>
                  <a:pt x="326" y="279"/>
                  <a:pt x="326" y="279"/>
                  <a:pt x="326" y="279"/>
                </a:cubicBezTo>
                <a:cubicBezTo>
                  <a:pt x="325" y="280"/>
                  <a:pt x="324" y="280"/>
                  <a:pt x="323" y="280"/>
                </a:cubicBezTo>
                <a:cubicBezTo>
                  <a:pt x="323" y="280"/>
                  <a:pt x="323" y="280"/>
                  <a:pt x="323" y="279"/>
                </a:cubicBezTo>
                <a:cubicBezTo>
                  <a:pt x="323" y="279"/>
                  <a:pt x="323" y="279"/>
                  <a:pt x="323" y="279"/>
                </a:cubicBezTo>
                <a:close/>
                <a:moveTo>
                  <a:pt x="341" y="292"/>
                </a:moveTo>
                <a:cubicBezTo>
                  <a:pt x="340" y="291"/>
                  <a:pt x="341" y="291"/>
                  <a:pt x="341" y="290"/>
                </a:cubicBezTo>
                <a:cubicBezTo>
                  <a:pt x="342" y="290"/>
                  <a:pt x="343" y="288"/>
                  <a:pt x="343" y="288"/>
                </a:cubicBezTo>
                <a:cubicBezTo>
                  <a:pt x="344" y="291"/>
                  <a:pt x="345" y="291"/>
                  <a:pt x="343" y="293"/>
                </a:cubicBezTo>
                <a:cubicBezTo>
                  <a:pt x="343" y="294"/>
                  <a:pt x="342" y="293"/>
                  <a:pt x="341" y="292"/>
                </a:cubicBezTo>
                <a:close/>
                <a:moveTo>
                  <a:pt x="763" y="67"/>
                </a:moveTo>
                <a:cubicBezTo>
                  <a:pt x="758" y="67"/>
                  <a:pt x="761" y="62"/>
                  <a:pt x="764" y="62"/>
                </a:cubicBezTo>
                <a:cubicBezTo>
                  <a:pt x="766" y="61"/>
                  <a:pt x="771" y="62"/>
                  <a:pt x="771" y="63"/>
                </a:cubicBezTo>
                <a:cubicBezTo>
                  <a:pt x="770" y="68"/>
                  <a:pt x="767" y="67"/>
                  <a:pt x="763" y="67"/>
                </a:cubicBezTo>
                <a:close/>
                <a:moveTo>
                  <a:pt x="356" y="323"/>
                </a:moveTo>
                <a:cubicBezTo>
                  <a:pt x="356" y="322"/>
                  <a:pt x="358" y="323"/>
                  <a:pt x="359" y="323"/>
                </a:cubicBezTo>
                <a:cubicBezTo>
                  <a:pt x="359" y="324"/>
                  <a:pt x="360" y="326"/>
                  <a:pt x="359" y="327"/>
                </a:cubicBezTo>
                <a:cubicBezTo>
                  <a:pt x="358" y="327"/>
                  <a:pt x="358" y="326"/>
                  <a:pt x="357" y="326"/>
                </a:cubicBezTo>
                <a:cubicBezTo>
                  <a:pt x="357" y="326"/>
                  <a:pt x="355" y="323"/>
                  <a:pt x="356" y="323"/>
                </a:cubicBezTo>
                <a:close/>
                <a:moveTo>
                  <a:pt x="349" y="313"/>
                </a:moveTo>
                <a:cubicBezTo>
                  <a:pt x="345" y="313"/>
                  <a:pt x="348" y="311"/>
                  <a:pt x="350" y="311"/>
                </a:cubicBezTo>
                <a:cubicBezTo>
                  <a:pt x="350" y="310"/>
                  <a:pt x="351" y="311"/>
                  <a:pt x="351" y="311"/>
                </a:cubicBezTo>
                <a:cubicBezTo>
                  <a:pt x="353" y="312"/>
                  <a:pt x="350" y="313"/>
                  <a:pt x="349" y="313"/>
                </a:cubicBezTo>
                <a:close/>
                <a:moveTo>
                  <a:pt x="900" y="129"/>
                </a:moveTo>
                <a:cubicBezTo>
                  <a:pt x="894" y="131"/>
                  <a:pt x="894" y="131"/>
                  <a:pt x="894" y="131"/>
                </a:cubicBezTo>
                <a:cubicBezTo>
                  <a:pt x="892" y="132"/>
                  <a:pt x="887" y="137"/>
                  <a:pt x="887" y="139"/>
                </a:cubicBezTo>
                <a:cubicBezTo>
                  <a:pt x="887" y="143"/>
                  <a:pt x="891" y="141"/>
                  <a:pt x="893" y="140"/>
                </a:cubicBezTo>
                <a:cubicBezTo>
                  <a:pt x="898" y="139"/>
                  <a:pt x="903" y="141"/>
                  <a:pt x="905" y="137"/>
                </a:cubicBezTo>
                <a:cubicBezTo>
                  <a:pt x="909" y="133"/>
                  <a:pt x="909" y="133"/>
                  <a:pt x="909" y="133"/>
                </a:cubicBezTo>
                <a:cubicBezTo>
                  <a:pt x="911" y="131"/>
                  <a:pt x="912" y="132"/>
                  <a:pt x="909" y="130"/>
                </a:cubicBezTo>
                <a:cubicBezTo>
                  <a:pt x="909" y="129"/>
                  <a:pt x="901" y="129"/>
                  <a:pt x="900" y="129"/>
                </a:cubicBezTo>
                <a:close/>
                <a:moveTo>
                  <a:pt x="912" y="132"/>
                </a:moveTo>
                <a:cubicBezTo>
                  <a:pt x="918" y="130"/>
                  <a:pt x="915" y="131"/>
                  <a:pt x="919" y="132"/>
                </a:cubicBezTo>
                <a:cubicBezTo>
                  <a:pt x="920" y="132"/>
                  <a:pt x="921" y="131"/>
                  <a:pt x="921" y="133"/>
                </a:cubicBezTo>
                <a:cubicBezTo>
                  <a:pt x="922" y="134"/>
                  <a:pt x="924" y="135"/>
                  <a:pt x="921" y="135"/>
                </a:cubicBezTo>
                <a:cubicBezTo>
                  <a:pt x="917" y="136"/>
                  <a:pt x="917" y="136"/>
                  <a:pt x="916" y="136"/>
                </a:cubicBezTo>
                <a:cubicBezTo>
                  <a:pt x="913" y="135"/>
                  <a:pt x="912" y="136"/>
                  <a:pt x="910" y="134"/>
                </a:cubicBezTo>
                <a:cubicBezTo>
                  <a:pt x="910" y="133"/>
                  <a:pt x="912" y="133"/>
                  <a:pt x="912" y="132"/>
                </a:cubicBezTo>
                <a:close/>
                <a:moveTo>
                  <a:pt x="916" y="127"/>
                </a:moveTo>
                <a:cubicBezTo>
                  <a:pt x="916" y="123"/>
                  <a:pt x="910" y="126"/>
                  <a:pt x="910" y="127"/>
                </a:cubicBezTo>
                <a:cubicBezTo>
                  <a:pt x="911" y="128"/>
                  <a:pt x="911" y="129"/>
                  <a:pt x="913" y="129"/>
                </a:cubicBezTo>
                <a:cubicBezTo>
                  <a:pt x="914" y="129"/>
                  <a:pt x="914" y="129"/>
                  <a:pt x="915" y="129"/>
                </a:cubicBezTo>
                <a:cubicBezTo>
                  <a:pt x="917" y="128"/>
                  <a:pt x="916" y="127"/>
                  <a:pt x="916" y="127"/>
                </a:cubicBezTo>
                <a:close/>
                <a:moveTo>
                  <a:pt x="900" y="115"/>
                </a:moveTo>
                <a:cubicBezTo>
                  <a:pt x="898" y="115"/>
                  <a:pt x="898" y="114"/>
                  <a:pt x="895" y="116"/>
                </a:cubicBezTo>
                <a:cubicBezTo>
                  <a:pt x="894" y="117"/>
                  <a:pt x="891" y="118"/>
                  <a:pt x="891" y="119"/>
                </a:cubicBezTo>
                <a:cubicBezTo>
                  <a:pt x="891" y="119"/>
                  <a:pt x="892" y="119"/>
                  <a:pt x="893" y="119"/>
                </a:cubicBezTo>
                <a:cubicBezTo>
                  <a:pt x="890" y="120"/>
                  <a:pt x="890" y="120"/>
                  <a:pt x="890" y="120"/>
                </a:cubicBezTo>
                <a:cubicBezTo>
                  <a:pt x="886" y="122"/>
                  <a:pt x="886" y="122"/>
                  <a:pt x="886" y="122"/>
                </a:cubicBezTo>
                <a:cubicBezTo>
                  <a:pt x="879" y="125"/>
                  <a:pt x="888" y="124"/>
                  <a:pt x="889" y="124"/>
                </a:cubicBezTo>
                <a:cubicBezTo>
                  <a:pt x="890" y="123"/>
                  <a:pt x="894" y="123"/>
                  <a:pt x="894" y="122"/>
                </a:cubicBezTo>
                <a:cubicBezTo>
                  <a:pt x="896" y="121"/>
                  <a:pt x="896" y="119"/>
                  <a:pt x="896" y="119"/>
                </a:cubicBezTo>
                <a:cubicBezTo>
                  <a:pt x="896" y="119"/>
                  <a:pt x="895" y="119"/>
                  <a:pt x="894" y="119"/>
                </a:cubicBezTo>
                <a:cubicBezTo>
                  <a:pt x="897" y="118"/>
                  <a:pt x="899" y="118"/>
                  <a:pt x="899" y="118"/>
                </a:cubicBezTo>
                <a:cubicBezTo>
                  <a:pt x="900" y="117"/>
                  <a:pt x="902" y="115"/>
                  <a:pt x="900" y="115"/>
                </a:cubicBezTo>
                <a:close/>
                <a:moveTo>
                  <a:pt x="881" y="48"/>
                </a:moveTo>
                <a:cubicBezTo>
                  <a:pt x="882" y="48"/>
                  <a:pt x="883" y="48"/>
                  <a:pt x="885" y="48"/>
                </a:cubicBezTo>
                <a:cubicBezTo>
                  <a:pt x="887" y="48"/>
                  <a:pt x="888" y="46"/>
                  <a:pt x="888" y="46"/>
                </a:cubicBezTo>
                <a:cubicBezTo>
                  <a:pt x="888" y="45"/>
                  <a:pt x="886" y="45"/>
                  <a:pt x="886" y="44"/>
                </a:cubicBezTo>
                <a:cubicBezTo>
                  <a:pt x="885" y="44"/>
                  <a:pt x="880" y="44"/>
                  <a:pt x="880" y="45"/>
                </a:cubicBezTo>
                <a:cubicBezTo>
                  <a:pt x="876" y="47"/>
                  <a:pt x="878" y="47"/>
                  <a:pt x="881" y="48"/>
                </a:cubicBezTo>
                <a:close/>
                <a:moveTo>
                  <a:pt x="872" y="28"/>
                </a:moveTo>
                <a:cubicBezTo>
                  <a:pt x="871" y="28"/>
                  <a:pt x="870" y="25"/>
                  <a:pt x="870" y="24"/>
                </a:cubicBezTo>
                <a:cubicBezTo>
                  <a:pt x="870" y="23"/>
                  <a:pt x="872" y="24"/>
                  <a:pt x="874" y="24"/>
                </a:cubicBezTo>
                <a:cubicBezTo>
                  <a:pt x="874" y="24"/>
                  <a:pt x="875" y="25"/>
                  <a:pt x="878" y="24"/>
                </a:cubicBezTo>
                <a:cubicBezTo>
                  <a:pt x="878" y="24"/>
                  <a:pt x="879" y="24"/>
                  <a:pt x="879" y="24"/>
                </a:cubicBezTo>
                <a:cubicBezTo>
                  <a:pt x="877" y="23"/>
                  <a:pt x="876" y="23"/>
                  <a:pt x="875" y="23"/>
                </a:cubicBezTo>
                <a:cubicBezTo>
                  <a:pt x="874" y="23"/>
                  <a:pt x="873" y="21"/>
                  <a:pt x="875" y="21"/>
                </a:cubicBezTo>
                <a:cubicBezTo>
                  <a:pt x="876" y="21"/>
                  <a:pt x="877" y="20"/>
                  <a:pt x="878" y="21"/>
                </a:cubicBezTo>
                <a:cubicBezTo>
                  <a:pt x="880" y="21"/>
                  <a:pt x="879" y="21"/>
                  <a:pt x="881" y="21"/>
                </a:cubicBezTo>
                <a:cubicBezTo>
                  <a:pt x="883" y="19"/>
                  <a:pt x="883" y="20"/>
                  <a:pt x="886" y="20"/>
                </a:cubicBezTo>
                <a:cubicBezTo>
                  <a:pt x="887" y="20"/>
                  <a:pt x="890" y="20"/>
                  <a:pt x="891" y="20"/>
                </a:cubicBezTo>
                <a:cubicBezTo>
                  <a:pt x="889" y="18"/>
                  <a:pt x="887" y="21"/>
                  <a:pt x="889" y="17"/>
                </a:cubicBezTo>
                <a:cubicBezTo>
                  <a:pt x="891" y="17"/>
                  <a:pt x="891" y="17"/>
                  <a:pt x="891" y="17"/>
                </a:cubicBezTo>
                <a:cubicBezTo>
                  <a:pt x="891" y="17"/>
                  <a:pt x="896" y="17"/>
                  <a:pt x="898" y="17"/>
                </a:cubicBezTo>
                <a:cubicBezTo>
                  <a:pt x="902" y="15"/>
                  <a:pt x="898" y="14"/>
                  <a:pt x="909" y="15"/>
                </a:cubicBezTo>
                <a:cubicBezTo>
                  <a:pt x="909" y="15"/>
                  <a:pt x="910" y="14"/>
                  <a:pt x="911" y="14"/>
                </a:cubicBezTo>
                <a:cubicBezTo>
                  <a:pt x="912" y="14"/>
                  <a:pt x="912" y="15"/>
                  <a:pt x="912" y="15"/>
                </a:cubicBezTo>
                <a:cubicBezTo>
                  <a:pt x="913" y="16"/>
                  <a:pt x="914" y="16"/>
                  <a:pt x="915" y="17"/>
                </a:cubicBezTo>
                <a:cubicBezTo>
                  <a:pt x="916" y="18"/>
                  <a:pt x="915" y="21"/>
                  <a:pt x="921" y="21"/>
                </a:cubicBezTo>
                <a:cubicBezTo>
                  <a:pt x="922" y="21"/>
                  <a:pt x="923" y="21"/>
                  <a:pt x="924" y="21"/>
                </a:cubicBezTo>
                <a:cubicBezTo>
                  <a:pt x="924" y="22"/>
                  <a:pt x="921" y="24"/>
                  <a:pt x="924" y="23"/>
                </a:cubicBezTo>
                <a:cubicBezTo>
                  <a:pt x="923" y="23"/>
                  <a:pt x="924" y="22"/>
                  <a:pt x="925" y="22"/>
                </a:cubicBezTo>
                <a:cubicBezTo>
                  <a:pt x="927" y="22"/>
                  <a:pt x="928" y="21"/>
                  <a:pt x="928" y="21"/>
                </a:cubicBezTo>
                <a:cubicBezTo>
                  <a:pt x="932" y="21"/>
                  <a:pt x="932" y="21"/>
                  <a:pt x="931" y="24"/>
                </a:cubicBezTo>
                <a:cubicBezTo>
                  <a:pt x="932" y="25"/>
                  <a:pt x="930" y="27"/>
                  <a:pt x="929" y="27"/>
                </a:cubicBezTo>
                <a:cubicBezTo>
                  <a:pt x="932" y="28"/>
                  <a:pt x="933" y="25"/>
                  <a:pt x="935" y="25"/>
                </a:cubicBezTo>
                <a:cubicBezTo>
                  <a:pt x="935" y="24"/>
                  <a:pt x="936" y="24"/>
                  <a:pt x="939" y="23"/>
                </a:cubicBezTo>
                <a:cubicBezTo>
                  <a:pt x="939" y="23"/>
                  <a:pt x="944" y="23"/>
                  <a:pt x="945" y="24"/>
                </a:cubicBezTo>
                <a:cubicBezTo>
                  <a:pt x="946" y="24"/>
                  <a:pt x="949" y="23"/>
                  <a:pt x="949" y="23"/>
                </a:cubicBezTo>
                <a:cubicBezTo>
                  <a:pt x="952" y="21"/>
                  <a:pt x="954" y="25"/>
                  <a:pt x="956" y="24"/>
                </a:cubicBezTo>
                <a:cubicBezTo>
                  <a:pt x="960" y="23"/>
                  <a:pt x="957" y="26"/>
                  <a:pt x="966" y="27"/>
                </a:cubicBezTo>
                <a:cubicBezTo>
                  <a:pt x="966" y="27"/>
                  <a:pt x="964" y="27"/>
                  <a:pt x="963" y="26"/>
                </a:cubicBezTo>
                <a:cubicBezTo>
                  <a:pt x="963" y="26"/>
                  <a:pt x="960" y="23"/>
                  <a:pt x="960" y="23"/>
                </a:cubicBezTo>
                <a:cubicBezTo>
                  <a:pt x="960" y="22"/>
                  <a:pt x="962" y="22"/>
                  <a:pt x="962" y="22"/>
                </a:cubicBezTo>
                <a:cubicBezTo>
                  <a:pt x="963" y="22"/>
                  <a:pt x="965" y="22"/>
                  <a:pt x="965" y="22"/>
                </a:cubicBezTo>
                <a:cubicBezTo>
                  <a:pt x="976" y="22"/>
                  <a:pt x="976" y="22"/>
                  <a:pt x="976" y="22"/>
                </a:cubicBezTo>
                <a:cubicBezTo>
                  <a:pt x="981" y="22"/>
                  <a:pt x="981" y="22"/>
                  <a:pt x="981" y="22"/>
                </a:cubicBezTo>
                <a:cubicBezTo>
                  <a:pt x="988" y="20"/>
                  <a:pt x="988" y="20"/>
                  <a:pt x="988" y="20"/>
                </a:cubicBezTo>
                <a:cubicBezTo>
                  <a:pt x="991" y="19"/>
                  <a:pt x="991" y="19"/>
                  <a:pt x="991" y="19"/>
                </a:cubicBezTo>
                <a:cubicBezTo>
                  <a:pt x="991" y="19"/>
                  <a:pt x="998" y="19"/>
                  <a:pt x="999" y="19"/>
                </a:cubicBezTo>
                <a:cubicBezTo>
                  <a:pt x="992" y="18"/>
                  <a:pt x="992" y="18"/>
                  <a:pt x="992" y="18"/>
                </a:cubicBezTo>
                <a:cubicBezTo>
                  <a:pt x="992" y="18"/>
                  <a:pt x="992" y="18"/>
                  <a:pt x="992" y="18"/>
                </a:cubicBezTo>
                <a:cubicBezTo>
                  <a:pt x="996" y="17"/>
                  <a:pt x="995" y="18"/>
                  <a:pt x="999" y="15"/>
                </a:cubicBezTo>
                <a:cubicBezTo>
                  <a:pt x="998" y="15"/>
                  <a:pt x="996" y="17"/>
                  <a:pt x="995" y="17"/>
                </a:cubicBezTo>
                <a:cubicBezTo>
                  <a:pt x="995" y="17"/>
                  <a:pt x="993" y="18"/>
                  <a:pt x="991" y="18"/>
                </a:cubicBezTo>
                <a:cubicBezTo>
                  <a:pt x="987" y="18"/>
                  <a:pt x="989" y="19"/>
                  <a:pt x="987" y="20"/>
                </a:cubicBezTo>
                <a:cubicBezTo>
                  <a:pt x="978" y="22"/>
                  <a:pt x="970" y="20"/>
                  <a:pt x="963" y="22"/>
                </a:cubicBezTo>
                <a:cubicBezTo>
                  <a:pt x="962" y="22"/>
                  <a:pt x="962" y="20"/>
                  <a:pt x="961" y="20"/>
                </a:cubicBezTo>
                <a:cubicBezTo>
                  <a:pt x="958" y="20"/>
                  <a:pt x="958" y="22"/>
                  <a:pt x="955" y="22"/>
                </a:cubicBezTo>
                <a:cubicBezTo>
                  <a:pt x="951" y="21"/>
                  <a:pt x="944" y="21"/>
                  <a:pt x="940" y="21"/>
                </a:cubicBezTo>
                <a:cubicBezTo>
                  <a:pt x="937" y="21"/>
                  <a:pt x="940" y="20"/>
                  <a:pt x="941" y="19"/>
                </a:cubicBezTo>
                <a:cubicBezTo>
                  <a:pt x="936" y="21"/>
                  <a:pt x="936" y="21"/>
                  <a:pt x="930" y="20"/>
                </a:cubicBezTo>
                <a:cubicBezTo>
                  <a:pt x="928" y="19"/>
                  <a:pt x="928" y="19"/>
                  <a:pt x="925" y="18"/>
                </a:cubicBezTo>
                <a:cubicBezTo>
                  <a:pt x="924" y="17"/>
                  <a:pt x="926" y="17"/>
                  <a:pt x="926" y="16"/>
                </a:cubicBezTo>
                <a:cubicBezTo>
                  <a:pt x="924" y="16"/>
                  <a:pt x="924" y="16"/>
                  <a:pt x="923" y="14"/>
                </a:cubicBezTo>
                <a:cubicBezTo>
                  <a:pt x="922" y="14"/>
                  <a:pt x="919" y="13"/>
                  <a:pt x="919" y="12"/>
                </a:cubicBezTo>
                <a:cubicBezTo>
                  <a:pt x="919" y="12"/>
                  <a:pt x="923" y="11"/>
                  <a:pt x="923" y="11"/>
                </a:cubicBezTo>
                <a:cubicBezTo>
                  <a:pt x="924" y="11"/>
                  <a:pt x="928" y="11"/>
                  <a:pt x="931" y="10"/>
                </a:cubicBezTo>
                <a:cubicBezTo>
                  <a:pt x="935" y="12"/>
                  <a:pt x="935" y="12"/>
                  <a:pt x="935" y="12"/>
                </a:cubicBezTo>
                <a:cubicBezTo>
                  <a:pt x="937" y="10"/>
                  <a:pt x="937" y="10"/>
                  <a:pt x="937" y="10"/>
                </a:cubicBezTo>
                <a:cubicBezTo>
                  <a:pt x="937" y="10"/>
                  <a:pt x="944" y="9"/>
                  <a:pt x="945" y="9"/>
                </a:cubicBezTo>
                <a:cubicBezTo>
                  <a:pt x="947" y="9"/>
                  <a:pt x="954" y="11"/>
                  <a:pt x="954" y="9"/>
                </a:cubicBezTo>
                <a:cubicBezTo>
                  <a:pt x="955" y="6"/>
                  <a:pt x="957" y="10"/>
                  <a:pt x="965" y="8"/>
                </a:cubicBezTo>
                <a:cubicBezTo>
                  <a:pt x="965" y="8"/>
                  <a:pt x="966" y="6"/>
                  <a:pt x="967" y="6"/>
                </a:cubicBezTo>
                <a:cubicBezTo>
                  <a:pt x="969" y="6"/>
                  <a:pt x="970" y="6"/>
                  <a:pt x="972" y="7"/>
                </a:cubicBezTo>
                <a:cubicBezTo>
                  <a:pt x="977" y="8"/>
                  <a:pt x="977" y="8"/>
                  <a:pt x="977" y="8"/>
                </a:cubicBezTo>
                <a:cubicBezTo>
                  <a:pt x="979" y="10"/>
                  <a:pt x="978" y="9"/>
                  <a:pt x="982" y="9"/>
                </a:cubicBezTo>
                <a:cubicBezTo>
                  <a:pt x="982" y="8"/>
                  <a:pt x="983" y="7"/>
                  <a:pt x="983" y="6"/>
                </a:cubicBezTo>
                <a:cubicBezTo>
                  <a:pt x="987" y="5"/>
                  <a:pt x="987" y="5"/>
                  <a:pt x="990" y="5"/>
                </a:cubicBezTo>
                <a:cubicBezTo>
                  <a:pt x="992" y="6"/>
                  <a:pt x="993" y="6"/>
                  <a:pt x="995" y="6"/>
                </a:cubicBezTo>
                <a:cubicBezTo>
                  <a:pt x="993" y="5"/>
                  <a:pt x="993" y="4"/>
                  <a:pt x="994" y="4"/>
                </a:cubicBezTo>
                <a:cubicBezTo>
                  <a:pt x="998" y="4"/>
                  <a:pt x="997" y="4"/>
                  <a:pt x="1001" y="5"/>
                </a:cubicBezTo>
                <a:cubicBezTo>
                  <a:pt x="1002" y="4"/>
                  <a:pt x="1002" y="4"/>
                  <a:pt x="1002" y="4"/>
                </a:cubicBezTo>
                <a:cubicBezTo>
                  <a:pt x="1002" y="4"/>
                  <a:pt x="1005" y="3"/>
                  <a:pt x="1005" y="3"/>
                </a:cubicBezTo>
                <a:cubicBezTo>
                  <a:pt x="1006" y="3"/>
                  <a:pt x="1013" y="4"/>
                  <a:pt x="1014" y="4"/>
                </a:cubicBezTo>
                <a:cubicBezTo>
                  <a:pt x="1014" y="4"/>
                  <a:pt x="1018" y="4"/>
                  <a:pt x="1019" y="4"/>
                </a:cubicBezTo>
                <a:cubicBezTo>
                  <a:pt x="1020" y="4"/>
                  <a:pt x="1022" y="6"/>
                  <a:pt x="1023" y="6"/>
                </a:cubicBezTo>
                <a:cubicBezTo>
                  <a:pt x="1023" y="6"/>
                  <a:pt x="1024" y="5"/>
                  <a:pt x="1024" y="5"/>
                </a:cubicBezTo>
                <a:cubicBezTo>
                  <a:pt x="1023" y="5"/>
                  <a:pt x="1020" y="4"/>
                  <a:pt x="1020" y="4"/>
                </a:cubicBezTo>
                <a:cubicBezTo>
                  <a:pt x="1020" y="2"/>
                  <a:pt x="1037" y="3"/>
                  <a:pt x="1037" y="3"/>
                </a:cubicBezTo>
                <a:cubicBezTo>
                  <a:pt x="1038" y="3"/>
                  <a:pt x="1038" y="4"/>
                  <a:pt x="1042" y="4"/>
                </a:cubicBezTo>
                <a:cubicBezTo>
                  <a:pt x="1042" y="2"/>
                  <a:pt x="1044" y="3"/>
                  <a:pt x="1046" y="3"/>
                </a:cubicBezTo>
                <a:cubicBezTo>
                  <a:pt x="1048" y="3"/>
                  <a:pt x="1052" y="3"/>
                  <a:pt x="1054" y="3"/>
                </a:cubicBezTo>
                <a:cubicBezTo>
                  <a:pt x="1060" y="2"/>
                  <a:pt x="1060" y="2"/>
                  <a:pt x="1060" y="2"/>
                </a:cubicBezTo>
                <a:cubicBezTo>
                  <a:pt x="1073" y="3"/>
                  <a:pt x="1073" y="3"/>
                  <a:pt x="1073" y="3"/>
                </a:cubicBezTo>
                <a:cubicBezTo>
                  <a:pt x="1080" y="4"/>
                  <a:pt x="1080" y="4"/>
                  <a:pt x="1080" y="4"/>
                </a:cubicBezTo>
                <a:cubicBezTo>
                  <a:pt x="1084" y="3"/>
                  <a:pt x="1084" y="3"/>
                  <a:pt x="1084" y="3"/>
                </a:cubicBezTo>
                <a:cubicBezTo>
                  <a:pt x="1085" y="3"/>
                  <a:pt x="1086" y="2"/>
                  <a:pt x="1087" y="2"/>
                </a:cubicBezTo>
                <a:cubicBezTo>
                  <a:pt x="1088" y="2"/>
                  <a:pt x="1090" y="4"/>
                  <a:pt x="1093" y="4"/>
                </a:cubicBezTo>
                <a:cubicBezTo>
                  <a:pt x="1100" y="4"/>
                  <a:pt x="1100" y="4"/>
                  <a:pt x="1100" y="4"/>
                </a:cubicBezTo>
                <a:cubicBezTo>
                  <a:pt x="1101" y="4"/>
                  <a:pt x="1102" y="6"/>
                  <a:pt x="1102" y="6"/>
                </a:cubicBezTo>
                <a:cubicBezTo>
                  <a:pt x="1109" y="6"/>
                  <a:pt x="1107" y="5"/>
                  <a:pt x="1113" y="7"/>
                </a:cubicBezTo>
                <a:cubicBezTo>
                  <a:pt x="1113" y="7"/>
                  <a:pt x="1113" y="7"/>
                  <a:pt x="1113" y="7"/>
                </a:cubicBezTo>
                <a:cubicBezTo>
                  <a:pt x="1108" y="9"/>
                  <a:pt x="1108" y="9"/>
                  <a:pt x="1108" y="9"/>
                </a:cubicBezTo>
                <a:cubicBezTo>
                  <a:pt x="1102" y="9"/>
                  <a:pt x="1102" y="9"/>
                  <a:pt x="1102" y="9"/>
                </a:cubicBezTo>
                <a:cubicBezTo>
                  <a:pt x="1101" y="9"/>
                  <a:pt x="1099" y="11"/>
                  <a:pt x="1096" y="11"/>
                </a:cubicBezTo>
                <a:cubicBezTo>
                  <a:pt x="1092" y="12"/>
                  <a:pt x="1089" y="12"/>
                  <a:pt x="1085" y="12"/>
                </a:cubicBezTo>
                <a:cubicBezTo>
                  <a:pt x="1087" y="13"/>
                  <a:pt x="1081" y="16"/>
                  <a:pt x="1080" y="16"/>
                </a:cubicBezTo>
                <a:cubicBezTo>
                  <a:pt x="1072" y="17"/>
                  <a:pt x="1072" y="16"/>
                  <a:pt x="1064" y="18"/>
                </a:cubicBezTo>
                <a:cubicBezTo>
                  <a:pt x="1054" y="21"/>
                  <a:pt x="1054" y="21"/>
                  <a:pt x="1054" y="21"/>
                </a:cubicBezTo>
                <a:cubicBezTo>
                  <a:pt x="1050" y="22"/>
                  <a:pt x="1043" y="22"/>
                  <a:pt x="1040" y="22"/>
                </a:cubicBezTo>
                <a:cubicBezTo>
                  <a:pt x="1039" y="24"/>
                  <a:pt x="1039" y="24"/>
                  <a:pt x="1036" y="25"/>
                </a:cubicBezTo>
                <a:cubicBezTo>
                  <a:pt x="1035" y="25"/>
                  <a:pt x="1033" y="27"/>
                  <a:pt x="1032" y="27"/>
                </a:cubicBezTo>
                <a:cubicBezTo>
                  <a:pt x="1026" y="27"/>
                  <a:pt x="1028" y="27"/>
                  <a:pt x="1022" y="27"/>
                </a:cubicBezTo>
                <a:cubicBezTo>
                  <a:pt x="1019" y="27"/>
                  <a:pt x="1020" y="28"/>
                  <a:pt x="1017" y="27"/>
                </a:cubicBezTo>
                <a:cubicBezTo>
                  <a:pt x="1016" y="29"/>
                  <a:pt x="1013" y="29"/>
                  <a:pt x="1011" y="29"/>
                </a:cubicBezTo>
                <a:cubicBezTo>
                  <a:pt x="1001" y="31"/>
                  <a:pt x="1001" y="31"/>
                  <a:pt x="1001" y="31"/>
                </a:cubicBezTo>
                <a:cubicBezTo>
                  <a:pt x="993" y="31"/>
                  <a:pt x="993" y="31"/>
                  <a:pt x="993" y="31"/>
                </a:cubicBezTo>
                <a:cubicBezTo>
                  <a:pt x="989" y="30"/>
                  <a:pt x="989" y="30"/>
                  <a:pt x="989" y="30"/>
                </a:cubicBezTo>
                <a:cubicBezTo>
                  <a:pt x="987" y="31"/>
                  <a:pt x="987" y="31"/>
                  <a:pt x="987" y="31"/>
                </a:cubicBezTo>
                <a:cubicBezTo>
                  <a:pt x="987" y="31"/>
                  <a:pt x="987" y="31"/>
                  <a:pt x="987" y="32"/>
                </a:cubicBezTo>
                <a:cubicBezTo>
                  <a:pt x="989" y="31"/>
                  <a:pt x="990" y="32"/>
                  <a:pt x="990" y="32"/>
                </a:cubicBezTo>
                <a:cubicBezTo>
                  <a:pt x="992" y="32"/>
                  <a:pt x="1004" y="30"/>
                  <a:pt x="1004" y="31"/>
                </a:cubicBezTo>
                <a:cubicBezTo>
                  <a:pt x="1004" y="32"/>
                  <a:pt x="1004" y="33"/>
                  <a:pt x="1003" y="33"/>
                </a:cubicBezTo>
                <a:cubicBezTo>
                  <a:pt x="1001" y="33"/>
                  <a:pt x="1001" y="34"/>
                  <a:pt x="999" y="33"/>
                </a:cubicBezTo>
                <a:cubicBezTo>
                  <a:pt x="997" y="33"/>
                  <a:pt x="995" y="33"/>
                  <a:pt x="993" y="33"/>
                </a:cubicBezTo>
                <a:cubicBezTo>
                  <a:pt x="996" y="35"/>
                  <a:pt x="999" y="34"/>
                  <a:pt x="999" y="35"/>
                </a:cubicBezTo>
                <a:cubicBezTo>
                  <a:pt x="999" y="35"/>
                  <a:pt x="998" y="37"/>
                  <a:pt x="997" y="37"/>
                </a:cubicBezTo>
                <a:cubicBezTo>
                  <a:pt x="993" y="37"/>
                  <a:pt x="994" y="38"/>
                  <a:pt x="990" y="38"/>
                </a:cubicBezTo>
                <a:cubicBezTo>
                  <a:pt x="992" y="38"/>
                  <a:pt x="992" y="38"/>
                  <a:pt x="992" y="38"/>
                </a:cubicBezTo>
                <a:cubicBezTo>
                  <a:pt x="993" y="38"/>
                  <a:pt x="992" y="40"/>
                  <a:pt x="991" y="40"/>
                </a:cubicBezTo>
                <a:cubicBezTo>
                  <a:pt x="990" y="40"/>
                  <a:pt x="985" y="41"/>
                  <a:pt x="985" y="41"/>
                </a:cubicBezTo>
                <a:cubicBezTo>
                  <a:pt x="984" y="41"/>
                  <a:pt x="984" y="40"/>
                  <a:pt x="980" y="40"/>
                </a:cubicBezTo>
                <a:cubicBezTo>
                  <a:pt x="980" y="40"/>
                  <a:pt x="980" y="40"/>
                  <a:pt x="980" y="40"/>
                </a:cubicBezTo>
                <a:cubicBezTo>
                  <a:pt x="985" y="41"/>
                  <a:pt x="985" y="41"/>
                  <a:pt x="985" y="41"/>
                </a:cubicBezTo>
                <a:cubicBezTo>
                  <a:pt x="989" y="40"/>
                  <a:pt x="987" y="43"/>
                  <a:pt x="980" y="43"/>
                </a:cubicBezTo>
                <a:cubicBezTo>
                  <a:pt x="975" y="43"/>
                  <a:pt x="975" y="43"/>
                  <a:pt x="975" y="43"/>
                </a:cubicBezTo>
                <a:cubicBezTo>
                  <a:pt x="973" y="43"/>
                  <a:pt x="967" y="41"/>
                  <a:pt x="968" y="43"/>
                </a:cubicBezTo>
                <a:cubicBezTo>
                  <a:pt x="969" y="45"/>
                  <a:pt x="966" y="46"/>
                  <a:pt x="965" y="46"/>
                </a:cubicBezTo>
                <a:cubicBezTo>
                  <a:pt x="964" y="47"/>
                  <a:pt x="957" y="48"/>
                  <a:pt x="957" y="48"/>
                </a:cubicBezTo>
                <a:cubicBezTo>
                  <a:pt x="955" y="48"/>
                  <a:pt x="955" y="48"/>
                  <a:pt x="955" y="48"/>
                </a:cubicBezTo>
                <a:cubicBezTo>
                  <a:pt x="953" y="48"/>
                  <a:pt x="954" y="50"/>
                  <a:pt x="953" y="50"/>
                </a:cubicBezTo>
                <a:cubicBezTo>
                  <a:pt x="953" y="50"/>
                  <a:pt x="955" y="51"/>
                  <a:pt x="956" y="51"/>
                </a:cubicBezTo>
                <a:cubicBezTo>
                  <a:pt x="959" y="49"/>
                  <a:pt x="959" y="49"/>
                  <a:pt x="959" y="49"/>
                </a:cubicBezTo>
                <a:cubicBezTo>
                  <a:pt x="961" y="48"/>
                  <a:pt x="960" y="50"/>
                  <a:pt x="962" y="51"/>
                </a:cubicBezTo>
                <a:cubicBezTo>
                  <a:pt x="963" y="51"/>
                  <a:pt x="961" y="52"/>
                  <a:pt x="961" y="53"/>
                </a:cubicBezTo>
                <a:cubicBezTo>
                  <a:pt x="959" y="54"/>
                  <a:pt x="957" y="54"/>
                  <a:pt x="955" y="55"/>
                </a:cubicBezTo>
                <a:cubicBezTo>
                  <a:pt x="953" y="55"/>
                  <a:pt x="950" y="54"/>
                  <a:pt x="948" y="56"/>
                </a:cubicBezTo>
                <a:cubicBezTo>
                  <a:pt x="947" y="56"/>
                  <a:pt x="940" y="56"/>
                  <a:pt x="938" y="57"/>
                </a:cubicBezTo>
                <a:cubicBezTo>
                  <a:pt x="935" y="58"/>
                  <a:pt x="935" y="57"/>
                  <a:pt x="932" y="58"/>
                </a:cubicBezTo>
                <a:cubicBezTo>
                  <a:pt x="930" y="59"/>
                  <a:pt x="933" y="55"/>
                  <a:pt x="935" y="55"/>
                </a:cubicBezTo>
                <a:cubicBezTo>
                  <a:pt x="936" y="55"/>
                  <a:pt x="936" y="55"/>
                  <a:pt x="936" y="55"/>
                </a:cubicBezTo>
                <a:cubicBezTo>
                  <a:pt x="935" y="53"/>
                  <a:pt x="934" y="55"/>
                  <a:pt x="931" y="54"/>
                </a:cubicBezTo>
                <a:cubicBezTo>
                  <a:pt x="930" y="54"/>
                  <a:pt x="928" y="55"/>
                  <a:pt x="927" y="55"/>
                </a:cubicBezTo>
                <a:cubicBezTo>
                  <a:pt x="924" y="55"/>
                  <a:pt x="923" y="56"/>
                  <a:pt x="922" y="53"/>
                </a:cubicBezTo>
                <a:cubicBezTo>
                  <a:pt x="922" y="55"/>
                  <a:pt x="919" y="55"/>
                  <a:pt x="918" y="55"/>
                </a:cubicBezTo>
                <a:cubicBezTo>
                  <a:pt x="918" y="55"/>
                  <a:pt x="916" y="54"/>
                  <a:pt x="916" y="53"/>
                </a:cubicBezTo>
                <a:cubicBezTo>
                  <a:pt x="916" y="56"/>
                  <a:pt x="912" y="54"/>
                  <a:pt x="911" y="54"/>
                </a:cubicBezTo>
                <a:cubicBezTo>
                  <a:pt x="911" y="55"/>
                  <a:pt x="912" y="55"/>
                  <a:pt x="912" y="56"/>
                </a:cubicBezTo>
                <a:cubicBezTo>
                  <a:pt x="912" y="58"/>
                  <a:pt x="906" y="56"/>
                  <a:pt x="906" y="56"/>
                </a:cubicBezTo>
                <a:cubicBezTo>
                  <a:pt x="904" y="55"/>
                  <a:pt x="898" y="56"/>
                  <a:pt x="898" y="55"/>
                </a:cubicBezTo>
                <a:cubicBezTo>
                  <a:pt x="898" y="55"/>
                  <a:pt x="898" y="55"/>
                  <a:pt x="898" y="55"/>
                </a:cubicBezTo>
                <a:cubicBezTo>
                  <a:pt x="897" y="55"/>
                  <a:pt x="897" y="55"/>
                  <a:pt x="897" y="55"/>
                </a:cubicBezTo>
                <a:cubicBezTo>
                  <a:pt x="896" y="56"/>
                  <a:pt x="894" y="56"/>
                  <a:pt x="893" y="54"/>
                </a:cubicBezTo>
                <a:cubicBezTo>
                  <a:pt x="891" y="56"/>
                  <a:pt x="892" y="56"/>
                  <a:pt x="886" y="56"/>
                </a:cubicBezTo>
                <a:cubicBezTo>
                  <a:pt x="885" y="55"/>
                  <a:pt x="882" y="56"/>
                  <a:pt x="881" y="54"/>
                </a:cubicBezTo>
                <a:cubicBezTo>
                  <a:pt x="881" y="53"/>
                  <a:pt x="880" y="53"/>
                  <a:pt x="881" y="52"/>
                </a:cubicBezTo>
                <a:cubicBezTo>
                  <a:pt x="882" y="51"/>
                  <a:pt x="883" y="51"/>
                  <a:pt x="884" y="51"/>
                </a:cubicBezTo>
                <a:cubicBezTo>
                  <a:pt x="886" y="48"/>
                  <a:pt x="893" y="50"/>
                  <a:pt x="894" y="49"/>
                </a:cubicBezTo>
                <a:cubicBezTo>
                  <a:pt x="898" y="47"/>
                  <a:pt x="895" y="48"/>
                  <a:pt x="902" y="48"/>
                </a:cubicBezTo>
                <a:cubicBezTo>
                  <a:pt x="901" y="47"/>
                  <a:pt x="900" y="46"/>
                  <a:pt x="900" y="44"/>
                </a:cubicBezTo>
                <a:cubicBezTo>
                  <a:pt x="900" y="44"/>
                  <a:pt x="901" y="42"/>
                  <a:pt x="902" y="42"/>
                </a:cubicBezTo>
                <a:cubicBezTo>
                  <a:pt x="903" y="42"/>
                  <a:pt x="905" y="42"/>
                  <a:pt x="907" y="42"/>
                </a:cubicBezTo>
                <a:cubicBezTo>
                  <a:pt x="911" y="42"/>
                  <a:pt x="912" y="42"/>
                  <a:pt x="916" y="44"/>
                </a:cubicBezTo>
                <a:cubicBezTo>
                  <a:pt x="917" y="44"/>
                  <a:pt x="916" y="47"/>
                  <a:pt x="918" y="46"/>
                </a:cubicBezTo>
                <a:cubicBezTo>
                  <a:pt x="920" y="45"/>
                  <a:pt x="925" y="47"/>
                  <a:pt x="927" y="47"/>
                </a:cubicBezTo>
                <a:cubicBezTo>
                  <a:pt x="926" y="46"/>
                  <a:pt x="921" y="46"/>
                  <a:pt x="920" y="45"/>
                </a:cubicBezTo>
                <a:cubicBezTo>
                  <a:pt x="918" y="42"/>
                  <a:pt x="919" y="42"/>
                  <a:pt x="921" y="41"/>
                </a:cubicBezTo>
                <a:cubicBezTo>
                  <a:pt x="921" y="41"/>
                  <a:pt x="921" y="41"/>
                  <a:pt x="921" y="40"/>
                </a:cubicBezTo>
                <a:cubicBezTo>
                  <a:pt x="920" y="41"/>
                  <a:pt x="919" y="41"/>
                  <a:pt x="919" y="41"/>
                </a:cubicBezTo>
                <a:cubicBezTo>
                  <a:pt x="915" y="41"/>
                  <a:pt x="913" y="40"/>
                  <a:pt x="911" y="40"/>
                </a:cubicBezTo>
                <a:cubicBezTo>
                  <a:pt x="910" y="40"/>
                  <a:pt x="910" y="40"/>
                  <a:pt x="910" y="40"/>
                </a:cubicBezTo>
                <a:cubicBezTo>
                  <a:pt x="915" y="37"/>
                  <a:pt x="912" y="38"/>
                  <a:pt x="916" y="37"/>
                </a:cubicBezTo>
                <a:cubicBezTo>
                  <a:pt x="918" y="36"/>
                  <a:pt x="919" y="35"/>
                  <a:pt x="920" y="34"/>
                </a:cubicBezTo>
                <a:cubicBezTo>
                  <a:pt x="920" y="34"/>
                  <a:pt x="926" y="33"/>
                  <a:pt x="927" y="33"/>
                </a:cubicBezTo>
                <a:cubicBezTo>
                  <a:pt x="932" y="34"/>
                  <a:pt x="932" y="34"/>
                  <a:pt x="932" y="34"/>
                </a:cubicBezTo>
                <a:cubicBezTo>
                  <a:pt x="933" y="34"/>
                  <a:pt x="937" y="33"/>
                  <a:pt x="940" y="34"/>
                </a:cubicBezTo>
                <a:cubicBezTo>
                  <a:pt x="941" y="34"/>
                  <a:pt x="943" y="35"/>
                  <a:pt x="944" y="35"/>
                </a:cubicBezTo>
                <a:cubicBezTo>
                  <a:pt x="946" y="35"/>
                  <a:pt x="945" y="35"/>
                  <a:pt x="947" y="34"/>
                </a:cubicBezTo>
                <a:cubicBezTo>
                  <a:pt x="942" y="33"/>
                  <a:pt x="943" y="32"/>
                  <a:pt x="941" y="29"/>
                </a:cubicBezTo>
                <a:cubicBezTo>
                  <a:pt x="939" y="28"/>
                  <a:pt x="939" y="28"/>
                  <a:pt x="938" y="28"/>
                </a:cubicBezTo>
                <a:cubicBezTo>
                  <a:pt x="937" y="29"/>
                  <a:pt x="937" y="29"/>
                  <a:pt x="937" y="29"/>
                </a:cubicBezTo>
                <a:cubicBezTo>
                  <a:pt x="938" y="30"/>
                  <a:pt x="936" y="30"/>
                  <a:pt x="935" y="31"/>
                </a:cubicBezTo>
                <a:cubicBezTo>
                  <a:pt x="931" y="33"/>
                  <a:pt x="927" y="32"/>
                  <a:pt x="926" y="32"/>
                </a:cubicBezTo>
                <a:cubicBezTo>
                  <a:pt x="923" y="34"/>
                  <a:pt x="922" y="33"/>
                  <a:pt x="921" y="33"/>
                </a:cubicBezTo>
                <a:cubicBezTo>
                  <a:pt x="920" y="34"/>
                  <a:pt x="916" y="35"/>
                  <a:pt x="916" y="35"/>
                </a:cubicBezTo>
                <a:cubicBezTo>
                  <a:pt x="915" y="35"/>
                  <a:pt x="914" y="36"/>
                  <a:pt x="913" y="36"/>
                </a:cubicBezTo>
                <a:cubicBezTo>
                  <a:pt x="913" y="35"/>
                  <a:pt x="914" y="34"/>
                  <a:pt x="914" y="34"/>
                </a:cubicBezTo>
                <a:cubicBezTo>
                  <a:pt x="914" y="33"/>
                  <a:pt x="914" y="33"/>
                  <a:pt x="914" y="33"/>
                </a:cubicBezTo>
                <a:cubicBezTo>
                  <a:pt x="913" y="34"/>
                  <a:pt x="912" y="34"/>
                  <a:pt x="912" y="35"/>
                </a:cubicBezTo>
                <a:cubicBezTo>
                  <a:pt x="913" y="36"/>
                  <a:pt x="911" y="36"/>
                  <a:pt x="911" y="37"/>
                </a:cubicBezTo>
                <a:cubicBezTo>
                  <a:pt x="910" y="38"/>
                  <a:pt x="908" y="37"/>
                  <a:pt x="907" y="37"/>
                </a:cubicBezTo>
                <a:cubicBezTo>
                  <a:pt x="907" y="37"/>
                  <a:pt x="906" y="38"/>
                  <a:pt x="906" y="38"/>
                </a:cubicBezTo>
                <a:cubicBezTo>
                  <a:pt x="903" y="39"/>
                  <a:pt x="904" y="39"/>
                  <a:pt x="900" y="41"/>
                </a:cubicBezTo>
                <a:cubicBezTo>
                  <a:pt x="900" y="40"/>
                  <a:pt x="900" y="40"/>
                  <a:pt x="900" y="40"/>
                </a:cubicBezTo>
                <a:cubicBezTo>
                  <a:pt x="900" y="39"/>
                  <a:pt x="899" y="36"/>
                  <a:pt x="897" y="37"/>
                </a:cubicBezTo>
                <a:cubicBezTo>
                  <a:pt x="898" y="41"/>
                  <a:pt x="896" y="41"/>
                  <a:pt x="893" y="39"/>
                </a:cubicBezTo>
                <a:cubicBezTo>
                  <a:pt x="893" y="39"/>
                  <a:pt x="892" y="39"/>
                  <a:pt x="892" y="39"/>
                </a:cubicBezTo>
                <a:cubicBezTo>
                  <a:pt x="891" y="40"/>
                  <a:pt x="891" y="39"/>
                  <a:pt x="891" y="40"/>
                </a:cubicBezTo>
                <a:cubicBezTo>
                  <a:pt x="890" y="41"/>
                  <a:pt x="885" y="39"/>
                  <a:pt x="882" y="39"/>
                </a:cubicBezTo>
                <a:cubicBezTo>
                  <a:pt x="880" y="39"/>
                  <a:pt x="880" y="39"/>
                  <a:pt x="880" y="39"/>
                </a:cubicBezTo>
                <a:cubicBezTo>
                  <a:pt x="878" y="39"/>
                  <a:pt x="878" y="37"/>
                  <a:pt x="881" y="36"/>
                </a:cubicBezTo>
                <a:cubicBezTo>
                  <a:pt x="878" y="35"/>
                  <a:pt x="879" y="35"/>
                  <a:pt x="876" y="35"/>
                </a:cubicBezTo>
                <a:cubicBezTo>
                  <a:pt x="875" y="36"/>
                  <a:pt x="873" y="33"/>
                  <a:pt x="875" y="33"/>
                </a:cubicBezTo>
                <a:cubicBezTo>
                  <a:pt x="879" y="32"/>
                  <a:pt x="879" y="32"/>
                  <a:pt x="879" y="32"/>
                </a:cubicBezTo>
                <a:cubicBezTo>
                  <a:pt x="881" y="32"/>
                  <a:pt x="884" y="31"/>
                  <a:pt x="885" y="31"/>
                </a:cubicBezTo>
                <a:cubicBezTo>
                  <a:pt x="888" y="32"/>
                  <a:pt x="889" y="32"/>
                  <a:pt x="889" y="30"/>
                </a:cubicBezTo>
                <a:cubicBezTo>
                  <a:pt x="888" y="30"/>
                  <a:pt x="886" y="30"/>
                  <a:pt x="886" y="30"/>
                </a:cubicBezTo>
                <a:cubicBezTo>
                  <a:pt x="883" y="30"/>
                  <a:pt x="881" y="32"/>
                  <a:pt x="880" y="31"/>
                </a:cubicBezTo>
                <a:cubicBezTo>
                  <a:pt x="879" y="30"/>
                  <a:pt x="878" y="30"/>
                  <a:pt x="877" y="30"/>
                </a:cubicBezTo>
                <a:cubicBezTo>
                  <a:pt x="876" y="31"/>
                  <a:pt x="875" y="31"/>
                  <a:pt x="874" y="31"/>
                </a:cubicBezTo>
                <a:cubicBezTo>
                  <a:pt x="870" y="31"/>
                  <a:pt x="873" y="29"/>
                  <a:pt x="872" y="28"/>
                </a:cubicBezTo>
                <a:close/>
                <a:moveTo>
                  <a:pt x="1070" y="13"/>
                </a:moveTo>
                <a:cubicBezTo>
                  <a:pt x="1084" y="12"/>
                  <a:pt x="1084" y="12"/>
                  <a:pt x="1084" y="12"/>
                </a:cubicBezTo>
                <a:cubicBezTo>
                  <a:pt x="1081" y="13"/>
                  <a:pt x="1073" y="13"/>
                  <a:pt x="1069" y="13"/>
                </a:cubicBezTo>
                <a:cubicBezTo>
                  <a:pt x="1070" y="13"/>
                  <a:pt x="1070" y="13"/>
                  <a:pt x="1070" y="13"/>
                </a:cubicBezTo>
                <a:close/>
                <a:moveTo>
                  <a:pt x="873" y="52"/>
                </a:moveTo>
                <a:cubicBezTo>
                  <a:pt x="873" y="53"/>
                  <a:pt x="878" y="56"/>
                  <a:pt x="880" y="53"/>
                </a:cubicBezTo>
                <a:cubicBezTo>
                  <a:pt x="882" y="49"/>
                  <a:pt x="881" y="51"/>
                  <a:pt x="875" y="51"/>
                </a:cubicBezTo>
                <a:cubicBezTo>
                  <a:pt x="874" y="51"/>
                  <a:pt x="873" y="52"/>
                  <a:pt x="873" y="52"/>
                </a:cubicBezTo>
                <a:close/>
                <a:moveTo>
                  <a:pt x="859" y="52"/>
                </a:moveTo>
                <a:cubicBezTo>
                  <a:pt x="858" y="52"/>
                  <a:pt x="855" y="55"/>
                  <a:pt x="855" y="55"/>
                </a:cubicBezTo>
                <a:cubicBezTo>
                  <a:pt x="854" y="56"/>
                  <a:pt x="852" y="54"/>
                  <a:pt x="853" y="58"/>
                </a:cubicBezTo>
                <a:cubicBezTo>
                  <a:pt x="854" y="59"/>
                  <a:pt x="853" y="61"/>
                  <a:pt x="852" y="61"/>
                </a:cubicBezTo>
                <a:cubicBezTo>
                  <a:pt x="850" y="62"/>
                  <a:pt x="851" y="63"/>
                  <a:pt x="848" y="63"/>
                </a:cubicBezTo>
                <a:cubicBezTo>
                  <a:pt x="845" y="63"/>
                  <a:pt x="847" y="64"/>
                  <a:pt x="847" y="66"/>
                </a:cubicBezTo>
                <a:cubicBezTo>
                  <a:pt x="846" y="66"/>
                  <a:pt x="845" y="66"/>
                  <a:pt x="845" y="67"/>
                </a:cubicBezTo>
                <a:cubicBezTo>
                  <a:pt x="845" y="68"/>
                  <a:pt x="846" y="71"/>
                  <a:pt x="847" y="71"/>
                </a:cubicBezTo>
                <a:cubicBezTo>
                  <a:pt x="848" y="71"/>
                  <a:pt x="848" y="70"/>
                  <a:pt x="849" y="70"/>
                </a:cubicBezTo>
                <a:cubicBezTo>
                  <a:pt x="852" y="69"/>
                  <a:pt x="852" y="69"/>
                  <a:pt x="852" y="69"/>
                </a:cubicBezTo>
                <a:cubicBezTo>
                  <a:pt x="853" y="69"/>
                  <a:pt x="854" y="71"/>
                  <a:pt x="854" y="71"/>
                </a:cubicBezTo>
                <a:cubicBezTo>
                  <a:pt x="855" y="71"/>
                  <a:pt x="859" y="72"/>
                  <a:pt x="860" y="71"/>
                </a:cubicBezTo>
                <a:cubicBezTo>
                  <a:pt x="867" y="70"/>
                  <a:pt x="867" y="70"/>
                  <a:pt x="867" y="70"/>
                </a:cubicBezTo>
                <a:cubicBezTo>
                  <a:pt x="867" y="70"/>
                  <a:pt x="869" y="68"/>
                  <a:pt x="869" y="69"/>
                </a:cubicBezTo>
                <a:cubicBezTo>
                  <a:pt x="869" y="70"/>
                  <a:pt x="865" y="71"/>
                  <a:pt x="866" y="72"/>
                </a:cubicBezTo>
                <a:cubicBezTo>
                  <a:pt x="866" y="72"/>
                  <a:pt x="871" y="72"/>
                  <a:pt x="871" y="72"/>
                </a:cubicBezTo>
                <a:cubicBezTo>
                  <a:pt x="883" y="73"/>
                  <a:pt x="877" y="72"/>
                  <a:pt x="886" y="72"/>
                </a:cubicBezTo>
                <a:cubicBezTo>
                  <a:pt x="887" y="72"/>
                  <a:pt x="890" y="72"/>
                  <a:pt x="891" y="71"/>
                </a:cubicBezTo>
                <a:cubicBezTo>
                  <a:pt x="891" y="71"/>
                  <a:pt x="891" y="71"/>
                  <a:pt x="892" y="71"/>
                </a:cubicBezTo>
                <a:cubicBezTo>
                  <a:pt x="897" y="72"/>
                  <a:pt x="896" y="72"/>
                  <a:pt x="901" y="71"/>
                </a:cubicBezTo>
                <a:cubicBezTo>
                  <a:pt x="903" y="71"/>
                  <a:pt x="903" y="69"/>
                  <a:pt x="903" y="68"/>
                </a:cubicBezTo>
                <a:cubicBezTo>
                  <a:pt x="905" y="70"/>
                  <a:pt x="905" y="70"/>
                  <a:pt x="905" y="70"/>
                </a:cubicBezTo>
                <a:cubicBezTo>
                  <a:pt x="902" y="70"/>
                  <a:pt x="903" y="72"/>
                  <a:pt x="910" y="72"/>
                </a:cubicBezTo>
                <a:cubicBezTo>
                  <a:pt x="912" y="71"/>
                  <a:pt x="912" y="71"/>
                  <a:pt x="912" y="71"/>
                </a:cubicBezTo>
                <a:cubicBezTo>
                  <a:pt x="913" y="71"/>
                  <a:pt x="917" y="71"/>
                  <a:pt x="919" y="72"/>
                </a:cubicBezTo>
                <a:cubicBezTo>
                  <a:pt x="927" y="73"/>
                  <a:pt x="924" y="71"/>
                  <a:pt x="925" y="70"/>
                </a:cubicBezTo>
                <a:cubicBezTo>
                  <a:pt x="925" y="69"/>
                  <a:pt x="926" y="70"/>
                  <a:pt x="927" y="70"/>
                </a:cubicBezTo>
                <a:cubicBezTo>
                  <a:pt x="934" y="70"/>
                  <a:pt x="931" y="70"/>
                  <a:pt x="933" y="68"/>
                </a:cubicBezTo>
                <a:cubicBezTo>
                  <a:pt x="934" y="67"/>
                  <a:pt x="933" y="67"/>
                  <a:pt x="932" y="67"/>
                </a:cubicBezTo>
                <a:cubicBezTo>
                  <a:pt x="931" y="67"/>
                  <a:pt x="931" y="67"/>
                  <a:pt x="931" y="66"/>
                </a:cubicBezTo>
                <a:cubicBezTo>
                  <a:pt x="932" y="66"/>
                  <a:pt x="936" y="64"/>
                  <a:pt x="936" y="64"/>
                </a:cubicBezTo>
                <a:cubicBezTo>
                  <a:pt x="936" y="64"/>
                  <a:pt x="934" y="63"/>
                  <a:pt x="934" y="62"/>
                </a:cubicBezTo>
                <a:cubicBezTo>
                  <a:pt x="933" y="62"/>
                  <a:pt x="930" y="62"/>
                  <a:pt x="929" y="62"/>
                </a:cubicBezTo>
                <a:cubicBezTo>
                  <a:pt x="929" y="62"/>
                  <a:pt x="928" y="60"/>
                  <a:pt x="928" y="60"/>
                </a:cubicBezTo>
                <a:cubicBezTo>
                  <a:pt x="923" y="59"/>
                  <a:pt x="923" y="59"/>
                  <a:pt x="923" y="59"/>
                </a:cubicBezTo>
                <a:cubicBezTo>
                  <a:pt x="921" y="59"/>
                  <a:pt x="912" y="61"/>
                  <a:pt x="909" y="60"/>
                </a:cubicBezTo>
                <a:cubicBezTo>
                  <a:pt x="908" y="60"/>
                  <a:pt x="904" y="60"/>
                  <a:pt x="904" y="60"/>
                </a:cubicBezTo>
                <a:cubicBezTo>
                  <a:pt x="904" y="60"/>
                  <a:pt x="899" y="61"/>
                  <a:pt x="894" y="61"/>
                </a:cubicBezTo>
                <a:cubicBezTo>
                  <a:pt x="893" y="61"/>
                  <a:pt x="891" y="61"/>
                  <a:pt x="891" y="62"/>
                </a:cubicBezTo>
                <a:cubicBezTo>
                  <a:pt x="889" y="62"/>
                  <a:pt x="887" y="63"/>
                  <a:pt x="886" y="61"/>
                </a:cubicBezTo>
                <a:cubicBezTo>
                  <a:pt x="884" y="60"/>
                  <a:pt x="883" y="61"/>
                  <a:pt x="882" y="62"/>
                </a:cubicBezTo>
                <a:cubicBezTo>
                  <a:pt x="882" y="61"/>
                  <a:pt x="879" y="62"/>
                  <a:pt x="878" y="61"/>
                </a:cubicBezTo>
                <a:cubicBezTo>
                  <a:pt x="877" y="61"/>
                  <a:pt x="875" y="61"/>
                  <a:pt x="874" y="61"/>
                </a:cubicBezTo>
                <a:cubicBezTo>
                  <a:pt x="874" y="62"/>
                  <a:pt x="873" y="62"/>
                  <a:pt x="873" y="62"/>
                </a:cubicBezTo>
                <a:cubicBezTo>
                  <a:pt x="872" y="64"/>
                  <a:pt x="872" y="63"/>
                  <a:pt x="871" y="63"/>
                </a:cubicBezTo>
                <a:cubicBezTo>
                  <a:pt x="872" y="62"/>
                  <a:pt x="874" y="61"/>
                  <a:pt x="874" y="60"/>
                </a:cubicBezTo>
                <a:cubicBezTo>
                  <a:pt x="874" y="59"/>
                  <a:pt x="872" y="59"/>
                  <a:pt x="870" y="58"/>
                </a:cubicBezTo>
                <a:cubicBezTo>
                  <a:pt x="874" y="58"/>
                  <a:pt x="875" y="58"/>
                  <a:pt x="878" y="57"/>
                </a:cubicBezTo>
                <a:cubicBezTo>
                  <a:pt x="880" y="56"/>
                  <a:pt x="872" y="54"/>
                  <a:pt x="872" y="54"/>
                </a:cubicBezTo>
                <a:cubicBezTo>
                  <a:pt x="871" y="54"/>
                  <a:pt x="871" y="51"/>
                  <a:pt x="870" y="52"/>
                </a:cubicBezTo>
                <a:cubicBezTo>
                  <a:pt x="864" y="52"/>
                  <a:pt x="864" y="52"/>
                  <a:pt x="864" y="52"/>
                </a:cubicBezTo>
                <a:cubicBezTo>
                  <a:pt x="864" y="52"/>
                  <a:pt x="860" y="52"/>
                  <a:pt x="859" y="52"/>
                </a:cubicBezTo>
                <a:close/>
                <a:moveTo>
                  <a:pt x="903" y="122"/>
                </a:moveTo>
                <a:cubicBezTo>
                  <a:pt x="903" y="122"/>
                  <a:pt x="901" y="121"/>
                  <a:pt x="902" y="121"/>
                </a:cubicBezTo>
                <a:cubicBezTo>
                  <a:pt x="903" y="118"/>
                  <a:pt x="904" y="118"/>
                  <a:pt x="904" y="118"/>
                </a:cubicBezTo>
                <a:cubicBezTo>
                  <a:pt x="904" y="118"/>
                  <a:pt x="906" y="118"/>
                  <a:pt x="906" y="119"/>
                </a:cubicBezTo>
                <a:cubicBezTo>
                  <a:pt x="910" y="120"/>
                  <a:pt x="904" y="122"/>
                  <a:pt x="903" y="122"/>
                </a:cubicBezTo>
                <a:close/>
                <a:moveTo>
                  <a:pt x="974" y="357"/>
                </a:moveTo>
                <a:cubicBezTo>
                  <a:pt x="973" y="359"/>
                  <a:pt x="972" y="359"/>
                  <a:pt x="974" y="361"/>
                </a:cubicBezTo>
                <a:cubicBezTo>
                  <a:pt x="976" y="361"/>
                  <a:pt x="976" y="361"/>
                  <a:pt x="976" y="361"/>
                </a:cubicBezTo>
                <a:cubicBezTo>
                  <a:pt x="978" y="361"/>
                  <a:pt x="979" y="357"/>
                  <a:pt x="982" y="355"/>
                </a:cubicBezTo>
                <a:cubicBezTo>
                  <a:pt x="987" y="349"/>
                  <a:pt x="986" y="345"/>
                  <a:pt x="984" y="346"/>
                </a:cubicBezTo>
                <a:cubicBezTo>
                  <a:pt x="984" y="345"/>
                  <a:pt x="986" y="343"/>
                  <a:pt x="983" y="343"/>
                </a:cubicBezTo>
                <a:cubicBezTo>
                  <a:pt x="983" y="343"/>
                  <a:pt x="978" y="346"/>
                  <a:pt x="978" y="346"/>
                </a:cubicBezTo>
                <a:cubicBezTo>
                  <a:pt x="977" y="349"/>
                  <a:pt x="977" y="349"/>
                  <a:pt x="975" y="349"/>
                </a:cubicBezTo>
                <a:cubicBezTo>
                  <a:pt x="976" y="346"/>
                  <a:pt x="976" y="348"/>
                  <a:pt x="979" y="344"/>
                </a:cubicBezTo>
                <a:cubicBezTo>
                  <a:pt x="980" y="343"/>
                  <a:pt x="980" y="342"/>
                  <a:pt x="980" y="341"/>
                </a:cubicBezTo>
                <a:cubicBezTo>
                  <a:pt x="987" y="341"/>
                  <a:pt x="985" y="342"/>
                  <a:pt x="985" y="338"/>
                </a:cubicBezTo>
                <a:cubicBezTo>
                  <a:pt x="986" y="337"/>
                  <a:pt x="984" y="339"/>
                  <a:pt x="981" y="337"/>
                </a:cubicBezTo>
                <a:cubicBezTo>
                  <a:pt x="977" y="336"/>
                  <a:pt x="978" y="340"/>
                  <a:pt x="977" y="339"/>
                </a:cubicBezTo>
                <a:cubicBezTo>
                  <a:pt x="976" y="339"/>
                  <a:pt x="978" y="337"/>
                  <a:pt x="978" y="336"/>
                </a:cubicBezTo>
                <a:cubicBezTo>
                  <a:pt x="978" y="334"/>
                  <a:pt x="978" y="335"/>
                  <a:pt x="981" y="333"/>
                </a:cubicBezTo>
                <a:cubicBezTo>
                  <a:pt x="983" y="332"/>
                  <a:pt x="984" y="333"/>
                  <a:pt x="983" y="330"/>
                </a:cubicBezTo>
                <a:cubicBezTo>
                  <a:pt x="983" y="329"/>
                  <a:pt x="978" y="327"/>
                  <a:pt x="977" y="328"/>
                </a:cubicBezTo>
                <a:cubicBezTo>
                  <a:pt x="976" y="329"/>
                  <a:pt x="976" y="329"/>
                  <a:pt x="975" y="329"/>
                </a:cubicBezTo>
                <a:cubicBezTo>
                  <a:pt x="976" y="328"/>
                  <a:pt x="976" y="326"/>
                  <a:pt x="974" y="326"/>
                </a:cubicBezTo>
                <a:cubicBezTo>
                  <a:pt x="970" y="326"/>
                  <a:pt x="971" y="330"/>
                  <a:pt x="973" y="329"/>
                </a:cubicBezTo>
                <a:cubicBezTo>
                  <a:pt x="971" y="331"/>
                  <a:pt x="971" y="328"/>
                  <a:pt x="967" y="331"/>
                </a:cubicBezTo>
                <a:cubicBezTo>
                  <a:pt x="968" y="330"/>
                  <a:pt x="970" y="329"/>
                  <a:pt x="970" y="328"/>
                </a:cubicBezTo>
                <a:cubicBezTo>
                  <a:pt x="970" y="327"/>
                  <a:pt x="969" y="326"/>
                  <a:pt x="967" y="328"/>
                </a:cubicBezTo>
                <a:cubicBezTo>
                  <a:pt x="964" y="330"/>
                  <a:pt x="962" y="325"/>
                  <a:pt x="965" y="325"/>
                </a:cubicBezTo>
                <a:cubicBezTo>
                  <a:pt x="971" y="325"/>
                  <a:pt x="970" y="321"/>
                  <a:pt x="963" y="322"/>
                </a:cubicBezTo>
                <a:cubicBezTo>
                  <a:pt x="965" y="319"/>
                  <a:pt x="964" y="320"/>
                  <a:pt x="961" y="321"/>
                </a:cubicBezTo>
                <a:cubicBezTo>
                  <a:pt x="960" y="321"/>
                  <a:pt x="961" y="323"/>
                  <a:pt x="958" y="324"/>
                </a:cubicBezTo>
                <a:cubicBezTo>
                  <a:pt x="956" y="324"/>
                  <a:pt x="956" y="326"/>
                  <a:pt x="955" y="326"/>
                </a:cubicBezTo>
                <a:cubicBezTo>
                  <a:pt x="958" y="322"/>
                  <a:pt x="958" y="322"/>
                  <a:pt x="958" y="322"/>
                </a:cubicBezTo>
                <a:cubicBezTo>
                  <a:pt x="961" y="319"/>
                  <a:pt x="961" y="319"/>
                  <a:pt x="961" y="319"/>
                </a:cubicBezTo>
                <a:cubicBezTo>
                  <a:pt x="965" y="315"/>
                  <a:pt x="965" y="315"/>
                  <a:pt x="965" y="315"/>
                </a:cubicBezTo>
                <a:cubicBezTo>
                  <a:pt x="967" y="313"/>
                  <a:pt x="967" y="313"/>
                  <a:pt x="967" y="313"/>
                </a:cubicBezTo>
                <a:cubicBezTo>
                  <a:pt x="970" y="312"/>
                  <a:pt x="970" y="312"/>
                  <a:pt x="970" y="312"/>
                </a:cubicBezTo>
                <a:cubicBezTo>
                  <a:pt x="970" y="311"/>
                  <a:pt x="972" y="310"/>
                  <a:pt x="971" y="309"/>
                </a:cubicBezTo>
                <a:cubicBezTo>
                  <a:pt x="969" y="309"/>
                  <a:pt x="969" y="309"/>
                  <a:pt x="969" y="309"/>
                </a:cubicBezTo>
                <a:cubicBezTo>
                  <a:pt x="970" y="307"/>
                  <a:pt x="970" y="307"/>
                  <a:pt x="970" y="307"/>
                </a:cubicBezTo>
                <a:cubicBezTo>
                  <a:pt x="975" y="308"/>
                  <a:pt x="975" y="308"/>
                  <a:pt x="975" y="308"/>
                </a:cubicBezTo>
                <a:cubicBezTo>
                  <a:pt x="975" y="308"/>
                  <a:pt x="976" y="305"/>
                  <a:pt x="976" y="305"/>
                </a:cubicBezTo>
                <a:cubicBezTo>
                  <a:pt x="973" y="304"/>
                  <a:pt x="974" y="304"/>
                  <a:pt x="971" y="305"/>
                </a:cubicBezTo>
                <a:cubicBezTo>
                  <a:pt x="969" y="304"/>
                  <a:pt x="970" y="304"/>
                  <a:pt x="967" y="306"/>
                </a:cubicBezTo>
                <a:cubicBezTo>
                  <a:pt x="967" y="306"/>
                  <a:pt x="963" y="306"/>
                  <a:pt x="963" y="307"/>
                </a:cubicBezTo>
                <a:cubicBezTo>
                  <a:pt x="961" y="309"/>
                  <a:pt x="960" y="312"/>
                  <a:pt x="958" y="313"/>
                </a:cubicBezTo>
                <a:cubicBezTo>
                  <a:pt x="957" y="313"/>
                  <a:pt x="953" y="313"/>
                  <a:pt x="953" y="314"/>
                </a:cubicBezTo>
                <a:cubicBezTo>
                  <a:pt x="953" y="316"/>
                  <a:pt x="953" y="316"/>
                  <a:pt x="953" y="316"/>
                </a:cubicBezTo>
                <a:cubicBezTo>
                  <a:pt x="951" y="318"/>
                  <a:pt x="951" y="317"/>
                  <a:pt x="950" y="319"/>
                </a:cubicBezTo>
                <a:cubicBezTo>
                  <a:pt x="946" y="323"/>
                  <a:pt x="946" y="323"/>
                  <a:pt x="946" y="323"/>
                </a:cubicBezTo>
                <a:cubicBezTo>
                  <a:pt x="943" y="326"/>
                  <a:pt x="945" y="327"/>
                  <a:pt x="945" y="328"/>
                </a:cubicBezTo>
                <a:cubicBezTo>
                  <a:pt x="944" y="327"/>
                  <a:pt x="944" y="327"/>
                  <a:pt x="943" y="327"/>
                </a:cubicBezTo>
                <a:cubicBezTo>
                  <a:pt x="940" y="328"/>
                  <a:pt x="938" y="330"/>
                  <a:pt x="942" y="331"/>
                </a:cubicBezTo>
                <a:cubicBezTo>
                  <a:pt x="942" y="331"/>
                  <a:pt x="943" y="331"/>
                  <a:pt x="943" y="332"/>
                </a:cubicBezTo>
                <a:cubicBezTo>
                  <a:pt x="941" y="332"/>
                  <a:pt x="941" y="332"/>
                  <a:pt x="941" y="332"/>
                </a:cubicBezTo>
                <a:cubicBezTo>
                  <a:pt x="940" y="333"/>
                  <a:pt x="939" y="329"/>
                  <a:pt x="937" y="333"/>
                </a:cubicBezTo>
                <a:cubicBezTo>
                  <a:pt x="936" y="334"/>
                  <a:pt x="935" y="336"/>
                  <a:pt x="933" y="337"/>
                </a:cubicBezTo>
                <a:cubicBezTo>
                  <a:pt x="935" y="334"/>
                  <a:pt x="928" y="338"/>
                  <a:pt x="929" y="340"/>
                </a:cubicBezTo>
                <a:cubicBezTo>
                  <a:pt x="929" y="341"/>
                  <a:pt x="930" y="339"/>
                  <a:pt x="931" y="339"/>
                </a:cubicBezTo>
                <a:cubicBezTo>
                  <a:pt x="933" y="339"/>
                  <a:pt x="934" y="339"/>
                  <a:pt x="935" y="339"/>
                </a:cubicBezTo>
                <a:cubicBezTo>
                  <a:pt x="933" y="340"/>
                  <a:pt x="932" y="341"/>
                  <a:pt x="930" y="342"/>
                </a:cubicBezTo>
                <a:cubicBezTo>
                  <a:pt x="930" y="343"/>
                  <a:pt x="925" y="346"/>
                  <a:pt x="925" y="346"/>
                </a:cubicBezTo>
                <a:cubicBezTo>
                  <a:pt x="925" y="348"/>
                  <a:pt x="924" y="349"/>
                  <a:pt x="929" y="350"/>
                </a:cubicBezTo>
                <a:cubicBezTo>
                  <a:pt x="931" y="350"/>
                  <a:pt x="934" y="348"/>
                  <a:pt x="939" y="349"/>
                </a:cubicBezTo>
                <a:cubicBezTo>
                  <a:pt x="941" y="350"/>
                  <a:pt x="946" y="350"/>
                  <a:pt x="949" y="350"/>
                </a:cubicBezTo>
                <a:cubicBezTo>
                  <a:pt x="953" y="349"/>
                  <a:pt x="953" y="349"/>
                  <a:pt x="953" y="349"/>
                </a:cubicBezTo>
                <a:cubicBezTo>
                  <a:pt x="955" y="348"/>
                  <a:pt x="956" y="348"/>
                  <a:pt x="957" y="347"/>
                </a:cubicBezTo>
                <a:cubicBezTo>
                  <a:pt x="957" y="348"/>
                  <a:pt x="956" y="349"/>
                  <a:pt x="955" y="349"/>
                </a:cubicBezTo>
                <a:cubicBezTo>
                  <a:pt x="952" y="350"/>
                  <a:pt x="956" y="351"/>
                  <a:pt x="958" y="351"/>
                </a:cubicBezTo>
                <a:cubicBezTo>
                  <a:pt x="959" y="351"/>
                  <a:pt x="960" y="349"/>
                  <a:pt x="961" y="349"/>
                </a:cubicBezTo>
                <a:cubicBezTo>
                  <a:pt x="963" y="349"/>
                  <a:pt x="962" y="349"/>
                  <a:pt x="964" y="348"/>
                </a:cubicBezTo>
                <a:cubicBezTo>
                  <a:pt x="964" y="349"/>
                  <a:pt x="964" y="349"/>
                  <a:pt x="964" y="349"/>
                </a:cubicBezTo>
                <a:cubicBezTo>
                  <a:pt x="963" y="349"/>
                  <a:pt x="961" y="350"/>
                  <a:pt x="961" y="350"/>
                </a:cubicBezTo>
                <a:cubicBezTo>
                  <a:pt x="959" y="354"/>
                  <a:pt x="960" y="353"/>
                  <a:pt x="955" y="355"/>
                </a:cubicBezTo>
                <a:cubicBezTo>
                  <a:pt x="954" y="355"/>
                  <a:pt x="954" y="355"/>
                  <a:pt x="953" y="355"/>
                </a:cubicBezTo>
                <a:cubicBezTo>
                  <a:pt x="952" y="357"/>
                  <a:pt x="952" y="358"/>
                  <a:pt x="955" y="358"/>
                </a:cubicBezTo>
                <a:cubicBezTo>
                  <a:pt x="957" y="357"/>
                  <a:pt x="958" y="359"/>
                  <a:pt x="962" y="354"/>
                </a:cubicBezTo>
                <a:cubicBezTo>
                  <a:pt x="966" y="349"/>
                  <a:pt x="967" y="353"/>
                  <a:pt x="970" y="349"/>
                </a:cubicBezTo>
                <a:cubicBezTo>
                  <a:pt x="972" y="346"/>
                  <a:pt x="972" y="346"/>
                  <a:pt x="972" y="346"/>
                </a:cubicBezTo>
                <a:cubicBezTo>
                  <a:pt x="973" y="348"/>
                  <a:pt x="972" y="350"/>
                  <a:pt x="971" y="352"/>
                </a:cubicBezTo>
                <a:cubicBezTo>
                  <a:pt x="971" y="353"/>
                  <a:pt x="968" y="357"/>
                  <a:pt x="968" y="358"/>
                </a:cubicBezTo>
                <a:cubicBezTo>
                  <a:pt x="969" y="358"/>
                  <a:pt x="972" y="358"/>
                  <a:pt x="972" y="357"/>
                </a:cubicBezTo>
                <a:cubicBezTo>
                  <a:pt x="973" y="357"/>
                  <a:pt x="973" y="356"/>
                  <a:pt x="974" y="355"/>
                </a:cubicBezTo>
                <a:cubicBezTo>
                  <a:pt x="974" y="355"/>
                  <a:pt x="974" y="356"/>
                  <a:pt x="974" y="357"/>
                </a:cubicBezTo>
                <a:close/>
                <a:moveTo>
                  <a:pt x="980" y="350"/>
                </a:moveTo>
                <a:cubicBezTo>
                  <a:pt x="980" y="349"/>
                  <a:pt x="982" y="348"/>
                  <a:pt x="983" y="347"/>
                </a:cubicBezTo>
                <a:cubicBezTo>
                  <a:pt x="981" y="349"/>
                  <a:pt x="981" y="350"/>
                  <a:pt x="979" y="351"/>
                </a:cubicBezTo>
                <a:cubicBezTo>
                  <a:pt x="979" y="350"/>
                  <a:pt x="980" y="350"/>
                  <a:pt x="980" y="350"/>
                </a:cubicBezTo>
                <a:close/>
                <a:moveTo>
                  <a:pt x="1003" y="148"/>
                </a:moveTo>
                <a:cubicBezTo>
                  <a:pt x="1002" y="148"/>
                  <a:pt x="1002" y="147"/>
                  <a:pt x="1001" y="147"/>
                </a:cubicBezTo>
                <a:cubicBezTo>
                  <a:pt x="1001" y="148"/>
                  <a:pt x="1002" y="148"/>
                  <a:pt x="1002" y="149"/>
                </a:cubicBezTo>
                <a:cubicBezTo>
                  <a:pt x="1000" y="150"/>
                  <a:pt x="999" y="150"/>
                  <a:pt x="997" y="150"/>
                </a:cubicBezTo>
                <a:cubicBezTo>
                  <a:pt x="996" y="150"/>
                  <a:pt x="996" y="150"/>
                  <a:pt x="996" y="149"/>
                </a:cubicBezTo>
                <a:cubicBezTo>
                  <a:pt x="995" y="149"/>
                  <a:pt x="995" y="149"/>
                  <a:pt x="995" y="149"/>
                </a:cubicBezTo>
                <a:cubicBezTo>
                  <a:pt x="995" y="150"/>
                  <a:pt x="995" y="150"/>
                  <a:pt x="994" y="151"/>
                </a:cubicBezTo>
                <a:cubicBezTo>
                  <a:pt x="995" y="151"/>
                  <a:pt x="994" y="151"/>
                  <a:pt x="996" y="152"/>
                </a:cubicBezTo>
                <a:cubicBezTo>
                  <a:pt x="996" y="153"/>
                  <a:pt x="993" y="153"/>
                  <a:pt x="993" y="153"/>
                </a:cubicBezTo>
                <a:cubicBezTo>
                  <a:pt x="991" y="152"/>
                  <a:pt x="991" y="153"/>
                  <a:pt x="990" y="152"/>
                </a:cubicBezTo>
                <a:cubicBezTo>
                  <a:pt x="990" y="152"/>
                  <a:pt x="990" y="152"/>
                  <a:pt x="990" y="153"/>
                </a:cubicBezTo>
                <a:cubicBezTo>
                  <a:pt x="991" y="153"/>
                  <a:pt x="992" y="153"/>
                  <a:pt x="992" y="154"/>
                </a:cubicBezTo>
                <a:cubicBezTo>
                  <a:pt x="992" y="156"/>
                  <a:pt x="991" y="155"/>
                  <a:pt x="990" y="155"/>
                </a:cubicBezTo>
                <a:cubicBezTo>
                  <a:pt x="989" y="155"/>
                  <a:pt x="988" y="157"/>
                  <a:pt x="987" y="157"/>
                </a:cubicBezTo>
                <a:cubicBezTo>
                  <a:pt x="985" y="157"/>
                  <a:pt x="984" y="157"/>
                  <a:pt x="983" y="155"/>
                </a:cubicBezTo>
                <a:cubicBezTo>
                  <a:pt x="983" y="157"/>
                  <a:pt x="983" y="158"/>
                  <a:pt x="981" y="158"/>
                </a:cubicBezTo>
                <a:cubicBezTo>
                  <a:pt x="981" y="160"/>
                  <a:pt x="981" y="161"/>
                  <a:pt x="979" y="163"/>
                </a:cubicBezTo>
                <a:cubicBezTo>
                  <a:pt x="979" y="164"/>
                  <a:pt x="979" y="164"/>
                  <a:pt x="977" y="164"/>
                </a:cubicBezTo>
                <a:cubicBezTo>
                  <a:pt x="976" y="164"/>
                  <a:pt x="976" y="164"/>
                  <a:pt x="975" y="162"/>
                </a:cubicBezTo>
                <a:cubicBezTo>
                  <a:pt x="975" y="162"/>
                  <a:pt x="975" y="162"/>
                  <a:pt x="975" y="162"/>
                </a:cubicBezTo>
                <a:cubicBezTo>
                  <a:pt x="974" y="163"/>
                  <a:pt x="972" y="163"/>
                  <a:pt x="973" y="161"/>
                </a:cubicBezTo>
                <a:cubicBezTo>
                  <a:pt x="973" y="161"/>
                  <a:pt x="973" y="161"/>
                  <a:pt x="973" y="161"/>
                </a:cubicBezTo>
                <a:cubicBezTo>
                  <a:pt x="972" y="161"/>
                  <a:pt x="972" y="162"/>
                  <a:pt x="971" y="162"/>
                </a:cubicBezTo>
                <a:cubicBezTo>
                  <a:pt x="970" y="162"/>
                  <a:pt x="970" y="162"/>
                  <a:pt x="970" y="160"/>
                </a:cubicBezTo>
                <a:cubicBezTo>
                  <a:pt x="969" y="160"/>
                  <a:pt x="969" y="159"/>
                  <a:pt x="970" y="158"/>
                </a:cubicBezTo>
                <a:cubicBezTo>
                  <a:pt x="970" y="158"/>
                  <a:pt x="968" y="157"/>
                  <a:pt x="967" y="156"/>
                </a:cubicBezTo>
                <a:cubicBezTo>
                  <a:pt x="965" y="154"/>
                  <a:pt x="969" y="154"/>
                  <a:pt x="969" y="153"/>
                </a:cubicBezTo>
                <a:cubicBezTo>
                  <a:pt x="968" y="153"/>
                  <a:pt x="966" y="154"/>
                  <a:pt x="964" y="152"/>
                </a:cubicBezTo>
                <a:cubicBezTo>
                  <a:pt x="963" y="151"/>
                  <a:pt x="964" y="151"/>
                  <a:pt x="964" y="150"/>
                </a:cubicBezTo>
                <a:cubicBezTo>
                  <a:pt x="963" y="150"/>
                  <a:pt x="963" y="151"/>
                  <a:pt x="962" y="151"/>
                </a:cubicBezTo>
                <a:cubicBezTo>
                  <a:pt x="961" y="150"/>
                  <a:pt x="963" y="148"/>
                  <a:pt x="961" y="148"/>
                </a:cubicBezTo>
                <a:cubicBezTo>
                  <a:pt x="960" y="148"/>
                  <a:pt x="959" y="149"/>
                  <a:pt x="959" y="149"/>
                </a:cubicBezTo>
                <a:cubicBezTo>
                  <a:pt x="958" y="150"/>
                  <a:pt x="956" y="150"/>
                  <a:pt x="955" y="149"/>
                </a:cubicBezTo>
                <a:cubicBezTo>
                  <a:pt x="954" y="149"/>
                  <a:pt x="954" y="148"/>
                  <a:pt x="953" y="148"/>
                </a:cubicBezTo>
                <a:cubicBezTo>
                  <a:pt x="954" y="148"/>
                  <a:pt x="954" y="148"/>
                  <a:pt x="954" y="148"/>
                </a:cubicBezTo>
                <a:cubicBezTo>
                  <a:pt x="953" y="151"/>
                  <a:pt x="954" y="150"/>
                  <a:pt x="955" y="151"/>
                </a:cubicBezTo>
                <a:cubicBezTo>
                  <a:pt x="956" y="152"/>
                  <a:pt x="956" y="152"/>
                  <a:pt x="955" y="154"/>
                </a:cubicBezTo>
                <a:cubicBezTo>
                  <a:pt x="954" y="154"/>
                  <a:pt x="952" y="154"/>
                  <a:pt x="952" y="154"/>
                </a:cubicBezTo>
                <a:cubicBezTo>
                  <a:pt x="950" y="153"/>
                  <a:pt x="950" y="153"/>
                  <a:pt x="950" y="153"/>
                </a:cubicBezTo>
                <a:cubicBezTo>
                  <a:pt x="948" y="152"/>
                  <a:pt x="949" y="152"/>
                  <a:pt x="947" y="151"/>
                </a:cubicBezTo>
                <a:cubicBezTo>
                  <a:pt x="946" y="151"/>
                  <a:pt x="946" y="151"/>
                  <a:pt x="946" y="151"/>
                </a:cubicBezTo>
                <a:cubicBezTo>
                  <a:pt x="947" y="151"/>
                  <a:pt x="947" y="152"/>
                  <a:pt x="948" y="153"/>
                </a:cubicBezTo>
                <a:cubicBezTo>
                  <a:pt x="948" y="153"/>
                  <a:pt x="948" y="154"/>
                  <a:pt x="948" y="154"/>
                </a:cubicBezTo>
                <a:cubicBezTo>
                  <a:pt x="948" y="157"/>
                  <a:pt x="950" y="155"/>
                  <a:pt x="951" y="155"/>
                </a:cubicBezTo>
                <a:cubicBezTo>
                  <a:pt x="953" y="155"/>
                  <a:pt x="953" y="155"/>
                  <a:pt x="953" y="158"/>
                </a:cubicBezTo>
                <a:cubicBezTo>
                  <a:pt x="954" y="159"/>
                  <a:pt x="952" y="159"/>
                  <a:pt x="951" y="160"/>
                </a:cubicBezTo>
                <a:cubicBezTo>
                  <a:pt x="953" y="161"/>
                  <a:pt x="954" y="161"/>
                  <a:pt x="953" y="163"/>
                </a:cubicBezTo>
                <a:cubicBezTo>
                  <a:pt x="953" y="163"/>
                  <a:pt x="953" y="163"/>
                  <a:pt x="953" y="163"/>
                </a:cubicBezTo>
                <a:cubicBezTo>
                  <a:pt x="955" y="163"/>
                  <a:pt x="956" y="163"/>
                  <a:pt x="956" y="165"/>
                </a:cubicBezTo>
                <a:cubicBezTo>
                  <a:pt x="957" y="165"/>
                  <a:pt x="958" y="165"/>
                  <a:pt x="958" y="164"/>
                </a:cubicBezTo>
                <a:cubicBezTo>
                  <a:pt x="958" y="163"/>
                  <a:pt x="960" y="164"/>
                  <a:pt x="960" y="164"/>
                </a:cubicBezTo>
                <a:cubicBezTo>
                  <a:pt x="961" y="165"/>
                  <a:pt x="961" y="165"/>
                  <a:pt x="960" y="166"/>
                </a:cubicBezTo>
                <a:cubicBezTo>
                  <a:pt x="959" y="167"/>
                  <a:pt x="958" y="167"/>
                  <a:pt x="958" y="167"/>
                </a:cubicBezTo>
                <a:cubicBezTo>
                  <a:pt x="958" y="169"/>
                  <a:pt x="960" y="167"/>
                  <a:pt x="961" y="167"/>
                </a:cubicBezTo>
                <a:cubicBezTo>
                  <a:pt x="963" y="167"/>
                  <a:pt x="962" y="169"/>
                  <a:pt x="959" y="170"/>
                </a:cubicBezTo>
                <a:cubicBezTo>
                  <a:pt x="959" y="171"/>
                  <a:pt x="959" y="171"/>
                  <a:pt x="959" y="171"/>
                </a:cubicBezTo>
                <a:cubicBezTo>
                  <a:pt x="959" y="171"/>
                  <a:pt x="960" y="171"/>
                  <a:pt x="960" y="171"/>
                </a:cubicBezTo>
                <a:cubicBezTo>
                  <a:pt x="960" y="171"/>
                  <a:pt x="961" y="171"/>
                  <a:pt x="961" y="171"/>
                </a:cubicBezTo>
                <a:cubicBezTo>
                  <a:pt x="963" y="173"/>
                  <a:pt x="964" y="173"/>
                  <a:pt x="961" y="174"/>
                </a:cubicBezTo>
                <a:cubicBezTo>
                  <a:pt x="961" y="175"/>
                  <a:pt x="961" y="175"/>
                  <a:pt x="961" y="175"/>
                </a:cubicBezTo>
                <a:cubicBezTo>
                  <a:pt x="961" y="175"/>
                  <a:pt x="962" y="176"/>
                  <a:pt x="962" y="176"/>
                </a:cubicBezTo>
                <a:cubicBezTo>
                  <a:pt x="963" y="177"/>
                  <a:pt x="960" y="181"/>
                  <a:pt x="958" y="181"/>
                </a:cubicBezTo>
                <a:cubicBezTo>
                  <a:pt x="957" y="181"/>
                  <a:pt x="958" y="179"/>
                  <a:pt x="958" y="177"/>
                </a:cubicBezTo>
                <a:cubicBezTo>
                  <a:pt x="958" y="179"/>
                  <a:pt x="957" y="180"/>
                  <a:pt x="956" y="181"/>
                </a:cubicBezTo>
                <a:cubicBezTo>
                  <a:pt x="957" y="185"/>
                  <a:pt x="957" y="185"/>
                  <a:pt x="957" y="185"/>
                </a:cubicBezTo>
                <a:cubicBezTo>
                  <a:pt x="957" y="186"/>
                  <a:pt x="955" y="185"/>
                  <a:pt x="954" y="185"/>
                </a:cubicBezTo>
                <a:cubicBezTo>
                  <a:pt x="952" y="184"/>
                  <a:pt x="952" y="184"/>
                  <a:pt x="950" y="185"/>
                </a:cubicBezTo>
                <a:cubicBezTo>
                  <a:pt x="952" y="184"/>
                  <a:pt x="952" y="184"/>
                  <a:pt x="953" y="186"/>
                </a:cubicBezTo>
                <a:cubicBezTo>
                  <a:pt x="954" y="186"/>
                  <a:pt x="950" y="188"/>
                  <a:pt x="949" y="188"/>
                </a:cubicBezTo>
                <a:cubicBezTo>
                  <a:pt x="948" y="186"/>
                  <a:pt x="948" y="187"/>
                  <a:pt x="950" y="186"/>
                </a:cubicBezTo>
                <a:cubicBezTo>
                  <a:pt x="949" y="186"/>
                  <a:pt x="948" y="184"/>
                  <a:pt x="948" y="183"/>
                </a:cubicBezTo>
                <a:cubicBezTo>
                  <a:pt x="947" y="183"/>
                  <a:pt x="947" y="183"/>
                  <a:pt x="947" y="183"/>
                </a:cubicBezTo>
                <a:cubicBezTo>
                  <a:pt x="946" y="184"/>
                  <a:pt x="945" y="185"/>
                  <a:pt x="944" y="183"/>
                </a:cubicBezTo>
                <a:cubicBezTo>
                  <a:pt x="943" y="182"/>
                  <a:pt x="943" y="183"/>
                  <a:pt x="942" y="182"/>
                </a:cubicBezTo>
                <a:cubicBezTo>
                  <a:pt x="941" y="182"/>
                  <a:pt x="941" y="181"/>
                  <a:pt x="941" y="180"/>
                </a:cubicBezTo>
                <a:cubicBezTo>
                  <a:pt x="938" y="180"/>
                  <a:pt x="938" y="177"/>
                  <a:pt x="936" y="176"/>
                </a:cubicBezTo>
                <a:cubicBezTo>
                  <a:pt x="936" y="177"/>
                  <a:pt x="937" y="179"/>
                  <a:pt x="936" y="179"/>
                </a:cubicBezTo>
                <a:cubicBezTo>
                  <a:pt x="932" y="178"/>
                  <a:pt x="932" y="175"/>
                  <a:pt x="930" y="175"/>
                </a:cubicBezTo>
                <a:cubicBezTo>
                  <a:pt x="930" y="175"/>
                  <a:pt x="929" y="176"/>
                  <a:pt x="929" y="176"/>
                </a:cubicBezTo>
                <a:cubicBezTo>
                  <a:pt x="929" y="178"/>
                  <a:pt x="929" y="178"/>
                  <a:pt x="930" y="180"/>
                </a:cubicBezTo>
                <a:cubicBezTo>
                  <a:pt x="931" y="180"/>
                  <a:pt x="935" y="183"/>
                  <a:pt x="936" y="184"/>
                </a:cubicBezTo>
                <a:cubicBezTo>
                  <a:pt x="941" y="188"/>
                  <a:pt x="938" y="187"/>
                  <a:pt x="942" y="190"/>
                </a:cubicBezTo>
                <a:cubicBezTo>
                  <a:pt x="944" y="191"/>
                  <a:pt x="941" y="192"/>
                  <a:pt x="940" y="193"/>
                </a:cubicBezTo>
                <a:cubicBezTo>
                  <a:pt x="940" y="193"/>
                  <a:pt x="941" y="195"/>
                  <a:pt x="940" y="195"/>
                </a:cubicBezTo>
                <a:cubicBezTo>
                  <a:pt x="936" y="195"/>
                  <a:pt x="936" y="196"/>
                  <a:pt x="934" y="194"/>
                </a:cubicBezTo>
                <a:cubicBezTo>
                  <a:pt x="932" y="193"/>
                  <a:pt x="932" y="193"/>
                  <a:pt x="930" y="192"/>
                </a:cubicBezTo>
                <a:cubicBezTo>
                  <a:pt x="927" y="191"/>
                  <a:pt x="927" y="191"/>
                  <a:pt x="927" y="191"/>
                </a:cubicBezTo>
                <a:cubicBezTo>
                  <a:pt x="927" y="191"/>
                  <a:pt x="924" y="191"/>
                  <a:pt x="923" y="191"/>
                </a:cubicBezTo>
                <a:cubicBezTo>
                  <a:pt x="923" y="191"/>
                  <a:pt x="920" y="190"/>
                  <a:pt x="920" y="189"/>
                </a:cubicBezTo>
                <a:cubicBezTo>
                  <a:pt x="918" y="189"/>
                  <a:pt x="917" y="188"/>
                  <a:pt x="917" y="186"/>
                </a:cubicBezTo>
                <a:cubicBezTo>
                  <a:pt x="912" y="185"/>
                  <a:pt x="915" y="186"/>
                  <a:pt x="912" y="186"/>
                </a:cubicBezTo>
                <a:cubicBezTo>
                  <a:pt x="911" y="186"/>
                  <a:pt x="909" y="184"/>
                  <a:pt x="908" y="184"/>
                </a:cubicBezTo>
                <a:cubicBezTo>
                  <a:pt x="908" y="185"/>
                  <a:pt x="908" y="185"/>
                  <a:pt x="908" y="185"/>
                </a:cubicBezTo>
                <a:cubicBezTo>
                  <a:pt x="909" y="185"/>
                  <a:pt x="910" y="185"/>
                  <a:pt x="911" y="186"/>
                </a:cubicBezTo>
                <a:cubicBezTo>
                  <a:pt x="911" y="187"/>
                  <a:pt x="912" y="188"/>
                  <a:pt x="911" y="189"/>
                </a:cubicBezTo>
                <a:cubicBezTo>
                  <a:pt x="910" y="189"/>
                  <a:pt x="910" y="189"/>
                  <a:pt x="909" y="188"/>
                </a:cubicBezTo>
                <a:cubicBezTo>
                  <a:pt x="907" y="188"/>
                  <a:pt x="906" y="187"/>
                  <a:pt x="906" y="185"/>
                </a:cubicBezTo>
                <a:cubicBezTo>
                  <a:pt x="905" y="186"/>
                  <a:pt x="904" y="186"/>
                  <a:pt x="904" y="184"/>
                </a:cubicBezTo>
                <a:cubicBezTo>
                  <a:pt x="904" y="183"/>
                  <a:pt x="907" y="183"/>
                  <a:pt x="907" y="183"/>
                </a:cubicBezTo>
                <a:cubicBezTo>
                  <a:pt x="908" y="182"/>
                  <a:pt x="908" y="182"/>
                  <a:pt x="908" y="182"/>
                </a:cubicBezTo>
                <a:cubicBezTo>
                  <a:pt x="903" y="182"/>
                  <a:pt x="904" y="183"/>
                  <a:pt x="903" y="180"/>
                </a:cubicBezTo>
                <a:cubicBezTo>
                  <a:pt x="901" y="180"/>
                  <a:pt x="901" y="180"/>
                  <a:pt x="901" y="180"/>
                </a:cubicBezTo>
                <a:cubicBezTo>
                  <a:pt x="901" y="179"/>
                  <a:pt x="901" y="178"/>
                  <a:pt x="901" y="178"/>
                </a:cubicBezTo>
                <a:cubicBezTo>
                  <a:pt x="905" y="178"/>
                  <a:pt x="904" y="179"/>
                  <a:pt x="908" y="177"/>
                </a:cubicBezTo>
                <a:cubicBezTo>
                  <a:pt x="908" y="176"/>
                  <a:pt x="908" y="176"/>
                  <a:pt x="908" y="176"/>
                </a:cubicBezTo>
                <a:cubicBezTo>
                  <a:pt x="904" y="176"/>
                  <a:pt x="906" y="178"/>
                  <a:pt x="904" y="175"/>
                </a:cubicBezTo>
                <a:cubicBezTo>
                  <a:pt x="902" y="176"/>
                  <a:pt x="902" y="176"/>
                  <a:pt x="902" y="176"/>
                </a:cubicBezTo>
                <a:cubicBezTo>
                  <a:pt x="901" y="176"/>
                  <a:pt x="900" y="174"/>
                  <a:pt x="900" y="173"/>
                </a:cubicBezTo>
                <a:cubicBezTo>
                  <a:pt x="900" y="172"/>
                  <a:pt x="898" y="170"/>
                  <a:pt x="897" y="170"/>
                </a:cubicBezTo>
                <a:cubicBezTo>
                  <a:pt x="897" y="169"/>
                  <a:pt x="899" y="167"/>
                  <a:pt x="899" y="167"/>
                </a:cubicBezTo>
                <a:cubicBezTo>
                  <a:pt x="898" y="167"/>
                  <a:pt x="898" y="167"/>
                  <a:pt x="897" y="166"/>
                </a:cubicBezTo>
                <a:cubicBezTo>
                  <a:pt x="895" y="167"/>
                  <a:pt x="895" y="167"/>
                  <a:pt x="895" y="167"/>
                </a:cubicBezTo>
                <a:cubicBezTo>
                  <a:pt x="895" y="167"/>
                  <a:pt x="892" y="170"/>
                  <a:pt x="892" y="168"/>
                </a:cubicBezTo>
                <a:cubicBezTo>
                  <a:pt x="892" y="167"/>
                  <a:pt x="893" y="167"/>
                  <a:pt x="893" y="166"/>
                </a:cubicBezTo>
                <a:cubicBezTo>
                  <a:pt x="892" y="167"/>
                  <a:pt x="889" y="167"/>
                  <a:pt x="890" y="164"/>
                </a:cubicBezTo>
                <a:cubicBezTo>
                  <a:pt x="889" y="165"/>
                  <a:pt x="889" y="165"/>
                  <a:pt x="889" y="165"/>
                </a:cubicBezTo>
                <a:cubicBezTo>
                  <a:pt x="889" y="166"/>
                  <a:pt x="889" y="168"/>
                  <a:pt x="889" y="169"/>
                </a:cubicBezTo>
                <a:cubicBezTo>
                  <a:pt x="888" y="171"/>
                  <a:pt x="882" y="167"/>
                  <a:pt x="881" y="166"/>
                </a:cubicBezTo>
                <a:cubicBezTo>
                  <a:pt x="880" y="167"/>
                  <a:pt x="879" y="169"/>
                  <a:pt x="877" y="169"/>
                </a:cubicBezTo>
                <a:cubicBezTo>
                  <a:pt x="876" y="169"/>
                  <a:pt x="874" y="170"/>
                  <a:pt x="873" y="170"/>
                </a:cubicBezTo>
                <a:cubicBezTo>
                  <a:pt x="871" y="170"/>
                  <a:pt x="872" y="172"/>
                  <a:pt x="865" y="170"/>
                </a:cubicBezTo>
                <a:cubicBezTo>
                  <a:pt x="865" y="170"/>
                  <a:pt x="862" y="168"/>
                  <a:pt x="862" y="167"/>
                </a:cubicBezTo>
                <a:cubicBezTo>
                  <a:pt x="862" y="167"/>
                  <a:pt x="862" y="167"/>
                  <a:pt x="865" y="163"/>
                </a:cubicBezTo>
                <a:cubicBezTo>
                  <a:pt x="869" y="159"/>
                  <a:pt x="869" y="161"/>
                  <a:pt x="872" y="160"/>
                </a:cubicBezTo>
                <a:cubicBezTo>
                  <a:pt x="872" y="159"/>
                  <a:pt x="872" y="159"/>
                  <a:pt x="872" y="159"/>
                </a:cubicBezTo>
                <a:cubicBezTo>
                  <a:pt x="872" y="159"/>
                  <a:pt x="874" y="157"/>
                  <a:pt x="875" y="157"/>
                </a:cubicBezTo>
                <a:cubicBezTo>
                  <a:pt x="878" y="158"/>
                  <a:pt x="881" y="159"/>
                  <a:pt x="885" y="160"/>
                </a:cubicBezTo>
                <a:cubicBezTo>
                  <a:pt x="887" y="158"/>
                  <a:pt x="886" y="159"/>
                  <a:pt x="888" y="160"/>
                </a:cubicBezTo>
                <a:cubicBezTo>
                  <a:pt x="888" y="160"/>
                  <a:pt x="893" y="158"/>
                  <a:pt x="894" y="158"/>
                </a:cubicBezTo>
                <a:cubicBezTo>
                  <a:pt x="894" y="158"/>
                  <a:pt x="894" y="158"/>
                  <a:pt x="895" y="158"/>
                </a:cubicBezTo>
                <a:cubicBezTo>
                  <a:pt x="897" y="158"/>
                  <a:pt x="898" y="157"/>
                  <a:pt x="900" y="157"/>
                </a:cubicBezTo>
                <a:cubicBezTo>
                  <a:pt x="900" y="156"/>
                  <a:pt x="902" y="157"/>
                  <a:pt x="902" y="157"/>
                </a:cubicBezTo>
                <a:cubicBezTo>
                  <a:pt x="903" y="157"/>
                  <a:pt x="903" y="156"/>
                  <a:pt x="904" y="155"/>
                </a:cubicBezTo>
                <a:cubicBezTo>
                  <a:pt x="899" y="150"/>
                  <a:pt x="900" y="152"/>
                  <a:pt x="903" y="149"/>
                </a:cubicBezTo>
                <a:cubicBezTo>
                  <a:pt x="904" y="149"/>
                  <a:pt x="907" y="148"/>
                  <a:pt x="908" y="148"/>
                </a:cubicBezTo>
                <a:cubicBezTo>
                  <a:pt x="911" y="146"/>
                  <a:pt x="911" y="146"/>
                  <a:pt x="911" y="146"/>
                </a:cubicBezTo>
                <a:cubicBezTo>
                  <a:pt x="916" y="144"/>
                  <a:pt x="916" y="144"/>
                  <a:pt x="916" y="144"/>
                </a:cubicBezTo>
                <a:cubicBezTo>
                  <a:pt x="923" y="141"/>
                  <a:pt x="923" y="141"/>
                  <a:pt x="923" y="141"/>
                </a:cubicBezTo>
                <a:cubicBezTo>
                  <a:pt x="925" y="139"/>
                  <a:pt x="925" y="139"/>
                  <a:pt x="925" y="139"/>
                </a:cubicBezTo>
                <a:cubicBezTo>
                  <a:pt x="925" y="134"/>
                  <a:pt x="924" y="136"/>
                  <a:pt x="926" y="132"/>
                </a:cubicBezTo>
                <a:cubicBezTo>
                  <a:pt x="925" y="131"/>
                  <a:pt x="925" y="131"/>
                  <a:pt x="925" y="131"/>
                </a:cubicBezTo>
                <a:cubicBezTo>
                  <a:pt x="923" y="132"/>
                  <a:pt x="923" y="131"/>
                  <a:pt x="921" y="130"/>
                </a:cubicBezTo>
                <a:cubicBezTo>
                  <a:pt x="920" y="129"/>
                  <a:pt x="923" y="127"/>
                  <a:pt x="924" y="127"/>
                </a:cubicBezTo>
                <a:cubicBezTo>
                  <a:pt x="924" y="126"/>
                  <a:pt x="923" y="126"/>
                  <a:pt x="923" y="126"/>
                </a:cubicBezTo>
                <a:cubicBezTo>
                  <a:pt x="922" y="126"/>
                  <a:pt x="922" y="126"/>
                  <a:pt x="922" y="126"/>
                </a:cubicBezTo>
                <a:cubicBezTo>
                  <a:pt x="922" y="128"/>
                  <a:pt x="922" y="128"/>
                  <a:pt x="922" y="128"/>
                </a:cubicBezTo>
                <a:cubicBezTo>
                  <a:pt x="921" y="130"/>
                  <a:pt x="921" y="129"/>
                  <a:pt x="919" y="128"/>
                </a:cubicBezTo>
                <a:cubicBezTo>
                  <a:pt x="918" y="127"/>
                  <a:pt x="918" y="124"/>
                  <a:pt x="918" y="123"/>
                </a:cubicBezTo>
                <a:cubicBezTo>
                  <a:pt x="915" y="125"/>
                  <a:pt x="915" y="125"/>
                  <a:pt x="914" y="124"/>
                </a:cubicBezTo>
                <a:cubicBezTo>
                  <a:pt x="914" y="125"/>
                  <a:pt x="914" y="125"/>
                  <a:pt x="910" y="125"/>
                </a:cubicBezTo>
                <a:cubicBezTo>
                  <a:pt x="905" y="125"/>
                  <a:pt x="906" y="126"/>
                  <a:pt x="906" y="126"/>
                </a:cubicBezTo>
                <a:cubicBezTo>
                  <a:pt x="905" y="127"/>
                  <a:pt x="901" y="126"/>
                  <a:pt x="904" y="124"/>
                </a:cubicBezTo>
                <a:cubicBezTo>
                  <a:pt x="907" y="122"/>
                  <a:pt x="904" y="122"/>
                  <a:pt x="910" y="122"/>
                </a:cubicBezTo>
                <a:cubicBezTo>
                  <a:pt x="911" y="122"/>
                  <a:pt x="914" y="121"/>
                  <a:pt x="914" y="120"/>
                </a:cubicBezTo>
                <a:cubicBezTo>
                  <a:pt x="913" y="119"/>
                  <a:pt x="913" y="120"/>
                  <a:pt x="910" y="119"/>
                </a:cubicBezTo>
                <a:cubicBezTo>
                  <a:pt x="909" y="119"/>
                  <a:pt x="910" y="118"/>
                  <a:pt x="910" y="118"/>
                </a:cubicBezTo>
                <a:cubicBezTo>
                  <a:pt x="910" y="118"/>
                  <a:pt x="907" y="118"/>
                  <a:pt x="906" y="118"/>
                </a:cubicBezTo>
                <a:cubicBezTo>
                  <a:pt x="904" y="118"/>
                  <a:pt x="905" y="117"/>
                  <a:pt x="906" y="116"/>
                </a:cubicBezTo>
                <a:cubicBezTo>
                  <a:pt x="907" y="116"/>
                  <a:pt x="908" y="116"/>
                  <a:pt x="908" y="115"/>
                </a:cubicBezTo>
                <a:cubicBezTo>
                  <a:pt x="906" y="115"/>
                  <a:pt x="906" y="115"/>
                  <a:pt x="906" y="115"/>
                </a:cubicBezTo>
                <a:cubicBezTo>
                  <a:pt x="905" y="115"/>
                  <a:pt x="903" y="115"/>
                  <a:pt x="903" y="114"/>
                </a:cubicBezTo>
                <a:cubicBezTo>
                  <a:pt x="905" y="113"/>
                  <a:pt x="905" y="113"/>
                  <a:pt x="905" y="111"/>
                </a:cubicBezTo>
                <a:cubicBezTo>
                  <a:pt x="900" y="110"/>
                  <a:pt x="899" y="111"/>
                  <a:pt x="900" y="108"/>
                </a:cubicBezTo>
                <a:cubicBezTo>
                  <a:pt x="899" y="108"/>
                  <a:pt x="897" y="108"/>
                  <a:pt x="895" y="108"/>
                </a:cubicBezTo>
                <a:cubicBezTo>
                  <a:pt x="895" y="108"/>
                  <a:pt x="895" y="110"/>
                  <a:pt x="895" y="110"/>
                </a:cubicBezTo>
                <a:cubicBezTo>
                  <a:pt x="896" y="111"/>
                  <a:pt x="898" y="110"/>
                  <a:pt x="898" y="113"/>
                </a:cubicBezTo>
                <a:cubicBezTo>
                  <a:pt x="898" y="113"/>
                  <a:pt x="896" y="114"/>
                  <a:pt x="896" y="114"/>
                </a:cubicBezTo>
                <a:cubicBezTo>
                  <a:pt x="895" y="115"/>
                  <a:pt x="894" y="114"/>
                  <a:pt x="893" y="114"/>
                </a:cubicBezTo>
                <a:cubicBezTo>
                  <a:pt x="892" y="114"/>
                  <a:pt x="891" y="116"/>
                  <a:pt x="890" y="117"/>
                </a:cubicBezTo>
                <a:cubicBezTo>
                  <a:pt x="890" y="117"/>
                  <a:pt x="886" y="116"/>
                  <a:pt x="886" y="117"/>
                </a:cubicBezTo>
                <a:cubicBezTo>
                  <a:pt x="884" y="119"/>
                  <a:pt x="882" y="118"/>
                  <a:pt x="882" y="117"/>
                </a:cubicBezTo>
                <a:cubicBezTo>
                  <a:pt x="882" y="115"/>
                  <a:pt x="887" y="116"/>
                  <a:pt x="888" y="115"/>
                </a:cubicBezTo>
                <a:cubicBezTo>
                  <a:pt x="888" y="115"/>
                  <a:pt x="889" y="114"/>
                  <a:pt x="888" y="114"/>
                </a:cubicBezTo>
                <a:cubicBezTo>
                  <a:pt x="881" y="112"/>
                  <a:pt x="881" y="112"/>
                  <a:pt x="881" y="112"/>
                </a:cubicBezTo>
                <a:cubicBezTo>
                  <a:pt x="880" y="113"/>
                  <a:pt x="880" y="113"/>
                  <a:pt x="880" y="113"/>
                </a:cubicBezTo>
                <a:cubicBezTo>
                  <a:pt x="880" y="114"/>
                  <a:pt x="881" y="115"/>
                  <a:pt x="881" y="115"/>
                </a:cubicBezTo>
                <a:cubicBezTo>
                  <a:pt x="881" y="115"/>
                  <a:pt x="881" y="115"/>
                  <a:pt x="881" y="115"/>
                </a:cubicBezTo>
                <a:cubicBezTo>
                  <a:pt x="881" y="115"/>
                  <a:pt x="881" y="115"/>
                  <a:pt x="881" y="115"/>
                </a:cubicBezTo>
                <a:cubicBezTo>
                  <a:pt x="882" y="115"/>
                  <a:pt x="882" y="115"/>
                  <a:pt x="881" y="116"/>
                </a:cubicBezTo>
                <a:cubicBezTo>
                  <a:pt x="881" y="116"/>
                  <a:pt x="881" y="116"/>
                  <a:pt x="881" y="116"/>
                </a:cubicBezTo>
                <a:cubicBezTo>
                  <a:pt x="881" y="116"/>
                  <a:pt x="881" y="116"/>
                  <a:pt x="881" y="116"/>
                </a:cubicBezTo>
                <a:cubicBezTo>
                  <a:pt x="878" y="116"/>
                  <a:pt x="878" y="115"/>
                  <a:pt x="876" y="114"/>
                </a:cubicBezTo>
                <a:cubicBezTo>
                  <a:pt x="873" y="114"/>
                  <a:pt x="873" y="114"/>
                  <a:pt x="873" y="114"/>
                </a:cubicBezTo>
                <a:cubicBezTo>
                  <a:pt x="869" y="114"/>
                  <a:pt x="869" y="114"/>
                  <a:pt x="869" y="114"/>
                </a:cubicBezTo>
                <a:cubicBezTo>
                  <a:pt x="866" y="113"/>
                  <a:pt x="866" y="113"/>
                  <a:pt x="866" y="113"/>
                </a:cubicBezTo>
                <a:cubicBezTo>
                  <a:pt x="865" y="113"/>
                  <a:pt x="859" y="114"/>
                  <a:pt x="858" y="114"/>
                </a:cubicBezTo>
                <a:cubicBezTo>
                  <a:pt x="857" y="114"/>
                  <a:pt x="855" y="113"/>
                  <a:pt x="855" y="113"/>
                </a:cubicBezTo>
                <a:cubicBezTo>
                  <a:pt x="853" y="112"/>
                  <a:pt x="850" y="112"/>
                  <a:pt x="849" y="112"/>
                </a:cubicBezTo>
                <a:cubicBezTo>
                  <a:pt x="849" y="112"/>
                  <a:pt x="846" y="113"/>
                  <a:pt x="845" y="113"/>
                </a:cubicBezTo>
                <a:cubicBezTo>
                  <a:pt x="843" y="112"/>
                  <a:pt x="843" y="112"/>
                  <a:pt x="843" y="112"/>
                </a:cubicBezTo>
                <a:cubicBezTo>
                  <a:pt x="841" y="111"/>
                  <a:pt x="841" y="109"/>
                  <a:pt x="840" y="109"/>
                </a:cubicBezTo>
                <a:cubicBezTo>
                  <a:pt x="839" y="109"/>
                  <a:pt x="840" y="110"/>
                  <a:pt x="837" y="110"/>
                </a:cubicBezTo>
                <a:cubicBezTo>
                  <a:pt x="836" y="111"/>
                  <a:pt x="836" y="111"/>
                  <a:pt x="833" y="111"/>
                </a:cubicBezTo>
                <a:cubicBezTo>
                  <a:pt x="832" y="110"/>
                  <a:pt x="827" y="110"/>
                  <a:pt x="829" y="108"/>
                </a:cubicBezTo>
                <a:cubicBezTo>
                  <a:pt x="826" y="105"/>
                  <a:pt x="826" y="105"/>
                  <a:pt x="826" y="105"/>
                </a:cubicBezTo>
                <a:cubicBezTo>
                  <a:pt x="826" y="105"/>
                  <a:pt x="827" y="103"/>
                  <a:pt x="828" y="103"/>
                </a:cubicBezTo>
                <a:cubicBezTo>
                  <a:pt x="828" y="101"/>
                  <a:pt x="829" y="103"/>
                  <a:pt x="830" y="102"/>
                </a:cubicBezTo>
                <a:cubicBezTo>
                  <a:pt x="831" y="102"/>
                  <a:pt x="833" y="103"/>
                  <a:pt x="833" y="103"/>
                </a:cubicBezTo>
                <a:cubicBezTo>
                  <a:pt x="836" y="103"/>
                  <a:pt x="836" y="103"/>
                  <a:pt x="836" y="103"/>
                </a:cubicBezTo>
                <a:cubicBezTo>
                  <a:pt x="837" y="103"/>
                  <a:pt x="837" y="103"/>
                  <a:pt x="837" y="103"/>
                </a:cubicBezTo>
                <a:cubicBezTo>
                  <a:pt x="842" y="103"/>
                  <a:pt x="842" y="103"/>
                  <a:pt x="842" y="103"/>
                </a:cubicBezTo>
                <a:cubicBezTo>
                  <a:pt x="842" y="103"/>
                  <a:pt x="842" y="103"/>
                  <a:pt x="839" y="100"/>
                </a:cubicBezTo>
                <a:cubicBezTo>
                  <a:pt x="838" y="100"/>
                  <a:pt x="837" y="101"/>
                  <a:pt x="835" y="100"/>
                </a:cubicBezTo>
                <a:cubicBezTo>
                  <a:pt x="831" y="99"/>
                  <a:pt x="831" y="100"/>
                  <a:pt x="829" y="100"/>
                </a:cubicBezTo>
                <a:cubicBezTo>
                  <a:pt x="825" y="100"/>
                  <a:pt x="829" y="97"/>
                  <a:pt x="831" y="96"/>
                </a:cubicBezTo>
                <a:cubicBezTo>
                  <a:pt x="832" y="96"/>
                  <a:pt x="830" y="93"/>
                  <a:pt x="835" y="92"/>
                </a:cubicBezTo>
                <a:cubicBezTo>
                  <a:pt x="835" y="89"/>
                  <a:pt x="836" y="90"/>
                  <a:pt x="838" y="89"/>
                </a:cubicBezTo>
                <a:cubicBezTo>
                  <a:pt x="842" y="86"/>
                  <a:pt x="840" y="86"/>
                  <a:pt x="845" y="85"/>
                </a:cubicBezTo>
                <a:cubicBezTo>
                  <a:pt x="850" y="83"/>
                  <a:pt x="854" y="80"/>
                  <a:pt x="855" y="80"/>
                </a:cubicBezTo>
                <a:cubicBezTo>
                  <a:pt x="860" y="80"/>
                  <a:pt x="861" y="78"/>
                  <a:pt x="866" y="77"/>
                </a:cubicBezTo>
                <a:cubicBezTo>
                  <a:pt x="872" y="76"/>
                  <a:pt x="877" y="76"/>
                  <a:pt x="884" y="77"/>
                </a:cubicBezTo>
                <a:cubicBezTo>
                  <a:pt x="885" y="77"/>
                  <a:pt x="885" y="80"/>
                  <a:pt x="877" y="80"/>
                </a:cubicBezTo>
                <a:cubicBezTo>
                  <a:pt x="870" y="80"/>
                  <a:pt x="873" y="82"/>
                  <a:pt x="870" y="83"/>
                </a:cubicBezTo>
                <a:cubicBezTo>
                  <a:pt x="869" y="83"/>
                  <a:pt x="869" y="84"/>
                  <a:pt x="868" y="84"/>
                </a:cubicBezTo>
                <a:cubicBezTo>
                  <a:pt x="864" y="85"/>
                  <a:pt x="865" y="85"/>
                  <a:pt x="863" y="87"/>
                </a:cubicBezTo>
                <a:cubicBezTo>
                  <a:pt x="861" y="87"/>
                  <a:pt x="863" y="89"/>
                  <a:pt x="863" y="89"/>
                </a:cubicBezTo>
                <a:cubicBezTo>
                  <a:pt x="863" y="90"/>
                  <a:pt x="860" y="90"/>
                  <a:pt x="860" y="91"/>
                </a:cubicBezTo>
                <a:cubicBezTo>
                  <a:pt x="859" y="95"/>
                  <a:pt x="858" y="94"/>
                  <a:pt x="861" y="97"/>
                </a:cubicBezTo>
                <a:cubicBezTo>
                  <a:pt x="861" y="98"/>
                  <a:pt x="864" y="99"/>
                  <a:pt x="864" y="99"/>
                </a:cubicBezTo>
                <a:cubicBezTo>
                  <a:pt x="866" y="99"/>
                  <a:pt x="865" y="100"/>
                  <a:pt x="867" y="98"/>
                </a:cubicBezTo>
                <a:cubicBezTo>
                  <a:pt x="865" y="97"/>
                  <a:pt x="864" y="98"/>
                  <a:pt x="864" y="98"/>
                </a:cubicBezTo>
                <a:cubicBezTo>
                  <a:pt x="861" y="96"/>
                  <a:pt x="861" y="96"/>
                  <a:pt x="862" y="95"/>
                </a:cubicBezTo>
                <a:cubicBezTo>
                  <a:pt x="862" y="95"/>
                  <a:pt x="860" y="94"/>
                  <a:pt x="860" y="94"/>
                </a:cubicBezTo>
                <a:cubicBezTo>
                  <a:pt x="861" y="93"/>
                  <a:pt x="864" y="94"/>
                  <a:pt x="865" y="93"/>
                </a:cubicBezTo>
                <a:cubicBezTo>
                  <a:pt x="865" y="93"/>
                  <a:pt x="866" y="91"/>
                  <a:pt x="867" y="91"/>
                </a:cubicBezTo>
                <a:cubicBezTo>
                  <a:pt x="870" y="91"/>
                  <a:pt x="869" y="91"/>
                  <a:pt x="871" y="91"/>
                </a:cubicBezTo>
                <a:cubicBezTo>
                  <a:pt x="871" y="91"/>
                  <a:pt x="871" y="91"/>
                  <a:pt x="871" y="91"/>
                </a:cubicBezTo>
                <a:cubicBezTo>
                  <a:pt x="870" y="90"/>
                  <a:pt x="869" y="90"/>
                  <a:pt x="868" y="90"/>
                </a:cubicBezTo>
                <a:cubicBezTo>
                  <a:pt x="868" y="89"/>
                  <a:pt x="869" y="87"/>
                  <a:pt x="870" y="87"/>
                </a:cubicBezTo>
                <a:cubicBezTo>
                  <a:pt x="873" y="85"/>
                  <a:pt x="871" y="85"/>
                  <a:pt x="875" y="85"/>
                </a:cubicBezTo>
                <a:cubicBezTo>
                  <a:pt x="875" y="85"/>
                  <a:pt x="875" y="84"/>
                  <a:pt x="875" y="84"/>
                </a:cubicBezTo>
                <a:cubicBezTo>
                  <a:pt x="877" y="84"/>
                  <a:pt x="877" y="83"/>
                  <a:pt x="878" y="83"/>
                </a:cubicBezTo>
                <a:cubicBezTo>
                  <a:pt x="877" y="81"/>
                  <a:pt x="880" y="82"/>
                  <a:pt x="883" y="81"/>
                </a:cubicBezTo>
                <a:cubicBezTo>
                  <a:pt x="885" y="80"/>
                  <a:pt x="886" y="80"/>
                  <a:pt x="889" y="81"/>
                </a:cubicBezTo>
                <a:cubicBezTo>
                  <a:pt x="889" y="80"/>
                  <a:pt x="888" y="79"/>
                  <a:pt x="889" y="79"/>
                </a:cubicBezTo>
                <a:cubicBezTo>
                  <a:pt x="907" y="78"/>
                  <a:pt x="907" y="78"/>
                  <a:pt x="907" y="78"/>
                </a:cubicBezTo>
                <a:cubicBezTo>
                  <a:pt x="908" y="78"/>
                  <a:pt x="907" y="79"/>
                  <a:pt x="907" y="82"/>
                </a:cubicBezTo>
                <a:cubicBezTo>
                  <a:pt x="908" y="84"/>
                  <a:pt x="910" y="85"/>
                  <a:pt x="907" y="86"/>
                </a:cubicBezTo>
                <a:cubicBezTo>
                  <a:pt x="907" y="87"/>
                  <a:pt x="908" y="88"/>
                  <a:pt x="906" y="88"/>
                </a:cubicBezTo>
                <a:cubicBezTo>
                  <a:pt x="906" y="90"/>
                  <a:pt x="907" y="90"/>
                  <a:pt x="903" y="90"/>
                </a:cubicBezTo>
                <a:cubicBezTo>
                  <a:pt x="902" y="90"/>
                  <a:pt x="904" y="91"/>
                  <a:pt x="900" y="91"/>
                </a:cubicBezTo>
                <a:cubicBezTo>
                  <a:pt x="899" y="93"/>
                  <a:pt x="899" y="93"/>
                  <a:pt x="899" y="93"/>
                </a:cubicBezTo>
                <a:cubicBezTo>
                  <a:pt x="901" y="93"/>
                  <a:pt x="901" y="93"/>
                  <a:pt x="901" y="93"/>
                </a:cubicBezTo>
                <a:cubicBezTo>
                  <a:pt x="901" y="93"/>
                  <a:pt x="906" y="90"/>
                  <a:pt x="906" y="90"/>
                </a:cubicBezTo>
                <a:cubicBezTo>
                  <a:pt x="909" y="90"/>
                  <a:pt x="909" y="89"/>
                  <a:pt x="909" y="91"/>
                </a:cubicBezTo>
                <a:cubicBezTo>
                  <a:pt x="910" y="91"/>
                  <a:pt x="910" y="90"/>
                  <a:pt x="911" y="90"/>
                </a:cubicBezTo>
                <a:cubicBezTo>
                  <a:pt x="913" y="91"/>
                  <a:pt x="913" y="91"/>
                  <a:pt x="912" y="93"/>
                </a:cubicBezTo>
                <a:cubicBezTo>
                  <a:pt x="913" y="92"/>
                  <a:pt x="913" y="92"/>
                  <a:pt x="913" y="92"/>
                </a:cubicBezTo>
                <a:cubicBezTo>
                  <a:pt x="913" y="92"/>
                  <a:pt x="913" y="91"/>
                  <a:pt x="913" y="91"/>
                </a:cubicBezTo>
                <a:cubicBezTo>
                  <a:pt x="913" y="90"/>
                  <a:pt x="915" y="91"/>
                  <a:pt x="915" y="91"/>
                </a:cubicBezTo>
                <a:cubicBezTo>
                  <a:pt x="917" y="91"/>
                  <a:pt x="918" y="89"/>
                  <a:pt x="919" y="89"/>
                </a:cubicBezTo>
                <a:cubicBezTo>
                  <a:pt x="931" y="87"/>
                  <a:pt x="931" y="87"/>
                  <a:pt x="931" y="87"/>
                </a:cubicBezTo>
                <a:cubicBezTo>
                  <a:pt x="934" y="87"/>
                  <a:pt x="934" y="87"/>
                  <a:pt x="934" y="87"/>
                </a:cubicBezTo>
                <a:cubicBezTo>
                  <a:pt x="936" y="89"/>
                  <a:pt x="936" y="89"/>
                  <a:pt x="936" y="89"/>
                </a:cubicBezTo>
                <a:cubicBezTo>
                  <a:pt x="939" y="88"/>
                  <a:pt x="938" y="87"/>
                  <a:pt x="941" y="89"/>
                </a:cubicBezTo>
                <a:cubicBezTo>
                  <a:pt x="942" y="90"/>
                  <a:pt x="942" y="92"/>
                  <a:pt x="942" y="93"/>
                </a:cubicBezTo>
                <a:cubicBezTo>
                  <a:pt x="943" y="92"/>
                  <a:pt x="943" y="93"/>
                  <a:pt x="945" y="93"/>
                </a:cubicBezTo>
                <a:cubicBezTo>
                  <a:pt x="945" y="93"/>
                  <a:pt x="946" y="96"/>
                  <a:pt x="945" y="96"/>
                </a:cubicBezTo>
                <a:cubicBezTo>
                  <a:pt x="945" y="96"/>
                  <a:pt x="948" y="96"/>
                  <a:pt x="948" y="96"/>
                </a:cubicBezTo>
                <a:cubicBezTo>
                  <a:pt x="947" y="98"/>
                  <a:pt x="947" y="98"/>
                  <a:pt x="945" y="99"/>
                </a:cubicBezTo>
                <a:cubicBezTo>
                  <a:pt x="946" y="100"/>
                  <a:pt x="946" y="100"/>
                  <a:pt x="945" y="100"/>
                </a:cubicBezTo>
                <a:cubicBezTo>
                  <a:pt x="946" y="100"/>
                  <a:pt x="946" y="100"/>
                  <a:pt x="946" y="100"/>
                </a:cubicBezTo>
                <a:cubicBezTo>
                  <a:pt x="947" y="100"/>
                  <a:pt x="946" y="101"/>
                  <a:pt x="946" y="102"/>
                </a:cubicBezTo>
                <a:cubicBezTo>
                  <a:pt x="947" y="101"/>
                  <a:pt x="948" y="101"/>
                  <a:pt x="949" y="100"/>
                </a:cubicBezTo>
                <a:cubicBezTo>
                  <a:pt x="949" y="100"/>
                  <a:pt x="950" y="100"/>
                  <a:pt x="951" y="100"/>
                </a:cubicBezTo>
                <a:cubicBezTo>
                  <a:pt x="952" y="99"/>
                  <a:pt x="954" y="96"/>
                  <a:pt x="955" y="97"/>
                </a:cubicBezTo>
                <a:cubicBezTo>
                  <a:pt x="960" y="99"/>
                  <a:pt x="960" y="99"/>
                  <a:pt x="960" y="99"/>
                </a:cubicBezTo>
                <a:cubicBezTo>
                  <a:pt x="960" y="99"/>
                  <a:pt x="962" y="101"/>
                  <a:pt x="962" y="101"/>
                </a:cubicBezTo>
                <a:cubicBezTo>
                  <a:pt x="958" y="104"/>
                  <a:pt x="958" y="104"/>
                  <a:pt x="958" y="104"/>
                </a:cubicBezTo>
                <a:cubicBezTo>
                  <a:pt x="957" y="105"/>
                  <a:pt x="956" y="103"/>
                  <a:pt x="950" y="106"/>
                </a:cubicBezTo>
                <a:cubicBezTo>
                  <a:pt x="950" y="107"/>
                  <a:pt x="950" y="107"/>
                  <a:pt x="950" y="107"/>
                </a:cubicBezTo>
                <a:cubicBezTo>
                  <a:pt x="953" y="106"/>
                  <a:pt x="952" y="104"/>
                  <a:pt x="955" y="105"/>
                </a:cubicBezTo>
                <a:cubicBezTo>
                  <a:pt x="959" y="106"/>
                  <a:pt x="958" y="104"/>
                  <a:pt x="960" y="103"/>
                </a:cubicBezTo>
                <a:cubicBezTo>
                  <a:pt x="961" y="103"/>
                  <a:pt x="963" y="102"/>
                  <a:pt x="963" y="103"/>
                </a:cubicBezTo>
                <a:cubicBezTo>
                  <a:pt x="965" y="105"/>
                  <a:pt x="966" y="104"/>
                  <a:pt x="962" y="106"/>
                </a:cubicBezTo>
                <a:cubicBezTo>
                  <a:pt x="963" y="106"/>
                  <a:pt x="962" y="106"/>
                  <a:pt x="964" y="106"/>
                </a:cubicBezTo>
                <a:cubicBezTo>
                  <a:pt x="967" y="105"/>
                  <a:pt x="967" y="105"/>
                  <a:pt x="967" y="105"/>
                </a:cubicBezTo>
                <a:cubicBezTo>
                  <a:pt x="967" y="105"/>
                  <a:pt x="970" y="106"/>
                  <a:pt x="967" y="107"/>
                </a:cubicBezTo>
                <a:cubicBezTo>
                  <a:pt x="968" y="107"/>
                  <a:pt x="968" y="107"/>
                  <a:pt x="968" y="107"/>
                </a:cubicBezTo>
                <a:cubicBezTo>
                  <a:pt x="968" y="107"/>
                  <a:pt x="970" y="105"/>
                  <a:pt x="970" y="106"/>
                </a:cubicBezTo>
                <a:cubicBezTo>
                  <a:pt x="977" y="109"/>
                  <a:pt x="977" y="109"/>
                  <a:pt x="977" y="109"/>
                </a:cubicBezTo>
                <a:cubicBezTo>
                  <a:pt x="978" y="109"/>
                  <a:pt x="974" y="110"/>
                  <a:pt x="974" y="111"/>
                </a:cubicBezTo>
                <a:cubicBezTo>
                  <a:pt x="974" y="111"/>
                  <a:pt x="973" y="111"/>
                  <a:pt x="971" y="111"/>
                </a:cubicBezTo>
                <a:cubicBezTo>
                  <a:pt x="971" y="111"/>
                  <a:pt x="971" y="111"/>
                  <a:pt x="971" y="111"/>
                </a:cubicBezTo>
                <a:cubicBezTo>
                  <a:pt x="971" y="113"/>
                  <a:pt x="972" y="112"/>
                  <a:pt x="970" y="114"/>
                </a:cubicBezTo>
                <a:cubicBezTo>
                  <a:pt x="969" y="114"/>
                  <a:pt x="968" y="114"/>
                  <a:pt x="968" y="114"/>
                </a:cubicBezTo>
                <a:cubicBezTo>
                  <a:pt x="968" y="114"/>
                  <a:pt x="969" y="114"/>
                  <a:pt x="969" y="114"/>
                </a:cubicBezTo>
                <a:cubicBezTo>
                  <a:pt x="973" y="113"/>
                  <a:pt x="973" y="113"/>
                  <a:pt x="973" y="113"/>
                </a:cubicBezTo>
                <a:cubicBezTo>
                  <a:pt x="974" y="113"/>
                  <a:pt x="976" y="110"/>
                  <a:pt x="978" y="110"/>
                </a:cubicBezTo>
                <a:cubicBezTo>
                  <a:pt x="978" y="110"/>
                  <a:pt x="981" y="113"/>
                  <a:pt x="981" y="114"/>
                </a:cubicBezTo>
                <a:cubicBezTo>
                  <a:pt x="981" y="116"/>
                  <a:pt x="982" y="117"/>
                  <a:pt x="978" y="117"/>
                </a:cubicBezTo>
                <a:cubicBezTo>
                  <a:pt x="978" y="117"/>
                  <a:pt x="978" y="117"/>
                  <a:pt x="978" y="117"/>
                </a:cubicBezTo>
                <a:cubicBezTo>
                  <a:pt x="976" y="116"/>
                  <a:pt x="975" y="116"/>
                  <a:pt x="973" y="116"/>
                </a:cubicBezTo>
                <a:cubicBezTo>
                  <a:pt x="972" y="117"/>
                  <a:pt x="972" y="117"/>
                  <a:pt x="970" y="118"/>
                </a:cubicBezTo>
                <a:cubicBezTo>
                  <a:pt x="971" y="118"/>
                  <a:pt x="972" y="118"/>
                  <a:pt x="972" y="118"/>
                </a:cubicBezTo>
                <a:cubicBezTo>
                  <a:pt x="973" y="118"/>
                  <a:pt x="974" y="119"/>
                  <a:pt x="975" y="119"/>
                </a:cubicBezTo>
                <a:cubicBezTo>
                  <a:pt x="978" y="119"/>
                  <a:pt x="978" y="119"/>
                  <a:pt x="978" y="119"/>
                </a:cubicBezTo>
                <a:cubicBezTo>
                  <a:pt x="979" y="119"/>
                  <a:pt x="983" y="121"/>
                  <a:pt x="982" y="122"/>
                </a:cubicBezTo>
                <a:cubicBezTo>
                  <a:pt x="980" y="124"/>
                  <a:pt x="980" y="123"/>
                  <a:pt x="975" y="122"/>
                </a:cubicBezTo>
                <a:cubicBezTo>
                  <a:pt x="973" y="122"/>
                  <a:pt x="973" y="122"/>
                  <a:pt x="972" y="122"/>
                </a:cubicBezTo>
                <a:cubicBezTo>
                  <a:pt x="970" y="122"/>
                  <a:pt x="969" y="120"/>
                  <a:pt x="968" y="121"/>
                </a:cubicBezTo>
                <a:cubicBezTo>
                  <a:pt x="968" y="121"/>
                  <a:pt x="968" y="121"/>
                  <a:pt x="967" y="121"/>
                </a:cubicBezTo>
                <a:cubicBezTo>
                  <a:pt x="968" y="121"/>
                  <a:pt x="968" y="121"/>
                  <a:pt x="968" y="121"/>
                </a:cubicBezTo>
                <a:cubicBezTo>
                  <a:pt x="970" y="122"/>
                  <a:pt x="970" y="122"/>
                  <a:pt x="970" y="122"/>
                </a:cubicBezTo>
                <a:cubicBezTo>
                  <a:pt x="970" y="122"/>
                  <a:pt x="971" y="123"/>
                  <a:pt x="971" y="123"/>
                </a:cubicBezTo>
                <a:cubicBezTo>
                  <a:pt x="970" y="124"/>
                  <a:pt x="970" y="124"/>
                  <a:pt x="968" y="124"/>
                </a:cubicBezTo>
                <a:cubicBezTo>
                  <a:pt x="969" y="126"/>
                  <a:pt x="968" y="126"/>
                  <a:pt x="968" y="126"/>
                </a:cubicBezTo>
                <a:cubicBezTo>
                  <a:pt x="966" y="125"/>
                  <a:pt x="966" y="125"/>
                  <a:pt x="964" y="125"/>
                </a:cubicBezTo>
                <a:cubicBezTo>
                  <a:pt x="964" y="126"/>
                  <a:pt x="964" y="126"/>
                  <a:pt x="964" y="126"/>
                </a:cubicBezTo>
                <a:cubicBezTo>
                  <a:pt x="966" y="126"/>
                  <a:pt x="965" y="125"/>
                  <a:pt x="966" y="127"/>
                </a:cubicBezTo>
                <a:cubicBezTo>
                  <a:pt x="970" y="128"/>
                  <a:pt x="969" y="127"/>
                  <a:pt x="970" y="129"/>
                </a:cubicBezTo>
                <a:cubicBezTo>
                  <a:pt x="974" y="128"/>
                  <a:pt x="974" y="128"/>
                  <a:pt x="974" y="128"/>
                </a:cubicBezTo>
                <a:cubicBezTo>
                  <a:pt x="974" y="128"/>
                  <a:pt x="976" y="130"/>
                  <a:pt x="974" y="130"/>
                </a:cubicBezTo>
                <a:cubicBezTo>
                  <a:pt x="973" y="130"/>
                  <a:pt x="973" y="130"/>
                  <a:pt x="972" y="131"/>
                </a:cubicBezTo>
                <a:cubicBezTo>
                  <a:pt x="973" y="131"/>
                  <a:pt x="973" y="131"/>
                  <a:pt x="972" y="132"/>
                </a:cubicBezTo>
                <a:cubicBezTo>
                  <a:pt x="973" y="132"/>
                  <a:pt x="973" y="132"/>
                  <a:pt x="973" y="132"/>
                </a:cubicBezTo>
                <a:cubicBezTo>
                  <a:pt x="973" y="132"/>
                  <a:pt x="974" y="131"/>
                  <a:pt x="974" y="131"/>
                </a:cubicBezTo>
                <a:cubicBezTo>
                  <a:pt x="976" y="131"/>
                  <a:pt x="976" y="131"/>
                  <a:pt x="975" y="133"/>
                </a:cubicBezTo>
                <a:cubicBezTo>
                  <a:pt x="976" y="132"/>
                  <a:pt x="975" y="133"/>
                  <a:pt x="977" y="132"/>
                </a:cubicBezTo>
                <a:cubicBezTo>
                  <a:pt x="978" y="132"/>
                  <a:pt x="979" y="133"/>
                  <a:pt x="978" y="133"/>
                </a:cubicBezTo>
                <a:cubicBezTo>
                  <a:pt x="980" y="132"/>
                  <a:pt x="980" y="132"/>
                  <a:pt x="980" y="132"/>
                </a:cubicBezTo>
                <a:cubicBezTo>
                  <a:pt x="980" y="132"/>
                  <a:pt x="981" y="133"/>
                  <a:pt x="980" y="134"/>
                </a:cubicBezTo>
                <a:cubicBezTo>
                  <a:pt x="982" y="133"/>
                  <a:pt x="984" y="132"/>
                  <a:pt x="985" y="132"/>
                </a:cubicBezTo>
                <a:cubicBezTo>
                  <a:pt x="986" y="132"/>
                  <a:pt x="986" y="132"/>
                  <a:pt x="987" y="134"/>
                </a:cubicBezTo>
                <a:cubicBezTo>
                  <a:pt x="987" y="134"/>
                  <a:pt x="986" y="134"/>
                  <a:pt x="984" y="135"/>
                </a:cubicBezTo>
                <a:cubicBezTo>
                  <a:pt x="985" y="135"/>
                  <a:pt x="986" y="135"/>
                  <a:pt x="987" y="134"/>
                </a:cubicBezTo>
                <a:cubicBezTo>
                  <a:pt x="987" y="134"/>
                  <a:pt x="989" y="136"/>
                  <a:pt x="989" y="136"/>
                </a:cubicBezTo>
                <a:cubicBezTo>
                  <a:pt x="989" y="139"/>
                  <a:pt x="989" y="139"/>
                  <a:pt x="988" y="139"/>
                </a:cubicBezTo>
                <a:cubicBezTo>
                  <a:pt x="986" y="140"/>
                  <a:pt x="984" y="140"/>
                  <a:pt x="984" y="141"/>
                </a:cubicBezTo>
                <a:cubicBezTo>
                  <a:pt x="985" y="140"/>
                  <a:pt x="987" y="141"/>
                  <a:pt x="988" y="141"/>
                </a:cubicBezTo>
                <a:cubicBezTo>
                  <a:pt x="990" y="140"/>
                  <a:pt x="990" y="141"/>
                  <a:pt x="991" y="140"/>
                </a:cubicBezTo>
                <a:cubicBezTo>
                  <a:pt x="993" y="140"/>
                  <a:pt x="992" y="140"/>
                  <a:pt x="994" y="139"/>
                </a:cubicBezTo>
                <a:cubicBezTo>
                  <a:pt x="995" y="139"/>
                  <a:pt x="995" y="140"/>
                  <a:pt x="995" y="141"/>
                </a:cubicBezTo>
                <a:cubicBezTo>
                  <a:pt x="996" y="141"/>
                  <a:pt x="993" y="143"/>
                  <a:pt x="992" y="143"/>
                </a:cubicBezTo>
                <a:cubicBezTo>
                  <a:pt x="992" y="143"/>
                  <a:pt x="992" y="143"/>
                  <a:pt x="992" y="143"/>
                </a:cubicBezTo>
                <a:cubicBezTo>
                  <a:pt x="994" y="143"/>
                  <a:pt x="995" y="143"/>
                  <a:pt x="995" y="144"/>
                </a:cubicBezTo>
                <a:cubicBezTo>
                  <a:pt x="996" y="143"/>
                  <a:pt x="996" y="143"/>
                  <a:pt x="997" y="144"/>
                </a:cubicBezTo>
                <a:cubicBezTo>
                  <a:pt x="1000" y="142"/>
                  <a:pt x="1000" y="142"/>
                  <a:pt x="1000" y="142"/>
                </a:cubicBezTo>
                <a:cubicBezTo>
                  <a:pt x="1001" y="142"/>
                  <a:pt x="1004" y="144"/>
                  <a:pt x="1005" y="145"/>
                </a:cubicBezTo>
                <a:cubicBezTo>
                  <a:pt x="1005" y="146"/>
                  <a:pt x="1004" y="148"/>
                  <a:pt x="1003" y="148"/>
                </a:cubicBezTo>
                <a:close/>
                <a:moveTo>
                  <a:pt x="967" y="121"/>
                </a:moveTo>
                <a:cubicBezTo>
                  <a:pt x="966" y="121"/>
                  <a:pt x="966" y="120"/>
                  <a:pt x="966" y="120"/>
                </a:cubicBezTo>
                <a:cubicBezTo>
                  <a:pt x="966" y="121"/>
                  <a:pt x="966" y="121"/>
                  <a:pt x="967" y="121"/>
                </a:cubicBezTo>
                <a:close/>
                <a:moveTo>
                  <a:pt x="968" y="118"/>
                </a:moveTo>
                <a:cubicBezTo>
                  <a:pt x="967" y="118"/>
                  <a:pt x="967" y="118"/>
                  <a:pt x="967" y="118"/>
                </a:cubicBezTo>
                <a:cubicBezTo>
                  <a:pt x="968" y="118"/>
                  <a:pt x="968" y="118"/>
                  <a:pt x="968" y="118"/>
                </a:cubicBezTo>
                <a:cubicBezTo>
                  <a:pt x="968" y="118"/>
                  <a:pt x="968" y="118"/>
                  <a:pt x="968" y="118"/>
                </a:cubicBezTo>
                <a:close/>
                <a:moveTo>
                  <a:pt x="965" y="115"/>
                </a:moveTo>
                <a:cubicBezTo>
                  <a:pt x="964" y="115"/>
                  <a:pt x="964" y="115"/>
                  <a:pt x="964" y="115"/>
                </a:cubicBezTo>
                <a:cubicBezTo>
                  <a:pt x="964" y="115"/>
                  <a:pt x="965" y="115"/>
                  <a:pt x="965" y="115"/>
                </a:cubicBezTo>
                <a:close/>
                <a:moveTo>
                  <a:pt x="937" y="98"/>
                </a:moveTo>
                <a:cubicBezTo>
                  <a:pt x="937" y="98"/>
                  <a:pt x="936" y="99"/>
                  <a:pt x="936" y="99"/>
                </a:cubicBezTo>
                <a:cubicBezTo>
                  <a:pt x="936" y="99"/>
                  <a:pt x="937" y="99"/>
                  <a:pt x="936" y="100"/>
                </a:cubicBezTo>
                <a:cubicBezTo>
                  <a:pt x="939" y="98"/>
                  <a:pt x="939" y="98"/>
                  <a:pt x="939" y="98"/>
                </a:cubicBezTo>
                <a:cubicBezTo>
                  <a:pt x="937" y="98"/>
                  <a:pt x="937" y="98"/>
                  <a:pt x="937" y="98"/>
                </a:cubicBezTo>
                <a:close/>
                <a:moveTo>
                  <a:pt x="942" y="150"/>
                </a:moveTo>
                <a:cubicBezTo>
                  <a:pt x="942" y="150"/>
                  <a:pt x="943" y="148"/>
                  <a:pt x="943" y="148"/>
                </a:cubicBezTo>
                <a:cubicBezTo>
                  <a:pt x="942" y="148"/>
                  <a:pt x="941" y="147"/>
                  <a:pt x="940" y="145"/>
                </a:cubicBezTo>
                <a:cubicBezTo>
                  <a:pt x="937" y="145"/>
                  <a:pt x="934" y="146"/>
                  <a:pt x="934" y="143"/>
                </a:cubicBezTo>
                <a:cubicBezTo>
                  <a:pt x="932" y="143"/>
                  <a:pt x="932" y="142"/>
                  <a:pt x="932" y="144"/>
                </a:cubicBezTo>
                <a:cubicBezTo>
                  <a:pt x="931" y="146"/>
                  <a:pt x="930" y="146"/>
                  <a:pt x="928" y="146"/>
                </a:cubicBezTo>
                <a:cubicBezTo>
                  <a:pt x="927" y="154"/>
                  <a:pt x="925" y="151"/>
                  <a:pt x="924" y="153"/>
                </a:cubicBezTo>
                <a:cubicBezTo>
                  <a:pt x="926" y="152"/>
                  <a:pt x="928" y="151"/>
                  <a:pt x="929" y="151"/>
                </a:cubicBezTo>
                <a:cubicBezTo>
                  <a:pt x="929" y="151"/>
                  <a:pt x="930" y="150"/>
                  <a:pt x="931" y="149"/>
                </a:cubicBezTo>
                <a:cubicBezTo>
                  <a:pt x="931" y="149"/>
                  <a:pt x="934" y="150"/>
                  <a:pt x="934" y="150"/>
                </a:cubicBezTo>
                <a:cubicBezTo>
                  <a:pt x="935" y="150"/>
                  <a:pt x="941" y="150"/>
                  <a:pt x="942" y="150"/>
                </a:cubicBezTo>
                <a:close/>
                <a:moveTo>
                  <a:pt x="945" y="96"/>
                </a:moveTo>
                <a:cubicBezTo>
                  <a:pt x="945" y="96"/>
                  <a:pt x="945" y="96"/>
                  <a:pt x="945" y="96"/>
                </a:cubicBezTo>
                <a:cubicBezTo>
                  <a:pt x="942" y="97"/>
                  <a:pt x="942" y="97"/>
                  <a:pt x="942" y="97"/>
                </a:cubicBezTo>
                <a:cubicBezTo>
                  <a:pt x="941" y="97"/>
                  <a:pt x="941" y="96"/>
                  <a:pt x="940" y="97"/>
                </a:cubicBezTo>
                <a:cubicBezTo>
                  <a:pt x="944" y="97"/>
                  <a:pt x="942" y="98"/>
                  <a:pt x="945" y="96"/>
                </a:cubicBezTo>
                <a:close/>
                <a:moveTo>
                  <a:pt x="954" y="110"/>
                </a:moveTo>
                <a:cubicBezTo>
                  <a:pt x="954" y="110"/>
                  <a:pt x="954" y="110"/>
                  <a:pt x="955" y="110"/>
                </a:cubicBezTo>
                <a:cubicBezTo>
                  <a:pt x="954" y="110"/>
                  <a:pt x="954" y="110"/>
                  <a:pt x="954" y="110"/>
                </a:cubicBezTo>
                <a:cubicBezTo>
                  <a:pt x="954" y="110"/>
                  <a:pt x="954" y="110"/>
                  <a:pt x="954" y="110"/>
                </a:cubicBezTo>
                <a:close/>
                <a:moveTo>
                  <a:pt x="959" y="108"/>
                </a:moveTo>
                <a:cubicBezTo>
                  <a:pt x="959" y="107"/>
                  <a:pt x="959" y="107"/>
                  <a:pt x="959" y="107"/>
                </a:cubicBezTo>
                <a:cubicBezTo>
                  <a:pt x="957" y="108"/>
                  <a:pt x="957" y="108"/>
                  <a:pt x="957" y="108"/>
                </a:cubicBezTo>
                <a:cubicBezTo>
                  <a:pt x="958" y="108"/>
                  <a:pt x="958" y="108"/>
                  <a:pt x="959" y="108"/>
                </a:cubicBezTo>
                <a:close/>
                <a:moveTo>
                  <a:pt x="962" y="108"/>
                </a:moveTo>
                <a:cubicBezTo>
                  <a:pt x="962" y="108"/>
                  <a:pt x="963" y="108"/>
                  <a:pt x="963" y="108"/>
                </a:cubicBezTo>
                <a:cubicBezTo>
                  <a:pt x="962" y="108"/>
                  <a:pt x="962" y="108"/>
                  <a:pt x="962" y="108"/>
                </a:cubicBezTo>
                <a:cubicBezTo>
                  <a:pt x="962" y="108"/>
                  <a:pt x="962" y="108"/>
                  <a:pt x="962" y="108"/>
                </a:cubicBezTo>
                <a:close/>
                <a:moveTo>
                  <a:pt x="977" y="134"/>
                </a:moveTo>
                <a:cubicBezTo>
                  <a:pt x="978" y="134"/>
                  <a:pt x="978" y="134"/>
                  <a:pt x="978" y="134"/>
                </a:cubicBezTo>
                <a:cubicBezTo>
                  <a:pt x="977" y="134"/>
                  <a:pt x="977" y="134"/>
                  <a:pt x="977" y="134"/>
                </a:cubicBezTo>
                <a:cubicBezTo>
                  <a:pt x="977" y="134"/>
                  <a:pt x="977" y="134"/>
                  <a:pt x="977" y="134"/>
                </a:cubicBezTo>
                <a:close/>
                <a:moveTo>
                  <a:pt x="857" y="178"/>
                </a:moveTo>
                <a:cubicBezTo>
                  <a:pt x="853" y="177"/>
                  <a:pt x="854" y="177"/>
                  <a:pt x="850" y="178"/>
                </a:cubicBezTo>
                <a:cubicBezTo>
                  <a:pt x="849" y="178"/>
                  <a:pt x="853" y="183"/>
                  <a:pt x="853" y="183"/>
                </a:cubicBezTo>
                <a:cubicBezTo>
                  <a:pt x="856" y="182"/>
                  <a:pt x="857" y="182"/>
                  <a:pt x="858" y="179"/>
                </a:cubicBezTo>
                <a:cubicBezTo>
                  <a:pt x="858" y="179"/>
                  <a:pt x="857" y="178"/>
                  <a:pt x="857" y="178"/>
                </a:cubicBezTo>
                <a:close/>
                <a:moveTo>
                  <a:pt x="954" y="187"/>
                </a:moveTo>
                <a:cubicBezTo>
                  <a:pt x="954" y="187"/>
                  <a:pt x="951" y="189"/>
                  <a:pt x="951" y="189"/>
                </a:cubicBezTo>
                <a:cubicBezTo>
                  <a:pt x="951" y="189"/>
                  <a:pt x="954" y="190"/>
                  <a:pt x="954" y="190"/>
                </a:cubicBezTo>
                <a:cubicBezTo>
                  <a:pt x="957" y="188"/>
                  <a:pt x="959" y="187"/>
                  <a:pt x="954" y="187"/>
                </a:cubicBezTo>
                <a:close/>
                <a:moveTo>
                  <a:pt x="861" y="174"/>
                </a:moveTo>
                <a:cubicBezTo>
                  <a:pt x="861" y="174"/>
                  <a:pt x="861" y="174"/>
                  <a:pt x="861" y="174"/>
                </a:cubicBezTo>
                <a:cubicBezTo>
                  <a:pt x="863" y="173"/>
                  <a:pt x="864" y="173"/>
                  <a:pt x="862" y="171"/>
                </a:cubicBezTo>
                <a:cubicBezTo>
                  <a:pt x="862" y="171"/>
                  <a:pt x="859" y="172"/>
                  <a:pt x="859" y="173"/>
                </a:cubicBezTo>
                <a:cubicBezTo>
                  <a:pt x="858" y="173"/>
                  <a:pt x="861" y="174"/>
                  <a:pt x="861" y="174"/>
                </a:cubicBezTo>
                <a:close/>
                <a:moveTo>
                  <a:pt x="948" y="194"/>
                </a:moveTo>
                <a:cubicBezTo>
                  <a:pt x="947" y="193"/>
                  <a:pt x="947" y="193"/>
                  <a:pt x="946" y="193"/>
                </a:cubicBezTo>
                <a:cubicBezTo>
                  <a:pt x="945" y="193"/>
                  <a:pt x="945" y="194"/>
                  <a:pt x="945" y="196"/>
                </a:cubicBezTo>
                <a:cubicBezTo>
                  <a:pt x="944" y="195"/>
                  <a:pt x="944" y="195"/>
                  <a:pt x="942" y="197"/>
                </a:cubicBezTo>
                <a:cubicBezTo>
                  <a:pt x="942" y="197"/>
                  <a:pt x="944" y="201"/>
                  <a:pt x="945" y="201"/>
                </a:cubicBezTo>
                <a:cubicBezTo>
                  <a:pt x="946" y="201"/>
                  <a:pt x="948" y="199"/>
                  <a:pt x="948" y="198"/>
                </a:cubicBezTo>
                <a:cubicBezTo>
                  <a:pt x="948" y="198"/>
                  <a:pt x="948" y="194"/>
                  <a:pt x="948" y="194"/>
                </a:cubicBezTo>
                <a:close/>
                <a:moveTo>
                  <a:pt x="916" y="207"/>
                </a:moveTo>
                <a:cubicBezTo>
                  <a:pt x="915" y="207"/>
                  <a:pt x="912" y="209"/>
                  <a:pt x="912" y="209"/>
                </a:cubicBezTo>
                <a:cubicBezTo>
                  <a:pt x="910" y="209"/>
                  <a:pt x="911" y="214"/>
                  <a:pt x="913" y="212"/>
                </a:cubicBezTo>
                <a:cubicBezTo>
                  <a:pt x="914" y="211"/>
                  <a:pt x="917" y="210"/>
                  <a:pt x="918" y="208"/>
                </a:cubicBezTo>
                <a:cubicBezTo>
                  <a:pt x="918" y="207"/>
                  <a:pt x="917" y="207"/>
                  <a:pt x="916" y="207"/>
                </a:cubicBezTo>
                <a:close/>
                <a:moveTo>
                  <a:pt x="863" y="178"/>
                </a:moveTo>
                <a:cubicBezTo>
                  <a:pt x="864" y="179"/>
                  <a:pt x="866" y="179"/>
                  <a:pt x="866" y="179"/>
                </a:cubicBezTo>
                <a:cubicBezTo>
                  <a:pt x="866" y="179"/>
                  <a:pt x="867" y="178"/>
                  <a:pt x="867" y="177"/>
                </a:cubicBezTo>
                <a:cubicBezTo>
                  <a:pt x="865" y="175"/>
                  <a:pt x="865" y="175"/>
                  <a:pt x="864" y="175"/>
                </a:cubicBezTo>
                <a:cubicBezTo>
                  <a:pt x="862" y="175"/>
                  <a:pt x="863" y="175"/>
                  <a:pt x="861" y="176"/>
                </a:cubicBezTo>
                <a:cubicBezTo>
                  <a:pt x="860" y="176"/>
                  <a:pt x="863" y="178"/>
                  <a:pt x="863" y="178"/>
                </a:cubicBezTo>
                <a:close/>
                <a:moveTo>
                  <a:pt x="739" y="84"/>
                </a:moveTo>
                <a:cubicBezTo>
                  <a:pt x="741" y="83"/>
                  <a:pt x="741" y="82"/>
                  <a:pt x="742" y="82"/>
                </a:cubicBezTo>
                <a:cubicBezTo>
                  <a:pt x="744" y="82"/>
                  <a:pt x="745" y="80"/>
                  <a:pt x="745" y="79"/>
                </a:cubicBezTo>
                <a:cubicBezTo>
                  <a:pt x="740" y="75"/>
                  <a:pt x="739" y="79"/>
                  <a:pt x="732" y="78"/>
                </a:cubicBezTo>
                <a:cubicBezTo>
                  <a:pt x="729" y="77"/>
                  <a:pt x="729" y="77"/>
                  <a:pt x="727" y="77"/>
                </a:cubicBezTo>
                <a:cubicBezTo>
                  <a:pt x="726" y="77"/>
                  <a:pt x="725" y="78"/>
                  <a:pt x="726" y="79"/>
                </a:cubicBezTo>
                <a:cubicBezTo>
                  <a:pt x="727" y="80"/>
                  <a:pt x="729" y="81"/>
                  <a:pt x="730" y="81"/>
                </a:cubicBezTo>
                <a:cubicBezTo>
                  <a:pt x="731" y="82"/>
                  <a:pt x="733" y="87"/>
                  <a:pt x="735" y="87"/>
                </a:cubicBezTo>
                <a:cubicBezTo>
                  <a:pt x="736" y="86"/>
                  <a:pt x="738" y="84"/>
                  <a:pt x="739" y="84"/>
                </a:cubicBezTo>
                <a:close/>
                <a:moveTo>
                  <a:pt x="734" y="113"/>
                </a:moveTo>
                <a:cubicBezTo>
                  <a:pt x="733" y="114"/>
                  <a:pt x="730" y="116"/>
                  <a:pt x="729" y="115"/>
                </a:cubicBezTo>
                <a:cubicBezTo>
                  <a:pt x="726" y="114"/>
                  <a:pt x="725" y="116"/>
                  <a:pt x="724" y="115"/>
                </a:cubicBezTo>
                <a:cubicBezTo>
                  <a:pt x="724" y="114"/>
                  <a:pt x="724" y="114"/>
                  <a:pt x="722" y="115"/>
                </a:cubicBezTo>
                <a:cubicBezTo>
                  <a:pt x="721" y="115"/>
                  <a:pt x="719" y="117"/>
                  <a:pt x="718" y="117"/>
                </a:cubicBezTo>
                <a:cubicBezTo>
                  <a:pt x="717" y="117"/>
                  <a:pt x="715" y="115"/>
                  <a:pt x="714" y="115"/>
                </a:cubicBezTo>
                <a:cubicBezTo>
                  <a:pt x="714" y="116"/>
                  <a:pt x="713" y="116"/>
                  <a:pt x="713" y="116"/>
                </a:cubicBezTo>
                <a:cubicBezTo>
                  <a:pt x="714" y="117"/>
                  <a:pt x="714" y="118"/>
                  <a:pt x="714" y="118"/>
                </a:cubicBezTo>
                <a:cubicBezTo>
                  <a:pt x="716" y="116"/>
                  <a:pt x="716" y="117"/>
                  <a:pt x="719" y="117"/>
                </a:cubicBezTo>
                <a:cubicBezTo>
                  <a:pt x="720" y="117"/>
                  <a:pt x="722" y="116"/>
                  <a:pt x="722" y="119"/>
                </a:cubicBezTo>
                <a:cubicBezTo>
                  <a:pt x="722" y="121"/>
                  <a:pt x="719" y="122"/>
                  <a:pt x="716" y="122"/>
                </a:cubicBezTo>
                <a:cubicBezTo>
                  <a:pt x="716" y="122"/>
                  <a:pt x="716" y="122"/>
                  <a:pt x="716" y="122"/>
                </a:cubicBezTo>
                <a:cubicBezTo>
                  <a:pt x="719" y="122"/>
                  <a:pt x="719" y="123"/>
                  <a:pt x="718" y="124"/>
                </a:cubicBezTo>
                <a:cubicBezTo>
                  <a:pt x="717" y="125"/>
                  <a:pt x="715" y="126"/>
                  <a:pt x="714" y="126"/>
                </a:cubicBezTo>
                <a:cubicBezTo>
                  <a:pt x="713" y="126"/>
                  <a:pt x="712" y="125"/>
                  <a:pt x="712" y="124"/>
                </a:cubicBezTo>
                <a:cubicBezTo>
                  <a:pt x="716" y="122"/>
                  <a:pt x="716" y="122"/>
                  <a:pt x="716" y="122"/>
                </a:cubicBezTo>
                <a:cubicBezTo>
                  <a:pt x="713" y="123"/>
                  <a:pt x="713" y="123"/>
                  <a:pt x="713" y="123"/>
                </a:cubicBezTo>
                <a:cubicBezTo>
                  <a:pt x="709" y="123"/>
                  <a:pt x="707" y="124"/>
                  <a:pt x="704" y="124"/>
                </a:cubicBezTo>
                <a:cubicBezTo>
                  <a:pt x="701" y="124"/>
                  <a:pt x="701" y="122"/>
                  <a:pt x="699" y="123"/>
                </a:cubicBezTo>
                <a:cubicBezTo>
                  <a:pt x="695" y="123"/>
                  <a:pt x="697" y="123"/>
                  <a:pt x="692" y="122"/>
                </a:cubicBezTo>
                <a:cubicBezTo>
                  <a:pt x="691" y="122"/>
                  <a:pt x="694" y="121"/>
                  <a:pt x="694" y="121"/>
                </a:cubicBezTo>
                <a:cubicBezTo>
                  <a:pt x="691" y="120"/>
                  <a:pt x="691" y="120"/>
                  <a:pt x="691" y="120"/>
                </a:cubicBezTo>
                <a:cubicBezTo>
                  <a:pt x="689" y="120"/>
                  <a:pt x="684" y="122"/>
                  <a:pt x="688" y="118"/>
                </a:cubicBezTo>
                <a:cubicBezTo>
                  <a:pt x="687" y="118"/>
                  <a:pt x="685" y="120"/>
                  <a:pt x="683" y="121"/>
                </a:cubicBezTo>
                <a:cubicBezTo>
                  <a:pt x="681" y="122"/>
                  <a:pt x="673" y="123"/>
                  <a:pt x="670" y="123"/>
                </a:cubicBezTo>
                <a:cubicBezTo>
                  <a:pt x="669" y="123"/>
                  <a:pt x="669" y="123"/>
                  <a:pt x="668" y="123"/>
                </a:cubicBezTo>
                <a:cubicBezTo>
                  <a:pt x="668" y="125"/>
                  <a:pt x="646" y="127"/>
                  <a:pt x="646" y="127"/>
                </a:cubicBezTo>
                <a:cubicBezTo>
                  <a:pt x="639" y="127"/>
                  <a:pt x="639" y="127"/>
                  <a:pt x="639" y="127"/>
                </a:cubicBezTo>
                <a:cubicBezTo>
                  <a:pt x="637" y="127"/>
                  <a:pt x="634" y="127"/>
                  <a:pt x="631" y="127"/>
                </a:cubicBezTo>
                <a:cubicBezTo>
                  <a:pt x="630" y="127"/>
                  <a:pt x="628" y="126"/>
                  <a:pt x="628" y="125"/>
                </a:cubicBezTo>
                <a:cubicBezTo>
                  <a:pt x="628" y="124"/>
                  <a:pt x="629" y="124"/>
                  <a:pt x="630" y="123"/>
                </a:cubicBezTo>
                <a:cubicBezTo>
                  <a:pt x="634" y="120"/>
                  <a:pt x="634" y="120"/>
                  <a:pt x="634" y="120"/>
                </a:cubicBezTo>
                <a:cubicBezTo>
                  <a:pt x="634" y="120"/>
                  <a:pt x="634" y="120"/>
                  <a:pt x="632" y="120"/>
                </a:cubicBezTo>
                <a:cubicBezTo>
                  <a:pt x="627" y="120"/>
                  <a:pt x="631" y="121"/>
                  <a:pt x="626" y="120"/>
                </a:cubicBezTo>
                <a:cubicBezTo>
                  <a:pt x="622" y="119"/>
                  <a:pt x="616" y="120"/>
                  <a:pt x="616" y="120"/>
                </a:cubicBezTo>
                <a:cubicBezTo>
                  <a:pt x="612" y="119"/>
                  <a:pt x="614" y="115"/>
                  <a:pt x="614" y="112"/>
                </a:cubicBezTo>
                <a:cubicBezTo>
                  <a:pt x="614" y="110"/>
                  <a:pt x="633" y="110"/>
                  <a:pt x="634" y="110"/>
                </a:cubicBezTo>
                <a:cubicBezTo>
                  <a:pt x="637" y="110"/>
                  <a:pt x="641" y="109"/>
                  <a:pt x="641" y="109"/>
                </a:cubicBezTo>
                <a:cubicBezTo>
                  <a:pt x="652" y="110"/>
                  <a:pt x="652" y="110"/>
                  <a:pt x="652" y="110"/>
                </a:cubicBezTo>
                <a:cubicBezTo>
                  <a:pt x="653" y="110"/>
                  <a:pt x="657" y="109"/>
                  <a:pt x="658" y="109"/>
                </a:cubicBezTo>
                <a:cubicBezTo>
                  <a:pt x="658" y="106"/>
                  <a:pt x="656" y="107"/>
                  <a:pt x="653" y="107"/>
                </a:cubicBezTo>
                <a:cubicBezTo>
                  <a:pt x="648" y="105"/>
                  <a:pt x="646" y="107"/>
                  <a:pt x="643" y="107"/>
                </a:cubicBezTo>
                <a:cubicBezTo>
                  <a:pt x="630" y="106"/>
                  <a:pt x="630" y="106"/>
                  <a:pt x="630" y="106"/>
                </a:cubicBezTo>
                <a:cubicBezTo>
                  <a:pt x="629" y="106"/>
                  <a:pt x="622" y="108"/>
                  <a:pt x="620" y="108"/>
                </a:cubicBezTo>
                <a:cubicBezTo>
                  <a:pt x="619" y="108"/>
                  <a:pt x="617" y="105"/>
                  <a:pt x="617" y="104"/>
                </a:cubicBezTo>
                <a:cubicBezTo>
                  <a:pt x="617" y="103"/>
                  <a:pt x="621" y="101"/>
                  <a:pt x="623" y="101"/>
                </a:cubicBezTo>
                <a:cubicBezTo>
                  <a:pt x="625" y="101"/>
                  <a:pt x="625" y="100"/>
                  <a:pt x="628" y="101"/>
                </a:cubicBezTo>
                <a:cubicBezTo>
                  <a:pt x="632" y="101"/>
                  <a:pt x="634" y="100"/>
                  <a:pt x="638" y="99"/>
                </a:cubicBezTo>
                <a:cubicBezTo>
                  <a:pt x="632" y="100"/>
                  <a:pt x="631" y="100"/>
                  <a:pt x="625" y="99"/>
                </a:cubicBezTo>
                <a:cubicBezTo>
                  <a:pt x="624" y="99"/>
                  <a:pt x="624" y="97"/>
                  <a:pt x="624" y="97"/>
                </a:cubicBezTo>
                <a:cubicBezTo>
                  <a:pt x="618" y="97"/>
                  <a:pt x="620" y="93"/>
                  <a:pt x="623" y="93"/>
                </a:cubicBezTo>
                <a:cubicBezTo>
                  <a:pt x="627" y="93"/>
                  <a:pt x="631" y="92"/>
                  <a:pt x="633" y="92"/>
                </a:cubicBezTo>
                <a:cubicBezTo>
                  <a:pt x="639" y="90"/>
                  <a:pt x="631" y="88"/>
                  <a:pt x="642" y="87"/>
                </a:cubicBezTo>
                <a:cubicBezTo>
                  <a:pt x="646" y="86"/>
                  <a:pt x="651" y="85"/>
                  <a:pt x="655" y="84"/>
                </a:cubicBezTo>
                <a:cubicBezTo>
                  <a:pt x="662" y="82"/>
                  <a:pt x="662" y="82"/>
                  <a:pt x="662" y="82"/>
                </a:cubicBezTo>
                <a:cubicBezTo>
                  <a:pt x="663" y="81"/>
                  <a:pt x="669" y="81"/>
                  <a:pt x="670" y="81"/>
                </a:cubicBezTo>
                <a:cubicBezTo>
                  <a:pt x="675" y="81"/>
                  <a:pt x="675" y="81"/>
                  <a:pt x="675" y="81"/>
                </a:cubicBezTo>
                <a:cubicBezTo>
                  <a:pt x="676" y="81"/>
                  <a:pt x="676" y="81"/>
                  <a:pt x="676" y="81"/>
                </a:cubicBezTo>
                <a:cubicBezTo>
                  <a:pt x="675" y="83"/>
                  <a:pt x="675" y="84"/>
                  <a:pt x="673" y="84"/>
                </a:cubicBezTo>
                <a:cubicBezTo>
                  <a:pt x="670" y="85"/>
                  <a:pt x="669" y="86"/>
                  <a:pt x="667" y="87"/>
                </a:cubicBezTo>
                <a:cubicBezTo>
                  <a:pt x="668" y="87"/>
                  <a:pt x="669" y="87"/>
                  <a:pt x="670" y="87"/>
                </a:cubicBezTo>
                <a:cubicBezTo>
                  <a:pt x="671" y="87"/>
                  <a:pt x="673" y="86"/>
                  <a:pt x="673" y="86"/>
                </a:cubicBezTo>
                <a:cubicBezTo>
                  <a:pt x="674" y="86"/>
                  <a:pt x="676" y="84"/>
                  <a:pt x="677" y="84"/>
                </a:cubicBezTo>
                <a:cubicBezTo>
                  <a:pt x="679" y="84"/>
                  <a:pt x="683" y="84"/>
                  <a:pt x="685" y="85"/>
                </a:cubicBezTo>
                <a:cubicBezTo>
                  <a:pt x="686" y="85"/>
                  <a:pt x="688" y="85"/>
                  <a:pt x="688" y="85"/>
                </a:cubicBezTo>
                <a:cubicBezTo>
                  <a:pt x="690" y="86"/>
                  <a:pt x="690" y="87"/>
                  <a:pt x="688" y="88"/>
                </a:cubicBezTo>
                <a:cubicBezTo>
                  <a:pt x="685" y="89"/>
                  <a:pt x="684" y="90"/>
                  <a:pt x="681" y="90"/>
                </a:cubicBezTo>
                <a:cubicBezTo>
                  <a:pt x="686" y="90"/>
                  <a:pt x="685" y="89"/>
                  <a:pt x="687" y="88"/>
                </a:cubicBezTo>
                <a:cubicBezTo>
                  <a:pt x="690" y="87"/>
                  <a:pt x="693" y="88"/>
                  <a:pt x="697" y="89"/>
                </a:cubicBezTo>
                <a:cubicBezTo>
                  <a:pt x="697" y="88"/>
                  <a:pt x="697" y="87"/>
                  <a:pt x="697" y="87"/>
                </a:cubicBezTo>
                <a:cubicBezTo>
                  <a:pt x="697" y="87"/>
                  <a:pt x="697" y="86"/>
                  <a:pt x="697" y="86"/>
                </a:cubicBezTo>
                <a:cubicBezTo>
                  <a:pt x="695" y="86"/>
                  <a:pt x="692" y="84"/>
                  <a:pt x="695" y="83"/>
                </a:cubicBezTo>
                <a:cubicBezTo>
                  <a:pt x="697" y="83"/>
                  <a:pt x="698" y="83"/>
                  <a:pt x="699" y="83"/>
                </a:cubicBezTo>
                <a:cubicBezTo>
                  <a:pt x="704" y="83"/>
                  <a:pt x="703" y="82"/>
                  <a:pt x="704" y="86"/>
                </a:cubicBezTo>
                <a:cubicBezTo>
                  <a:pt x="705" y="93"/>
                  <a:pt x="703" y="91"/>
                  <a:pt x="702" y="93"/>
                </a:cubicBezTo>
                <a:cubicBezTo>
                  <a:pt x="701" y="96"/>
                  <a:pt x="701" y="96"/>
                  <a:pt x="701" y="96"/>
                </a:cubicBezTo>
                <a:cubicBezTo>
                  <a:pt x="702" y="96"/>
                  <a:pt x="703" y="96"/>
                  <a:pt x="704" y="95"/>
                </a:cubicBezTo>
                <a:cubicBezTo>
                  <a:pt x="705" y="95"/>
                  <a:pt x="707" y="95"/>
                  <a:pt x="706" y="93"/>
                </a:cubicBezTo>
                <a:cubicBezTo>
                  <a:pt x="706" y="91"/>
                  <a:pt x="709" y="90"/>
                  <a:pt x="711" y="86"/>
                </a:cubicBezTo>
                <a:cubicBezTo>
                  <a:pt x="712" y="85"/>
                  <a:pt x="713" y="84"/>
                  <a:pt x="714" y="83"/>
                </a:cubicBezTo>
                <a:cubicBezTo>
                  <a:pt x="714" y="83"/>
                  <a:pt x="719" y="81"/>
                  <a:pt x="720" y="81"/>
                </a:cubicBezTo>
                <a:cubicBezTo>
                  <a:pt x="723" y="82"/>
                  <a:pt x="723" y="82"/>
                  <a:pt x="723" y="82"/>
                </a:cubicBezTo>
                <a:cubicBezTo>
                  <a:pt x="724" y="82"/>
                  <a:pt x="725" y="81"/>
                  <a:pt x="725" y="81"/>
                </a:cubicBezTo>
                <a:cubicBezTo>
                  <a:pt x="727" y="81"/>
                  <a:pt x="729" y="83"/>
                  <a:pt x="730" y="84"/>
                </a:cubicBezTo>
                <a:cubicBezTo>
                  <a:pt x="730" y="84"/>
                  <a:pt x="733" y="87"/>
                  <a:pt x="730" y="88"/>
                </a:cubicBezTo>
                <a:cubicBezTo>
                  <a:pt x="727" y="91"/>
                  <a:pt x="728" y="92"/>
                  <a:pt x="727" y="95"/>
                </a:cubicBezTo>
                <a:cubicBezTo>
                  <a:pt x="726" y="96"/>
                  <a:pt x="728" y="97"/>
                  <a:pt x="726" y="98"/>
                </a:cubicBezTo>
                <a:cubicBezTo>
                  <a:pt x="724" y="99"/>
                  <a:pt x="723" y="100"/>
                  <a:pt x="721" y="101"/>
                </a:cubicBezTo>
                <a:cubicBezTo>
                  <a:pt x="720" y="101"/>
                  <a:pt x="720" y="101"/>
                  <a:pt x="720" y="102"/>
                </a:cubicBezTo>
                <a:cubicBezTo>
                  <a:pt x="723" y="105"/>
                  <a:pt x="721" y="104"/>
                  <a:pt x="721" y="105"/>
                </a:cubicBezTo>
                <a:cubicBezTo>
                  <a:pt x="721" y="105"/>
                  <a:pt x="721" y="105"/>
                  <a:pt x="721" y="105"/>
                </a:cubicBezTo>
                <a:cubicBezTo>
                  <a:pt x="728" y="106"/>
                  <a:pt x="726" y="107"/>
                  <a:pt x="726" y="107"/>
                </a:cubicBezTo>
                <a:cubicBezTo>
                  <a:pt x="726" y="108"/>
                  <a:pt x="731" y="110"/>
                  <a:pt x="732" y="110"/>
                </a:cubicBezTo>
                <a:cubicBezTo>
                  <a:pt x="736" y="110"/>
                  <a:pt x="736" y="111"/>
                  <a:pt x="736" y="111"/>
                </a:cubicBezTo>
                <a:cubicBezTo>
                  <a:pt x="736" y="112"/>
                  <a:pt x="735" y="113"/>
                  <a:pt x="734" y="113"/>
                </a:cubicBezTo>
                <a:close/>
                <a:moveTo>
                  <a:pt x="796" y="83"/>
                </a:moveTo>
                <a:cubicBezTo>
                  <a:pt x="793" y="82"/>
                  <a:pt x="791" y="85"/>
                  <a:pt x="791" y="85"/>
                </a:cubicBezTo>
                <a:cubicBezTo>
                  <a:pt x="791" y="86"/>
                  <a:pt x="793" y="86"/>
                  <a:pt x="794" y="86"/>
                </a:cubicBezTo>
                <a:cubicBezTo>
                  <a:pt x="796" y="86"/>
                  <a:pt x="798" y="84"/>
                  <a:pt x="797" y="84"/>
                </a:cubicBezTo>
                <a:cubicBezTo>
                  <a:pt x="797" y="83"/>
                  <a:pt x="797" y="83"/>
                  <a:pt x="796" y="83"/>
                </a:cubicBezTo>
                <a:close/>
                <a:moveTo>
                  <a:pt x="859" y="43"/>
                </a:moveTo>
                <a:cubicBezTo>
                  <a:pt x="854" y="44"/>
                  <a:pt x="854" y="42"/>
                  <a:pt x="849" y="44"/>
                </a:cubicBezTo>
                <a:cubicBezTo>
                  <a:pt x="847" y="45"/>
                  <a:pt x="847" y="44"/>
                  <a:pt x="846" y="46"/>
                </a:cubicBezTo>
                <a:cubicBezTo>
                  <a:pt x="845" y="47"/>
                  <a:pt x="849" y="46"/>
                  <a:pt x="849" y="46"/>
                </a:cubicBezTo>
                <a:cubicBezTo>
                  <a:pt x="849" y="46"/>
                  <a:pt x="853" y="45"/>
                  <a:pt x="854" y="45"/>
                </a:cubicBezTo>
                <a:cubicBezTo>
                  <a:pt x="856" y="45"/>
                  <a:pt x="859" y="47"/>
                  <a:pt x="861" y="46"/>
                </a:cubicBezTo>
                <a:cubicBezTo>
                  <a:pt x="862" y="46"/>
                  <a:pt x="869" y="44"/>
                  <a:pt x="868" y="44"/>
                </a:cubicBezTo>
                <a:cubicBezTo>
                  <a:pt x="867" y="43"/>
                  <a:pt x="866" y="42"/>
                  <a:pt x="864" y="42"/>
                </a:cubicBezTo>
                <a:cubicBezTo>
                  <a:pt x="863" y="42"/>
                  <a:pt x="860" y="43"/>
                  <a:pt x="859" y="43"/>
                </a:cubicBezTo>
                <a:close/>
                <a:moveTo>
                  <a:pt x="768" y="120"/>
                </a:moveTo>
                <a:cubicBezTo>
                  <a:pt x="769" y="119"/>
                  <a:pt x="772" y="118"/>
                  <a:pt x="772" y="117"/>
                </a:cubicBezTo>
                <a:cubicBezTo>
                  <a:pt x="772" y="117"/>
                  <a:pt x="771" y="115"/>
                  <a:pt x="770" y="115"/>
                </a:cubicBezTo>
                <a:cubicBezTo>
                  <a:pt x="770" y="115"/>
                  <a:pt x="765" y="117"/>
                  <a:pt x="765" y="117"/>
                </a:cubicBezTo>
                <a:cubicBezTo>
                  <a:pt x="765" y="120"/>
                  <a:pt x="766" y="120"/>
                  <a:pt x="768" y="120"/>
                </a:cubicBezTo>
                <a:close/>
                <a:moveTo>
                  <a:pt x="741" y="124"/>
                </a:moveTo>
                <a:cubicBezTo>
                  <a:pt x="740" y="124"/>
                  <a:pt x="736" y="123"/>
                  <a:pt x="736" y="122"/>
                </a:cubicBezTo>
                <a:cubicBezTo>
                  <a:pt x="736" y="119"/>
                  <a:pt x="736" y="121"/>
                  <a:pt x="740" y="120"/>
                </a:cubicBezTo>
                <a:cubicBezTo>
                  <a:pt x="741" y="120"/>
                  <a:pt x="745" y="120"/>
                  <a:pt x="746" y="119"/>
                </a:cubicBezTo>
                <a:cubicBezTo>
                  <a:pt x="746" y="118"/>
                  <a:pt x="748" y="116"/>
                  <a:pt x="749" y="116"/>
                </a:cubicBezTo>
                <a:cubicBezTo>
                  <a:pt x="749" y="114"/>
                  <a:pt x="750" y="114"/>
                  <a:pt x="752" y="114"/>
                </a:cubicBezTo>
                <a:cubicBezTo>
                  <a:pt x="754" y="114"/>
                  <a:pt x="756" y="113"/>
                  <a:pt x="757" y="113"/>
                </a:cubicBezTo>
                <a:cubicBezTo>
                  <a:pt x="758" y="114"/>
                  <a:pt x="760" y="117"/>
                  <a:pt x="762" y="117"/>
                </a:cubicBezTo>
                <a:cubicBezTo>
                  <a:pt x="763" y="117"/>
                  <a:pt x="763" y="119"/>
                  <a:pt x="763" y="120"/>
                </a:cubicBezTo>
                <a:cubicBezTo>
                  <a:pt x="763" y="122"/>
                  <a:pt x="761" y="123"/>
                  <a:pt x="764" y="124"/>
                </a:cubicBezTo>
                <a:cubicBezTo>
                  <a:pt x="765" y="124"/>
                  <a:pt x="766" y="124"/>
                  <a:pt x="765" y="125"/>
                </a:cubicBezTo>
                <a:cubicBezTo>
                  <a:pt x="765" y="125"/>
                  <a:pt x="765" y="126"/>
                  <a:pt x="763" y="126"/>
                </a:cubicBezTo>
                <a:cubicBezTo>
                  <a:pt x="761" y="126"/>
                  <a:pt x="762" y="125"/>
                  <a:pt x="759" y="126"/>
                </a:cubicBezTo>
                <a:cubicBezTo>
                  <a:pt x="755" y="127"/>
                  <a:pt x="753" y="128"/>
                  <a:pt x="749" y="127"/>
                </a:cubicBezTo>
                <a:cubicBezTo>
                  <a:pt x="747" y="126"/>
                  <a:pt x="744" y="126"/>
                  <a:pt x="744" y="124"/>
                </a:cubicBezTo>
                <a:cubicBezTo>
                  <a:pt x="741" y="124"/>
                  <a:pt x="741" y="124"/>
                  <a:pt x="741" y="124"/>
                </a:cubicBezTo>
                <a:close/>
                <a:moveTo>
                  <a:pt x="770" y="79"/>
                </a:moveTo>
                <a:cubicBezTo>
                  <a:pt x="772" y="79"/>
                  <a:pt x="771" y="77"/>
                  <a:pt x="774" y="77"/>
                </a:cubicBezTo>
                <a:cubicBezTo>
                  <a:pt x="775" y="77"/>
                  <a:pt x="780" y="77"/>
                  <a:pt x="780" y="75"/>
                </a:cubicBezTo>
                <a:cubicBezTo>
                  <a:pt x="780" y="73"/>
                  <a:pt x="785" y="78"/>
                  <a:pt x="786" y="78"/>
                </a:cubicBezTo>
                <a:cubicBezTo>
                  <a:pt x="786" y="75"/>
                  <a:pt x="786" y="76"/>
                  <a:pt x="788" y="75"/>
                </a:cubicBezTo>
                <a:cubicBezTo>
                  <a:pt x="789" y="75"/>
                  <a:pt x="792" y="75"/>
                  <a:pt x="794" y="75"/>
                </a:cubicBezTo>
                <a:cubicBezTo>
                  <a:pt x="796" y="74"/>
                  <a:pt x="799" y="74"/>
                  <a:pt x="797" y="75"/>
                </a:cubicBezTo>
                <a:cubicBezTo>
                  <a:pt x="795" y="77"/>
                  <a:pt x="800" y="76"/>
                  <a:pt x="800" y="77"/>
                </a:cubicBezTo>
                <a:cubicBezTo>
                  <a:pt x="798" y="81"/>
                  <a:pt x="796" y="80"/>
                  <a:pt x="793" y="81"/>
                </a:cubicBezTo>
                <a:cubicBezTo>
                  <a:pt x="794" y="84"/>
                  <a:pt x="787" y="83"/>
                  <a:pt x="785" y="84"/>
                </a:cubicBezTo>
                <a:cubicBezTo>
                  <a:pt x="785" y="84"/>
                  <a:pt x="784" y="84"/>
                  <a:pt x="784" y="84"/>
                </a:cubicBezTo>
                <a:cubicBezTo>
                  <a:pt x="788" y="84"/>
                  <a:pt x="789" y="83"/>
                  <a:pt x="789" y="85"/>
                </a:cubicBezTo>
                <a:cubicBezTo>
                  <a:pt x="788" y="87"/>
                  <a:pt x="791" y="86"/>
                  <a:pt x="792" y="87"/>
                </a:cubicBezTo>
                <a:cubicBezTo>
                  <a:pt x="793" y="88"/>
                  <a:pt x="794" y="90"/>
                  <a:pt x="792" y="90"/>
                </a:cubicBezTo>
                <a:cubicBezTo>
                  <a:pt x="790" y="91"/>
                  <a:pt x="787" y="91"/>
                  <a:pt x="786" y="92"/>
                </a:cubicBezTo>
                <a:cubicBezTo>
                  <a:pt x="789" y="95"/>
                  <a:pt x="783" y="94"/>
                  <a:pt x="782" y="95"/>
                </a:cubicBezTo>
                <a:cubicBezTo>
                  <a:pt x="782" y="95"/>
                  <a:pt x="780" y="97"/>
                  <a:pt x="777" y="97"/>
                </a:cubicBezTo>
                <a:cubicBezTo>
                  <a:pt x="773" y="97"/>
                  <a:pt x="776" y="99"/>
                  <a:pt x="770" y="96"/>
                </a:cubicBezTo>
                <a:cubicBezTo>
                  <a:pt x="769" y="98"/>
                  <a:pt x="769" y="97"/>
                  <a:pt x="769" y="98"/>
                </a:cubicBezTo>
                <a:cubicBezTo>
                  <a:pt x="769" y="100"/>
                  <a:pt x="767" y="100"/>
                  <a:pt x="766" y="100"/>
                </a:cubicBezTo>
                <a:cubicBezTo>
                  <a:pt x="764" y="101"/>
                  <a:pt x="763" y="100"/>
                  <a:pt x="761" y="100"/>
                </a:cubicBezTo>
                <a:cubicBezTo>
                  <a:pt x="760" y="100"/>
                  <a:pt x="759" y="96"/>
                  <a:pt x="758" y="95"/>
                </a:cubicBezTo>
                <a:cubicBezTo>
                  <a:pt x="756" y="92"/>
                  <a:pt x="751" y="92"/>
                  <a:pt x="749" y="89"/>
                </a:cubicBezTo>
                <a:cubicBezTo>
                  <a:pt x="748" y="87"/>
                  <a:pt x="749" y="86"/>
                  <a:pt x="751" y="85"/>
                </a:cubicBezTo>
                <a:cubicBezTo>
                  <a:pt x="755" y="83"/>
                  <a:pt x="754" y="83"/>
                  <a:pt x="758" y="84"/>
                </a:cubicBezTo>
                <a:cubicBezTo>
                  <a:pt x="759" y="84"/>
                  <a:pt x="758" y="87"/>
                  <a:pt x="759" y="87"/>
                </a:cubicBezTo>
                <a:cubicBezTo>
                  <a:pt x="760" y="87"/>
                  <a:pt x="760" y="87"/>
                  <a:pt x="761" y="87"/>
                </a:cubicBezTo>
                <a:cubicBezTo>
                  <a:pt x="763" y="85"/>
                  <a:pt x="767" y="87"/>
                  <a:pt x="767" y="86"/>
                </a:cubicBezTo>
                <a:cubicBezTo>
                  <a:pt x="768" y="84"/>
                  <a:pt x="769" y="83"/>
                  <a:pt x="769" y="83"/>
                </a:cubicBezTo>
                <a:cubicBezTo>
                  <a:pt x="769" y="82"/>
                  <a:pt x="766" y="82"/>
                  <a:pt x="766" y="82"/>
                </a:cubicBezTo>
                <a:cubicBezTo>
                  <a:pt x="764" y="78"/>
                  <a:pt x="766" y="79"/>
                  <a:pt x="770" y="79"/>
                </a:cubicBezTo>
                <a:close/>
                <a:moveTo>
                  <a:pt x="742" y="107"/>
                </a:moveTo>
                <a:cubicBezTo>
                  <a:pt x="741" y="108"/>
                  <a:pt x="745" y="109"/>
                  <a:pt x="746" y="107"/>
                </a:cubicBezTo>
                <a:cubicBezTo>
                  <a:pt x="746" y="106"/>
                  <a:pt x="744" y="105"/>
                  <a:pt x="744" y="105"/>
                </a:cubicBezTo>
                <a:cubicBezTo>
                  <a:pt x="744" y="105"/>
                  <a:pt x="743" y="105"/>
                  <a:pt x="742" y="107"/>
                </a:cubicBezTo>
                <a:close/>
                <a:moveTo>
                  <a:pt x="691" y="125"/>
                </a:moveTo>
                <a:cubicBezTo>
                  <a:pt x="690" y="125"/>
                  <a:pt x="691" y="128"/>
                  <a:pt x="691" y="128"/>
                </a:cubicBezTo>
                <a:cubicBezTo>
                  <a:pt x="691" y="129"/>
                  <a:pt x="695" y="128"/>
                  <a:pt x="694" y="126"/>
                </a:cubicBezTo>
                <a:cubicBezTo>
                  <a:pt x="694" y="125"/>
                  <a:pt x="692" y="125"/>
                  <a:pt x="691" y="125"/>
                </a:cubicBezTo>
                <a:close/>
                <a:moveTo>
                  <a:pt x="731" y="120"/>
                </a:moveTo>
                <a:cubicBezTo>
                  <a:pt x="730" y="120"/>
                  <a:pt x="727" y="121"/>
                  <a:pt x="727" y="121"/>
                </a:cubicBezTo>
                <a:cubicBezTo>
                  <a:pt x="725" y="125"/>
                  <a:pt x="728" y="125"/>
                  <a:pt x="731" y="124"/>
                </a:cubicBezTo>
                <a:cubicBezTo>
                  <a:pt x="734" y="124"/>
                  <a:pt x="732" y="121"/>
                  <a:pt x="732" y="120"/>
                </a:cubicBezTo>
                <a:cubicBezTo>
                  <a:pt x="732" y="120"/>
                  <a:pt x="732" y="120"/>
                  <a:pt x="731" y="120"/>
                </a:cubicBezTo>
                <a:close/>
                <a:moveTo>
                  <a:pt x="834" y="51"/>
                </a:moveTo>
                <a:cubicBezTo>
                  <a:pt x="834" y="50"/>
                  <a:pt x="837" y="49"/>
                  <a:pt x="839" y="49"/>
                </a:cubicBezTo>
                <a:cubicBezTo>
                  <a:pt x="841" y="49"/>
                  <a:pt x="843" y="49"/>
                  <a:pt x="845" y="49"/>
                </a:cubicBezTo>
                <a:cubicBezTo>
                  <a:pt x="846" y="49"/>
                  <a:pt x="852" y="49"/>
                  <a:pt x="854" y="50"/>
                </a:cubicBezTo>
                <a:cubicBezTo>
                  <a:pt x="856" y="50"/>
                  <a:pt x="858" y="49"/>
                  <a:pt x="858" y="50"/>
                </a:cubicBezTo>
                <a:cubicBezTo>
                  <a:pt x="858" y="52"/>
                  <a:pt x="856" y="53"/>
                  <a:pt x="855" y="54"/>
                </a:cubicBezTo>
                <a:cubicBezTo>
                  <a:pt x="852" y="55"/>
                  <a:pt x="852" y="55"/>
                  <a:pt x="852" y="55"/>
                </a:cubicBezTo>
                <a:cubicBezTo>
                  <a:pt x="845" y="57"/>
                  <a:pt x="846" y="56"/>
                  <a:pt x="841" y="56"/>
                </a:cubicBezTo>
                <a:cubicBezTo>
                  <a:pt x="839" y="56"/>
                  <a:pt x="840" y="58"/>
                  <a:pt x="836" y="55"/>
                </a:cubicBezTo>
                <a:cubicBezTo>
                  <a:pt x="833" y="53"/>
                  <a:pt x="833" y="53"/>
                  <a:pt x="834" y="51"/>
                </a:cubicBezTo>
                <a:close/>
                <a:moveTo>
                  <a:pt x="841" y="39"/>
                </a:moveTo>
                <a:cubicBezTo>
                  <a:pt x="841" y="39"/>
                  <a:pt x="841" y="36"/>
                  <a:pt x="843" y="36"/>
                </a:cubicBezTo>
                <a:cubicBezTo>
                  <a:pt x="845" y="36"/>
                  <a:pt x="847" y="36"/>
                  <a:pt x="846" y="35"/>
                </a:cubicBezTo>
                <a:cubicBezTo>
                  <a:pt x="843" y="32"/>
                  <a:pt x="852" y="34"/>
                  <a:pt x="854" y="34"/>
                </a:cubicBezTo>
                <a:cubicBezTo>
                  <a:pt x="856" y="34"/>
                  <a:pt x="862" y="36"/>
                  <a:pt x="861" y="37"/>
                </a:cubicBezTo>
                <a:cubicBezTo>
                  <a:pt x="860" y="39"/>
                  <a:pt x="860" y="39"/>
                  <a:pt x="859" y="39"/>
                </a:cubicBezTo>
                <a:cubicBezTo>
                  <a:pt x="859" y="41"/>
                  <a:pt x="851" y="41"/>
                  <a:pt x="850" y="41"/>
                </a:cubicBezTo>
                <a:cubicBezTo>
                  <a:pt x="848" y="41"/>
                  <a:pt x="848" y="42"/>
                  <a:pt x="847" y="42"/>
                </a:cubicBezTo>
                <a:cubicBezTo>
                  <a:pt x="842" y="42"/>
                  <a:pt x="841" y="43"/>
                  <a:pt x="845" y="40"/>
                </a:cubicBezTo>
                <a:cubicBezTo>
                  <a:pt x="841" y="39"/>
                  <a:pt x="841" y="39"/>
                  <a:pt x="841" y="39"/>
                </a:cubicBezTo>
                <a:close/>
                <a:moveTo>
                  <a:pt x="839" y="62"/>
                </a:moveTo>
                <a:cubicBezTo>
                  <a:pt x="839" y="62"/>
                  <a:pt x="834" y="61"/>
                  <a:pt x="833" y="61"/>
                </a:cubicBezTo>
                <a:cubicBezTo>
                  <a:pt x="827" y="62"/>
                  <a:pt x="828" y="61"/>
                  <a:pt x="824" y="63"/>
                </a:cubicBezTo>
                <a:cubicBezTo>
                  <a:pt x="821" y="64"/>
                  <a:pt x="820" y="63"/>
                  <a:pt x="818" y="65"/>
                </a:cubicBezTo>
                <a:cubicBezTo>
                  <a:pt x="816" y="67"/>
                  <a:pt x="818" y="67"/>
                  <a:pt x="819" y="67"/>
                </a:cubicBezTo>
                <a:cubicBezTo>
                  <a:pt x="820" y="68"/>
                  <a:pt x="821" y="69"/>
                  <a:pt x="822" y="69"/>
                </a:cubicBezTo>
                <a:cubicBezTo>
                  <a:pt x="824" y="69"/>
                  <a:pt x="826" y="70"/>
                  <a:pt x="827" y="70"/>
                </a:cubicBezTo>
                <a:cubicBezTo>
                  <a:pt x="834" y="70"/>
                  <a:pt x="834" y="70"/>
                  <a:pt x="834" y="70"/>
                </a:cubicBezTo>
                <a:cubicBezTo>
                  <a:pt x="837" y="70"/>
                  <a:pt x="837" y="67"/>
                  <a:pt x="839" y="64"/>
                </a:cubicBezTo>
                <a:cubicBezTo>
                  <a:pt x="841" y="63"/>
                  <a:pt x="841" y="61"/>
                  <a:pt x="839" y="62"/>
                </a:cubicBezTo>
                <a:close/>
                <a:moveTo>
                  <a:pt x="774" y="57"/>
                </a:moveTo>
                <a:cubicBezTo>
                  <a:pt x="781" y="57"/>
                  <a:pt x="781" y="57"/>
                  <a:pt x="781" y="57"/>
                </a:cubicBezTo>
                <a:cubicBezTo>
                  <a:pt x="784" y="57"/>
                  <a:pt x="786" y="58"/>
                  <a:pt x="788" y="56"/>
                </a:cubicBezTo>
                <a:cubicBezTo>
                  <a:pt x="788" y="56"/>
                  <a:pt x="788" y="54"/>
                  <a:pt x="788" y="54"/>
                </a:cubicBezTo>
                <a:cubicBezTo>
                  <a:pt x="784" y="53"/>
                  <a:pt x="783" y="53"/>
                  <a:pt x="780" y="53"/>
                </a:cubicBezTo>
                <a:cubicBezTo>
                  <a:pt x="777" y="52"/>
                  <a:pt x="778" y="54"/>
                  <a:pt x="777" y="54"/>
                </a:cubicBezTo>
                <a:cubicBezTo>
                  <a:pt x="777" y="55"/>
                  <a:pt x="773" y="57"/>
                  <a:pt x="774" y="57"/>
                </a:cubicBezTo>
                <a:close/>
                <a:moveTo>
                  <a:pt x="849" y="26"/>
                </a:moveTo>
                <a:cubicBezTo>
                  <a:pt x="849" y="26"/>
                  <a:pt x="851" y="26"/>
                  <a:pt x="852" y="26"/>
                </a:cubicBezTo>
                <a:cubicBezTo>
                  <a:pt x="853" y="29"/>
                  <a:pt x="855" y="28"/>
                  <a:pt x="856" y="27"/>
                </a:cubicBezTo>
                <a:cubicBezTo>
                  <a:pt x="858" y="25"/>
                  <a:pt x="863" y="23"/>
                  <a:pt x="849" y="23"/>
                </a:cubicBezTo>
                <a:cubicBezTo>
                  <a:pt x="849" y="23"/>
                  <a:pt x="848" y="26"/>
                  <a:pt x="849" y="26"/>
                </a:cubicBezTo>
                <a:close/>
                <a:moveTo>
                  <a:pt x="783" y="49"/>
                </a:moveTo>
                <a:cubicBezTo>
                  <a:pt x="783" y="49"/>
                  <a:pt x="786" y="49"/>
                  <a:pt x="786" y="49"/>
                </a:cubicBezTo>
                <a:cubicBezTo>
                  <a:pt x="787" y="49"/>
                  <a:pt x="788" y="47"/>
                  <a:pt x="788" y="46"/>
                </a:cubicBezTo>
                <a:cubicBezTo>
                  <a:pt x="788" y="45"/>
                  <a:pt x="789" y="43"/>
                  <a:pt x="787" y="43"/>
                </a:cubicBezTo>
                <a:cubicBezTo>
                  <a:pt x="784" y="43"/>
                  <a:pt x="780" y="46"/>
                  <a:pt x="782" y="48"/>
                </a:cubicBezTo>
                <a:cubicBezTo>
                  <a:pt x="783" y="48"/>
                  <a:pt x="783" y="49"/>
                  <a:pt x="783" y="49"/>
                </a:cubicBezTo>
                <a:close/>
                <a:moveTo>
                  <a:pt x="811" y="41"/>
                </a:moveTo>
                <a:cubicBezTo>
                  <a:pt x="810" y="41"/>
                  <a:pt x="805" y="45"/>
                  <a:pt x="809" y="44"/>
                </a:cubicBezTo>
                <a:cubicBezTo>
                  <a:pt x="813" y="43"/>
                  <a:pt x="819" y="45"/>
                  <a:pt x="819" y="42"/>
                </a:cubicBezTo>
                <a:cubicBezTo>
                  <a:pt x="819" y="41"/>
                  <a:pt x="819" y="41"/>
                  <a:pt x="811" y="41"/>
                </a:cubicBezTo>
                <a:close/>
                <a:moveTo>
                  <a:pt x="791" y="58"/>
                </a:moveTo>
                <a:cubicBezTo>
                  <a:pt x="791" y="58"/>
                  <a:pt x="791" y="57"/>
                  <a:pt x="791" y="56"/>
                </a:cubicBezTo>
                <a:cubicBezTo>
                  <a:pt x="790" y="56"/>
                  <a:pt x="797" y="52"/>
                  <a:pt x="798" y="55"/>
                </a:cubicBezTo>
                <a:cubicBezTo>
                  <a:pt x="799" y="55"/>
                  <a:pt x="800" y="56"/>
                  <a:pt x="801" y="56"/>
                </a:cubicBezTo>
                <a:cubicBezTo>
                  <a:pt x="802" y="56"/>
                  <a:pt x="804" y="55"/>
                  <a:pt x="804" y="55"/>
                </a:cubicBezTo>
                <a:cubicBezTo>
                  <a:pt x="803" y="54"/>
                  <a:pt x="801" y="53"/>
                  <a:pt x="800" y="52"/>
                </a:cubicBezTo>
                <a:cubicBezTo>
                  <a:pt x="800" y="52"/>
                  <a:pt x="800" y="51"/>
                  <a:pt x="800" y="51"/>
                </a:cubicBezTo>
                <a:cubicBezTo>
                  <a:pt x="807" y="51"/>
                  <a:pt x="807" y="51"/>
                  <a:pt x="807" y="51"/>
                </a:cubicBezTo>
                <a:cubicBezTo>
                  <a:pt x="809" y="51"/>
                  <a:pt x="810" y="53"/>
                  <a:pt x="814" y="53"/>
                </a:cubicBezTo>
                <a:cubicBezTo>
                  <a:pt x="814" y="53"/>
                  <a:pt x="816" y="54"/>
                  <a:pt x="816" y="54"/>
                </a:cubicBezTo>
                <a:cubicBezTo>
                  <a:pt x="817" y="54"/>
                  <a:pt x="819" y="51"/>
                  <a:pt x="819" y="51"/>
                </a:cubicBezTo>
                <a:cubicBezTo>
                  <a:pt x="822" y="52"/>
                  <a:pt x="824" y="52"/>
                  <a:pt x="824" y="55"/>
                </a:cubicBezTo>
                <a:cubicBezTo>
                  <a:pt x="824" y="57"/>
                  <a:pt x="821" y="57"/>
                  <a:pt x="821" y="60"/>
                </a:cubicBezTo>
                <a:cubicBezTo>
                  <a:pt x="821" y="62"/>
                  <a:pt x="815" y="63"/>
                  <a:pt x="815" y="63"/>
                </a:cubicBezTo>
                <a:cubicBezTo>
                  <a:pt x="814" y="63"/>
                  <a:pt x="813" y="64"/>
                  <a:pt x="812" y="64"/>
                </a:cubicBezTo>
                <a:cubicBezTo>
                  <a:pt x="809" y="66"/>
                  <a:pt x="802" y="68"/>
                  <a:pt x="796" y="68"/>
                </a:cubicBezTo>
                <a:cubicBezTo>
                  <a:pt x="795" y="68"/>
                  <a:pt x="791" y="67"/>
                  <a:pt x="790" y="67"/>
                </a:cubicBezTo>
                <a:cubicBezTo>
                  <a:pt x="790" y="66"/>
                  <a:pt x="791" y="64"/>
                  <a:pt x="792" y="63"/>
                </a:cubicBezTo>
                <a:cubicBezTo>
                  <a:pt x="792" y="63"/>
                  <a:pt x="796" y="61"/>
                  <a:pt x="797" y="61"/>
                </a:cubicBezTo>
                <a:cubicBezTo>
                  <a:pt x="797" y="61"/>
                  <a:pt x="797" y="61"/>
                  <a:pt x="797" y="60"/>
                </a:cubicBezTo>
                <a:cubicBezTo>
                  <a:pt x="795" y="61"/>
                  <a:pt x="795" y="61"/>
                  <a:pt x="795" y="61"/>
                </a:cubicBezTo>
                <a:cubicBezTo>
                  <a:pt x="790" y="62"/>
                  <a:pt x="793" y="61"/>
                  <a:pt x="789" y="61"/>
                </a:cubicBezTo>
                <a:cubicBezTo>
                  <a:pt x="788" y="61"/>
                  <a:pt x="776" y="64"/>
                  <a:pt x="778" y="60"/>
                </a:cubicBezTo>
                <a:cubicBezTo>
                  <a:pt x="779" y="58"/>
                  <a:pt x="781" y="59"/>
                  <a:pt x="783" y="58"/>
                </a:cubicBezTo>
                <a:cubicBezTo>
                  <a:pt x="784" y="57"/>
                  <a:pt x="785" y="58"/>
                  <a:pt x="786" y="58"/>
                </a:cubicBezTo>
                <a:cubicBezTo>
                  <a:pt x="787" y="59"/>
                  <a:pt x="790" y="59"/>
                  <a:pt x="791" y="58"/>
                </a:cubicBezTo>
                <a:close/>
                <a:moveTo>
                  <a:pt x="802" y="38"/>
                </a:moveTo>
                <a:cubicBezTo>
                  <a:pt x="802" y="38"/>
                  <a:pt x="799" y="37"/>
                  <a:pt x="800" y="36"/>
                </a:cubicBezTo>
                <a:cubicBezTo>
                  <a:pt x="803" y="35"/>
                  <a:pt x="802" y="35"/>
                  <a:pt x="804" y="35"/>
                </a:cubicBezTo>
                <a:cubicBezTo>
                  <a:pt x="809" y="37"/>
                  <a:pt x="807" y="36"/>
                  <a:pt x="810" y="36"/>
                </a:cubicBezTo>
                <a:cubicBezTo>
                  <a:pt x="809" y="36"/>
                  <a:pt x="811" y="35"/>
                  <a:pt x="812" y="35"/>
                </a:cubicBezTo>
                <a:cubicBezTo>
                  <a:pt x="812" y="35"/>
                  <a:pt x="813" y="34"/>
                  <a:pt x="813" y="33"/>
                </a:cubicBezTo>
                <a:cubicBezTo>
                  <a:pt x="812" y="33"/>
                  <a:pt x="808" y="33"/>
                  <a:pt x="806" y="33"/>
                </a:cubicBezTo>
                <a:cubicBezTo>
                  <a:pt x="800" y="33"/>
                  <a:pt x="804" y="29"/>
                  <a:pt x="809" y="29"/>
                </a:cubicBezTo>
                <a:cubicBezTo>
                  <a:pt x="813" y="29"/>
                  <a:pt x="817" y="30"/>
                  <a:pt x="820" y="30"/>
                </a:cubicBezTo>
                <a:cubicBezTo>
                  <a:pt x="821" y="30"/>
                  <a:pt x="823" y="29"/>
                  <a:pt x="823" y="32"/>
                </a:cubicBezTo>
                <a:cubicBezTo>
                  <a:pt x="823" y="33"/>
                  <a:pt x="822" y="33"/>
                  <a:pt x="825" y="33"/>
                </a:cubicBezTo>
                <a:cubicBezTo>
                  <a:pt x="828" y="32"/>
                  <a:pt x="828" y="32"/>
                  <a:pt x="829" y="32"/>
                </a:cubicBezTo>
                <a:cubicBezTo>
                  <a:pt x="831" y="32"/>
                  <a:pt x="831" y="35"/>
                  <a:pt x="832" y="34"/>
                </a:cubicBezTo>
                <a:cubicBezTo>
                  <a:pt x="833" y="34"/>
                  <a:pt x="835" y="34"/>
                  <a:pt x="835" y="37"/>
                </a:cubicBezTo>
                <a:cubicBezTo>
                  <a:pt x="835" y="38"/>
                  <a:pt x="834" y="38"/>
                  <a:pt x="833" y="39"/>
                </a:cubicBezTo>
                <a:cubicBezTo>
                  <a:pt x="833" y="43"/>
                  <a:pt x="832" y="42"/>
                  <a:pt x="831" y="43"/>
                </a:cubicBezTo>
                <a:cubicBezTo>
                  <a:pt x="831" y="44"/>
                  <a:pt x="824" y="43"/>
                  <a:pt x="822" y="43"/>
                </a:cubicBezTo>
                <a:cubicBezTo>
                  <a:pt x="819" y="42"/>
                  <a:pt x="822" y="40"/>
                  <a:pt x="819" y="39"/>
                </a:cubicBezTo>
                <a:cubicBezTo>
                  <a:pt x="813" y="38"/>
                  <a:pt x="811" y="38"/>
                  <a:pt x="806" y="38"/>
                </a:cubicBezTo>
                <a:cubicBezTo>
                  <a:pt x="804" y="38"/>
                  <a:pt x="802" y="39"/>
                  <a:pt x="802" y="38"/>
                </a:cubicBezTo>
                <a:close/>
                <a:moveTo>
                  <a:pt x="910" y="86"/>
                </a:moveTo>
                <a:cubicBezTo>
                  <a:pt x="910" y="88"/>
                  <a:pt x="912" y="87"/>
                  <a:pt x="914" y="88"/>
                </a:cubicBezTo>
                <a:cubicBezTo>
                  <a:pt x="915" y="89"/>
                  <a:pt x="916" y="89"/>
                  <a:pt x="916" y="88"/>
                </a:cubicBezTo>
                <a:cubicBezTo>
                  <a:pt x="917" y="88"/>
                  <a:pt x="920" y="87"/>
                  <a:pt x="922" y="87"/>
                </a:cubicBezTo>
                <a:cubicBezTo>
                  <a:pt x="926" y="87"/>
                  <a:pt x="925" y="87"/>
                  <a:pt x="930" y="87"/>
                </a:cubicBezTo>
                <a:cubicBezTo>
                  <a:pt x="932" y="87"/>
                  <a:pt x="936" y="87"/>
                  <a:pt x="937" y="88"/>
                </a:cubicBezTo>
                <a:cubicBezTo>
                  <a:pt x="938" y="88"/>
                  <a:pt x="938" y="88"/>
                  <a:pt x="938" y="87"/>
                </a:cubicBezTo>
                <a:cubicBezTo>
                  <a:pt x="941" y="82"/>
                  <a:pt x="935" y="82"/>
                  <a:pt x="935" y="81"/>
                </a:cubicBezTo>
                <a:cubicBezTo>
                  <a:pt x="934" y="76"/>
                  <a:pt x="923" y="80"/>
                  <a:pt x="915" y="78"/>
                </a:cubicBezTo>
                <a:cubicBezTo>
                  <a:pt x="915" y="77"/>
                  <a:pt x="912" y="78"/>
                  <a:pt x="911" y="78"/>
                </a:cubicBezTo>
                <a:cubicBezTo>
                  <a:pt x="910" y="79"/>
                  <a:pt x="908" y="82"/>
                  <a:pt x="908" y="82"/>
                </a:cubicBezTo>
                <a:cubicBezTo>
                  <a:pt x="908" y="84"/>
                  <a:pt x="911" y="83"/>
                  <a:pt x="911" y="84"/>
                </a:cubicBezTo>
                <a:cubicBezTo>
                  <a:pt x="911" y="85"/>
                  <a:pt x="910" y="85"/>
                  <a:pt x="910" y="86"/>
                </a:cubicBezTo>
                <a:close/>
                <a:moveTo>
                  <a:pt x="839" y="174"/>
                </a:moveTo>
                <a:cubicBezTo>
                  <a:pt x="840" y="173"/>
                  <a:pt x="841" y="172"/>
                  <a:pt x="838" y="171"/>
                </a:cubicBezTo>
                <a:cubicBezTo>
                  <a:pt x="838" y="171"/>
                  <a:pt x="837" y="170"/>
                  <a:pt x="837" y="171"/>
                </a:cubicBezTo>
                <a:cubicBezTo>
                  <a:pt x="835" y="172"/>
                  <a:pt x="832" y="170"/>
                  <a:pt x="831" y="172"/>
                </a:cubicBezTo>
                <a:cubicBezTo>
                  <a:pt x="830" y="172"/>
                  <a:pt x="830" y="172"/>
                  <a:pt x="829" y="171"/>
                </a:cubicBezTo>
                <a:cubicBezTo>
                  <a:pt x="830" y="171"/>
                  <a:pt x="831" y="171"/>
                  <a:pt x="831" y="170"/>
                </a:cubicBezTo>
                <a:cubicBezTo>
                  <a:pt x="832" y="170"/>
                  <a:pt x="833" y="168"/>
                  <a:pt x="833" y="166"/>
                </a:cubicBezTo>
                <a:cubicBezTo>
                  <a:pt x="833" y="164"/>
                  <a:pt x="830" y="165"/>
                  <a:pt x="829" y="164"/>
                </a:cubicBezTo>
                <a:cubicBezTo>
                  <a:pt x="829" y="164"/>
                  <a:pt x="827" y="163"/>
                  <a:pt x="826" y="163"/>
                </a:cubicBezTo>
                <a:cubicBezTo>
                  <a:pt x="826" y="163"/>
                  <a:pt x="826" y="161"/>
                  <a:pt x="825" y="161"/>
                </a:cubicBezTo>
                <a:cubicBezTo>
                  <a:pt x="824" y="160"/>
                  <a:pt x="823" y="160"/>
                  <a:pt x="822" y="160"/>
                </a:cubicBezTo>
                <a:cubicBezTo>
                  <a:pt x="821" y="160"/>
                  <a:pt x="821" y="160"/>
                  <a:pt x="821" y="160"/>
                </a:cubicBezTo>
                <a:cubicBezTo>
                  <a:pt x="821" y="159"/>
                  <a:pt x="822" y="159"/>
                  <a:pt x="821" y="159"/>
                </a:cubicBezTo>
                <a:cubicBezTo>
                  <a:pt x="819" y="154"/>
                  <a:pt x="817" y="159"/>
                  <a:pt x="815" y="159"/>
                </a:cubicBezTo>
                <a:cubicBezTo>
                  <a:pt x="815" y="159"/>
                  <a:pt x="815" y="159"/>
                  <a:pt x="814" y="160"/>
                </a:cubicBezTo>
                <a:cubicBezTo>
                  <a:pt x="815" y="159"/>
                  <a:pt x="816" y="158"/>
                  <a:pt x="815" y="157"/>
                </a:cubicBezTo>
                <a:cubicBezTo>
                  <a:pt x="815" y="157"/>
                  <a:pt x="814" y="156"/>
                  <a:pt x="814" y="156"/>
                </a:cubicBezTo>
                <a:cubicBezTo>
                  <a:pt x="816" y="156"/>
                  <a:pt x="816" y="157"/>
                  <a:pt x="816" y="155"/>
                </a:cubicBezTo>
                <a:cubicBezTo>
                  <a:pt x="817" y="154"/>
                  <a:pt x="817" y="156"/>
                  <a:pt x="819" y="156"/>
                </a:cubicBezTo>
                <a:cubicBezTo>
                  <a:pt x="821" y="156"/>
                  <a:pt x="822" y="151"/>
                  <a:pt x="820" y="151"/>
                </a:cubicBezTo>
                <a:cubicBezTo>
                  <a:pt x="817" y="151"/>
                  <a:pt x="817" y="154"/>
                  <a:pt x="815" y="153"/>
                </a:cubicBezTo>
                <a:cubicBezTo>
                  <a:pt x="813" y="152"/>
                  <a:pt x="811" y="153"/>
                  <a:pt x="809" y="155"/>
                </a:cubicBezTo>
                <a:cubicBezTo>
                  <a:pt x="807" y="156"/>
                  <a:pt x="805" y="157"/>
                  <a:pt x="804" y="159"/>
                </a:cubicBezTo>
                <a:cubicBezTo>
                  <a:pt x="803" y="160"/>
                  <a:pt x="803" y="162"/>
                  <a:pt x="802" y="162"/>
                </a:cubicBezTo>
                <a:cubicBezTo>
                  <a:pt x="799" y="165"/>
                  <a:pt x="798" y="164"/>
                  <a:pt x="796" y="169"/>
                </a:cubicBezTo>
                <a:cubicBezTo>
                  <a:pt x="796" y="170"/>
                  <a:pt x="795" y="170"/>
                  <a:pt x="795" y="171"/>
                </a:cubicBezTo>
                <a:cubicBezTo>
                  <a:pt x="792" y="172"/>
                  <a:pt x="786" y="172"/>
                  <a:pt x="784" y="175"/>
                </a:cubicBezTo>
                <a:cubicBezTo>
                  <a:pt x="783" y="177"/>
                  <a:pt x="785" y="177"/>
                  <a:pt x="786" y="176"/>
                </a:cubicBezTo>
                <a:cubicBezTo>
                  <a:pt x="790" y="175"/>
                  <a:pt x="789" y="175"/>
                  <a:pt x="794" y="175"/>
                </a:cubicBezTo>
                <a:cubicBezTo>
                  <a:pt x="795" y="175"/>
                  <a:pt x="796" y="175"/>
                  <a:pt x="796" y="176"/>
                </a:cubicBezTo>
                <a:cubicBezTo>
                  <a:pt x="795" y="177"/>
                  <a:pt x="793" y="177"/>
                  <a:pt x="793" y="180"/>
                </a:cubicBezTo>
                <a:cubicBezTo>
                  <a:pt x="793" y="182"/>
                  <a:pt x="795" y="180"/>
                  <a:pt x="796" y="180"/>
                </a:cubicBezTo>
                <a:cubicBezTo>
                  <a:pt x="797" y="179"/>
                  <a:pt x="804" y="179"/>
                  <a:pt x="805" y="178"/>
                </a:cubicBezTo>
                <a:cubicBezTo>
                  <a:pt x="808" y="174"/>
                  <a:pt x="806" y="176"/>
                  <a:pt x="811" y="175"/>
                </a:cubicBezTo>
                <a:cubicBezTo>
                  <a:pt x="814" y="175"/>
                  <a:pt x="814" y="172"/>
                  <a:pt x="816" y="171"/>
                </a:cubicBezTo>
                <a:cubicBezTo>
                  <a:pt x="817" y="171"/>
                  <a:pt x="819" y="170"/>
                  <a:pt x="821" y="171"/>
                </a:cubicBezTo>
                <a:cubicBezTo>
                  <a:pt x="820" y="171"/>
                  <a:pt x="818" y="171"/>
                  <a:pt x="818" y="172"/>
                </a:cubicBezTo>
                <a:cubicBezTo>
                  <a:pt x="818" y="173"/>
                  <a:pt x="821" y="172"/>
                  <a:pt x="823" y="172"/>
                </a:cubicBezTo>
                <a:cubicBezTo>
                  <a:pt x="824" y="173"/>
                  <a:pt x="824" y="173"/>
                  <a:pt x="824" y="173"/>
                </a:cubicBezTo>
                <a:cubicBezTo>
                  <a:pt x="822" y="174"/>
                  <a:pt x="821" y="174"/>
                  <a:pt x="821" y="176"/>
                </a:cubicBezTo>
                <a:cubicBezTo>
                  <a:pt x="821" y="177"/>
                  <a:pt x="824" y="175"/>
                  <a:pt x="826" y="177"/>
                </a:cubicBezTo>
                <a:cubicBezTo>
                  <a:pt x="827" y="177"/>
                  <a:pt x="829" y="178"/>
                  <a:pt x="831" y="178"/>
                </a:cubicBezTo>
                <a:cubicBezTo>
                  <a:pt x="832" y="178"/>
                  <a:pt x="833" y="177"/>
                  <a:pt x="834" y="177"/>
                </a:cubicBezTo>
                <a:cubicBezTo>
                  <a:pt x="834" y="176"/>
                  <a:pt x="839" y="176"/>
                  <a:pt x="839" y="174"/>
                </a:cubicBezTo>
                <a:close/>
                <a:moveTo>
                  <a:pt x="904" y="332"/>
                </a:moveTo>
                <a:cubicBezTo>
                  <a:pt x="904" y="332"/>
                  <a:pt x="908" y="333"/>
                  <a:pt x="909" y="333"/>
                </a:cubicBezTo>
                <a:cubicBezTo>
                  <a:pt x="914" y="331"/>
                  <a:pt x="906" y="329"/>
                  <a:pt x="903" y="326"/>
                </a:cubicBezTo>
                <a:cubicBezTo>
                  <a:pt x="901" y="324"/>
                  <a:pt x="901" y="324"/>
                  <a:pt x="898" y="324"/>
                </a:cubicBezTo>
                <a:cubicBezTo>
                  <a:pt x="894" y="322"/>
                  <a:pt x="894" y="323"/>
                  <a:pt x="890" y="322"/>
                </a:cubicBezTo>
                <a:cubicBezTo>
                  <a:pt x="890" y="322"/>
                  <a:pt x="888" y="323"/>
                  <a:pt x="889" y="324"/>
                </a:cubicBezTo>
                <a:cubicBezTo>
                  <a:pt x="892" y="326"/>
                  <a:pt x="892" y="326"/>
                  <a:pt x="892" y="326"/>
                </a:cubicBezTo>
                <a:cubicBezTo>
                  <a:pt x="893" y="326"/>
                  <a:pt x="894" y="329"/>
                  <a:pt x="895" y="329"/>
                </a:cubicBezTo>
                <a:cubicBezTo>
                  <a:pt x="898" y="332"/>
                  <a:pt x="900" y="331"/>
                  <a:pt x="904" y="332"/>
                </a:cubicBezTo>
                <a:close/>
                <a:moveTo>
                  <a:pt x="766" y="298"/>
                </a:moveTo>
                <a:cubicBezTo>
                  <a:pt x="766" y="298"/>
                  <a:pt x="765" y="301"/>
                  <a:pt x="766" y="301"/>
                </a:cubicBezTo>
                <a:cubicBezTo>
                  <a:pt x="770" y="300"/>
                  <a:pt x="769" y="301"/>
                  <a:pt x="771" y="297"/>
                </a:cubicBezTo>
                <a:cubicBezTo>
                  <a:pt x="771" y="296"/>
                  <a:pt x="768" y="297"/>
                  <a:pt x="766" y="298"/>
                </a:cubicBezTo>
                <a:close/>
                <a:moveTo>
                  <a:pt x="896" y="362"/>
                </a:moveTo>
                <a:cubicBezTo>
                  <a:pt x="896" y="362"/>
                  <a:pt x="896" y="361"/>
                  <a:pt x="896" y="361"/>
                </a:cubicBezTo>
                <a:cubicBezTo>
                  <a:pt x="891" y="361"/>
                  <a:pt x="891" y="361"/>
                  <a:pt x="891" y="361"/>
                </a:cubicBezTo>
                <a:cubicBezTo>
                  <a:pt x="888" y="362"/>
                  <a:pt x="888" y="362"/>
                  <a:pt x="888" y="362"/>
                </a:cubicBezTo>
                <a:cubicBezTo>
                  <a:pt x="885" y="361"/>
                  <a:pt x="885" y="361"/>
                  <a:pt x="885" y="361"/>
                </a:cubicBezTo>
                <a:cubicBezTo>
                  <a:pt x="884" y="361"/>
                  <a:pt x="882" y="359"/>
                  <a:pt x="882" y="359"/>
                </a:cubicBezTo>
                <a:cubicBezTo>
                  <a:pt x="881" y="359"/>
                  <a:pt x="881" y="360"/>
                  <a:pt x="881" y="361"/>
                </a:cubicBezTo>
                <a:cubicBezTo>
                  <a:pt x="880" y="360"/>
                  <a:pt x="881" y="360"/>
                  <a:pt x="881" y="359"/>
                </a:cubicBezTo>
                <a:cubicBezTo>
                  <a:pt x="881" y="359"/>
                  <a:pt x="881" y="359"/>
                  <a:pt x="880" y="359"/>
                </a:cubicBezTo>
                <a:cubicBezTo>
                  <a:pt x="881" y="357"/>
                  <a:pt x="882" y="357"/>
                  <a:pt x="881" y="355"/>
                </a:cubicBezTo>
                <a:cubicBezTo>
                  <a:pt x="880" y="354"/>
                  <a:pt x="879" y="355"/>
                  <a:pt x="877" y="357"/>
                </a:cubicBezTo>
                <a:cubicBezTo>
                  <a:pt x="875" y="358"/>
                  <a:pt x="875" y="358"/>
                  <a:pt x="875" y="359"/>
                </a:cubicBezTo>
                <a:cubicBezTo>
                  <a:pt x="875" y="360"/>
                  <a:pt x="876" y="360"/>
                  <a:pt x="877" y="360"/>
                </a:cubicBezTo>
                <a:cubicBezTo>
                  <a:pt x="876" y="362"/>
                  <a:pt x="876" y="362"/>
                  <a:pt x="878" y="362"/>
                </a:cubicBezTo>
                <a:cubicBezTo>
                  <a:pt x="878" y="363"/>
                  <a:pt x="879" y="362"/>
                  <a:pt x="879" y="362"/>
                </a:cubicBezTo>
                <a:cubicBezTo>
                  <a:pt x="880" y="365"/>
                  <a:pt x="886" y="368"/>
                  <a:pt x="885" y="365"/>
                </a:cubicBezTo>
                <a:cubicBezTo>
                  <a:pt x="886" y="365"/>
                  <a:pt x="886" y="365"/>
                  <a:pt x="886" y="365"/>
                </a:cubicBezTo>
                <a:cubicBezTo>
                  <a:pt x="885" y="367"/>
                  <a:pt x="886" y="368"/>
                  <a:pt x="888" y="368"/>
                </a:cubicBezTo>
                <a:cubicBezTo>
                  <a:pt x="889" y="368"/>
                  <a:pt x="891" y="367"/>
                  <a:pt x="891" y="366"/>
                </a:cubicBezTo>
                <a:cubicBezTo>
                  <a:pt x="893" y="363"/>
                  <a:pt x="892" y="364"/>
                  <a:pt x="896" y="362"/>
                </a:cubicBezTo>
                <a:close/>
                <a:moveTo>
                  <a:pt x="762" y="287"/>
                </a:moveTo>
                <a:cubicBezTo>
                  <a:pt x="760" y="285"/>
                  <a:pt x="760" y="285"/>
                  <a:pt x="760" y="285"/>
                </a:cubicBezTo>
                <a:cubicBezTo>
                  <a:pt x="753" y="285"/>
                  <a:pt x="754" y="285"/>
                  <a:pt x="753" y="288"/>
                </a:cubicBezTo>
                <a:cubicBezTo>
                  <a:pt x="753" y="289"/>
                  <a:pt x="754" y="289"/>
                  <a:pt x="754" y="289"/>
                </a:cubicBezTo>
                <a:cubicBezTo>
                  <a:pt x="754" y="290"/>
                  <a:pt x="758" y="291"/>
                  <a:pt x="760" y="292"/>
                </a:cubicBezTo>
                <a:cubicBezTo>
                  <a:pt x="760" y="292"/>
                  <a:pt x="763" y="291"/>
                  <a:pt x="763" y="291"/>
                </a:cubicBezTo>
                <a:cubicBezTo>
                  <a:pt x="763" y="290"/>
                  <a:pt x="763" y="287"/>
                  <a:pt x="762" y="287"/>
                </a:cubicBezTo>
                <a:close/>
                <a:moveTo>
                  <a:pt x="835" y="188"/>
                </a:moveTo>
                <a:cubicBezTo>
                  <a:pt x="828" y="186"/>
                  <a:pt x="829" y="193"/>
                  <a:pt x="825" y="194"/>
                </a:cubicBezTo>
                <a:cubicBezTo>
                  <a:pt x="823" y="194"/>
                  <a:pt x="827" y="198"/>
                  <a:pt x="827" y="198"/>
                </a:cubicBezTo>
                <a:cubicBezTo>
                  <a:pt x="828" y="198"/>
                  <a:pt x="829" y="197"/>
                  <a:pt x="830" y="196"/>
                </a:cubicBezTo>
                <a:cubicBezTo>
                  <a:pt x="834" y="193"/>
                  <a:pt x="834" y="193"/>
                  <a:pt x="834" y="193"/>
                </a:cubicBezTo>
                <a:cubicBezTo>
                  <a:pt x="837" y="191"/>
                  <a:pt x="840" y="189"/>
                  <a:pt x="835" y="188"/>
                </a:cubicBezTo>
                <a:close/>
                <a:moveTo>
                  <a:pt x="825" y="195"/>
                </a:moveTo>
                <a:cubicBezTo>
                  <a:pt x="825" y="195"/>
                  <a:pt x="825" y="195"/>
                  <a:pt x="825" y="195"/>
                </a:cubicBezTo>
                <a:cubicBezTo>
                  <a:pt x="825" y="195"/>
                  <a:pt x="825" y="195"/>
                  <a:pt x="825" y="195"/>
                </a:cubicBezTo>
                <a:cubicBezTo>
                  <a:pt x="825" y="195"/>
                  <a:pt x="825" y="195"/>
                  <a:pt x="825" y="195"/>
                </a:cubicBezTo>
                <a:close/>
                <a:moveTo>
                  <a:pt x="825" y="154"/>
                </a:moveTo>
                <a:cubicBezTo>
                  <a:pt x="826" y="156"/>
                  <a:pt x="826" y="155"/>
                  <a:pt x="829" y="156"/>
                </a:cubicBezTo>
                <a:cubicBezTo>
                  <a:pt x="830" y="156"/>
                  <a:pt x="831" y="156"/>
                  <a:pt x="831" y="156"/>
                </a:cubicBezTo>
                <a:cubicBezTo>
                  <a:pt x="831" y="155"/>
                  <a:pt x="829" y="150"/>
                  <a:pt x="826" y="150"/>
                </a:cubicBezTo>
                <a:cubicBezTo>
                  <a:pt x="824" y="151"/>
                  <a:pt x="824" y="151"/>
                  <a:pt x="825" y="153"/>
                </a:cubicBezTo>
                <a:cubicBezTo>
                  <a:pt x="825" y="153"/>
                  <a:pt x="825" y="153"/>
                  <a:pt x="825" y="154"/>
                </a:cubicBezTo>
                <a:close/>
                <a:moveTo>
                  <a:pt x="804" y="190"/>
                </a:moveTo>
                <a:cubicBezTo>
                  <a:pt x="801" y="192"/>
                  <a:pt x="800" y="192"/>
                  <a:pt x="800" y="188"/>
                </a:cubicBezTo>
                <a:cubicBezTo>
                  <a:pt x="800" y="187"/>
                  <a:pt x="805" y="185"/>
                  <a:pt x="806" y="184"/>
                </a:cubicBezTo>
                <a:cubicBezTo>
                  <a:pt x="809" y="182"/>
                  <a:pt x="809" y="182"/>
                  <a:pt x="809" y="182"/>
                </a:cubicBezTo>
                <a:cubicBezTo>
                  <a:pt x="810" y="182"/>
                  <a:pt x="811" y="183"/>
                  <a:pt x="811" y="183"/>
                </a:cubicBezTo>
                <a:cubicBezTo>
                  <a:pt x="814" y="183"/>
                  <a:pt x="817" y="181"/>
                  <a:pt x="818" y="182"/>
                </a:cubicBezTo>
                <a:cubicBezTo>
                  <a:pt x="820" y="182"/>
                  <a:pt x="821" y="182"/>
                  <a:pt x="819" y="185"/>
                </a:cubicBezTo>
                <a:cubicBezTo>
                  <a:pt x="818" y="185"/>
                  <a:pt x="816" y="186"/>
                  <a:pt x="815" y="186"/>
                </a:cubicBezTo>
                <a:cubicBezTo>
                  <a:pt x="815" y="186"/>
                  <a:pt x="811" y="190"/>
                  <a:pt x="810" y="191"/>
                </a:cubicBezTo>
                <a:cubicBezTo>
                  <a:pt x="810" y="191"/>
                  <a:pt x="809" y="191"/>
                  <a:pt x="809" y="191"/>
                </a:cubicBezTo>
                <a:cubicBezTo>
                  <a:pt x="806" y="191"/>
                  <a:pt x="807" y="190"/>
                  <a:pt x="804" y="190"/>
                </a:cubicBezTo>
                <a:close/>
                <a:moveTo>
                  <a:pt x="791" y="257"/>
                </a:moveTo>
                <a:cubicBezTo>
                  <a:pt x="792" y="258"/>
                  <a:pt x="796" y="257"/>
                  <a:pt x="796" y="256"/>
                </a:cubicBezTo>
                <a:cubicBezTo>
                  <a:pt x="796" y="256"/>
                  <a:pt x="797" y="255"/>
                  <a:pt x="797" y="254"/>
                </a:cubicBezTo>
                <a:cubicBezTo>
                  <a:pt x="798" y="254"/>
                  <a:pt x="802" y="256"/>
                  <a:pt x="802" y="253"/>
                </a:cubicBezTo>
                <a:cubicBezTo>
                  <a:pt x="802" y="250"/>
                  <a:pt x="800" y="251"/>
                  <a:pt x="798" y="251"/>
                </a:cubicBezTo>
                <a:cubicBezTo>
                  <a:pt x="798" y="251"/>
                  <a:pt x="799" y="249"/>
                  <a:pt x="798" y="249"/>
                </a:cubicBezTo>
                <a:cubicBezTo>
                  <a:pt x="797" y="249"/>
                  <a:pt x="796" y="250"/>
                  <a:pt x="795" y="250"/>
                </a:cubicBezTo>
                <a:cubicBezTo>
                  <a:pt x="794" y="249"/>
                  <a:pt x="783" y="255"/>
                  <a:pt x="790" y="253"/>
                </a:cubicBezTo>
                <a:cubicBezTo>
                  <a:pt x="791" y="253"/>
                  <a:pt x="791" y="253"/>
                  <a:pt x="792" y="253"/>
                </a:cubicBezTo>
                <a:cubicBezTo>
                  <a:pt x="784" y="256"/>
                  <a:pt x="786" y="258"/>
                  <a:pt x="788" y="258"/>
                </a:cubicBezTo>
                <a:cubicBezTo>
                  <a:pt x="790" y="258"/>
                  <a:pt x="790" y="257"/>
                  <a:pt x="791" y="256"/>
                </a:cubicBezTo>
                <a:cubicBezTo>
                  <a:pt x="791" y="257"/>
                  <a:pt x="791" y="257"/>
                  <a:pt x="791" y="257"/>
                </a:cubicBezTo>
                <a:close/>
                <a:moveTo>
                  <a:pt x="301" y="501"/>
                </a:moveTo>
                <a:cubicBezTo>
                  <a:pt x="301" y="501"/>
                  <a:pt x="297" y="501"/>
                  <a:pt x="297" y="502"/>
                </a:cubicBezTo>
                <a:cubicBezTo>
                  <a:pt x="297" y="504"/>
                  <a:pt x="297" y="504"/>
                  <a:pt x="300" y="503"/>
                </a:cubicBezTo>
                <a:cubicBezTo>
                  <a:pt x="301" y="503"/>
                  <a:pt x="302" y="501"/>
                  <a:pt x="301" y="501"/>
                </a:cubicBezTo>
                <a:close/>
                <a:moveTo>
                  <a:pt x="298" y="510"/>
                </a:moveTo>
                <a:cubicBezTo>
                  <a:pt x="296" y="510"/>
                  <a:pt x="296" y="510"/>
                  <a:pt x="297" y="512"/>
                </a:cubicBezTo>
                <a:cubicBezTo>
                  <a:pt x="297" y="512"/>
                  <a:pt x="299" y="512"/>
                  <a:pt x="299" y="512"/>
                </a:cubicBezTo>
                <a:cubicBezTo>
                  <a:pt x="299" y="511"/>
                  <a:pt x="299" y="509"/>
                  <a:pt x="298" y="510"/>
                </a:cubicBezTo>
                <a:close/>
                <a:moveTo>
                  <a:pt x="295" y="501"/>
                </a:moveTo>
                <a:cubicBezTo>
                  <a:pt x="297" y="501"/>
                  <a:pt x="297" y="502"/>
                  <a:pt x="295" y="504"/>
                </a:cubicBezTo>
                <a:cubicBezTo>
                  <a:pt x="295" y="504"/>
                  <a:pt x="294" y="503"/>
                  <a:pt x="293" y="502"/>
                </a:cubicBezTo>
                <a:cubicBezTo>
                  <a:pt x="292" y="502"/>
                  <a:pt x="295" y="501"/>
                  <a:pt x="295" y="501"/>
                </a:cubicBezTo>
                <a:close/>
                <a:moveTo>
                  <a:pt x="307" y="515"/>
                </a:moveTo>
                <a:cubicBezTo>
                  <a:pt x="307" y="514"/>
                  <a:pt x="305" y="512"/>
                  <a:pt x="305" y="513"/>
                </a:cubicBezTo>
                <a:cubicBezTo>
                  <a:pt x="304" y="516"/>
                  <a:pt x="304" y="517"/>
                  <a:pt x="307" y="517"/>
                </a:cubicBezTo>
                <a:cubicBezTo>
                  <a:pt x="308" y="516"/>
                  <a:pt x="307" y="515"/>
                  <a:pt x="307" y="515"/>
                </a:cubicBezTo>
                <a:close/>
                <a:moveTo>
                  <a:pt x="311" y="508"/>
                </a:moveTo>
                <a:cubicBezTo>
                  <a:pt x="310" y="508"/>
                  <a:pt x="307" y="507"/>
                  <a:pt x="307" y="508"/>
                </a:cubicBezTo>
                <a:cubicBezTo>
                  <a:pt x="307" y="510"/>
                  <a:pt x="310" y="511"/>
                  <a:pt x="311" y="510"/>
                </a:cubicBezTo>
                <a:cubicBezTo>
                  <a:pt x="311" y="510"/>
                  <a:pt x="311" y="508"/>
                  <a:pt x="311" y="508"/>
                </a:cubicBezTo>
                <a:close/>
                <a:moveTo>
                  <a:pt x="320" y="566"/>
                </a:moveTo>
                <a:cubicBezTo>
                  <a:pt x="319" y="566"/>
                  <a:pt x="316" y="570"/>
                  <a:pt x="316" y="571"/>
                </a:cubicBezTo>
                <a:cubicBezTo>
                  <a:pt x="315" y="571"/>
                  <a:pt x="318" y="571"/>
                  <a:pt x="318" y="571"/>
                </a:cubicBezTo>
                <a:cubicBezTo>
                  <a:pt x="318" y="571"/>
                  <a:pt x="321" y="566"/>
                  <a:pt x="320" y="566"/>
                </a:cubicBezTo>
                <a:close/>
                <a:moveTo>
                  <a:pt x="339" y="553"/>
                </a:moveTo>
                <a:cubicBezTo>
                  <a:pt x="338" y="553"/>
                  <a:pt x="338" y="554"/>
                  <a:pt x="338" y="554"/>
                </a:cubicBezTo>
                <a:cubicBezTo>
                  <a:pt x="340" y="559"/>
                  <a:pt x="339" y="558"/>
                  <a:pt x="342" y="559"/>
                </a:cubicBezTo>
                <a:cubicBezTo>
                  <a:pt x="342" y="560"/>
                  <a:pt x="344" y="556"/>
                  <a:pt x="344" y="555"/>
                </a:cubicBezTo>
                <a:cubicBezTo>
                  <a:pt x="344" y="555"/>
                  <a:pt x="344" y="555"/>
                  <a:pt x="344" y="555"/>
                </a:cubicBezTo>
                <a:cubicBezTo>
                  <a:pt x="339" y="553"/>
                  <a:pt x="339" y="553"/>
                  <a:pt x="339" y="553"/>
                </a:cubicBezTo>
                <a:close/>
                <a:moveTo>
                  <a:pt x="390" y="623"/>
                </a:moveTo>
                <a:cubicBezTo>
                  <a:pt x="390" y="623"/>
                  <a:pt x="388" y="620"/>
                  <a:pt x="388" y="619"/>
                </a:cubicBezTo>
                <a:cubicBezTo>
                  <a:pt x="388" y="617"/>
                  <a:pt x="383" y="614"/>
                  <a:pt x="381" y="613"/>
                </a:cubicBezTo>
                <a:cubicBezTo>
                  <a:pt x="379" y="610"/>
                  <a:pt x="379" y="610"/>
                  <a:pt x="379" y="610"/>
                </a:cubicBezTo>
                <a:cubicBezTo>
                  <a:pt x="378" y="610"/>
                  <a:pt x="380" y="606"/>
                  <a:pt x="380" y="606"/>
                </a:cubicBezTo>
                <a:cubicBezTo>
                  <a:pt x="380" y="606"/>
                  <a:pt x="379" y="605"/>
                  <a:pt x="379" y="604"/>
                </a:cubicBezTo>
                <a:cubicBezTo>
                  <a:pt x="376" y="603"/>
                  <a:pt x="376" y="603"/>
                  <a:pt x="376" y="603"/>
                </a:cubicBezTo>
                <a:cubicBezTo>
                  <a:pt x="373" y="600"/>
                  <a:pt x="373" y="600"/>
                  <a:pt x="373" y="600"/>
                </a:cubicBezTo>
                <a:cubicBezTo>
                  <a:pt x="370" y="599"/>
                  <a:pt x="370" y="599"/>
                  <a:pt x="370" y="599"/>
                </a:cubicBezTo>
                <a:cubicBezTo>
                  <a:pt x="368" y="597"/>
                  <a:pt x="369" y="597"/>
                  <a:pt x="370" y="595"/>
                </a:cubicBezTo>
                <a:cubicBezTo>
                  <a:pt x="370" y="593"/>
                  <a:pt x="370" y="593"/>
                  <a:pt x="370" y="593"/>
                </a:cubicBezTo>
                <a:cubicBezTo>
                  <a:pt x="371" y="590"/>
                  <a:pt x="371" y="590"/>
                  <a:pt x="371" y="590"/>
                </a:cubicBezTo>
                <a:cubicBezTo>
                  <a:pt x="371" y="587"/>
                  <a:pt x="371" y="587"/>
                  <a:pt x="371" y="587"/>
                </a:cubicBezTo>
                <a:cubicBezTo>
                  <a:pt x="370" y="586"/>
                  <a:pt x="368" y="586"/>
                  <a:pt x="367" y="586"/>
                </a:cubicBezTo>
                <a:cubicBezTo>
                  <a:pt x="366" y="586"/>
                  <a:pt x="367" y="583"/>
                  <a:pt x="367" y="583"/>
                </a:cubicBezTo>
                <a:cubicBezTo>
                  <a:pt x="366" y="582"/>
                  <a:pt x="363" y="582"/>
                  <a:pt x="363" y="581"/>
                </a:cubicBezTo>
                <a:cubicBezTo>
                  <a:pt x="361" y="579"/>
                  <a:pt x="362" y="580"/>
                  <a:pt x="362" y="576"/>
                </a:cubicBezTo>
                <a:cubicBezTo>
                  <a:pt x="362" y="575"/>
                  <a:pt x="363" y="573"/>
                  <a:pt x="363" y="573"/>
                </a:cubicBezTo>
                <a:cubicBezTo>
                  <a:pt x="359" y="572"/>
                  <a:pt x="359" y="572"/>
                  <a:pt x="359" y="572"/>
                </a:cubicBezTo>
                <a:cubicBezTo>
                  <a:pt x="358" y="572"/>
                  <a:pt x="357" y="571"/>
                  <a:pt x="357" y="570"/>
                </a:cubicBezTo>
                <a:cubicBezTo>
                  <a:pt x="357" y="567"/>
                  <a:pt x="357" y="568"/>
                  <a:pt x="355" y="565"/>
                </a:cubicBezTo>
                <a:cubicBezTo>
                  <a:pt x="354" y="565"/>
                  <a:pt x="355" y="564"/>
                  <a:pt x="355" y="564"/>
                </a:cubicBezTo>
                <a:cubicBezTo>
                  <a:pt x="353" y="561"/>
                  <a:pt x="353" y="561"/>
                  <a:pt x="353" y="561"/>
                </a:cubicBezTo>
                <a:cubicBezTo>
                  <a:pt x="351" y="560"/>
                  <a:pt x="351" y="561"/>
                  <a:pt x="351" y="559"/>
                </a:cubicBezTo>
                <a:cubicBezTo>
                  <a:pt x="351" y="560"/>
                  <a:pt x="351" y="561"/>
                  <a:pt x="351" y="561"/>
                </a:cubicBezTo>
                <a:cubicBezTo>
                  <a:pt x="351" y="562"/>
                  <a:pt x="350" y="564"/>
                  <a:pt x="350" y="564"/>
                </a:cubicBezTo>
                <a:cubicBezTo>
                  <a:pt x="346" y="561"/>
                  <a:pt x="347" y="562"/>
                  <a:pt x="348" y="558"/>
                </a:cubicBezTo>
                <a:cubicBezTo>
                  <a:pt x="348" y="558"/>
                  <a:pt x="350" y="557"/>
                  <a:pt x="351" y="557"/>
                </a:cubicBezTo>
                <a:cubicBezTo>
                  <a:pt x="350" y="555"/>
                  <a:pt x="351" y="555"/>
                  <a:pt x="350" y="553"/>
                </a:cubicBezTo>
                <a:cubicBezTo>
                  <a:pt x="350" y="553"/>
                  <a:pt x="348" y="549"/>
                  <a:pt x="349" y="548"/>
                </a:cubicBezTo>
                <a:cubicBezTo>
                  <a:pt x="350" y="546"/>
                  <a:pt x="349" y="546"/>
                  <a:pt x="349" y="544"/>
                </a:cubicBezTo>
                <a:cubicBezTo>
                  <a:pt x="349" y="540"/>
                  <a:pt x="349" y="541"/>
                  <a:pt x="349" y="537"/>
                </a:cubicBezTo>
                <a:cubicBezTo>
                  <a:pt x="350" y="535"/>
                  <a:pt x="350" y="535"/>
                  <a:pt x="350" y="535"/>
                </a:cubicBezTo>
                <a:cubicBezTo>
                  <a:pt x="349" y="534"/>
                  <a:pt x="349" y="534"/>
                  <a:pt x="349" y="534"/>
                </a:cubicBezTo>
                <a:cubicBezTo>
                  <a:pt x="349" y="534"/>
                  <a:pt x="347" y="535"/>
                  <a:pt x="346" y="534"/>
                </a:cubicBezTo>
                <a:cubicBezTo>
                  <a:pt x="346" y="532"/>
                  <a:pt x="347" y="532"/>
                  <a:pt x="345" y="530"/>
                </a:cubicBezTo>
                <a:cubicBezTo>
                  <a:pt x="345" y="531"/>
                  <a:pt x="344" y="532"/>
                  <a:pt x="344" y="532"/>
                </a:cubicBezTo>
                <a:cubicBezTo>
                  <a:pt x="341" y="531"/>
                  <a:pt x="341" y="532"/>
                  <a:pt x="340" y="530"/>
                </a:cubicBezTo>
                <a:cubicBezTo>
                  <a:pt x="338" y="530"/>
                  <a:pt x="338" y="530"/>
                  <a:pt x="338" y="530"/>
                </a:cubicBezTo>
                <a:cubicBezTo>
                  <a:pt x="334" y="535"/>
                  <a:pt x="334" y="535"/>
                  <a:pt x="334" y="535"/>
                </a:cubicBezTo>
                <a:cubicBezTo>
                  <a:pt x="334" y="535"/>
                  <a:pt x="334" y="540"/>
                  <a:pt x="334" y="541"/>
                </a:cubicBezTo>
                <a:cubicBezTo>
                  <a:pt x="332" y="544"/>
                  <a:pt x="332" y="544"/>
                  <a:pt x="332" y="544"/>
                </a:cubicBezTo>
                <a:cubicBezTo>
                  <a:pt x="333" y="548"/>
                  <a:pt x="333" y="548"/>
                  <a:pt x="333" y="548"/>
                </a:cubicBezTo>
                <a:cubicBezTo>
                  <a:pt x="338" y="554"/>
                  <a:pt x="338" y="554"/>
                  <a:pt x="338" y="554"/>
                </a:cubicBezTo>
                <a:cubicBezTo>
                  <a:pt x="338" y="555"/>
                  <a:pt x="339" y="562"/>
                  <a:pt x="340" y="563"/>
                </a:cubicBezTo>
                <a:cubicBezTo>
                  <a:pt x="341" y="564"/>
                  <a:pt x="343" y="565"/>
                  <a:pt x="343" y="566"/>
                </a:cubicBezTo>
                <a:cubicBezTo>
                  <a:pt x="343" y="566"/>
                  <a:pt x="342" y="572"/>
                  <a:pt x="342" y="572"/>
                </a:cubicBezTo>
                <a:cubicBezTo>
                  <a:pt x="342" y="573"/>
                  <a:pt x="344" y="575"/>
                  <a:pt x="345" y="577"/>
                </a:cubicBezTo>
                <a:cubicBezTo>
                  <a:pt x="345" y="577"/>
                  <a:pt x="345" y="578"/>
                  <a:pt x="346" y="580"/>
                </a:cubicBezTo>
                <a:cubicBezTo>
                  <a:pt x="348" y="583"/>
                  <a:pt x="348" y="580"/>
                  <a:pt x="347" y="586"/>
                </a:cubicBezTo>
                <a:cubicBezTo>
                  <a:pt x="350" y="583"/>
                  <a:pt x="349" y="585"/>
                  <a:pt x="351" y="589"/>
                </a:cubicBezTo>
                <a:cubicBezTo>
                  <a:pt x="351" y="590"/>
                  <a:pt x="351" y="591"/>
                  <a:pt x="350" y="592"/>
                </a:cubicBezTo>
                <a:cubicBezTo>
                  <a:pt x="351" y="595"/>
                  <a:pt x="351" y="595"/>
                  <a:pt x="351" y="595"/>
                </a:cubicBezTo>
                <a:cubicBezTo>
                  <a:pt x="352" y="594"/>
                  <a:pt x="352" y="594"/>
                  <a:pt x="353" y="593"/>
                </a:cubicBezTo>
                <a:cubicBezTo>
                  <a:pt x="354" y="593"/>
                  <a:pt x="355" y="597"/>
                  <a:pt x="354" y="597"/>
                </a:cubicBezTo>
                <a:cubicBezTo>
                  <a:pt x="351" y="598"/>
                  <a:pt x="351" y="598"/>
                  <a:pt x="351" y="598"/>
                </a:cubicBezTo>
                <a:cubicBezTo>
                  <a:pt x="351" y="599"/>
                  <a:pt x="352" y="601"/>
                  <a:pt x="353" y="605"/>
                </a:cubicBezTo>
                <a:cubicBezTo>
                  <a:pt x="353" y="604"/>
                  <a:pt x="355" y="604"/>
                  <a:pt x="355" y="604"/>
                </a:cubicBezTo>
                <a:cubicBezTo>
                  <a:pt x="356" y="607"/>
                  <a:pt x="357" y="607"/>
                  <a:pt x="354" y="607"/>
                </a:cubicBezTo>
                <a:cubicBezTo>
                  <a:pt x="354" y="609"/>
                  <a:pt x="353" y="609"/>
                  <a:pt x="353" y="610"/>
                </a:cubicBezTo>
                <a:cubicBezTo>
                  <a:pt x="353" y="613"/>
                  <a:pt x="353" y="613"/>
                  <a:pt x="353" y="613"/>
                </a:cubicBezTo>
                <a:cubicBezTo>
                  <a:pt x="355" y="615"/>
                  <a:pt x="355" y="615"/>
                  <a:pt x="355" y="615"/>
                </a:cubicBezTo>
                <a:cubicBezTo>
                  <a:pt x="356" y="614"/>
                  <a:pt x="356" y="613"/>
                  <a:pt x="357" y="613"/>
                </a:cubicBezTo>
                <a:cubicBezTo>
                  <a:pt x="358" y="612"/>
                  <a:pt x="358" y="616"/>
                  <a:pt x="360" y="616"/>
                </a:cubicBezTo>
                <a:cubicBezTo>
                  <a:pt x="360" y="616"/>
                  <a:pt x="360" y="618"/>
                  <a:pt x="360" y="619"/>
                </a:cubicBezTo>
                <a:cubicBezTo>
                  <a:pt x="361" y="621"/>
                  <a:pt x="364" y="624"/>
                  <a:pt x="363" y="624"/>
                </a:cubicBezTo>
                <a:cubicBezTo>
                  <a:pt x="363" y="627"/>
                  <a:pt x="363" y="627"/>
                  <a:pt x="361" y="627"/>
                </a:cubicBezTo>
                <a:cubicBezTo>
                  <a:pt x="359" y="629"/>
                  <a:pt x="360" y="629"/>
                  <a:pt x="356" y="630"/>
                </a:cubicBezTo>
                <a:cubicBezTo>
                  <a:pt x="356" y="631"/>
                  <a:pt x="355" y="629"/>
                  <a:pt x="355" y="629"/>
                </a:cubicBezTo>
                <a:cubicBezTo>
                  <a:pt x="354" y="628"/>
                  <a:pt x="355" y="626"/>
                  <a:pt x="355" y="625"/>
                </a:cubicBezTo>
                <a:cubicBezTo>
                  <a:pt x="354" y="621"/>
                  <a:pt x="354" y="623"/>
                  <a:pt x="351" y="620"/>
                </a:cubicBezTo>
                <a:cubicBezTo>
                  <a:pt x="348" y="617"/>
                  <a:pt x="348" y="617"/>
                  <a:pt x="348" y="617"/>
                </a:cubicBezTo>
                <a:cubicBezTo>
                  <a:pt x="347" y="616"/>
                  <a:pt x="346" y="616"/>
                  <a:pt x="346" y="616"/>
                </a:cubicBezTo>
                <a:cubicBezTo>
                  <a:pt x="345" y="616"/>
                  <a:pt x="343" y="612"/>
                  <a:pt x="342" y="611"/>
                </a:cubicBezTo>
                <a:cubicBezTo>
                  <a:pt x="341" y="610"/>
                  <a:pt x="339" y="609"/>
                  <a:pt x="339" y="608"/>
                </a:cubicBezTo>
                <a:cubicBezTo>
                  <a:pt x="338" y="608"/>
                  <a:pt x="339" y="609"/>
                  <a:pt x="335" y="608"/>
                </a:cubicBezTo>
                <a:cubicBezTo>
                  <a:pt x="333" y="608"/>
                  <a:pt x="340" y="604"/>
                  <a:pt x="340" y="601"/>
                </a:cubicBezTo>
                <a:cubicBezTo>
                  <a:pt x="341" y="599"/>
                  <a:pt x="341" y="596"/>
                  <a:pt x="341" y="593"/>
                </a:cubicBezTo>
                <a:cubicBezTo>
                  <a:pt x="340" y="593"/>
                  <a:pt x="339" y="591"/>
                  <a:pt x="338" y="591"/>
                </a:cubicBezTo>
                <a:cubicBezTo>
                  <a:pt x="337" y="591"/>
                  <a:pt x="337" y="590"/>
                  <a:pt x="337" y="589"/>
                </a:cubicBezTo>
                <a:cubicBezTo>
                  <a:pt x="333" y="587"/>
                  <a:pt x="333" y="588"/>
                  <a:pt x="334" y="585"/>
                </a:cubicBezTo>
                <a:cubicBezTo>
                  <a:pt x="333" y="585"/>
                  <a:pt x="331" y="586"/>
                  <a:pt x="331" y="586"/>
                </a:cubicBezTo>
                <a:cubicBezTo>
                  <a:pt x="329" y="585"/>
                  <a:pt x="329" y="586"/>
                  <a:pt x="329" y="584"/>
                </a:cubicBezTo>
                <a:cubicBezTo>
                  <a:pt x="326" y="583"/>
                  <a:pt x="326" y="584"/>
                  <a:pt x="326" y="581"/>
                </a:cubicBezTo>
                <a:cubicBezTo>
                  <a:pt x="324" y="581"/>
                  <a:pt x="324" y="581"/>
                  <a:pt x="322" y="580"/>
                </a:cubicBezTo>
                <a:cubicBezTo>
                  <a:pt x="322" y="579"/>
                  <a:pt x="322" y="578"/>
                  <a:pt x="322" y="578"/>
                </a:cubicBezTo>
                <a:cubicBezTo>
                  <a:pt x="321" y="577"/>
                  <a:pt x="321" y="578"/>
                  <a:pt x="319" y="575"/>
                </a:cubicBezTo>
                <a:cubicBezTo>
                  <a:pt x="319" y="575"/>
                  <a:pt x="319" y="574"/>
                  <a:pt x="320" y="573"/>
                </a:cubicBezTo>
                <a:cubicBezTo>
                  <a:pt x="325" y="573"/>
                  <a:pt x="325" y="573"/>
                  <a:pt x="325" y="573"/>
                </a:cubicBezTo>
                <a:cubicBezTo>
                  <a:pt x="327" y="574"/>
                  <a:pt x="328" y="575"/>
                  <a:pt x="329" y="574"/>
                </a:cubicBezTo>
                <a:cubicBezTo>
                  <a:pt x="329" y="572"/>
                  <a:pt x="327" y="573"/>
                  <a:pt x="327" y="572"/>
                </a:cubicBezTo>
                <a:cubicBezTo>
                  <a:pt x="327" y="572"/>
                  <a:pt x="328" y="569"/>
                  <a:pt x="329" y="569"/>
                </a:cubicBezTo>
                <a:cubicBezTo>
                  <a:pt x="330" y="567"/>
                  <a:pt x="330" y="569"/>
                  <a:pt x="330" y="566"/>
                </a:cubicBezTo>
                <a:cubicBezTo>
                  <a:pt x="330" y="565"/>
                  <a:pt x="329" y="564"/>
                  <a:pt x="329" y="564"/>
                </a:cubicBezTo>
                <a:cubicBezTo>
                  <a:pt x="328" y="561"/>
                  <a:pt x="326" y="558"/>
                  <a:pt x="326" y="555"/>
                </a:cubicBezTo>
                <a:cubicBezTo>
                  <a:pt x="323" y="554"/>
                  <a:pt x="323" y="554"/>
                  <a:pt x="323" y="554"/>
                </a:cubicBezTo>
                <a:cubicBezTo>
                  <a:pt x="320" y="551"/>
                  <a:pt x="320" y="551"/>
                  <a:pt x="320" y="551"/>
                </a:cubicBezTo>
                <a:cubicBezTo>
                  <a:pt x="319" y="548"/>
                  <a:pt x="319" y="549"/>
                  <a:pt x="320" y="546"/>
                </a:cubicBezTo>
                <a:cubicBezTo>
                  <a:pt x="318" y="543"/>
                  <a:pt x="319" y="540"/>
                  <a:pt x="319" y="538"/>
                </a:cubicBezTo>
                <a:cubicBezTo>
                  <a:pt x="319" y="538"/>
                  <a:pt x="318" y="536"/>
                  <a:pt x="318" y="536"/>
                </a:cubicBezTo>
                <a:cubicBezTo>
                  <a:pt x="319" y="532"/>
                  <a:pt x="319" y="533"/>
                  <a:pt x="318" y="529"/>
                </a:cubicBezTo>
                <a:cubicBezTo>
                  <a:pt x="317" y="529"/>
                  <a:pt x="318" y="528"/>
                  <a:pt x="319" y="528"/>
                </a:cubicBezTo>
                <a:cubicBezTo>
                  <a:pt x="318" y="524"/>
                  <a:pt x="317" y="525"/>
                  <a:pt x="319" y="524"/>
                </a:cubicBezTo>
                <a:cubicBezTo>
                  <a:pt x="317" y="522"/>
                  <a:pt x="317" y="522"/>
                  <a:pt x="317" y="522"/>
                </a:cubicBezTo>
                <a:cubicBezTo>
                  <a:pt x="317" y="522"/>
                  <a:pt x="317" y="517"/>
                  <a:pt x="317" y="517"/>
                </a:cubicBezTo>
                <a:cubicBezTo>
                  <a:pt x="317" y="517"/>
                  <a:pt x="317" y="517"/>
                  <a:pt x="317" y="517"/>
                </a:cubicBezTo>
                <a:cubicBezTo>
                  <a:pt x="317" y="515"/>
                  <a:pt x="318" y="512"/>
                  <a:pt x="318" y="511"/>
                </a:cubicBezTo>
                <a:cubicBezTo>
                  <a:pt x="317" y="510"/>
                  <a:pt x="314" y="506"/>
                  <a:pt x="313" y="505"/>
                </a:cubicBezTo>
                <a:cubicBezTo>
                  <a:pt x="312" y="505"/>
                  <a:pt x="312" y="505"/>
                  <a:pt x="312" y="505"/>
                </a:cubicBezTo>
                <a:cubicBezTo>
                  <a:pt x="312" y="506"/>
                  <a:pt x="311" y="506"/>
                  <a:pt x="311" y="506"/>
                </a:cubicBezTo>
                <a:cubicBezTo>
                  <a:pt x="310" y="504"/>
                  <a:pt x="310" y="505"/>
                  <a:pt x="311" y="503"/>
                </a:cubicBezTo>
                <a:cubicBezTo>
                  <a:pt x="310" y="502"/>
                  <a:pt x="310" y="502"/>
                  <a:pt x="310" y="502"/>
                </a:cubicBezTo>
                <a:cubicBezTo>
                  <a:pt x="306" y="502"/>
                  <a:pt x="306" y="502"/>
                  <a:pt x="306" y="502"/>
                </a:cubicBezTo>
                <a:cubicBezTo>
                  <a:pt x="305" y="502"/>
                  <a:pt x="304" y="499"/>
                  <a:pt x="304" y="499"/>
                </a:cubicBezTo>
                <a:cubicBezTo>
                  <a:pt x="302" y="497"/>
                  <a:pt x="301" y="498"/>
                  <a:pt x="301" y="498"/>
                </a:cubicBezTo>
                <a:cubicBezTo>
                  <a:pt x="300" y="498"/>
                  <a:pt x="296" y="497"/>
                  <a:pt x="296" y="497"/>
                </a:cubicBezTo>
                <a:cubicBezTo>
                  <a:pt x="294" y="497"/>
                  <a:pt x="295" y="498"/>
                  <a:pt x="293" y="496"/>
                </a:cubicBezTo>
                <a:cubicBezTo>
                  <a:pt x="293" y="495"/>
                  <a:pt x="294" y="494"/>
                  <a:pt x="294" y="494"/>
                </a:cubicBezTo>
                <a:cubicBezTo>
                  <a:pt x="294" y="493"/>
                  <a:pt x="293" y="492"/>
                  <a:pt x="296" y="490"/>
                </a:cubicBezTo>
                <a:cubicBezTo>
                  <a:pt x="296" y="489"/>
                  <a:pt x="296" y="489"/>
                  <a:pt x="296" y="489"/>
                </a:cubicBezTo>
                <a:cubicBezTo>
                  <a:pt x="293" y="488"/>
                  <a:pt x="293" y="488"/>
                  <a:pt x="294" y="487"/>
                </a:cubicBezTo>
                <a:cubicBezTo>
                  <a:pt x="294" y="485"/>
                  <a:pt x="294" y="486"/>
                  <a:pt x="293" y="485"/>
                </a:cubicBezTo>
                <a:cubicBezTo>
                  <a:pt x="292" y="482"/>
                  <a:pt x="292" y="481"/>
                  <a:pt x="292" y="480"/>
                </a:cubicBezTo>
                <a:cubicBezTo>
                  <a:pt x="290" y="476"/>
                  <a:pt x="287" y="476"/>
                  <a:pt x="291" y="472"/>
                </a:cubicBezTo>
                <a:cubicBezTo>
                  <a:pt x="293" y="470"/>
                  <a:pt x="292" y="472"/>
                  <a:pt x="294" y="469"/>
                </a:cubicBezTo>
                <a:cubicBezTo>
                  <a:pt x="293" y="468"/>
                  <a:pt x="293" y="468"/>
                  <a:pt x="292" y="468"/>
                </a:cubicBezTo>
                <a:cubicBezTo>
                  <a:pt x="292" y="468"/>
                  <a:pt x="290" y="467"/>
                  <a:pt x="290" y="467"/>
                </a:cubicBezTo>
                <a:cubicBezTo>
                  <a:pt x="290" y="463"/>
                  <a:pt x="290" y="465"/>
                  <a:pt x="290" y="461"/>
                </a:cubicBezTo>
                <a:cubicBezTo>
                  <a:pt x="290" y="461"/>
                  <a:pt x="291" y="460"/>
                  <a:pt x="291" y="460"/>
                </a:cubicBezTo>
                <a:cubicBezTo>
                  <a:pt x="295" y="460"/>
                  <a:pt x="293" y="461"/>
                  <a:pt x="294" y="461"/>
                </a:cubicBezTo>
                <a:cubicBezTo>
                  <a:pt x="295" y="460"/>
                  <a:pt x="295" y="460"/>
                  <a:pt x="295" y="460"/>
                </a:cubicBezTo>
                <a:cubicBezTo>
                  <a:pt x="295" y="459"/>
                  <a:pt x="293" y="457"/>
                  <a:pt x="297" y="456"/>
                </a:cubicBezTo>
                <a:cubicBezTo>
                  <a:pt x="296" y="456"/>
                  <a:pt x="296" y="455"/>
                  <a:pt x="296" y="455"/>
                </a:cubicBezTo>
                <a:cubicBezTo>
                  <a:pt x="295" y="456"/>
                  <a:pt x="295" y="456"/>
                  <a:pt x="295" y="456"/>
                </a:cubicBezTo>
                <a:cubicBezTo>
                  <a:pt x="294" y="457"/>
                  <a:pt x="294" y="458"/>
                  <a:pt x="294" y="459"/>
                </a:cubicBezTo>
                <a:cubicBezTo>
                  <a:pt x="294" y="460"/>
                  <a:pt x="292" y="460"/>
                  <a:pt x="292" y="460"/>
                </a:cubicBezTo>
                <a:cubicBezTo>
                  <a:pt x="291" y="458"/>
                  <a:pt x="291" y="458"/>
                  <a:pt x="291" y="456"/>
                </a:cubicBezTo>
                <a:cubicBezTo>
                  <a:pt x="289" y="455"/>
                  <a:pt x="290" y="456"/>
                  <a:pt x="290" y="454"/>
                </a:cubicBezTo>
                <a:cubicBezTo>
                  <a:pt x="290" y="451"/>
                  <a:pt x="290" y="451"/>
                  <a:pt x="289" y="449"/>
                </a:cubicBezTo>
                <a:cubicBezTo>
                  <a:pt x="288" y="447"/>
                  <a:pt x="288" y="447"/>
                  <a:pt x="288" y="447"/>
                </a:cubicBezTo>
                <a:cubicBezTo>
                  <a:pt x="288" y="446"/>
                  <a:pt x="288" y="447"/>
                  <a:pt x="288" y="445"/>
                </a:cubicBezTo>
                <a:cubicBezTo>
                  <a:pt x="288" y="445"/>
                  <a:pt x="288" y="444"/>
                  <a:pt x="289" y="444"/>
                </a:cubicBezTo>
                <a:cubicBezTo>
                  <a:pt x="289" y="442"/>
                  <a:pt x="288" y="443"/>
                  <a:pt x="290" y="440"/>
                </a:cubicBezTo>
                <a:cubicBezTo>
                  <a:pt x="290" y="438"/>
                  <a:pt x="291" y="438"/>
                  <a:pt x="292" y="436"/>
                </a:cubicBezTo>
                <a:cubicBezTo>
                  <a:pt x="291" y="432"/>
                  <a:pt x="291" y="432"/>
                  <a:pt x="291" y="432"/>
                </a:cubicBezTo>
                <a:cubicBezTo>
                  <a:pt x="290" y="430"/>
                  <a:pt x="290" y="430"/>
                  <a:pt x="290" y="430"/>
                </a:cubicBezTo>
                <a:cubicBezTo>
                  <a:pt x="290" y="430"/>
                  <a:pt x="290" y="428"/>
                  <a:pt x="290" y="428"/>
                </a:cubicBezTo>
                <a:cubicBezTo>
                  <a:pt x="296" y="423"/>
                  <a:pt x="292" y="428"/>
                  <a:pt x="297" y="420"/>
                </a:cubicBezTo>
                <a:cubicBezTo>
                  <a:pt x="301" y="416"/>
                  <a:pt x="301" y="418"/>
                  <a:pt x="301" y="413"/>
                </a:cubicBezTo>
                <a:cubicBezTo>
                  <a:pt x="303" y="411"/>
                  <a:pt x="303" y="411"/>
                  <a:pt x="303" y="411"/>
                </a:cubicBezTo>
                <a:cubicBezTo>
                  <a:pt x="301" y="409"/>
                  <a:pt x="301" y="409"/>
                  <a:pt x="302" y="407"/>
                </a:cubicBezTo>
                <a:cubicBezTo>
                  <a:pt x="303" y="407"/>
                  <a:pt x="304" y="405"/>
                  <a:pt x="305" y="404"/>
                </a:cubicBezTo>
                <a:cubicBezTo>
                  <a:pt x="305" y="402"/>
                  <a:pt x="305" y="402"/>
                  <a:pt x="305" y="402"/>
                </a:cubicBezTo>
                <a:cubicBezTo>
                  <a:pt x="305" y="400"/>
                  <a:pt x="312" y="394"/>
                  <a:pt x="313" y="393"/>
                </a:cubicBezTo>
                <a:cubicBezTo>
                  <a:pt x="318" y="388"/>
                  <a:pt x="317" y="388"/>
                  <a:pt x="320" y="383"/>
                </a:cubicBezTo>
                <a:cubicBezTo>
                  <a:pt x="327" y="374"/>
                  <a:pt x="327" y="374"/>
                  <a:pt x="327" y="374"/>
                </a:cubicBezTo>
                <a:cubicBezTo>
                  <a:pt x="331" y="369"/>
                  <a:pt x="331" y="369"/>
                  <a:pt x="331" y="369"/>
                </a:cubicBezTo>
                <a:cubicBezTo>
                  <a:pt x="333" y="367"/>
                  <a:pt x="333" y="365"/>
                  <a:pt x="335" y="363"/>
                </a:cubicBezTo>
                <a:cubicBezTo>
                  <a:pt x="334" y="363"/>
                  <a:pt x="335" y="361"/>
                  <a:pt x="335" y="361"/>
                </a:cubicBezTo>
                <a:cubicBezTo>
                  <a:pt x="340" y="358"/>
                  <a:pt x="337" y="358"/>
                  <a:pt x="339" y="357"/>
                </a:cubicBezTo>
                <a:cubicBezTo>
                  <a:pt x="340" y="357"/>
                  <a:pt x="340" y="357"/>
                  <a:pt x="340" y="357"/>
                </a:cubicBezTo>
                <a:cubicBezTo>
                  <a:pt x="339" y="357"/>
                  <a:pt x="338" y="356"/>
                  <a:pt x="338" y="356"/>
                </a:cubicBezTo>
                <a:cubicBezTo>
                  <a:pt x="339" y="355"/>
                  <a:pt x="340" y="355"/>
                  <a:pt x="341" y="355"/>
                </a:cubicBezTo>
                <a:cubicBezTo>
                  <a:pt x="341" y="354"/>
                  <a:pt x="340" y="354"/>
                  <a:pt x="340" y="354"/>
                </a:cubicBezTo>
                <a:cubicBezTo>
                  <a:pt x="339" y="354"/>
                  <a:pt x="340" y="352"/>
                  <a:pt x="340" y="352"/>
                </a:cubicBezTo>
                <a:cubicBezTo>
                  <a:pt x="341" y="350"/>
                  <a:pt x="341" y="350"/>
                  <a:pt x="341" y="348"/>
                </a:cubicBezTo>
                <a:cubicBezTo>
                  <a:pt x="341" y="347"/>
                  <a:pt x="342" y="347"/>
                  <a:pt x="342" y="347"/>
                </a:cubicBezTo>
                <a:cubicBezTo>
                  <a:pt x="342" y="347"/>
                  <a:pt x="342" y="344"/>
                  <a:pt x="342" y="344"/>
                </a:cubicBezTo>
                <a:cubicBezTo>
                  <a:pt x="343" y="341"/>
                  <a:pt x="343" y="341"/>
                  <a:pt x="345" y="338"/>
                </a:cubicBezTo>
                <a:cubicBezTo>
                  <a:pt x="345" y="338"/>
                  <a:pt x="347" y="338"/>
                  <a:pt x="348" y="338"/>
                </a:cubicBezTo>
                <a:cubicBezTo>
                  <a:pt x="348" y="338"/>
                  <a:pt x="349" y="339"/>
                  <a:pt x="350" y="340"/>
                </a:cubicBezTo>
                <a:cubicBezTo>
                  <a:pt x="354" y="341"/>
                  <a:pt x="354" y="341"/>
                  <a:pt x="354" y="341"/>
                </a:cubicBezTo>
                <a:cubicBezTo>
                  <a:pt x="354" y="341"/>
                  <a:pt x="357" y="340"/>
                  <a:pt x="357" y="340"/>
                </a:cubicBezTo>
                <a:cubicBezTo>
                  <a:pt x="360" y="344"/>
                  <a:pt x="361" y="344"/>
                  <a:pt x="357" y="346"/>
                </a:cubicBezTo>
                <a:cubicBezTo>
                  <a:pt x="358" y="348"/>
                  <a:pt x="358" y="348"/>
                  <a:pt x="357" y="350"/>
                </a:cubicBezTo>
                <a:cubicBezTo>
                  <a:pt x="359" y="349"/>
                  <a:pt x="359" y="349"/>
                  <a:pt x="359" y="349"/>
                </a:cubicBezTo>
                <a:cubicBezTo>
                  <a:pt x="360" y="346"/>
                  <a:pt x="360" y="346"/>
                  <a:pt x="360" y="346"/>
                </a:cubicBezTo>
                <a:cubicBezTo>
                  <a:pt x="363" y="344"/>
                  <a:pt x="363" y="344"/>
                  <a:pt x="365" y="341"/>
                </a:cubicBezTo>
                <a:cubicBezTo>
                  <a:pt x="364" y="339"/>
                  <a:pt x="364" y="339"/>
                  <a:pt x="364" y="339"/>
                </a:cubicBezTo>
                <a:cubicBezTo>
                  <a:pt x="364" y="340"/>
                  <a:pt x="363" y="340"/>
                  <a:pt x="363" y="341"/>
                </a:cubicBezTo>
                <a:cubicBezTo>
                  <a:pt x="364" y="343"/>
                  <a:pt x="363" y="342"/>
                  <a:pt x="363" y="343"/>
                </a:cubicBezTo>
                <a:cubicBezTo>
                  <a:pt x="363" y="345"/>
                  <a:pt x="361" y="342"/>
                  <a:pt x="361" y="342"/>
                </a:cubicBezTo>
                <a:cubicBezTo>
                  <a:pt x="360" y="341"/>
                  <a:pt x="361" y="341"/>
                  <a:pt x="362" y="339"/>
                </a:cubicBezTo>
                <a:cubicBezTo>
                  <a:pt x="362" y="339"/>
                  <a:pt x="362" y="338"/>
                  <a:pt x="363" y="338"/>
                </a:cubicBezTo>
                <a:cubicBezTo>
                  <a:pt x="364" y="337"/>
                  <a:pt x="365" y="337"/>
                  <a:pt x="364" y="338"/>
                </a:cubicBezTo>
                <a:cubicBezTo>
                  <a:pt x="366" y="336"/>
                  <a:pt x="366" y="337"/>
                  <a:pt x="366" y="332"/>
                </a:cubicBezTo>
                <a:cubicBezTo>
                  <a:pt x="366" y="331"/>
                  <a:pt x="364" y="330"/>
                  <a:pt x="365" y="329"/>
                </a:cubicBezTo>
                <a:cubicBezTo>
                  <a:pt x="368" y="327"/>
                  <a:pt x="366" y="328"/>
                  <a:pt x="369" y="327"/>
                </a:cubicBezTo>
                <a:cubicBezTo>
                  <a:pt x="368" y="325"/>
                  <a:pt x="368" y="325"/>
                  <a:pt x="368" y="325"/>
                </a:cubicBezTo>
                <a:cubicBezTo>
                  <a:pt x="368" y="325"/>
                  <a:pt x="367" y="326"/>
                  <a:pt x="367" y="326"/>
                </a:cubicBezTo>
                <a:cubicBezTo>
                  <a:pt x="365" y="327"/>
                  <a:pt x="365" y="327"/>
                  <a:pt x="364" y="328"/>
                </a:cubicBezTo>
                <a:cubicBezTo>
                  <a:pt x="363" y="328"/>
                  <a:pt x="361" y="327"/>
                  <a:pt x="362" y="326"/>
                </a:cubicBezTo>
                <a:cubicBezTo>
                  <a:pt x="361" y="327"/>
                  <a:pt x="361" y="326"/>
                  <a:pt x="360" y="326"/>
                </a:cubicBezTo>
                <a:cubicBezTo>
                  <a:pt x="360" y="325"/>
                  <a:pt x="362" y="323"/>
                  <a:pt x="362" y="323"/>
                </a:cubicBezTo>
                <a:cubicBezTo>
                  <a:pt x="363" y="323"/>
                  <a:pt x="363" y="323"/>
                  <a:pt x="363" y="322"/>
                </a:cubicBezTo>
                <a:cubicBezTo>
                  <a:pt x="363" y="323"/>
                  <a:pt x="362" y="323"/>
                  <a:pt x="361" y="323"/>
                </a:cubicBezTo>
                <a:cubicBezTo>
                  <a:pt x="358" y="323"/>
                  <a:pt x="359" y="323"/>
                  <a:pt x="357" y="321"/>
                </a:cubicBezTo>
                <a:cubicBezTo>
                  <a:pt x="357" y="321"/>
                  <a:pt x="358" y="319"/>
                  <a:pt x="358" y="319"/>
                </a:cubicBezTo>
                <a:cubicBezTo>
                  <a:pt x="360" y="318"/>
                  <a:pt x="360" y="318"/>
                  <a:pt x="361" y="316"/>
                </a:cubicBezTo>
                <a:cubicBezTo>
                  <a:pt x="361" y="316"/>
                  <a:pt x="362" y="316"/>
                  <a:pt x="363" y="316"/>
                </a:cubicBezTo>
                <a:cubicBezTo>
                  <a:pt x="362" y="316"/>
                  <a:pt x="362" y="316"/>
                  <a:pt x="362" y="316"/>
                </a:cubicBezTo>
                <a:cubicBezTo>
                  <a:pt x="358" y="318"/>
                  <a:pt x="358" y="318"/>
                  <a:pt x="358" y="318"/>
                </a:cubicBezTo>
                <a:cubicBezTo>
                  <a:pt x="357" y="319"/>
                  <a:pt x="357" y="317"/>
                  <a:pt x="357" y="317"/>
                </a:cubicBezTo>
                <a:cubicBezTo>
                  <a:pt x="356" y="316"/>
                  <a:pt x="355" y="315"/>
                  <a:pt x="355" y="314"/>
                </a:cubicBezTo>
                <a:cubicBezTo>
                  <a:pt x="355" y="315"/>
                  <a:pt x="353" y="315"/>
                  <a:pt x="353" y="314"/>
                </a:cubicBezTo>
                <a:cubicBezTo>
                  <a:pt x="353" y="315"/>
                  <a:pt x="353" y="315"/>
                  <a:pt x="352" y="315"/>
                </a:cubicBezTo>
                <a:cubicBezTo>
                  <a:pt x="350" y="315"/>
                  <a:pt x="351" y="316"/>
                  <a:pt x="349" y="314"/>
                </a:cubicBezTo>
                <a:cubicBezTo>
                  <a:pt x="348" y="313"/>
                  <a:pt x="352" y="313"/>
                  <a:pt x="352" y="313"/>
                </a:cubicBezTo>
                <a:cubicBezTo>
                  <a:pt x="352" y="311"/>
                  <a:pt x="352" y="312"/>
                  <a:pt x="351" y="309"/>
                </a:cubicBezTo>
                <a:cubicBezTo>
                  <a:pt x="349" y="311"/>
                  <a:pt x="349" y="311"/>
                  <a:pt x="349" y="311"/>
                </a:cubicBezTo>
                <a:cubicBezTo>
                  <a:pt x="349" y="311"/>
                  <a:pt x="348" y="310"/>
                  <a:pt x="347" y="311"/>
                </a:cubicBezTo>
                <a:cubicBezTo>
                  <a:pt x="347" y="311"/>
                  <a:pt x="346" y="311"/>
                  <a:pt x="345" y="311"/>
                </a:cubicBezTo>
                <a:cubicBezTo>
                  <a:pt x="343" y="310"/>
                  <a:pt x="342" y="311"/>
                  <a:pt x="343" y="309"/>
                </a:cubicBezTo>
                <a:cubicBezTo>
                  <a:pt x="342" y="309"/>
                  <a:pt x="342" y="308"/>
                  <a:pt x="341" y="308"/>
                </a:cubicBezTo>
                <a:cubicBezTo>
                  <a:pt x="341" y="308"/>
                  <a:pt x="342" y="306"/>
                  <a:pt x="344" y="306"/>
                </a:cubicBezTo>
                <a:cubicBezTo>
                  <a:pt x="344" y="306"/>
                  <a:pt x="344" y="306"/>
                  <a:pt x="344" y="306"/>
                </a:cubicBezTo>
                <a:cubicBezTo>
                  <a:pt x="343" y="304"/>
                  <a:pt x="344" y="304"/>
                  <a:pt x="345" y="303"/>
                </a:cubicBezTo>
                <a:cubicBezTo>
                  <a:pt x="345" y="303"/>
                  <a:pt x="344" y="303"/>
                  <a:pt x="344" y="302"/>
                </a:cubicBezTo>
                <a:cubicBezTo>
                  <a:pt x="343" y="304"/>
                  <a:pt x="343" y="305"/>
                  <a:pt x="341" y="304"/>
                </a:cubicBezTo>
                <a:cubicBezTo>
                  <a:pt x="341" y="303"/>
                  <a:pt x="344" y="298"/>
                  <a:pt x="344" y="297"/>
                </a:cubicBezTo>
                <a:cubicBezTo>
                  <a:pt x="347" y="295"/>
                  <a:pt x="348" y="298"/>
                  <a:pt x="346" y="299"/>
                </a:cubicBezTo>
                <a:cubicBezTo>
                  <a:pt x="345" y="300"/>
                  <a:pt x="346" y="300"/>
                  <a:pt x="345" y="300"/>
                </a:cubicBezTo>
                <a:cubicBezTo>
                  <a:pt x="347" y="299"/>
                  <a:pt x="347" y="299"/>
                  <a:pt x="347" y="297"/>
                </a:cubicBezTo>
                <a:cubicBezTo>
                  <a:pt x="348" y="297"/>
                  <a:pt x="349" y="297"/>
                  <a:pt x="350" y="297"/>
                </a:cubicBezTo>
                <a:cubicBezTo>
                  <a:pt x="351" y="297"/>
                  <a:pt x="352" y="296"/>
                  <a:pt x="353" y="295"/>
                </a:cubicBezTo>
                <a:cubicBezTo>
                  <a:pt x="352" y="295"/>
                  <a:pt x="351" y="293"/>
                  <a:pt x="351" y="292"/>
                </a:cubicBezTo>
                <a:cubicBezTo>
                  <a:pt x="351" y="292"/>
                  <a:pt x="351" y="292"/>
                  <a:pt x="351" y="292"/>
                </a:cubicBezTo>
                <a:cubicBezTo>
                  <a:pt x="350" y="294"/>
                  <a:pt x="350" y="293"/>
                  <a:pt x="348" y="293"/>
                </a:cubicBezTo>
                <a:cubicBezTo>
                  <a:pt x="347" y="293"/>
                  <a:pt x="348" y="291"/>
                  <a:pt x="348" y="291"/>
                </a:cubicBezTo>
                <a:cubicBezTo>
                  <a:pt x="350" y="289"/>
                  <a:pt x="350" y="290"/>
                  <a:pt x="350" y="287"/>
                </a:cubicBezTo>
                <a:cubicBezTo>
                  <a:pt x="349" y="287"/>
                  <a:pt x="349" y="287"/>
                  <a:pt x="349" y="287"/>
                </a:cubicBezTo>
                <a:cubicBezTo>
                  <a:pt x="349" y="288"/>
                  <a:pt x="348" y="289"/>
                  <a:pt x="347" y="289"/>
                </a:cubicBezTo>
                <a:cubicBezTo>
                  <a:pt x="347" y="290"/>
                  <a:pt x="346" y="292"/>
                  <a:pt x="345" y="291"/>
                </a:cubicBezTo>
                <a:cubicBezTo>
                  <a:pt x="344" y="290"/>
                  <a:pt x="344" y="288"/>
                  <a:pt x="345" y="288"/>
                </a:cubicBezTo>
                <a:cubicBezTo>
                  <a:pt x="348" y="287"/>
                  <a:pt x="347" y="285"/>
                  <a:pt x="349" y="286"/>
                </a:cubicBezTo>
                <a:cubicBezTo>
                  <a:pt x="349" y="286"/>
                  <a:pt x="349" y="284"/>
                  <a:pt x="349" y="284"/>
                </a:cubicBezTo>
                <a:cubicBezTo>
                  <a:pt x="351" y="283"/>
                  <a:pt x="350" y="283"/>
                  <a:pt x="352" y="283"/>
                </a:cubicBezTo>
                <a:cubicBezTo>
                  <a:pt x="353" y="282"/>
                  <a:pt x="353" y="282"/>
                  <a:pt x="354" y="281"/>
                </a:cubicBezTo>
                <a:cubicBezTo>
                  <a:pt x="353" y="281"/>
                  <a:pt x="353" y="281"/>
                  <a:pt x="353" y="281"/>
                </a:cubicBezTo>
                <a:cubicBezTo>
                  <a:pt x="353" y="281"/>
                  <a:pt x="354" y="280"/>
                  <a:pt x="354" y="279"/>
                </a:cubicBezTo>
                <a:cubicBezTo>
                  <a:pt x="352" y="280"/>
                  <a:pt x="352" y="280"/>
                  <a:pt x="351" y="282"/>
                </a:cubicBezTo>
                <a:cubicBezTo>
                  <a:pt x="351" y="282"/>
                  <a:pt x="348" y="283"/>
                  <a:pt x="348" y="283"/>
                </a:cubicBezTo>
                <a:cubicBezTo>
                  <a:pt x="347" y="283"/>
                  <a:pt x="344" y="286"/>
                  <a:pt x="344" y="285"/>
                </a:cubicBezTo>
                <a:cubicBezTo>
                  <a:pt x="344" y="283"/>
                  <a:pt x="344" y="283"/>
                  <a:pt x="345" y="281"/>
                </a:cubicBezTo>
                <a:cubicBezTo>
                  <a:pt x="345" y="279"/>
                  <a:pt x="344" y="280"/>
                  <a:pt x="344" y="278"/>
                </a:cubicBezTo>
                <a:cubicBezTo>
                  <a:pt x="343" y="280"/>
                  <a:pt x="344" y="281"/>
                  <a:pt x="342" y="281"/>
                </a:cubicBezTo>
                <a:cubicBezTo>
                  <a:pt x="342" y="281"/>
                  <a:pt x="342" y="282"/>
                  <a:pt x="342" y="282"/>
                </a:cubicBezTo>
                <a:cubicBezTo>
                  <a:pt x="343" y="282"/>
                  <a:pt x="343" y="282"/>
                  <a:pt x="343" y="282"/>
                </a:cubicBezTo>
                <a:cubicBezTo>
                  <a:pt x="345" y="282"/>
                  <a:pt x="343" y="288"/>
                  <a:pt x="341" y="285"/>
                </a:cubicBezTo>
                <a:cubicBezTo>
                  <a:pt x="340" y="284"/>
                  <a:pt x="338" y="282"/>
                  <a:pt x="339" y="281"/>
                </a:cubicBezTo>
                <a:cubicBezTo>
                  <a:pt x="341" y="280"/>
                  <a:pt x="342" y="280"/>
                  <a:pt x="342" y="278"/>
                </a:cubicBezTo>
                <a:cubicBezTo>
                  <a:pt x="342" y="278"/>
                  <a:pt x="342" y="278"/>
                  <a:pt x="342" y="278"/>
                </a:cubicBezTo>
                <a:cubicBezTo>
                  <a:pt x="341" y="278"/>
                  <a:pt x="341" y="279"/>
                  <a:pt x="341" y="279"/>
                </a:cubicBezTo>
                <a:cubicBezTo>
                  <a:pt x="339" y="278"/>
                  <a:pt x="341" y="276"/>
                  <a:pt x="342" y="276"/>
                </a:cubicBezTo>
                <a:cubicBezTo>
                  <a:pt x="342" y="276"/>
                  <a:pt x="345" y="275"/>
                  <a:pt x="345" y="275"/>
                </a:cubicBezTo>
                <a:cubicBezTo>
                  <a:pt x="346" y="276"/>
                  <a:pt x="346" y="276"/>
                  <a:pt x="344" y="277"/>
                </a:cubicBezTo>
                <a:cubicBezTo>
                  <a:pt x="344" y="278"/>
                  <a:pt x="344" y="278"/>
                  <a:pt x="344" y="278"/>
                </a:cubicBezTo>
                <a:cubicBezTo>
                  <a:pt x="345" y="277"/>
                  <a:pt x="346" y="276"/>
                  <a:pt x="346" y="276"/>
                </a:cubicBezTo>
                <a:cubicBezTo>
                  <a:pt x="348" y="276"/>
                  <a:pt x="347" y="277"/>
                  <a:pt x="348" y="274"/>
                </a:cubicBezTo>
                <a:cubicBezTo>
                  <a:pt x="348" y="274"/>
                  <a:pt x="349" y="274"/>
                  <a:pt x="349" y="274"/>
                </a:cubicBezTo>
                <a:cubicBezTo>
                  <a:pt x="348" y="273"/>
                  <a:pt x="348" y="273"/>
                  <a:pt x="348" y="271"/>
                </a:cubicBezTo>
                <a:cubicBezTo>
                  <a:pt x="348" y="271"/>
                  <a:pt x="350" y="270"/>
                  <a:pt x="350" y="269"/>
                </a:cubicBezTo>
                <a:cubicBezTo>
                  <a:pt x="353" y="268"/>
                  <a:pt x="351" y="269"/>
                  <a:pt x="354" y="266"/>
                </a:cubicBezTo>
                <a:cubicBezTo>
                  <a:pt x="352" y="267"/>
                  <a:pt x="352" y="267"/>
                  <a:pt x="352" y="267"/>
                </a:cubicBezTo>
                <a:cubicBezTo>
                  <a:pt x="352" y="267"/>
                  <a:pt x="349" y="268"/>
                  <a:pt x="349" y="267"/>
                </a:cubicBezTo>
                <a:cubicBezTo>
                  <a:pt x="348" y="268"/>
                  <a:pt x="348" y="268"/>
                  <a:pt x="348" y="267"/>
                </a:cubicBezTo>
                <a:cubicBezTo>
                  <a:pt x="348" y="265"/>
                  <a:pt x="349" y="265"/>
                  <a:pt x="350" y="264"/>
                </a:cubicBezTo>
                <a:cubicBezTo>
                  <a:pt x="349" y="264"/>
                  <a:pt x="349" y="264"/>
                  <a:pt x="350" y="263"/>
                </a:cubicBezTo>
                <a:cubicBezTo>
                  <a:pt x="349" y="264"/>
                  <a:pt x="349" y="263"/>
                  <a:pt x="349" y="262"/>
                </a:cubicBezTo>
                <a:cubicBezTo>
                  <a:pt x="349" y="262"/>
                  <a:pt x="349" y="262"/>
                  <a:pt x="349" y="262"/>
                </a:cubicBezTo>
                <a:cubicBezTo>
                  <a:pt x="350" y="263"/>
                  <a:pt x="343" y="268"/>
                  <a:pt x="346" y="263"/>
                </a:cubicBezTo>
                <a:cubicBezTo>
                  <a:pt x="345" y="264"/>
                  <a:pt x="344" y="263"/>
                  <a:pt x="344" y="262"/>
                </a:cubicBezTo>
                <a:cubicBezTo>
                  <a:pt x="344" y="261"/>
                  <a:pt x="346" y="261"/>
                  <a:pt x="346" y="261"/>
                </a:cubicBezTo>
                <a:cubicBezTo>
                  <a:pt x="346" y="260"/>
                  <a:pt x="347" y="259"/>
                  <a:pt x="348" y="259"/>
                </a:cubicBezTo>
                <a:cubicBezTo>
                  <a:pt x="348" y="259"/>
                  <a:pt x="345" y="261"/>
                  <a:pt x="344" y="260"/>
                </a:cubicBezTo>
                <a:cubicBezTo>
                  <a:pt x="344" y="258"/>
                  <a:pt x="344" y="258"/>
                  <a:pt x="346" y="257"/>
                </a:cubicBezTo>
                <a:cubicBezTo>
                  <a:pt x="348" y="255"/>
                  <a:pt x="348" y="256"/>
                  <a:pt x="350" y="255"/>
                </a:cubicBezTo>
                <a:cubicBezTo>
                  <a:pt x="352" y="253"/>
                  <a:pt x="352" y="253"/>
                  <a:pt x="352" y="253"/>
                </a:cubicBezTo>
                <a:cubicBezTo>
                  <a:pt x="351" y="253"/>
                  <a:pt x="350" y="252"/>
                  <a:pt x="350" y="252"/>
                </a:cubicBezTo>
                <a:cubicBezTo>
                  <a:pt x="350" y="252"/>
                  <a:pt x="350" y="252"/>
                  <a:pt x="350" y="252"/>
                </a:cubicBezTo>
                <a:cubicBezTo>
                  <a:pt x="352" y="254"/>
                  <a:pt x="348" y="255"/>
                  <a:pt x="347" y="254"/>
                </a:cubicBezTo>
                <a:cubicBezTo>
                  <a:pt x="347" y="253"/>
                  <a:pt x="346" y="253"/>
                  <a:pt x="347" y="252"/>
                </a:cubicBezTo>
                <a:cubicBezTo>
                  <a:pt x="348" y="251"/>
                  <a:pt x="350" y="249"/>
                  <a:pt x="350" y="251"/>
                </a:cubicBezTo>
                <a:cubicBezTo>
                  <a:pt x="350" y="250"/>
                  <a:pt x="352" y="249"/>
                  <a:pt x="353" y="249"/>
                </a:cubicBezTo>
                <a:cubicBezTo>
                  <a:pt x="355" y="249"/>
                  <a:pt x="353" y="248"/>
                  <a:pt x="354" y="247"/>
                </a:cubicBezTo>
                <a:cubicBezTo>
                  <a:pt x="354" y="247"/>
                  <a:pt x="354" y="247"/>
                  <a:pt x="354" y="247"/>
                </a:cubicBezTo>
                <a:cubicBezTo>
                  <a:pt x="353" y="245"/>
                  <a:pt x="353" y="245"/>
                  <a:pt x="353" y="243"/>
                </a:cubicBezTo>
                <a:cubicBezTo>
                  <a:pt x="353" y="243"/>
                  <a:pt x="353" y="243"/>
                  <a:pt x="353" y="243"/>
                </a:cubicBezTo>
                <a:cubicBezTo>
                  <a:pt x="353" y="244"/>
                  <a:pt x="352" y="245"/>
                  <a:pt x="352" y="245"/>
                </a:cubicBezTo>
                <a:cubicBezTo>
                  <a:pt x="352" y="245"/>
                  <a:pt x="353" y="246"/>
                  <a:pt x="353" y="247"/>
                </a:cubicBezTo>
                <a:cubicBezTo>
                  <a:pt x="353" y="249"/>
                  <a:pt x="349" y="250"/>
                  <a:pt x="349" y="249"/>
                </a:cubicBezTo>
                <a:cubicBezTo>
                  <a:pt x="349" y="246"/>
                  <a:pt x="350" y="247"/>
                  <a:pt x="351" y="246"/>
                </a:cubicBezTo>
                <a:cubicBezTo>
                  <a:pt x="350" y="247"/>
                  <a:pt x="349" y="247"/>
                  <a:pt x="348" y="247"/>
                </a:cubicBezTo>
                <a:cubicBezTo>
                  <a:pt x="347" y="247"/>
                  <a:pt x="346" y="250"/>
                  <a:pt x="345" y="250"/>
                </a:cubicBezTo>
                <a:cubicBezTo>
                  <a:pt x="344" y="250"/>
                  <a:pt x="342" y="250"/>
                  <a:pt x="342" y="250"/>
                </a:cubicBezTo>
                <a:cubicBezTo>
                  <a:pt x="341" y="248"/>
                  <a:pt x="343" y="247"/>
                  <a:pt x="344" y="245"/>
                </a:cubicBezTo>
                <a:cubicBezTo>
                  <a:pt x="344" y="243"/>
                  <a:pt x="344" y="243"/>
                  <a:pt x="345" y="242"/>
                </a:cubicBezTo>
                <a:cubicBezTo>
                  <a:pt x="344" y="242"/>
                  <a:pt x="342" y="243"/>
                  <a:pt x="341" y="243"/>
                </a:cubicBezTo>
                <a:cubicBezTo>
                  <a:pt x="339" y="243"/>
                  <a:pt x="340" y="241"/>
                  <a:pt x="342" y="240"/>
                </a:cubicBezTo>
                <a:cubicBezTo>
                  <a:pt x="346" y="238"/>
                  <a:pt x="349" y="232"/>
                  <a:pt x="350" y="231"/>
                </a:cubicBezTo>
                <a:cubicBezTo>
                  <a:pt x="351" y="231"/>
                  <a:pt x="353" y="230"/>
                  <a:pt x="354" y="231"/>
                </a:cubicBezTo>
                <a:cubicBezTo>
                  <a:pt x="355" y="228"/>
                  <a:pt x="351" y="228"/>
                  <a:pt x="356" y="224"/>
                </a:cubicBezTo>
                <a:cubicBezTo>
                  <a:pt x="355" y="222"/>
                  <a:pt x="355" y="223"/>
                  <a:pt x="357" y="220"/>
                </a:cubicBezTo>
                <a:cubicBezTo>
                  <a:pt x="357" y="221"/>
                  <a:pt x="356" y="221"/>
                  <a:pt x="356" y="221"/>
                </a:cubicBezTo>
                <a:cubicBezTo>
                  <a:pt x="353" y="226"/>
                  <a:pt x="353" y="226"/>
                  <a:pt x="353" y="226"/>
                </a:cubicBezTo>
                <a:cubicBezTo>
                  <a:pt x="351" y="228"/>
                  <a:pt x="351" y="227"/>
                  <a:pt x="350" y="229"/>
                </a:cubicBezTo>
                <a:cubicBezTo>
                  <a:pt x="348" y="231"/>
                  <a:pt x="348" y="230"/>
                  <a:pt x="347" y="229"/>
                </a:cubicBezTo>
                <a:cubicBezTo>
                  <a:pt x="344" y="228"/>
                  <a:pt x="344" y="228"/>
                  <a:pt x="344" y="228"/>
                </a:cubicBezTo>
                <a:cubicBezTo>
                  <a:pt x="344" y="228"/>
                  <a:pt x="345" y="226"/>
                  <a:pt x="345" y="226"/>
                </a:cubicBezTo>
                <a:cubicBezTo>
                  <a:pt x="346" y="225"/>
                  <a:pt x="347" y="225"/>
                  <a:pt x="348" y="223"/>
                </a:cubicBezTo>
                <a:cubicBezTo>
                  <a:pt x="348" y="223"/>
                  <a:pt x="348" y="223"/>
                  <a:pt x="348" y="223"/>
                </a:cubicBezTo>
                <a:cubicBezTo>
                  <a:pt x="348" y="223"/>
                  <a:pt x="347" y="224"/>
                  <a:pt x="346" y="225"/>
                </a:cubicBezTo>
                <a:cubicBezTo>
                  <a:pt x="346" y="225"/>
                  <a:pt x="344" y="225"/>
                  <a:pt x="344" y="225"/>
                </a:cubicBezTo>
                <a:cubicBezTo>
                  <a:pt x="343" y="223"/>
                  <a:pt x="343" y="223"/>
                  <a:pt x="342" y="222"/>
                </a:cubicBezTo>
                <a:cubicBezTo>
                  <a:pt x="342" y="222"/>
                  <a:pt x="342" y="223"/>
                  <a:pt x="341" y="223"/>
                </a:cubicBezTo>
                <a:cubicBezTo>
                  <a:pt x="342" y="223"/>
                  <a:pt x="342" y="224"/>
                  <a:pt x="342" y="224"/>
                </a:cubicBezTo>
                <a:cubicBezTo>
                  <a:pt x="342" y="224"/>
                  <a:pt x="342" y="224"/>
                  <a:pt x="342" y="224"/>
                </a:cubicBezTo>
                <a:cubicBezTo>
                  <a:pt x="343" y="224"/>
                  <a:pt x="344" y="224"/>
                  <a:pt x="344" y="225"/>
                </a:cubicBezTo>
                <a:cubicBezTo>
                  <a:pt x="344" y="228"/>
                  <a:pt x="344" y="228"/>
                  <a:pt x="341" y="229"/>
                </a:cubicBezTo>
                <a:cubicBezTo>
                  <a:pt x="340" y="229"/>
                  <a:pt x="340" y="228"/>
                  <a:pt x="340" y="228"/>
                </a:cubicBezTo>
                <a:cubicBezTo>
                  <a:pt x="339" y="229"/>
                  <a:pt x="338" y="230"/>
                  <a:pt x="337" y="230"/>
                </a:cubicBezTo>
                <a:cubicBezTo>
                  <a:pt x="334" y="230"/>
                  <a:pt x="335" y="228"/>
                  <a:pt x="333" y="227"/>
                </a:cubicBezTo>
                <a:cubicBezTo>
                  <a:pt x="332" y="227"/>
                  <a:pt x="331" y="227"/>
                  <a:pt x="332" y="225"/>
                </a:cubicBezTo>
                <a:cubicBezTo>
                  <a:pt x="333" y="224"/>
                  <a:pt x="331" y="221"/>
                  <a:pt x="330" y="221"/>
                </a:cubicBezTo>
                <a:cubicBezTo>
                  <a:pt x="330" y="221"/>
                  <a:pt x="330" y="220"/>
                  <a:pt x="327" y="219"/>
                </a:cubicBezTo>
                <a:cubicBezTo>
                  <a:pt x="324" y="217"/>
                  <a:pt x="324" y="216"/>
                  <a:pt x="326" y="215"/>
                </a:cubicBezTo>
                <a:cubicBezTo>
                  <a:pt x="328" y="214"/>
                  <a:pt x="328" y="214"/>
                  <a:pt x="330" y="214"/>
                </a:cubicBezTo>
                <a:cubicBezTo>
                  <a:pt x="331" y="212"/>
                  <a:pt x="332" y="211"/>
                  <a:pt x="334" y="212"/>
                </a:cubicBezTo>
                <a:cubicBezTo>
                  <a:pt x="334" y="212"/>
                  <a:pt x="334" y="212"/>
                  <a:pt x="334" y="212"/>
                </a:cubicBezTo>
                <a:cubicBezTo>
                  <a:pt x="330" y="211"/>
                  <a:pt x="333" y="211"/>
                  <a:pt x="330" y="213"/>
                </a:cubicBezTo>
                <a:cubicBezTo>
                  <a:pt x="327" y="214"/>
                  <a:pt x="327" y="214"/>
                  <a:pt x="327" y="214"/>
                </a:cubicBezTo>
                <a:cubicBezTo>
                  <a:pt x="326" y="214"/>
                  <a:pt x="325" y="215"/>
                  <a:pt x="324" y="215"/>
                </a:cubicBezTo>
                <a:cubicBezTo>
                  <a:pt x="323" y="214"/>
                  <a:pt x="320" y="214"/>
                  <a:pt x="320" y="214"/>
                </a:cubicBezTo>
                <a:cubicBezTo>
                  <a:pt x="320" y="214"/>
                  <a:pt x="318" y="215"/>
                  <a:pt x="317" y="214"/>
                </a:cubicBezTo>
                <a:cubicBezTo>
                  <a:pt x="314" y="213"/>
                  <a:pt x="314" y="213"/>
                  <a:pt x="315" y="212"/>
                </a:cubicBezTo>
                <a:cubicBezTo>
                  <a:pt x="312" y="212"/>
                  <a:pt x="312" y="212"/>
                  <a:pt x="312" y="212"/>
                </a:cubicBezTo>
                <a:cubicBezTo>
                  <a:pt x="311" y="212"/>
                  <a:pt x="308" y="210"/>
                  <a:pt x="307" y="210"/>
                </a:cubicBezTo>
                <a:cubicBezTo>
                  <a:pt x="306" y="210"/>
                  <a:pt x="304" y="210"/>
                  <a:pt x="304" y="210"/>
                </a:cubicBezTo>
                <a:cubicBezTo>
                  <a:pt x="299" y="210"/>
                  <a:pt x="299" y="210"/>
                  <a:pt x="299" y="210"/>
                </a:cubicBezTo>
                <a:cubicBezTo>
                  <a:pt x="298" y="210"/>
                  <a:pt x="296" y="211"/>
                  <a:pt x="296" y="211"/>
                </a:cubicBezTo>
                <a:cubicBezTo>
                  <a:pt x="293" y="209"/>
                  <a:pt x="292" y="209"/>
                  <a:pt x="293" y="207"/>
                </a:cubicBezTo>
                <a:cubicBezTo>
                  <a:pt x="293" y="207"/>
                  <a:pt x="289" y="208"/>
                  <a:pt x="289" y="207"/>
                </a:cubicBezTo>
                <a:cubicBezTo>
                  <a:pt x="288" y="205"/>
                  <a:pt x="288" y="206"/>
                  <a:pt x="289" y="204"/>
                </a:cubicBezTo>
                <a:cubicBezTo>
                  <a:pt x="288" y="204"/>
                  <a:pt x="288" y="203"/>
                  <a:pt x="288" y="203"/>
                </a:cubicBezTo>
                <a:cubicBezTo>
                  <a:pt x="287" y="203"/>
                  <a:pt x="287" y="203"/>
                  <a:pt x="287" y="203"/>
                </a:cubicBezTo>
                <a:cubicBezTo>
                  <a:pt x="287" y="203"/>
                  <a:pt x="286" y="203"/>
                  <a:pt x="285" y="203"/>
                </a:cubicBezTo>
                <a:cubicBezTo>
                  <a:pt x="283" y="203"/>
                  <a:pt x="284" y="202"/>
                  <a:pt x="285" y="201"/>
                </a:cubicBezTo>
                <a:cubicBezTo>
                  <a:pt x="284" y="201"/>
                  <a:pt x="284" y="202"/>
                  <a:pt x="283" y="202"/>
                </a:cubicBezTo>
                <a:cubicBezTo>
                  <a:pt x="278" y="200"/>
                  <a:pt x="281" y="200"/>
                  <a:pt x="276" y="202"/>
                </a:cubicBezTo>
                <a:cubicBezTo>
                  <a:pt x="276" y="202"/>
                  <a:pt x="274" y="201"/>
                  <a:pt x="276" y="200"/>
                </a:cubicBezTo>
                <a:cubicBezTo>
                  <a:pt x="274" y="200"/>
                  <a:pt x="273" y="200"/>
                  <a:pt x="272" y="202"/>
                </a:cubicBezTo>
                <a:cubicBezTo>
                  <a:pt x="271" y="204"/>
                  <a:pt x="270" y="202"/>
                  <a:pt x="268" y="203"/>
                </a:cubicBezTo>
                <a:cubicBezTo>
                  <a:pt x="268" y="204"/>
                  <a:pt x="268" y="204"/>
                  <a:pt x="268" y="204"/>
                </a:cubicBezTo>
                <a:cubicBezTo>
                  <a:pt x="270" y="204"/>
                  <a:pt x="270" y="205"/>
                  <a:pt x="270" y="205"/>
                </a:cubicBezTo>
                <a:cubicBezTo>
                  <a:pt x="270" y="208"/>
                  <a:pt x="266" y="208"/>
                  <a:pt x="265" y="208"/>
                </a:cubicBezTo>
                <a:cubicBezTo>
                  <a:pt x="265" y="209"/>
                  <a:pt x="262" y="210"/>
                  <a:pt x="261" y="210"/>
                </a:cubicBezTo>
                <a:cubicBezTo>
                  <a:pt x="260" y="211"/>
                  <a:pt x="259" y="212"/>
                  <a:pt x="257" y="212"/>
                </a:cubicBezTo>
                <a:cubicBezTo>
                  <a:pt x="256" y="212"/>
                  <a:pt x="256" y="212"/>
                  <a:pt x="255" y="211"/>
                </a:cubicBezTo>
                <a:cubicBezTo>
                  <a:pt x="250" y="213"/>
                  <a:pt x="252" y="212"/>
                  <a:pt x="249" y="213"/>
                </a:cubicBezTo>
                <a:cubicBezTo>
                  <a:pt x="247" y="213"/>
                  <a:pt x="245" y="214"/>
                  <a:pt x="245" y="214"/>
                </a:cubicBezTo>
                <a:cubicBezTo>
                  <a:pt x="239" y="214"/>
                  <a:pt x="239" y="216"/>
                  <a:pt x="238" y="216"/>
                </a:cubicBezTo>
                <a:cubicBezTo>
                  <a:pt x="235" y="216"/>
                  <a:pt x="236" y="216"/>
                  <a:pt x="233" y="218"/>
                </a:cubicBezTo>
                <a:cubicBezTo>
                  <a:pt x="232" y="218"/>
                  <a:pt x="231" y="218"/>
                  <a:pt x="230" y="218"/>
                </a:cubicBezTo>
                <a:cubicBezTo>
                  <a:pt x="228" y="219"/>
                  <a:pt x="228" y="219"/>
                  <a:pt x="228" y="219"/>
                </a:cubicBezTo>
                <a:cubicBezTo>
                  <a:pt x="226" y="220"/>
                  <a:pt x="224" y="219"/>
                  <a:pt x="224" y="219"/>
                </a:cubicBezTo>
                <a:cubicBezTo>
                  <a:pt x="223" y="220"/>
                  <a:pt x="221" y="219"/>
                  <a:pt x="221" y="218"/>
                </a:cubicBezTo>
                <a:cubicBezTo>
                  <a:pt x="221" y="217"/>
                  <a:pt x="224" y="216"/>
                  <a:pt x="225" y="216"/>
                </a:cubicBezTo>
                <a:cubicBezTo>
                  <a:pt x="228" y="216"/>
                  <a:pt x="228" y="216"/>
                  <a:pt x="231" y="215"/>
                </a:cubicBezTo>
                <a:cubicBezTo>
                  <a:pt x="230" y="215"/>
                  <a:pt x="230" y="215"/>
                  <a:pt x="229" y="215"/>
                </a:cubicBezTo>
                <a:cubicBezTo>
                  <a:pt x="225" y="214"/>
                  <a:pt x="229" y="212"/>
                  <a:pt x="229" y="212"/>
                </a:cubicBezTo>
                <a:cubicBezTo>
                  <a:pt x="233" y="211"/>
                  <a:pt x="233" y="212"/>
                  <a:pt x="235" y="209"/>
                </a:cubicBezTo>
                <a:cubicBezTo>
                  <a:pt x="236" y="208"/>
                  <a:pt x="238" y="208"/>
                  <a:pt x="239" y="207"/>
                </a:cubicBezTo>
                <a:cubicBezTo>
                  <a:pt x="239" y="207"/>
                  <a:pt x="241" y="206"/>
                  <a:pt x="242" y="205"/>
                </a:cubicBezTo>
                <a:cubicBezTo>
                  <a:pt x="243" y="205"/>
                  <a:pt x="244" y="203"/>
                  <a:pt x="245" y="203"/>
                </a:cubicBezTo>
                <a:cubicBezTo>
                  <a:pt x="246" y="203"/>
                  <a:pt x="249" y="202"/>
                  <a:pt x="250" y="202"/>
                </a:cubicBezTo>
                <a:cubicBezTo>
                  <a:pt x="253" y="200"/>
                  <a:pt x="253" y="200"/>
                  <a:pt x="253" y="200"/>
                </a:cubicBezTo>
                <a:cubicBezTo>
                  <a:pt x="255" y="199"/>
                  <a:pt x="259" y="201"/>
                  <a:pt x="261" y="201"/>
                </a:cubicBezTo>
                <a:cubicBezTo>
                  <a:pt x="260" y="199"/>
                  <a:pt x="260" y="200"/>
                  <a:pt x="261" y="198"/>
                </a:cubicBezTo>
                <a:cubicBezTo>
                  <a:pt x="260" y="199"/>
                  <a:pt x="260" y="198"/>
                  <a:pt x="261" y="197"/>
                </a:cubicBezTo>
                <a:cubicBezTo>
                  <a:pt x="260" y="197"/>
                  <a:pt x="260" y="198"/>
                  <a:pt x="259" y="198"/>
                </a:cubicBezTo>
                <a:cubicBezTo>
                  <a:pt x="256" y="198"/>
                  <a:pt x="256" y="198"/>
                  <a:pt x="256" y="198"/>
                </a:cubicBezTo>
                <a:cubicBezTo>
                  <a:pt x="255" y="198"/>
                  <a:pt x="254" y="199"/>
                  <a:pt x="253" y="199"/>
                </a:cubicBezTo>
                <a:cubicBezTo>
                  <a:pt x="251" y="199"/>
                  <a:pt x="251" y="199"/>
                  <a:pt x="251" y="199"/>
                </a:cubicBezTo>
                <a:cubicBezTo>
                  <a:pt x="251" y="200"/>
                  <a:pt x="250" y="200"/>
                  <a:pt x="247" y="201"/>
                </a:cubicBezTo>
                <a:cubicBezTo>
                  <a:pt x="246" y="201"/>
                  <a:pt x="244" y="202"/>
                  <a:pt x="244" y="202"/>
                </a:cubicBezTo>
                <a:cubicBezTo>
                  <a:pt x="244" y="202"/>
                  <a:pt x="243" y="202"/>
                  <a:pt x="243" y="203"/>
                </a:cubicBezTo>
                <a:cubicBezTo>
                  <a:pt x="240" y="205"/>
                  <a:pt x="239" y="203"/>
                  <a:pt x="236" y="205"/>
                </a:cubicBezTo>
                <a:cubicBezTo>
                  <a:pt x="234" y="207"/>
                  <a:pt x="229" y="209"/>
                  <a:pt x="227" y="208"/>
                </a:cubicBezTo>
                <a:cubicBezTo>
                  <a:pt x="228" y="211"/>
                  <a:pt x="221" y="211"/>
                  <a:pt x="219" y="212"/>
                </a:cubicBezTo>
                <a:cubicBezTo>
                  <a:pt x="219" y="213"/>
                  <a:pt x="219" y="213"/>
                  <a:pt x="219" y="213"/>
                </a:cubicBezTo>
                <a:cubicBezTo>
                  <a:pt x="219" y="213"/>
                  <a:pt x="217" y="214"/>
                  <a:pt x="216" y="214"/>
                </a:cubicBezTo>
                <a:cubicBezTo>
                  <a:pt x="214" y="214"/>
                  <a:pt x="214" y="214"/>
                  <a:pt x="213" y="215"/>
                </a:cubicBezTo>
                <a:cubicBezTo>
                  <a:pt x="212" y="215"/>
                  <a:pt x="211" y="216"/>
                  <a:pt x="210" y="216"/>
                </a:cubicBezTo>
                <a:cubicBezTo>
                  <a:pt x="208" y="217"/>
                  <a:pt x="208" y="217"/>
                  <a:pt x="208" y="217"/>
                </a:cubicBezTo>
                <a:cubicBezTo>
                  <a:pt x="205" y="218"/>
                  <a:pt x="205" y="218"/>
                  <a:pt x="205" y="218"/>
                </a:cubicBezTo>
                <a:cubicBezTo>
                  <a:pt x="204" y="218"/>
                  <a:pt x="203" y="219"/>
                  <a:pt x="202" y="220"/>
                </a:cubicBezTo>
                <a:cubicBezTo>
                  <a:pt x="203" y="220"/>
                  <a:pt x="203" y="220"/>
                  <a:pt x="204" y="220"/>
                </a:cubicBezTo>
                <a:cubicBezTo>
                  <a:pt x="205" y="220"/>
                  <a:pt x="206" y="219"/>
                  <a:pt x="206" y="222"/>
                </a:cubicBezTo>
                <a:cubicBezTo>
                  <a:pt x="206" y="223"/>
                  <a:pt x="204" y="225"/>
                  <a:pt x="203" y="225"/>
                </a:cubicBezTo>
                <a:cubicBezTo>
                  <a:pt x="198" y="225"/>
                  <a:pt x="198" y="225"/>
                  <a:pt x="198" y="225"/>
                </a:cubicBezTo>
                <a:cubicBezTo>
                  <a:pt x="197" y="225"/>
                  <a:pt x="197" y="226"/>
                  <a:pt x="196" y="227"/>
                </a:cubicBezTo>
                <a:cubicBezTo>
                  <a:pt x="196" y="227"/>
                  <a:pt x="192" y="229"/>
                  <a:pt x="191" y="230"/>
                </a:cubicBezTo>
                <a:cubicBezTo>
                  <a:pt x="188" y="231"/>
                  <a:pt x="184" y="231"/>
                  <a:pt x="182" y="232"/>
                </a:cubicBezTo>
                <a:cubicBezTo>
                  <a:pt x="176" y="233"/>
                  <a:pt x="178" y="233"/>
                  <a:pt x="175" y="235"/>
                </a:cubicBezTo>
                <a:cubicBezTo>
                  <a:pt x="175" y="235"/>
                  <a:pt x="174" y="234"/>
                  <a:pt x="174" y="234"/>
                </a:cubicBezTo>
                <a:cubicBezTo>
                  <a:pt x="171" y="236"/>
                  <a:pt x="169" y="236"/>
                  <a:pt x="166" y="236"/>
                </a:cubicBezTo>
                <a:cubicBezTo>
                  <a:pt x="166" y="239"/>
                  <a:pt x="164" y="239"/>
                  <a:pt x="161" y="239"/>
                </a:cubicBezTo>
                <a:cubicBezTo>
                  <a:pt x="161" y="240"/>
                  <a:pt x="160" y="241"/>
                  <a:pt x="160" y="241"/>
                </a:cubicBezTo>
                <a:cubicBezTo>
                  <a:pt x="151" y="244"/>
                  <a:pt x="151" y="244"/>
                  <a:pt x="151" y="244"/>
                </a:cubicBezTo>
                <a:cubicBezTo>
                  <a:pt x="149" y="245"/>
                  <a:pt x="149" y="245"/>
                  <a:pt x="147" y="244"/>
                </a:cubicBezTo>
                <a:cubicBezTo>
                  <a:pt x="147" y="245"/>
                  <a:pt x="146" y="245"/>
                  <a:pt x="146" y="246"/>
                </a:cubicBezTo>
                <a:cubicBezTo>
                  <a:pt x="142" y="248"/>
                  <a:pt x="145" y="246"/>
                  <a:pt x="140" y="246"/>
                </a:cubicBezTo>
                <a:cubicBezTo>
                  <a:pt x="140" y="247"/>
                  <a:pt x="139" y="248"/>
                  <a:pt x="138" y="248"/>
                </a:cubicBezTo>
                <a:cubicBezTo>
                  <a:pt x="137" y="249"/>
                  <a:pt x="136" y="247"/>
                  <a:pt x="134" y="249"/>
                </a:cubicBezTo>
                <a:cubicBezTo>
                  <a:pt x="134" y="250"/>
                  <a:pt x="134" y="250"/>
                  <a:pt x="134" y="250"/>
                </a:cubicBezTo>
                <a:cubicBezTo>
                  <a:pt x="133" y="252"/>
                  <a:pt x="130" y="250"/>
                  <a:pt x="129" y="252"/>
                </a:cubicBezTo>
                <a:cubicBezTo>
                  <a:pt x="127" y="254"/>
                  <a:pt x="128" y="255"/>
                  <a:pt x="126" y="254"/>
                </a:cubicBezTo>
                <a:cubicBezTo>
                  <a:pt x="124" y="254"/>
                  <a:pt x="122" y="254"/>
                  <a:pt x="121" y="254"/>
                </a:cubicBezTo>
                <a:cubicBezTo>
                  <a:pt x="118" y="255"/>
                  <a:pt x="118" y="255"/>
                  <a:pt x="118" y="255"/>
                </a:cubicBezTo>
                <a:cubicBezTo>
                  <a:pt x="114" y="258"/>
                  <a:pt x="116" y="258"/>
                  <a:pt x="113" y="258"/>
                </a:cubicBezTo>
                <a:cubicBezTo>
                  <a:pt x="112" y="258"/>
                  <a:pt x="112" y="258"/>
                  <a:pt x="113" y="257"/>
                </a:cubicBezTo>
                <a:cubicBezTo>
                  <a:pt x="115" y="255"/>
                  <a:pt x="115" y="257"/>
                  <a:pt x="116" y="255"/>
                </a:cubicBezTo>
                <a:cubicBezTo>
                  <a:pt x="114" y="254"/>
                  <a:pt x="112" y="257"/>
                  <a:pt x="110" y="256"/>
                </a:cubicBezTo>
                <a:cubicBezTo>
                  <a:pt x="110" y="257"/>
                  <a:pt x="110" y="258"/>
                  <a:pt x="109" y="258"/>
                </a:cubicBezTo>
                <a:cubicBezTo>
                  <a:pt x="108" y="258"/>
                  <a:pt x="107" y="259"/>
                  <a:pt x="105" y="259"/>
                </a:cubicBezTo>
                <a:cubicBezTo>
                  <a:pt x="101" y="259"/>
                  <a:pt x="103" y="260"/>
                  <a:pt x="100" y="262"/>
                </a:cubicBezTo>
                <a:cubicBezTo>
                  <a:pt x="101" y="262"/>
                  <a:pt x="101" y="262"/>
                  <a:pt x="101" y="262"/>
                </a:cubicBezTo>
                <a:cubicBezTo>
                  <a:pt x="101" y="263"/>
                  <a:pt x="98" y="263"/>
                  <a:pt x="98" y="263"/>
                </a:cubicBezTo>
                <a:cubicBezTo>
                  <a:pt x="98" y="263"/>
                  <a:pt x="97" y="262"/>
                  <a:pt x="97" y="262"/>
                </a:cubicBezTo>
                <a:cubicBezTo>
                  <a:pt x="99" y="260"/>
                  <a:pt x="99" y="260"/>
                  <a:pt x="100" y="261"/>
                </a:cubicBezTo>
                <a:cubicBezTo>
                  <a:pt x="99" y="259"/>
                  <a:pt x="99" y="258"/>
                  <a:pt x="98" y="258"/>
                </a:cubicBezTo>
                <a:cubicBezTo>
                  <a:pt x="93" y="258"/>
                  <a:pt x="94" y="260"/>
                  <a:pt x="90" y="261"/>
                </a:cubicBezTo>
                <a:cubicBezTo>
                  <a:pt x="88" y="262"/>
                  <a:pt x="88" y="263"/>
                  <a:pt x="84" y="263"/>
                </a:cubicBezTo>
                <a:cubicBezTo>
                  <a:pt x="82" y="263"/>
                  <a:pt x="85" y="260"/>
                  <a:pt x="85" y="260"/>
                </a:cubicBezTo>
                <a:cubicBezTo>
                  <a:pt x="90" y="258"/>
                  <a:pt x="90" y="258"/>
                  <a:pt x="90" y="258"/>
                </a:cubicBezTo>
                <a:cubicBezTo>
                  <a:pt x="92" y="257"/>
                  <a:pt x="93" y="257"/>
                  <a:pt x="94" y="256"/>
                </a:cubicBezTo>
                <a:cubicBezTo>
                  <a:pt x="100" y="254"/>
                  <a:pt x="98" y="252"/>
                  <a:pt x="102" y="252"/>
                </a:cubicBezTo>
                <a:cubicBezTo>
                  <a:pt x="106" y="252"/>
                  <a:pt x="106" y="255"/>
                  <a:pt x="107" y="255"/>
                </a:cubicBezTo>
                <a:cubicBezTo>
                  <a:pt x="108" y="255"/>
                  <a:pt x="110" y="254"/>
                  <a:pt x="111" y="255"/>
                </a:cubicBezTo>
                <a:cubicBezTo>
                  <a:pt x="111" y="255"/>
                  <a:pt x="111" y="255"/>
                  <a:pt x="111" y="255"/>
                </a:cubicBezTo>
                <a:cubicBezTo>
                  <a:pt x="104" y="253"/>
                  <a:pt x="118" y="250"/>
                  <a:pt x="118" y="250"/>
                </a:cubicBezTo>
                <a:cubicBezTo>
                  <a:pt x="120" y="249"/>
                  <a:pt x="118" y="249"/>
                  <a:pt x="124" y="247"/>
                </a:cubicBezTo>
                <a:cubicBezTo>
                  <a:pt x="131" y="245"/>
                  <a:pt x="131" y="245"/>
                  <a:pt x="131" y="245"/>
                </a:cubicBezTo>
                <a:cubicBezTo>
                  <a:pt x="134" y="243"/>
                  <a:pt x="134" y="243"/>
                  <a:pt x="134" y="243"/>
                </a:cubicBezTo>
                <a:cubicBezTo>
                  <a:pt x="134" y="242"/>
                  <a:pt x="136" y="243"/>
                  <a:pt x="136" y="244"/>
                </a:cubicBezTo>
                <a:cubicBezTo>
                  <a:pt x="139" y="242"/>
                  <a:pt x="138" y="242"/>
                  <a:pt x="140" y="241"/>
                </a:cubicBezTo>
                <a:cubicBezTo>
                  <a:pt x="151" y="237"/>
                  <a:pt x="151" y="237"/>
                  <a:pt x="151" y="237"/>
                </a:cubicBezTo>
                <a:cubicBezTo>
                  <a:pt x="152" y="236"/>
                  <a:pt x="154" y="237"/>
                  <a:pt x="155" y="237"/>
                </a:cubicBezTo>
                <a:cubicBezTo>
                  <a:pt x="154" y="233"/>
                  <a:pt x="155" y="235"/>
                  <a:pt x="157" y="233"/>
                </a:cubicBezTo>
                <a:cubicBezTo>
                  <a:pt x="159" y="231"/>
                  <a:pt x="162" y="231"/>
                  <a:pt x="164" y="229"/>
                </a:cubicBezTo>
                <a:cubicBezTo>
                  <a:pt x="162" y="228"/>
                  <a:pt x="166" y="227"/>
                  <a:pt x="167" y="226"/>
                </a:cubicBezTo>
                <a:cubicBezTo>
                  <a:pt x="168" y="225"/>
                  <a:pt x="171" y="225"/>
                  <a:pt x="174" y="223"/>
                </a:cubicBezTo>
                <a:cubicBezTo>
                  <a:pt x="171" y="224"/>
                  <a:pt x="172" y="224"/>
                  <a:pt x="170" y="224"/>
                </a:cubicBezTo>
                <a:cubicBezTo>
                  <a:pt x="169" y="224"/>
                  <a:pt x="163" y="226"/>
                  <a:pt x="163" y="225"/>
                </a:cubicBezTo>
                <a:cubicBezTo>
                  <a:pt x="162" y="224"/>
                  <a:pt x="162" y="224"/>
                  <a:pt x="163" y="223"/>
                </a:cubicBezTo>
                <a:cubicBezTo>
                  <a:pt x="162" y="223"/>
                  <a:pt x="161" y="223"/>
                  <a:pt x="160" y="223"/>
                </a:cubicBezTo>
                <a:cubicBezTo>
                  <a:pt x="160" y="223"/>
                  <a:pt x="156" y="228"/>
                  <a:pt x="155" y="228"/>
                </a:cubicBezTo>
                <a:cubicBezTo>
                  <a:pt x="154" y="228"/>
                  <a:pt x="154" y="229"/>
                  <a:pt x="153" y="228"/>
                </a:cubicBezTo>
                <a:cubicBezTo>
                  <a:pt x="152" y="227"/>
                  <a:pt x="154" y="224"/>
                  <a:pt x="154" y="223"/>
                </a:cubicBezTo>
                <a:cubicBezTo>
                  <a:pt x="152" y="223"/>
                  <a:pt x="150" y="225"/>
                  <a:pt x="149" y="221"/>
                </a:cubicBezTo>
                <a:cubicBezTo>
                  <a:pt x="146" y="222"/>
                  <a:pt x="146" y="222"/>
                  <a:pt x="146" y="222"/>
                </a:cubicBezTo>
                <a:cubicBezTo>
                  <a:pt x="144" y="223"/>
                  <a:pt x="143" y="225"/>
                  <a:pt x="142" y="225"/>
                </a:cubicBezTo>
                <a:cubicBezTo>
                  <a:pt x="139" y="226"/>
                  <a:pt x="138" y="226"/>
                  <a:pt x="139" y="224"/>
                </a:cubicBezTo>
                <a:cubicBezTo>
                  <a:pt x="137" y="225"/>
                  <a:pt x="137" y="225"/>
                  <a:pt x="137" y="225"/>
                </a:cubicBezTo>
                <a:cubicBezTo>
                  <a:pt x="135" y="225"/>
                  <a:pt x="135" y="225"/>
                  <a:pt x="135" y="225"/>
                </a:cubicBezTo>
                <a:cubicBezTo>
                  <a:pt x="134" y="225"/>
                  <a:pt x="131" y="225"/>
                  <a:pt x="131" y="224"/>
                </a:cubicBezTo>
                <a:cubicBezTo>
                  <a:pt x="131" y="224"/>
                  <a:pt x="132" y="223"/>
                  <a:pt x="134" y="223"/>
                </a:cubicBezTo>
                <a:cubicBezTo>
                  <a:pt x="134" y="222"/>
                  <a:pt x="136" y="223"/>
                  <a:pt x="136" y="222"/>
                </a:cubicBezTo>
                <a:cubicBezTo>
                  <a:pt x="137" y="221"/>
                  <a:pt x="137" y="221"/>
                  <a:pt x="138" y="220"/>
                </a:cubicBezTo>
                <a:cubicBezTo>
                  <a:pt x="138" y="219"/>
                  <a:pt x="139" y="219"/>
                  <a:pt x="139" y="218"/>
                </a:cubicBezTo>
                <a:cubicBezTo>
                  <a:pt x="141" y="216"/>
                  <a:pt x="143" y="217"/>
                  <a:pt x="145" y="215"/>
                </a:cubicBezTo>
                <a:cubicBezTo>
                  <a:pt x="148" y="213"/>
                  <a:pt x="145" y="212"/>
                  <a:pt x="150" y="208"/>
                </a:cubicBezTo>
                <a:cubicBezTo>
                  <a:pt x="148" y="210"/>
                  <a:pt x="148" y="210"/>
                  <a:pt x="146" y="210"/>
                </a:cubicBezTo>
                <a:cubicBezTo>
                  <a:pt x="141" y="210"/>
                  <a:pt x="142" y="211"/>
                  <a:pt x="139" y="212"/>
                </a:cubicBezTo>
                <a:cubicBezTo>
                  <a:pt x="138" y="212"/>
                  <a:pt x="135" y="213"/>
                  <a:pt x="135" y="213"/>
                </a:cubicBezTo>
                <a:cubicBezTo>
                  <a:pt x="132" y="212"/>
                  <a:pt x="132" y="212"/>
                  <a:pt x="132" y="212"/>
                </a:cubicBezTo>
                <a:cubicBezTo>
                  <a:pt x="132" y="212"/>
                  <a:pt x="131" y="212"/>
                  <a:pt x="131" y="212"/>
                </a:cubicBezTo>
                <a:cubicBezTo>
                  <a:pt x="128" y="212"/>
                  <a:pt x="130" y="211"/>
                  <a:pt x="131" y="210"/>
                </a:cubicBezTo>
                <a:cubicBezTo>
                  <a:pt x="131" y="208"/>
                  <a:pt x="131" y="208"/>
                  <a:pt x="131" y="208"/>
                </a:cubicBezTo>
                <a:cubicBezTo>
                  <a:pt x="130" y="207"/>
                  <a:pt x="130" y="207"/>
                  <a:pt x="130" y="206"/>
                </a:cubicBezTo>
                <a:cubicBezTo>
                  <a:pt x="130" y="203"/>
                  <a:pt x="138" y="200"/>
                  <a:pt x="139" y="201"/>
                </a:cubicBezTo>
                <a:cubicBezTo>
                  <a:pt x="138" y="200"/>
                  <a:pt x="139" y="199"/>
                  <a:pt x="140" y="198"/>
                </a:cubicBezTo>
                <a:cubicBezTo>
                  <a:pt x="137" y="199"/>
                  <a:pt x="138" y="199"/>
                  <a:pt x="135" y="199"/>
                </a:cubicBezTo>
                <a:cubicBezTo>
                  <a:pt x="133" y="198"/>
                  <a:pt x="138" y="195"/>
                  <a:pt x="138" y="194"/>
                </a:cubicBezTo>
                <a:cubicBezTo>
                  <a:pt x="138" y="194"/>
                  <a:pt x="137" y="193"/>
                  <a:pt x="137" y="193"/>
                </a:cubicBezTo>
                <a:cubicBezTo>
                  <a:pt x="139" y="191"/>
                  <a:pt x="138" y="192"/>
                  <a:pt x="141" y="192"/>
                </a:cubicBezTo>
                <a:cubicBezTo>
                  <a:pt x="142" y="191"/>
                  <a:pt x="142" y="191"/>
                  <a:pt x="144" y="191"/>
                </a:cubicBezTo>
                <a:cubicBezTo>
                  <a:pt x="145" y="191"/>
                  <a:pt x="147" y="190"/>
                  <a:pt x="147" y="189"/>
                </a:cubicBezTo>
                <a:cubicBezTo>
                  <a:pt x="148" y="189"/>
                  <a:pt x="148" y="188"/>
                  <a:pt x="150" y="187"/>
                </a:cubicBezTo>
                <a:cubicBezTo>
                  <a:pt x="157" y="184"/>
                  <a:pt x="157" y="184"/>
                  <a:pt x="157" y="184"/>
                </a:cubicBezTo>
                <a:cubicBezTo>
                  <a:pt x="161" y="184"/>
                  <a:pt x="161" y="184"/>
                  <a:pt x="161" y="184"/>
                </a:cubicBezTo>
                <a:cubicBezTo>
                  <a:pt x="161" y="184"/>
                  <a:pt x="161" y="184"/>
                  <a:pt x="161" y="184"/>
                </a:cubicBezTo>
                <a:cubicBezTo>
                  <a:pt x="161" y="184"/>
                  <a:pt x="162" y="184"/>
                  <a:pt x="162" y="184"/>
                </a:cubicBezTo>
                <a:cubicBezTo>
                  <a:pt x="162" y="183"/>
                  <a:pt x="163" y="183"/>
                  <a:pt x="163" y="182"/>
                </a:cubicBezTo>
                <a:cubicBezTo>
                  <a:pt x="165" y="180"/>
                  <a:pt x="167" y="179"/>
                  <a:pt x="169" y="178"/>
                </a:cubicBezTo>
                <a:cubicBezTo>
                  <a:pt x="171" y="177"/>
                  <a:pt x="171" y="179"/>
                  <a:pt x="172" y="177"/>
                </a:cubicBezTo>
                <a:cubicBezTo>
                  <a:pt x="172" y="177"/>
                  <a:pt x="175" y="176"/>
                  <a:pt x="175" y="176"/>
                </a:cubicBezTo>
                <a:cubicBezTo>
                  <a:pt x="178" y="176"/>
                  <a:pt x="178" y="175"/>
                  <a:pt x="179" y="178"/>
                </a:cubicBezTo>
                <a:cubicBezTo>
                  <a:pt x="179" y="178"/>
                  <a:pt x="179" y="178"/>
                  <a:pt x="180" y="178"/>
                </a:cubicBezTo>
                <a:cubicBezTo>
                  <a:pt x="181" y="178"/>
                  <a:pt x="183" y="179"/>
                  <a:pt x="184" y="178"/>
                </a:cubicBezTo>
                <a:cubicBezTo>
                  <a:pt x="187" y="175"/>
                  <a:pt x="196" y="174"/>
                  <a:pt x="196" y="174"/>
                </a:cubicBezTo>
                <a:cubicBezTo>
                  <a:pt x="199" y="174"/>
                  <a:pt x="199" y="174"/>
                  <a:pt x="199" y="174"/>
                </a:cubicBezTo>
                <a:cubicBezTo>
                  <a:pt x="200" y="174"/>
                  <a:pt x="203" y="174"/>
                  <a:pt x="203" y="174"/>
                </a:cubicBezTo>
                <a:cubicBezTo>
                  <a:pt x="203" y="174"/>
                  <a:pt x="204" y="173"/>
                  <a:pt x="204" y="173"/>
                </a:cubicBezTo>
                <a:cubicBezTo>
                  <a:pt x="206" y="172"/>
                  <a:pt x="207" y="172"/>
                  <a:pt x="208" y="172"/>
                </a:cubicBezTo>
                <a:cubicBezTo>
                  <a:pt x="212" y="168"/>
                  <a:pt x="212" y="168"/>
                  <a:pt x="212" y="168"/>
                </a:cubicBezTo>
                <a:cubicBezTo>
                  <a:pt x="213" y="168"/>
                  <a:pt x="216" y="166"/>
                  <a:pt x="215" y="165"/>
                </a:cubicBezTo>
                <a:cubicBezTo>
                  <a:pt x="215" y="165"/>
                  <a:pt x="212" y="166"/>
                  <a:pt x="212" y="165"/>
                </a:cubicBezTo>
                <a:cubicBezTo>
                  <a:pt x="212" y="162"/>
                  <a:pt x="215" y="163"/>
                  <a:pt x="216" y="163"/>
                </a:cubicBezTo>
                <a:cubicBezTo>
                  <a:pt x="217" y="163"/>
                  <a:pt x="220" y="163"/>
                  <a:pt x="221" y="163"/>
                </a:cubicBezTo>
                <a:cubicBezTo>
                  <a:pt x="221" y="162"/>
                  <a:pt x="222" y="161"/>
                  <a:pt x="223" y="161"/>
                </a:cubicBezTo>
                <a:cubicBezTo>
                  <a:pt x="223" y="160"/>
                  <a:pt x="223" y="160"/>
                  <a:pt x="223" y="160"/>
                </a:cubicBezTo>
                <a:cubicBezTo>
                  <a:pt x="215" y="163"/>
                  <a:pt x="217" y="160"/>
                  <a:pt x="215" y="162"/>
                </a:cubicBezTo>
                <a:cubicBezTo>
                  <a:pt x="212" y="163"/>
                  <a:pt x="210" y="162"/>
                  <a:pt x="209" y="163"/>
                </a:cubicBezTo>
                <a:cubicBezTo>
                  <a:pt x="207" y="163"/>
                  <a:pt x="207" y="164"/>
                  <a:pt x="202" y="165"/>
                </a:cubicBezTo>
                <a:cubicBezTo>
                  <a:pt x="201" y="166"/>
                  <a:pt x="203" y="164"/>
                  <a:pt x="203" y="163"/>
                </a:cubicBezTo>
                <a:cubicBezTo>
                  <a:pt x="203" y="163"/>
                  <a:pt x="202" y="162"/>
                  <a:pt x="201" y="164"/>
                </a:cubicBezTo>
                <a:cubicBezTo>
                  <a:pt x="201" y="164"/>
                  <a:pt x="200" y="166"/>
                  <a:pt x="199" y="165"/>
                </a:cubicBezTo>
                <a:cubicBezTo>
                  <a:pt x="199" y="163"/>
                  <a:pt x="199" y="163"/>
                  <a:pt x="194" y="164"/>
                </a:cubicBezTo>
                <a:cubicBezTo>
                  <a:pt x="190" y="164"/>
                  <a:pt x="192" y="164"/>
                  <a:pt x="188" y="165"/>
                </a:cubicBezTo>
                <a:cubicBezTo>
                  <a:pt x="187" y="165"/>
                  <a:pt x="184" y="164"/>
                  <a:pt x="183" y="164"/>
                </a:cubicBezTo>
                <a:cubicBezTo>
                  <a:pt x="182" y="164"/>
                  <a:pt x="178" y="164"/>
                  <a:pt x="178" y="163"/>
                </a:cubicBezTo>
                <a:cubicBezTo>
                  <a:pt x="178" y="161"/>
                  <a:pt x="179" y="161"/>
                  <a:pt x="181" y="160"/>
                </a:cubicBezTo>
                <a:cubicBezTo>
                  <a:pt x="181" y="160"/>
                  <a:pt x="181" y="159"/>
                  <a:pt x="181" y="158"/>
                </a:cubicBezTo>
                <a:cubicBezTo>
                  <a:pt x="182" y="156"/>
                  <a:pt x="183" y="156"/>
                  <a:pt x="184" y="157"/>
                </a:cubicBezTo>
                <a:cubicBezTo>
                  <a:pt x="184" y="157"/>
                  <a:pt x="183" y="157"/>
                  <a:pt x="183" y="158"/>
                </a:cubicBezTo>
                <a:cubicBezTo>
                  <a:pt x="184" y="158"/>
                  <a:pt x="184" y="158"/>
                  <a:pt x="184" y="157"/>
                </a:cubicBezTo>
                <a:cubicBezTo>
                  <a:pt x="185" y="156"/>
                  <a:pt x="187" y="157"/>
                  <a:pt x="188" y="156"/>
                </a:cubicBezTo>
                <a:cubicBezTo>
                  <a:pt x="186" y="156"/>
                  <a:pt x="183" y="156"/>
                  <a:pt x="182" y="155"/>
                </a:cubicBezTo>
                <a:cubicBezTo>
                  <a:pt x="178" y="154"/>
                  <a:pt x="179" y="154"/>
                  <a:pt x="182" y="151"/>
                </a:cubicBezTo>
                <a:cubicBezTo>
                  <a:pt x="182" y="151"/>
                  <a:pt x="182" y="151"/>
                  <a:pt x="183" y="151"/>
                </a:cubicBezTo>
                <a:cubicBezTo>
                  <a:pt x="188" y="151"/>
                  <a:pt x="187" y="150"/>
                  <a:pt x="188" y="150"/>
                </a:cubicBezTo>
                <a:cubicBezTo>
                  <a:pt x="188" y="150"/>
                  <a:pt x="189" y="149"/>
                  <a:pt x="190" y="149"/>
                </a:cubicBezTo>
                <a:cubicBezTo>
                  <a:pt x="193" y="149"/>
                  <a:pt x="196" y="147"/>
                  <a:pt x="196" y="147"/>
                </a:cubicBezTo>
                <a:cubicBezTo>
                  <a:pt x="197" y="147"/>
                  <a:pt x="204" y="147"/>
                  <a:pt x="204" y="147"/>
                </a:cubicBezTo>
                <a:cubicBezTo>
                  <a:pt x="205" y="147"/>
                  <a:pt x="206" y="146"/>
                  <a:pt x="206" y="146"/>
                </a:cubicBezTo>
                <a:cubicBezTo>
                  <a:pt x="206" y="144"/>
                  <a:pt x="208" y="145"/>
                  <a:pt x="209" y="144"/>
                </a:cubicBezTo>
                <a:cubicBezTo>
                  <a:pt x="210" y="144"/>
                  <a:pt x="211" y="144"/>
                  <a:pt x="212" y="144"/>
                </a:cubicBezTo>
                <a:cubicBezTo>
                  <a:pt x="216" y="144"/>
                  <a:pt x="216" y="142"/>
                  <a:pt x="218" y="143"/>
                </a:cubicBezTo>
                <a:cubicBezTo>
                  <a:pt x="222" y="144"/>
                  <a:pt x="232" y="142"/>
                  <a:pt x="219" y="148"/>
                </a:cubicBezTo>
                <a:cubicBezTo>
                  <a:pt x="220" y="148"/>
                  <a:pt x="222" y="148"/>
                  <a:pt x="222" y="148"/>
                </a:cubicBezTo>
                <a:cubicBezTo>
                  <a:pt x="225" y="147"/>
                  <a:pt x="230" y="148"/>
                  <a:pt x="231" y="148"/>
                </a:cubicBezTo>
                <a:cubicBezTo>
                  <a:pt x="231" y="148"/>
                  <a:pt x="233" y="148"/>
                  <a:pt x="236" y="147"/>
                </a:cubicBezTo>
                <a:cubicBezTo>
                  <a:pt x="238" y="144"/>
                  <a:pt x="238" y="144"/>
                  <a:pt x="238" y="144"/>
                </a:cubicBezTo>
                <a:cubicBezTo>
                  <a:pt x="238" y="144"/>
                  <a:pt x="238" y="143"/>
                  <a:pt x="239" y="144"/>
                </a:cubicBezTo>
                <a:cubicBezTo>
                  <a:pt x="240" y="144"/>
                  <a:pt x="241" y="143"/>
                  <a:pt x="241" y="146"/>
                </a:cubicBezTo>
                <a:cubicBezTo>
                  <a:pt x="242" y="146"/>
                  <a:pt x="242" y="146"/>
                  <a:pt x="242" y="146"/>
                </a:cubicBezTo>
                <a:cubicBezTo>
                  <a:pt x="241" y="145"/>
                  <a:pt x="241" y="145"/>
                  <a:pt x="241" y="145"/>
                </a:cubicBezTo>
                <a:cubicBezTo>
                  <a:pt x="241" y="144"/>
                  <a:pt x="242" y="143"/>
                  <a:pt x="243" y="144"/>
                </a:cubicBezTo>
                <a:cubicBezTo>
                  <a:pt x="243" y="143"/>
                  <a:pt x="243" y="143"/>
                  <a:pt x="243" y="143"/>
                </a:cubicBezTo>
                <a:cubicBezTo>
                  <a:pt x="242" y="140"/>
                  <a:pt x="245" y="140"/>
                  <a:pt x="247" y="140"/>
                </a:cubicBezTo>
                <a:cubicBezTo>
                  <a:pt x="246" y="139"/>
                  <a:pt x="244" y="139"/>
                  <a:pt x="243" y="139"/>
                </a:cubicBezTo>
                <a:cubicBezTo>
                  <a:pt x="244" y="139"/>
                  <a:pt x="243" y="140"/>
                  <a:pt x="242" y="141"/>
                </a:cubicBezTo>
                <a:cubicBezTo>
                  <a:pt x="240" y="142"/>
                  <a:pt x="240" y="143"/>
                  <a:pt x="238" y="142"/>
                </a:cubicBezTo>
                <a:cubicBezTo>
                  <a:pt x="238" y="141"/>
                  <a:pt x="239" y="140"/>
                  <a:pt x="240" y="139"/>
                </a:cubicBezTo>
                <a:cubicBezTo>
                  <a:pt x="238" y="140"/>
                  <a:pt x="234" y="139"/>
                  <a:pt x="234" y="139"/>
                </a:cubicBezTo>
                <a:cubicBezTo>
                  <a:pt x="233" y="135"/>
                  <a:pt x="237" y="136"/>
                  <a:pt x="237" y="135"/>
                </a:cubicBezTo>
                <a:cubicBezTo>
                  <a:pt x="237" y="135"/>
                  <a:pt x="237" y="132"/>
                  <a:pt x="237" y="132"/>
                </a:cubicBezTo>
                <a:cubicBezTo>
                  <a:pt x="236" y="132"/>
                  <a:pt x="235" y="130"/>
                  <a:pt x="235" y="129"/>
                </a:cubicBezTo>
                <a:cubicBezTo>
                  <a:pt x="232" y="128"/>
                  <a:pt x="232" y="128"/>
                  <a:pt x="232" y="128"/>
                </a:cubicBezTo>
                <a:cubicBezTo>
                  <a:pt x="229" y="125"/>
                  <a:pt x="231" y="125"/>
                  <a:pt x="234" y="124"/>
                </a:cubicBezTo>
                <a:cubicBezTo>
                  <a:pt x="236" y="123"/>
                  <a:pt x="240" y="120"/>
                  <a:pt x="241" y="119"/>
                </a:cubicBezTo>
                <a:cubicBezTo>
                  <a:pt x="242" y="119"/>
                  <a:pt x="247" y="120"/>
                  <a:pt x="249" y="120"/>
                </a:cubicBezTo>
                <a:cubicBezTo>
                  <a:pt x="265" y="118"/>
                  <a:pt x="265" y="118"/>
                  <a:pt x="265" y="118"/>
                </a:cubicBezTo>
                <a:cubicBezTo>
                  <a:pt x="280" y="111"/>
                  <a:pt x="280" y="111"/>
                  <a:pt x="280" y="111"/>
                </a:cubicBezTo>
                <a:cubicBezTo>
                  <a:pt x="293" y="107"/>
                  <a:pt x="293" y="107"/>
                  <a:pt x="293" y="107"/>
                </a:cubicBezTo>
                <a:cubicBezTo>
                  <a:pt x="295" y="106"/>
                  <a:pt x="301" y="107"/>
                  <a:pt x="306" y="106"/>
                </a:cubicBezTo>
                <a:cubicBezTo>
                  <a:pt x="308" y="106"/>
                  <a:pt x="311" y="102"/>
                  <a:pt x="311" y="104"/>
                </a:cubicBezTo>
                <a:cubicBezTo>
                  <a:pt x="312" y="105"/>
                  <a:pt x="311" y="105"/>
                  <a:pt x="310" y="106"/>
                </a:cubicBezTo>
                <a:cubicBezTo>
                  <a:pt x="312" y="106"/>
                  <a:pt x="311" y="105"/>
                  <a:pt x="314" y="104"/>
                </a:cubicBezTo>
                <a:cubicBezTo>
                  <a:pt x="312" y="102"/>
                  <a:pt x="315" y="102"/>
                  <a:pt x="318" y="102"/>
                </a:cubicBezTo>
                <a:cubicBezTo>
                  <a:pt x="319" y="102"/>
                  <a:pt x="329" y="102"/>
                  <a:pt x="334" y="101"/>
                </a:cubicBezTo>
                <a:cubicBezTo>
                  <a:pt x="337" y="101"/>
                  <a:pt x="338" y="98"/>
                  <a:pt x="346" y="98"/>
                </a:cubicBezTo>
                <a:cubicBezTo>
                  <a:pt x="347" y="97"/>
                  <a:pt x="348" y="98"/>
                  <a:pt x="350" y="98"/>
                </a:cubicBezTo>
                <a:cubicBezTo>
                  <a:pt x="353" y="98"/>
                  <a:pt x="353" y="100"/>
                  <a:pt x="350" y="101"/>
                </a:cubicBezTo>
                <a:cubicBezTo>
                  <a:pt x="348" y="101"/>
                  <a:pt x="346" y="101"/>
                  <a:pt x="346" y="102"/>
                </a:cubicBezTo>
                <a:cubicBezTo>
                  <a:pt x="347" y="102"/>
                  <a:pt x="348" y="101"/>
                  <a:pt x="349" y="101"/>
                </a:cubicBezTo>
                <a:cubicBezTo>
                  <a:pt x="351" y="102"/>
                  <a:pt x="352" y="100"/>
                  <a:pt x="353" y="100"/>
                </a:cubicBezTo>
                <a:cubicBezTo>
                  <a:pt x="354" y="100"/>
                  <a:pt x="357" y="99"/>
                  <a:pt x="357" y="99"/>
                </a:cubicBezTo>
                <a:cubicBezTo>
                  <a:pt x="359" y="101"/>
                  <a:pt x="357" y="101"/>
                  <a:pt x="356" y="102"/>
                </a:cubicBezTo>
                <a:cubicBezTo>
                  <a:pt x="357" y="102"/>
                  <a:pt x="358" y="103"/>
                  <a:pt x="358" y="103"/>
                </a:cubicBezTo>
                <a:cubicBezTo>
                  <a:pt x="359" y="103"/>
                  <a:pt x="360" y="102"/>
                  <a:pt x="361" y="102"/>
                </a:cubicBezTo>
                <a:cubicBezTo>
                  <a:pt x="363" y="101"/>
                  <a:pt x="372" y="101"/>
                  <a:pt x="373" y="102"/>
                </a:cubicBezTo>
                <a:cubicBezTo>
                  <a:pt x="373" y="103"/>
                  <a:pt x="369" y="104"/>
                  <a:pt x="368" y="105"/>
                </a:cubicBezTo>
                <a:cubicBezTo>
                  <a:pt x="368" y="105"/>
                  <a:pt x="369" y="105"/>
                  <a:pt x="369" y="105"/>
                </a:cubicBezTo>
                <a:cubicBezTo>
                  <a:pt x="370" y="104"/>
                  <a:pt x="371" y="106"/>
                  <a:pt x="371" y="106"/>
                </a:cubicBezTo>
                <a:cubicBezTo>
                  <a:pt x="378" y="106"/>
                  <a:pt x="378" y="106"/>
                  <a:pt x="378" y="106"/>
                </a:cubicBezTo>
                <a:cubicBezTo>
                  <a:pt x="378" y="106"/>
                  <a:pt x="381" y="106"/>
                  <a:pt x="381" y="106"/>
                </a:cubicBezTo>
                <a:cubicBezTo>
                  <a:pt x="381" y="106"/>
                  <a:pt x="381" y="106"/>
                  <a:pt x="382" y="106"/>
                </a:cubicBezTo>
                <a:cubicBezTo>
                  <a:pt x="383" y="106"/>
                  <a:pt x="388" y="106"/>
                  <a:pt x="388" y="106"/>
                </a:cubicBezTo>
                <a:cubicBezTo>
                  <a:pt x="391" y="106"/>
                  <a:pt x="391" y="106"/>
                  <a:pt x="391" y="106"/>
                </a:cubicBezTo>
                <a:cubicBezTo>
                  <a:pt x="392" y="106"/>
                  <a:pt x="392" y="107"/>
                  <a:pt x="393" y="107"/>
                </a:cubicBezTo>
                <a:cubicBezTo>
                  <a:pt x="396" y="107"/>
                  <a:pt x="396" y="107"/>
                  <a:pt x="396" y="107"/>
                </a:cubicBezTo>
                <a:cubicBezTo>
                  <a:pt x="398" y="107"/>
                  <a:pt x="396" y="109"/>
                  <a:pt x="398" y="109"/>
                </a:cubicBezTo>
                <a:cubicBezTo>
                  <a:pt x="409" y="110"/>
                  <a:pt x="409" y="110"/>
                  <a:pt x="409" y="110"/>
                </a:cubicBezTo>
                <a:cubicBezTo>
                  <a:pt x="412" y="111"/>
                  <a:pt x="412" y="111"/>
                  <a:pt x="412" y="111"/>
                </a:cubicBezTo>
                <a:cubicBezTo>
                  <a:pt x="412" y="112"/>
                  <a:pt x="417" y="111"/>
                  <a:pt x="418" y="111"/>
                </a:cubicBezTo>
                <a:cubicBezTo>
                  <a:pt x="418" y="111"/>
                  <a:pt x="421" y="111"/>
                  <a:pt x="422" y="110"/>
                </a:cubicBezTo>
                <a:cubicBezTo>
                  <a:pt x="429" y="110"/>
                  <a:pt x="429" y="110"/>
                  <a:pt x="429" y="110"/>
                </a:cubicBezTo>
                <a:cubicBezTo>
                  <a:pt x="430" y="110"/>
                  <a:pt x="431" y="111"/>
                  <a:pt x="432" y="112"/>
                </a:cubicBezTo>
                <a:cubicBezTo>
                  <a:pt x="432" y="112"/>
                  <a:pt x="433" y="112"/>
                  <a:pt x="438" y="115"/>
                </a:cubicBezTo>
                <a:cubicBezTo>
                  <a:pt x="442" y="115"/>
                  <a:pt x="442" y="115"/>
                  <a:pt x="442" y="115"/>
                </a:cubicBezTo>
                <a:cubicBezTo>
                  <a:pt x="444" y="115"/>
                  <a:pt x="447" y="116"/>
                  <a:pt x="450" y="115"/>
                </a:cubicBezTo>
                <a:cubicBezTo>
                  <a:pt x="453" y="114"/>
                  <a:pt x="454" y="116"/>
                  <a:pt x="453" y="116"/>
                </a:cubicBezTo>
                <a:cubicBezTo>
                  <a:pt x="451" y="116"/>
                  <a:pt x="451" y="115"/>
                  <a:pt x="450" y="116"/>
                </a:cubicBezTo>
                <a:cubicBezTo>
                  <a:pt x="450" y="118"/>
                  <a:pt x="450" y="118"/>
                  <a:pt x="450" y="118"/>
                </a:cubicBezTo>
                <a:cubicBezTo>
                  <a:pt x="452" y="118"/>
                  <a:pt x="453" y="118"/>
                  <a:pt x="453" y="119"/>
                </a:cubicBezTo>
                <a:cubicBezTo>
                  <a:pt x="455" y="120"/>
                  <a:pt x="455" y="120"/>
                  <a:pt x="455" y="120"/>
                </a:cubicBezTo>
                <a:cubicBezTo>
                  <a:pt x="457" y="122"/>
                  <a:pt x="457" y="122"/>
                  <a:pt x="457" y="122"/>
                </a:cubicBezTo>
                <a:cubicBezTo>
                  <a:pt x="460" y="122"/>
                  <a:pt x="460" y="122"/>
                  <a:pt x="460" y="122"/>
                </a:cubicBezTo>
                <a:cubicBezTo>
                  <a:pt x="464" y="122"/>
                  <a:pt x="462" y="123"/>
                  <a:pt x="466" y="122"/>
                </a:cubicBezTo>
                <a:cubicBezTo>
                  <a:pt x="467" y="122"/>
                  <a:pt x="467" y="123"/>
                  <a:pt x="468" y="123"/>
                </a:cubicBezTo>
                <a:cubicBezTo>
                  <a:pt x="469" y="122"/>
                  <a:pt x="469" y="122"/>
                  <a:pt x="469" y="122"/>
                </a:cubicBezTo>
                <a:cubicBezTo>
                  <a:pt x="468" y="121"/>
                  <a:pt x="468" y="121"/>
                  <a:pt x="468" y="121"/>
                </a:cubicBezTo>
                <a:cubicBezTo>
                  <a:pt x="467" y="121"/>
                  <a:pt x="468" y="119"/>
                  <a:pt x="469" y="119"/>
                </a:cubicBezTo>
                <a:cubicBezTo>
                  <a:pt x="470" y="119"/>
                  <a:pt x="471" y="118"/>
                  <a:pt x="472" y="118"/>
                </a:cubicBezTo>
                <a:cubicBezTo>
                  <a:pt x="479" y="118"/>
                  <a:pt x="474" y="119"/>
                  <a:pt x="478" y="117"/>
                </a:cubicBezTo>
                <a:cubicBezTo>
                  <a:pt x="479" y="116"/>
                  <a:pt x="482" y="118"/>
                  <a:pt x="485" y="116"/>
                </a:cubicBezTo>
                <a:cubicBezTo>
                  <a:pt x="487" y="114"/>
                  <a:pt x="487" y="113"/>
                  <a:pt x="489" y="117"/>
                </a:cubicBezTo>
                <a:cubicBezTo>
                  <a:pt x="490" y="117"/>
                  <a:pt x="488" y="118"/>
                  <a:pt x="488" y="118"/>
                </a:cubicBezTo>
                <a:cubicBezTo>
                  <a:pt x="488" y="118"/>
                  <a:pt x="491" y="117"/>
                  <a:pt x="492" y="117"/>
                </a:cubicBezTo>
                <a:cubicBezTo>
                  <a:pt x="497" y="117"/>
                  <a:pt x="495" y="116"/>
                  <a:pt x="496" y="115"/>
                </a:cubicBezTo>
                <a:cubicBezTo>
                  <a:pt x="500" y="114"/>
                  <a:pt x="499" y="115"/>
                  <a:pt x="503" y="115"/>
                </a:cubicBezTo>
                <a:cubicBezTo>
                  <a:pt x="510" y="114"/>
                  <a:pt x="510" y="114"/>
                  <a:pt x="510" y="114"/>
                </a:cubicBezTo>
                <a:cubicBezTo>
                  <a:pt x="510" y="114"/>
                  <a:pt x="511" y="112"/>
                  <a:pt x="512" y="112"/>
                </a:cubicBezTo>
                <a:cubicBezTo>
                  <a:pt x="515" y="112"/>
                  <a:pt x="513" y="112"/>
                  <a:pt x="515" y="111"/>
                </a:cubicBezTo>
                <a:cubicBezTo>
                  <a:pt x="518" y="110"/>
                  <a:pt x="522" y="111"/>
                  <a:pt x="523" y="111"/>
                </a:cubicBezTo>
                <a:cubicBezTo>
                  <a:pt x="524" y="111"/>
                  <a:pt x="525" y="110"/>
                  <a:pt x="526" y="109"/>
                </a:cubicBezTo>
                <a:cubicBezTo>
                  <a:pt x="526" y="109"/>
                  <a:pt x="529" y="108"/>
                  <a:pt x="529" y="109"/>
                </a:cubicBezTo>
                <a:cubicBezTo>
                  <a:pt x="529" y="109"/>
                  <a:pt x="529" y="112"/>
                  <a:pt x="528" y="112"/>
                </a:cubicBezTo>
                <a:cubicBezTo>
                  <a:pt x="528" y="112"/>
                  <a:pt x="527" y="113"/>
                  <a:pt x="525" y="113"/>
                </a:cubicBezTo>
                <a:cubicBezTo>
                  <a:pt x="523" y="113"/>
                  <a:pt x="521" y="113"/>
                  <a:pt x="519" y="113"/>
                </a:cubicBezTo>
                <a:cubicBezTo>
                  <a:pt x="514" y="115"/>
                  <a:pt x="514" y="115"/>
                  <a:pt x="514" y="115"/>
                </a:cubicBezTo>
                <a:cubicBezTo>
                  <a:pt x="511" y="116"/>
                  <a:pt x="511" y="116"/>
                  <a:pt x="511" y="116"/>
                </a:cubicBezTo>
                <a:cubicBezTo>
                  <a:pt x="511" y="116"/>
                  <a:pt x="508" y="116"/>
                  <a:pt x="507" y="116"/>
                </a:cubicBezTo>
                <a:cubicBezTo>
                  <a:pt x="504" y="117"/>
                  <a:pt x="504" y="117"/>
                  <a:pt x="504" y="117"/>
                </a:cubicBezTo>
                <a:cubicBezTo>
                  <a:pt x="505" y="117"/>
                  <a:pt x="505" y="117"/>
                  <a:pt x="505" y="117"/>
                </a:cubicBezTo>
                <a:cubicBezTo>
                  <a:pt x="506" y="117"/>
                  <a:pt x="507" y="119"/>
                  <a:pt x="507" y="119"/>
                </a:cubicBezTo>
                <a:cubicBezTo>
                  <a:pt x="509" y="118"/>
                  <a:pt x="509" y="118"/>
                  <a:pt x="509" y="118"/>
                </a:cubicBezTo>
                <a:cubicBezTo>
                  <a:pt x="512" y="116"/>
                  <a:pt x="518" y="115"/>
                  <a:pt x="521" y="115"/>
                </a:cubicBezTo>
                <a:cubicBezTo>
                  <a:pt x="522" y="114"/>
                  <a:pt x="525" y="115"/>
                  <a:pt x="525" y="115"/>
                </a:cubicBezTo>
                <a:cubicBezTo>
                  <a:pt x="528" y="114"/>
                  <a:pt x="528" y="114"/>
                  <a:pt x="528" y="114"/>
                </a:cubicBezTo>
                <a:cubicBezTo>
                  <a:pt x="529" y="114"/>
                  <a:pt x="533" y="113"/>
                  <a:pt x="535" y="112"/>
                </a:cubicBezTo>
                <a:cubicBezTo>
                  <a:pt x="537" y="111"/>
                  <a:pt x="536" y="110"/>
                  <a:pt x="540" y="110"/>
                </a:cubicBezTo>
                <a:cubicBezTo>
                  <a:pt x="540" y="109"/>
                  <a:pt x="541" y="109"/>
                  <a:pt x="541" y="108"/>
                </a:cubicBezTo>
                <a:cubicBezTo>
                  <a:pt x="541" y="108"/>
                  <a:pt x="544" y="106"/>
                  <a:pt x="544" y="107"/>
                </a:cubicBezTo>
                <a:cubicBezTo>
                  <a:pt x="546" y="108"/>
                  <a:pt x="546" y="108"/>
                  <a:pt x="547" y="110"/>
                </a:cubicBezTo>
                <a:cubicBezTo>
                  <a:pt x="547" y="110"/>
                  <a:pt x="546" y="113"/>
                  <a:pt x="545" y="113"/>
                </a:cubicBezTo>
                <a:cubicBezTo>
                  <a:pt x="544" y="115"/>
                  <a:pt x="544" y="114"/>
                  <a:pt x="545" y="116"/>
                </a:cubicBezTo>
                <a:cubicBezTo>
                  <a:pt x="547" y="118"/>
                  <a:pt x="547" y="118"/>
                  <a:pt x="547" y="118"/>
                </a:cubicBezTo>
                <a:cubicBezTo>
                  <a:pt x="550" y="117"/>
                  <a:pt x="550" y="117"/>
                  <a:pt x="550" y="117"/>
                </a:cubicBezTo>
                <a:cubicBezTo>
                  <a:pt x="552" y="116"/>
                  <a:pt x="551" y="117"/>
                  <a:pt x="553" y="115"/>
                </a:cubicBezTo>
                <a:cubicBezTo>
                  <a:pt x="553" y="115"/>
                  <a:pt x="554" y="115"/>
                  <a:pt x="554" y="115"/>
                </a:cubicBezTo>
                <a:cubicBezTo>
                  <a:pt x="555" y="114"/>
                  <a:pt x="555" y="114"/>
                  <a:pt x="557" y="114"/>
                </a:cubicBezTo>
                <a:cubicBezTo>
                  <a:pt x="558" y="112"/>
                  <a:pt x="558" y="112"/>
                  <a:pt x="558" y="112"/>
                </a:cubicBezTo>
                <a:cubicBezTo>
                  <a:pt x="559" y="111"/>
                  <a:pt x="562" y="111"/>
                  <a:pt x="562" y="111"/>
                </a:cubicBezTo>
                <a:cubicBezTo>
                  <a:pt x="563" y="111"/>
                  <a:pt x="564" y="110"/>
                  <a:pt x="564" y="110"/>
                </a:cubicBezTo>
                <a:cubicBezTo>
                  <a:pt x="565" y="110"/>
                  <a:pt x="566" y="112"/>
                  <a:pt x="565" y="112"/>
                </a:cubicBezTo>
                <a:cubicBezTo>
                  <a:pt x="561" y="114"/>
                  <a:pt x="561" y="117"/>
                  <a:pt x="557" y="118"/>
                </a:cubicBezTo>
                <a:cubicBezTo>
                  <a:pt x="560" y="119"/>
                  <a:pt x="565" y="118"/>
                  <a:pt x="568" y="117"/>
                </a:cubicBezTo>
                <a:cubicBezTo>
                  <a:pt x="569" y="116"/>
                  <a:pt x="570" y="114"/>
                  <a:pt x="571" y="114"/>
                </a:cubicBezTo>
                <a:cubicBezTo>
                  <a:pt x="583" y="114"/>
                  <a:pt x="583" y="114"/>
                  <a:pt x="583" y="114"/>
                </a:cubicBezTo>
                <a:cubicBezTo>
                  <a:pt x="584" y="114"/>
                  <a:pt x="586" y="117"/>
                  <a:pt x="589" y="118"/>
                </a:cubicBezTo>
                <a:cubicBezTo>
                  <a:pt x="591" y="119"/>
                  <a:pt x="593" y="119"/>
                  <a:pt x="595" y="119"/>
                </a:cubicBezTo>
                <a:cubicBezTo>
                  <a:pt x="595" y="119"/>
                  <a:pt x="599" y="122"/>
                  <a:pt x="601" y="122"/>
                </a:cubicBezTo>
                <a:cubicBezTo>
                  <a:pt x="608" y="123"/>
                  <a:pt x="608" y="123"/>
                  <a:pt x="608" y="123"/>
                </a:cubicBezTo>
                <a:cubicBezTo>
                  <a:pt x="611" y="123"/>
                  <a:pt x="610" y="123"/>
                  <a:pt x="612" y="122"/>
                </a:cubicBezTo>
                <a:cubicBezTo>
                  <a:pt x="612" y="122"/>
                  <a:pt x="617" y="121"/>
                  <a:pt x="617" y="122"/>
                </a:cubicBezTo>
                <a:cubicBezTo>
                  <a:pt x="618" y="122"/>
                  <a:pt x="621" y="123"/>
                  <a:pt x="621" y="124"/>
                </a:cubicBezTo>
                <a:cubicBezTo>
                  <a:pt x="623" y="126"/>
                  <a:pt x="623" y="126"/>
                  <a:pt x="623" y="126"/>
                </a:cubicBezTo>
                <a:cubicBezTo>
                  <a:pt x="623" y="127"/>
                  <a:pt x="619" y="130"/>
                  <a:pt x="617" y="129"/>
                </a:cubicBezTo>
                <a:cubicBezTo>
                  <a:pt x="615" y="129"/>
                  <a:pt x="615" y="130"/>
                  <a:pt x="613" y="131"/>
                </a:cubicBezTo>
                <a:cubicBezTo>
                  <a:pt x="612" y="131"/>
                  <a:pt x="610" y="131"/>
                  <a:pt x="610" y="131"/>
                </a:cubicBezTo>
                <a:cubicBezTo>
                  <a:pt x="610" y="131"/>
                  <a:pt x="609" y="132"/>
                  <a:pt x="608" y="133"/>
                </a:cubicBezTo>
                <a:cubicBezTo>
                  <a:pt x="608" y="133"/>
                  <a:pt x="608" y="133"/>
                  <a:pt x="608" y="133"/>
                </a:cubicBezTo>
                <a:cubicBezTo>
                  <a:pt x="610" y="134"/>
                  <a:pt x="610" y="134"/>
                  <a:pt x="613" y="134"/>
                </a:cubicBezTo>
                <a:cubicBezTo>
                  <a:pt x="613" y="134"/>
                  <a:pt x="619" y="134"/>
                  <a:pt x="620" y="134"/>
                </a:cubicBezTo>
                <a:cubicBezTo>
                  <a:pt x="620" y="134"/>
                  <a:pt x="626" y="134"/>
                  <a:pt x="626" y="134"/>
                </a:cubicBezTo>
                <a:cubicBezTo>
                  <a:pt x="627" y="134"/>
                  <a:pt x="630" y="134"/>
                  <a:pt x="630" y="134"/>
                </a:cubicBezTo>
                <a:cubicBezTo>
                  <a:pt x="639" y="133"/>
                  <a:pt x="639" y="133"/>
                  <a:pt x="639" y="133"/>
                </a:cubicBezTo>
                <a:cubicBezTo>
                  <a:pt x="639" y="133"/>
                  <a:pt x="641" y="132"/>
                  <a:pt x="642" y="132"/>
                </a:cubicBezTo>
                <a:cubicBezTo>
                  <a:pt x="642" y="132"/>
                  <a:pt x="644" y="132"/>
                  <a:pt x="645" y="132"/>
                </a:cubicBezTo>
                <a:cubicBezTo>
                  <a:pt x="649" y="131"/>
                  <a:pt x="648" y="131"/>
                  <a:pt x="649" y="134"/>
                </a:cubicBezTo>
                <a:cubicBezTo>
                  <a:pt x="654" y="134"/>
                  <a:pt x="654" y="134"/>
                  <a:pt x="651" y="137"/>
                </a:cubicBezTo>
                <a:cubicBezTo>
                  <a:pt x="651" y="138"/>
                  <a:pt x="651" y="138"/>
                  <a:pt x="651" y="138"/>
                </a:cubicBezTo>
                <a:cubicBezTo>
                  <a:pt x="653" y="137"/>
                  <a:pt x="652" y="136"/>
                  <a:pt x="653" y="136"/>
                </a:cubicBezTo>
                <a:cubicBezTo>
                  <a:pt x="656" y="135"/>
                  <a:pt x="656" y="135"/>
                  <a:pt x="654" y="137"/>
                </a:cubicBezTo>
                <a:cubicBezTo>
                  <a:pt x="655" y="137"/>
                  <a:pt x="656" y="137"/>
                  <a:pt x="656" y="138"/>
                </a:cubicBezTo>
                <a:cubicBezTo>
                  <a:pt x="656" y="138"/>
                  <a:pt x="657" y="139"/>
                  <a:pt x="657" y="139"/>
                </a:cubicBezTo>
                <a:cubicBezTo>
                  <a:pt x="655" y="142"/>
                  <a:pt x="655" y="141"/>
                  <a:pt x="653" y="142"/>
                </a:cubicBezTo>
                <a:cubicBezTo>
                  <a:pt x="652" y="142"/>
                  <a:pt x="652" y="141"/>
                  <a:pt x="652" y="141"/>
                </a:cubicBezTo>
                <a:cubicBezTo>
                  <a:pt x="652" y="142"/>
                  <a:pt x="651" y="143"/>
                  <a:pt x="653" y="145"/>
                </a:cubicBezTo>
                <a:cubicBezTo>
                  <a:pt x="653" y="144"/>
                  <a:pt x="653" y="143"/>
                  <a:pt x="654" y="143"/>
                </a:cubicBezTo>
                <a:cubicBezTo>
                  <a:pt x="654" y="143"/>
                  <a:pt x="655" y="142"/>
                  <a:pt x="655" y="142"/>
                </a:cubicBezTo>
                <a:cubicBezTo>
                  <a:pt x="656" y="141"/>
                  <a:pt x="657" y="142"/>
                  <a:pt x="658" y="143"/>
                </a:cubicBezTo>
                <a:cubicBezTo>
                  <a:pt x="658" y="142"/>
                  <a:pt x="658" y="140"/>
                  <a:pt x="660" y="141"/>
                </a:cubicBezTo>
                <a:cubicBezTo>
                  <a:pt x="660" y="139"/>
                  <a:pt x="659" y="139"/>
                  <a:pt x="659" y="138"/>
                </a:cubicBezTo>
                <a:cubicBezTo>
                  <a:pt x="659" y="137"/>
                  <a:pt x="661" y="137"/>
                  <a:pt x="662" y="137"/>
                </a:cubicBezTo>
                <a:cubicBezTo>
                  <a:pt x="662" y="136"/>
                  <a:pt x="660" y="135"/>
                  <a:pt x="661" y="135"/>
                </a:cubicBezTo>
                <a:cubicBezTo>
                  <a:pt x="662" y="133"/>
                  <a:pt x="663" y="133"/>
                  <a:pt x="665" y="133"/>
                </a:cubicBezTo>
                <a:cubicBezTo>
                  <a:pt x="664" y="131"/>
                  <a:pt x="664" y="131"/>
                  <a:pt x="664" y="131"/>
                </a:cubicBezTo>
                <a:cubicBezTo>
                  <a:pt x="664" y="131"/>
                  <a:pt x="662" y="131"/>
                  <a:pt x="662" y="131"/>
                </a:cubicBezTo>
                <a:cubicBezTo>
                  <a:pt x="660" y="129"/>
                  <a:pt x="660" y="129"/>
                  <a:pt x="660" y="129"/>
                </a:cubicBezTo>
                <a:cubicBezTo>
                  <a:pt x="660" y="128"/>
                  <a:pt x="665" y="126"/>
                  <a:pt x="666" y="125"/>
                </a:cubicBezTo>
                <a:cubicBezTo>
                  <a:pt x="668" y="125"/>
                  <a:pt x="672" y="125"/>
                  <a:pt x="674" y="125"/>
                </a:cubicBezTo>
                <a:cubicBezTo>
                  <a:pt x="675" y="125"/>
                  <a:pt x="676" y="125"/>
                  <a:pt x="678" y="124"/>
                </a:cubicBezTo>
                <a:cubicBezTo>
                  <a:pt x="683" y="123"/>
                  <a:pt x="681" y="124"/>
                  <a:pt x="686" y="122"/>
                </a:cubicBezTo>
                <a:cubicBezTo>
                  <a:pt x="686" y="122"/>
                  <a:pt x="688" y="122"/>
                  <a:pt x="689" y="123"/>
                </a:cubicBezTo>
                <a:cubicBezTo>
                  <a:pt x="689" y="123"/>
                  <a:pt x="689" y="124"/>
                  <a:pt x="689" y="125"/>
                </a:cubicBezTo>
                <a:cubicBezTo>
                  <a:pt x="689" y="126"/>
                  <a:pt x="687" y="127"/>
                  <a:pt x="687" y="127"/>
                </a:cubicBezTo>
                <a:cubicBezTo>
                  <a:pt x="689" y="128"/>
                  <a:pt x="688" y="128"/>
                  <a:pt x="688" y="129"/>
                </a:cubicBezTo>
                <a:cubicBezTo>
                  <a:pt x="690" y="130"/>
                  <a:pt x="690" y="130"/>
                  <a:pt x="690" y="131"/>
                </a:cubicBezTo>
                <a:cubicBezTo>
                  <a:pt x="696" y="131"/>
                  <a:pt x="696" y="131"/>
                  <a:pt x="696" y="131"/>
                </a:cubicBezTo>
                <a:cubicBezTo>
                  <a:pt x="697" y="131"/>
                  <a:pt x="698" y="130"/>
                  <a:pt x="698" y="130"/>
                </a:cubicBezTo>
                <a:cubicBezTo>
                  <a:pt x="700" y="130"/>
                  <a:pt x="699" y="131"/>
                  <a:pt x="700" y="132"/>
                </a:cubicBezTo>
                <a:cubicBezTo>
                  <a:pt x="702" y="133"/>
                  <a:pt x="702" y="133"/>
                  <a:pt x="702" y="133"/>
                </a:cubicBezTo>
                <a:cubicBezTo>
                  <a:pt x="703" y="133"/>
                  <a:pt x="706" y="133"/>
                  <a:pt x="706" y="133"/>
                </a:cubicBezTo>
                <a:cubicBezTo>
                  <a:pt x="709" y="133"/>
                  <a:pt x="710" y="134"/>
                  <a:pt x="713" y="134"/>
                </a:cubicBezTo>
                <a:cubicBezTo>
                  <a:pt x="713" y="134"/>
                  <a:pt x="716" y="133"/>
                  <a:pt x="717" y="133"/>
                </a:cubicBezTo>
                <a:cubicBezTo>
                  <a:pt x="721" y="132"/>
                  <a:pt x="727" y="134"/>
                  <a:pt x="732" y="133"/>
                </a:cubicBezTo>
                <a:cubicBezTo>
                  <a:pt x="732" y="132"/>
                  <a:pt x="732" y="132"/>
                  <a:pt x="732" y="132"/>
                </a:cubicBezTo>
                <a:cubicBezTo>
                  <a:pt x="734" y="130"/>
                  <a:pt x="734" y="130"/>
                  <a:pt x="735" y="131"/>
                </a:cubicBezTo>
                <a:cubicBezTo>
                  <a:pt x="736" y="132"/>
                  <a:pt x="735" y="136"/>
                  <a:pt x="741" y="134"/>
                </a:cubicBezTo>
                <a:cubicBezTo>
                  <a:pt x="741" y="132"/>
                  <a:pt x="741" y="132"/>
                  <a:pt x="741" y="132"/>
                </a:cubicBezTo>
                <a:cubicBezTo>
                  <a:pt x="741" y="131"/>
                  <a:pt x="738" y="132"/>
                  <a:pt x="737" y="132"/>
                </a:cubicBezTo>
                <a:cubicBezTo>
                  <a:pt x="736" y="132"/>
                  <a:pt x="735" y="131"/>
                  <a:pt x="735" y="131"/>
                </a:cubicBezTo>
                <a:cubicBezTo>
                  <a:pt x="735" y="130"/>
                  <a:pt x="735" y="130"/>
                  <a:pt x="737" y="130"/>
                </a:cubicBezTo>
                <a:cubicBezTo>
                  <a:pt x="737" y="129"/>
                  <a:pt x="736" y="128"/>
                  <a:pt x="737" y="128"/>
                </a:cubicBezTo>
                <a:cubicBezTo>
                  <a:pt x="740" y="128"/>
                  <a:pt x="740" y="129"/>
                  <a:pt x="742" y="127"/>
                </a:cubicBezTo>
                <a:cubicBezTo>
                  <a:pt x="745" y="126"/>
                  <a:pt x="746" y="127"/>
                  <a:pt x="749" y="127"/>
                </a:cubicBezTo>
                <a:cubicBezTo>
                  <a:pt x="749" y="127"/>
                  <a:pt x="749" y="128"/>
                  <a:pt x="749" y="129"/>
                </a:cubicBezTo>
                <a:cubicBezTo>
                  <a:pt x="750" y="129"/>
                  <a:pt x="753" y="129"/>
                  <a:pt x="752" y="130"/>
                </a:cubicBezTo>
                <a:cubicBezTo>
                  <a:pt x="756" y="128"/>
                  <a:pt x="756" y="128"/>
                  <a:pt x="756" y="128"/>
                </a:cubicBezTo>
                <a:cubicBezTo>
                  <a:pt x="759" y="127"/>
                  <a:pt x="754" y="132"/>
                  <a:pt x="751" y="132"/>
                </a:cubicBezTo>
                <a:cubicBezTo>
                  <a:pt x="750" y="133"/>
                  <a:pt x="750" y="133"/>
                  <a:pt x="750" y="133"/>
                </a:cubicBezTo>
                <a:cubicBezTo>
                  <a:pt x="749" y="133"/>
                  <a:pt x="748" y="136"/>
                  <a:pt x="746" y="135"/>
                </a:cubicBezTo>
                <a:cubicBezTo>
                  <a:pt x="746" y="136"/>
                  <a:pt x="746" y="136"/>
                  <a:pt x="746" y="136"/>
                </a:cubicBezTo>
                <a:cubicBezTo>
                  <a:pt x="746" y="136"/>
                  <a:pt x="746" y="136"/>
                  <a:pt x="746" y="136"/>
                </a:cubicBezTo>
                <a:cubicBezTo>
                  <a:pt x="748" y="137"/>
                  <a:pt x="748" y="136"/>
                  <a:pt x="745" y="138"/>
                </a:cubicBezTo>
                <a:cubicBezTo>
                  <a:pt x="747" y="139"/>
                  <a:pt x="746" y="137"/>
                  <a:pt x="750" y="138"/>
                </a:cubicBezTo>
                <a:cubicBezTo>
                  <a:pt x="750" y="139"/>
                  <a:pt x="750" y="139"/>
                  <a:pt x="750" y="139"/>
                </a:cubicBezTo>
                <a:cubicBezTo>
                  <a:pt x="752" y="139"/>
                  <a:pt x="752" y="139"/>
                  <a:pt x="752" y="139"/>
                </a:cubicBezTo>
                <a:cubicBezTo>
                  <a:pt x="752" y="139"/>
                  <a:pt x="753" y="137"/>
                  <a:pt x="753" y="136"/>
                </a:cubicBezTo>
                <a:cubicBezTo>
                  <a:pt x="753" y="135"/>
                  <a:pt x="753" y="133"/>
                  <a:pt x="754" y="133"/>
                </a:cubicBezTo>
                <a:cubicBezTo>
                  <a:pt x="756" y="132"/>
                  <a:pt x="757" y="131"/>
                  <a:pt x="758" y="130"/>
                </a:cubicBezTo>
                <a:cubicBezTo>
                  <a:pt x="758" y="129"/>
                  <a:pt x="763" y="131"/>
                  <a:pt x="764" y="130"/>
                </a:cubicBezTo>
                <a:cubicBezTo>
                  <a:pt x="764" y="130"/>
                  <a:pt x="769" y="128"/>
                  <a:pt x="769" y="128"/>
                </a:cubicBezTo>
                <a:cubicBezTo>
                  <a:pt x="769" y="128"/>
                  <a:pt x="770" y="127"/>
                  <a:pt x="771" y="127"/>
                </a:cubicBezTo>
                <a:cubicBezTo>
                  <a:pt x="771" y="127"/>
                  <a:pt x="773" y="127"/>
                  <a:pt x="774" y="127"/>
                </a:cubicBezTo>
                <a:cubicBezTo>
                  <a:pt x="774" y="127"/>
                  <a:pt x="775" y="126"/>
                  <a:pt x="775" y="126"/>
                </a:cubicBezTo>
                <a:cubicBezTo>
                  <a:pt x="775" y="126"/>
                  <a:pt x="776" y="126"/>
                  <a:pt x="776" y="125"/>
                </a:cubicBezTo>
                <a:cubicBezTo>
                  <a:pt x="777" y="123"/>
                  <a:pt x="776" y="124"/>
                  <a:pt x="778" y="123"/>
                </a:cubicBezTo>
                <a:cubicBezTo>
                  <a:pt x="778" y="123"/>
                  <a:pt x="778" y="123"/>
                  <a:pt x="778" y="123"/>
                </a:cubicBezTo>
                <a:cubicBezTo>
                  <a:pt x="776" y="124"/>
                  <a:pt x="776" y="124"/>
                  <a:pt x="776" y="124"/>
                </a:cubicBezTo>
                <a:cubicBezTo>
                  <a:pt x="773" y="125"/>
                  <a:pt x="775" y="126"/>
                  <a:pt x="772" y="126"/>
                </a:cubicBezTo>
                <a:cubicBezTo>
                  <a:pt x="771" y="126"/>
                  <a:pt x="769" y="126"/>
                  <a:pt x="769" y="125"/>
                </a:cubicBezTo>
                <a:cubicBezTo>
                  <a:pt x="769" y="124"/>
                  <a:pt x="774" y="122"/>
                  <a:pt x="775" y="122"/>
                </a:cubicBezTo>
                <a:cubicBezTo>
                  <a:pt x="775" y="122"/>
                  <a:pt x="776" y="118"/>
                  <a:pt x="777" y="118"/>
                </a:cubicBezTo>
                <a:cubicBezTo>
                  <a:pt x="779" y="118"/>
                  <a:pt x="779" y="118"/>
                  <a:pt x="780" y="120"/>
                </a:cubicBezTo>
                <a:cubicBezTo>
                  <a:pt x="781" y="119"/>
                  <a:pt x="781" y="119"/>
                  <a:pt x="781" y="119"/>
                </a:cubicBezTo>
                <a:cubicBezTo>
                  <a:pt x="782" y="118"/>
                  <a:pt x="783" y="119"/>
                  <a:pt x="783" y="118"/>
                </a:cubicBezTo>
                <a:cubicBezTo>
                  <a:pt x="783" y="118"/>
                  <a:pt x="782" y="118"/>
                  <a:pt x="782" y="118"/>
                </a:cubicBezTo>
                <a:cubicBezTo>
                  <a:pt x="778" y="118"/>
                  <a:pt x="778" y="119"/>
                  <a:pt x="778" y="117"/>
                </a:cubicBezTo>
                <a:cubicBezTo>
                  <a:pt x="777" y="116"/>
                  <a:pt x="777" y="116"/>
                  <a:pt x="777" y="116"/>
                </a:cubicBezTo>
                <a:cubicBezTo>
                  <a:pt x="777" y="117"/>
                  <a:pt x="776" y="117"/>
                  <a:pt x="776" y="117"/>
                </a:cubicBezTo>
                <a:cubicBezTo>
                  <a:pt x="772" y="117"/>
                  <a:pt x="773" y="115"/>
                  <a:pt x="771" y="115"/>
                </a:cubicBezTo>
                <a:cubicBezTo>
                  <a:pt x="771" y="115"/>
                  <a:pt x="769" y="115"/>
                  <a:pt x="769" y="114"/>
                </a:cubicBezTo>
                <a:cubicBezTo>
                  <a:pt x="768" y="112"/>
                  <a:pt x="768" y="113"/>
                  <a:pt x="768" y="111"/>
                </a:cubicBezTo>
                <a:cubicBezTo>
                  <a:pt x="768" y="110"/>
                  <a:pt x="771" y="109"/>
                  <a:pt x="771" y="108"/>
                </a:cubicBezTo>
                <a:cubicBezTo>
                  <a:pt x="773" y="107"/>
                  <a:pt x="775" y="107"/>
                  <a:pt x="777" y="107"/>
                </a:cubicBezTo>
                <a:cubicBezTo>
                  <a:pt x="776" y="106"/>
                  <a:pt x="776" y="106"/>
                  <a:pt x="776" y="106"/>
                </a:cubicBezTo>
                <a:cubicBezTo>
                  <a:pt x="774" y="106"/>
                  <a:pt x="773" y="106"/>
                  <a:pt x="774" y="103"/>
                </a:cubicBezTo>
                <a:cubicBezTo>
                  <a:pt x="778" y="101"/>
                  <a:pt x="778" y="101"/>
                  <a:pt x="778" y="101"/>
                </a:cubicBezTo>
                <a:cubicBezTo>
                  <a:pt x="783" y="98"/>
                  <a:pt x="782" y="99"/>
                  <a:pt x="785" y="100"/>
                </a:cubicBezTo>
                <a:cubicBezTo>
                  <a:pt x="788" y="100"/>
                  <a:pt x="788" y="99"/>
                  <a:pt x="787" y="99"/>
                </a:cubicBezTo>
                <a:cubicBezTo>
                  <a:pt x="785" y="99"/>
                  <a:pt x="784" y="97"/>
                  <a:pt x="787" y="97"/>
                </a:cubicBezTo>
                <a:cubicBezTo>
                  <a:pt x="789" y="97"/>
                  <a:pt x="790" y="96"/>
                  <a:pt x="792" y="96"/>
                </a:cubicBezTo>
                <a:cubicBezTo>
                  <a:pt x="796" y="96"/>
                  <a:pt x="792" y="95"/>
                  <a:pt x="796" y="93"/>
                </a:cubicBezTo>
                <a:cubicBezTo>
                  <a:pt x="798" y="92"/>
                  <a:pt x="797" y="91"/>
                  <a:pt x="800" y="89"/>
                </a:cubicBezTo>
                <a:cubicBezTo>
                  <a:pt x="800" y="89"/>
                  <a:pt x="800" y="89"/>
                  <a:pt x="800" y="89"/>
                </a:cubicBezTo>
                <a:cubicBezTo>
                  <a:pt x="799" y="88"/>
                  <a:pt x="798" y="87"/>
                  <a:pt x="799" y="87"/>
                </a:cubicBezTo>
                <a:cubicBezTo>
                  <a:pt x="806" y="81"/>
                  <a:pt x="806" y="81"/>
                  <a:pt x="806" y="81"/>
                </a:cubicBezTo>
                <a:cubicBezTo>
                  <a:pt x="807" y="80"/>
                  <a:pt x="808" y="77"/>
                  <a:pt x="809" y="77"/>
                </a:cubicBezTo>
                <a:cubicBezTo>
                  <a:pt x="812" y="77"/>
                  <a:pt x="811" y="76"/>
                  <a:pt x="813" y="78"/>
                </a:cubicBezTo>
                <a:cubicBezTo>
                  <a:pt x="814" y="78"/>
                  <a:pt x="814" y="78"/>
                  <a:pt x="814" y="78"/>
                </a:cubicBezTo>
                <a:cubicBezTo>
                  <a:pt x="813" y="77"/>
                  <a:pt x="813" y="77"/>
                  <a:pt x="814" y="75"/>
                </a:cubicBezTo>
                <a:cubicBezTo>
                  <a:pt x="814" y="75"/>
                  <a:pt x="821" y="74"/>
                  <a:pt x="823" y="74"/>
                </a:cubicBezTo>
                <a:cubicBezTo>
                  <a:pt x="828" y="74"/>
                  <a:pt x="828" y="74"/>
                  <a:pt x="828" y="74"/>
                </a:cubicBezTo>
                <a:cubicBezTo>
                  <a:pt x="828" y="74"/>
                  <a:pt x="832" y="74"/>
                  <a:pt x="832" y="74"/>
                </a:cubicBezTo>
                <a:cubicBezTo>
                  <a:pt x="834" y="74"/>
                  <a:pt x="835" y="76"/>
                  <a:pt x="836" y="76"/>
                </a:cubicBezTo>
                <a:cubicBezTo>
                  <a:pt x="841" y="76"/>
                  <a:pt x="841" y="76"/>
                  <a:pt x="841" y="76"/>
                </a:cubicBezTo>
                <a:cubicBezTo>
                  <a:pt x="842" y="76"/>
                  <a:pt x="848" y="76"/>
                  <a:pt x="848" y="76"/>
                </a:cubicBezTo>
                <a:cubicBezTo>
                  <a:pt x="848" y="77"/>
                  <a:pt x="845" y="79"/>
                  <a:pt x="844" y="79"/>
                </a:cubicBezTo>
                <a:cubicBezTo>
                  <a:pt x="838" y="80"/>
                  <a:pt x="830" y="85"/>
                  <a:pt x="827" y="87"/>
                </a:cubicBezTo>
                <a:cubicBezTo>
                  <a:pt x="825" y="87"/>
                  <a:pt x="821" y="88"/>
                  <a:pt x="819" y="88"/>
                </a:cubicBezTo>
                <a:cubicBezTo>
                  <a:pt x="817" y="87"/>
                  <a:pt x="817" y="86"/>
                  <a:pt x="812" y="87"/>
                </a:cubicBezTo>
                <a:cubicBezTo>
                  <a:pt x="813" y="87"/>
                  <a:pt x="813" y="87"/>
                  <a:pt x="813" y="87"/>
                </a:cubicBezTo>
                <a:cubicBezTo>
                  <a:pt x="813" y="87"/>
                  <a:pt x="813" y="89"/>
                  <a:pt x="812" y="89"/>
                </a:cubicBezTo>
                <a:cubicBezTo>
                  <a:pt x="812" y="90"/>
                  <a:pt x="810" y="91"/>
                  <a:pt x="809" y="91"/>
                </a:cubicBezTo>
                <a:cubicBezTo>
                  <a:pt x="807" y="92"/>
                  <a:pt x="806" y="92"/>
                  <a:pt x="804" y="94"/>
                </a:cubicBezTo>
                <a:cubicBezTo>
                  <a:pt x="804" y="95"/>
                  <a:pt x="802" y="94"/>
                  <a:pt x="801" y="94"/>
                </a:cubicBezTo>
                <a:cubicBezTo>
                  <a:pt x="800" y="94"/>
                  <a:pt x="799" y="96"/>
                  <a:pt x="797" y="96"/>
                </a:cubicBezTo>
                <a:cubicBezTo>
                  <a:pt x="798" y="96"/>
                  <a:pt x="798" y="96"/>
                  <a:pt x="798" y="97"/>
                </a:cubicBezTo>
                <a:cubicBezTo>
                  <a:pt x="800" y="94"/>
                  <a:pt x="799" y="96"/>
                  <a:pt x="801" y="96"/>
                </a:cubicBezTo>
                <a:cubicBezTo>
                  <a:pt x="803" y="96"/>
                  <a:pt x="802" y="95"/>
                  <a:pt x="804" y="96"/>
                </a:cubicBezTo>
                <a:cubicBezTo>
                  <a:pt x="805" y="96"/>
                  <a:pt x="804" y="97"/>
                  <a:pt x="804" y="98"/>
                </a:cubicBezTo>
                <a:cubicBezTo>
                  <a:pt x="805" y="98"/>
                  <a:pt x="805" y="98"/>
                  <a:pt x="805" y="98"/>
                </a:cubicBezTo>
                <a:cubicBezTo>
                  <a:pt x="805" y="99"/>
                  <a:pt x="805" y="100"/>
                  <a:pt x="805" y="100"/>
                </a:cubicBezTo>
                <a:cubicBezTo>
                  <a:pt x="804" y="102"/>
                  <a:pt x="804" y="103"/>
                  <a:pt x="802" y="104"/>
                </a:cubicBezTo>
                <a:cubicBezTo>
                  <a:pt x="804" y="105"/>
                  <a:pt x="804" y="105"/>
                  <a:pt x="804" y="105"/>
                </a:cubicBezTo>
                <a:cubicBezTo>
                  <a:pt x="806" y="107"/>
                  <a:pt x="804" y="107"/>
                  <a:pt x="804" y="108"/>
                </a:cubicBezTo>
                <a:cubicBezTo>
                  <a:pt x="804" y="108"/>
                  <a:pt x="806" y="109"/>
                  <a:pt x="806" y="110"/>
                </a:cubicBezTo>
                <a:cubicBezTo>
                  <a:pt x="806" y="110"/>
                  <a:pt x="805" y="112"/>
                  <a:pt x="804" y="112"/>
                </a:cubicBezTo>
                <a:cubicBezTo>
                  <a:pt x="802" y="112"/>
                  <a:pt x="801" y="110"/>
                  <a:pt x="800" y="110"/>
                </a:cubicBezTo>
                <a:cubicBezTo>
                  <a:pt x="799" y="111"/>
                  <a:pt x="799" y="111"/>
                  <a:pt x="797" y="112"/>
                </a:cubicBezTo>
                <a:cubicBezTo>
                  <a:pt x="798" y="112"/>
                  <a:pt x="800" y="111"/>
                  <a:pt x="801" y="112"/>
                </a:cubicBezTo>
                <a:cubicBezTo>
                  <a:pt x="802" y="113"/>
                  <a:pt x="800" y="113"/>
                  <a:pt x="799" y="113"/>
                </a:cubicBezTo>
                <a:cubicBezTo>
                  <a:pt x="797" y="114"/>
                  <a:pt x="797" y="114"/>
                  <a:pt x="794" y="115"/>
                </a:cubicBezTo>
                <a:cubicBezTo>
                  <a:pt x="795" y="115"/>
                  <a:pt x="795" y="115"/>
                  <a:pt x="796" y="116"/>
                </a:cubicBezTo>
                <a:cubicBezTo>
                  <a:pt x="797" y="117"/>
                  <a:pt x="797" y="117"/>
                  <a:pt x="797" y="117"/>
                </a:cubicBezTo>
                <a:cubicBezTo>
                  <a:pt x="798" y="116"/>
                  <a:pt x="798" y="116"/>
                  <a:pt x="798" y="116"/>
                </a:cubicBezTo>
                <a:cubicBezTo>
                  <a:pt x="798" y="116"/>
                  <a:pt x="799" y="116"/>
                  <a:pt x="800" y="116"/>
                </a:cubicBezTo>
                <a:cubicBezTo>
                  <a:pt x="800" y="116"/>
                  <a:pt x="803" y="114"/>
                  <a:pt x="803" y="116"/>
                </a:cubicBezTo>
                <a:cubicBezTo>
                  <a:pt x="804" y="118"/>
                  <a:pt x="805" y="116"/>
                  <a:pt x="807" y="117"/>
                </a:cubicBezTo>
                <a:cubicBezTo>
                  <a:pt x="809" y="117"/>
                  <a:pt x="806" y="119"/>
                  <a:pt x="805" y="119"/>
                </a:cubicBezTo>
                <a:cubicBezTo>
                  <a:pt x="803" y="120"/>
                  <a:pt x="802" y="120"/>
                  <a:pt x="800" y="120"/>
                </a:cubicBezTo>
                <a:cubicBezTo>
                  <a:pt x="802" y="121"/>
                  <a:pt x="802" y="121"/>
                  <a:pt x="802" y="121"/>
                </a:cubicBezTo>
                <a:cubicBezTo>
                  <a:pt x="802" y="121"/>
                  <a:pt x="802" y="123"/>
                  <a:pt x="802" y="123"/>
                </a:cubicBezTo>
                <a:cubicBezTo>
                  <a:pt x="801" y="123"/>
                  <a:pt x="803" y="124"/>
                  <a:pt x="802" y="125"/>
                </a:cubicBezTo>
                <a:cubicBezTo>
                  <a:pt x="800" y="125"/>
                  <a:pt x="799" y="127"/>
                  <a:pt x="797" y="128"/>
                </a:cubicBezTo>
                <a:cubicBezTo>
                  <a:pt x="799" y="131"/>
                  <a:pt x="801" y="127"/>
                  <a:pt x="802" y="127"/>
                </a:cubicBezTo>
                <a:cubicBezTo>
                  <a:pt x="804" y="127"/>
                  <a:pt x="804" y="127"/>
                  <a:pt x="804" y="127"/>
                </a:cubicBezTo>
                <a:cubicBezTo>
                  <a:pt x="804" y="127"/>
                  <a:pt x="804" y="127"/>
                  <a:pt x="804" y="127"/>
                </a:cubicBezTo>
                <a:cubicBezTo>
                  <a:pt x="804" y="124"/>
                  <a:pt x="806" y="126"/>
                  <a:pt x="806" y="124"/>
                </a:cubicBezTo>
                <a:cubicBezTo>
                  <a:pt x="806" y="123"/>
                  <a:pt x="807" y="123"/>
                  <a:pt x="808" y="122"/>
                </a:cubicBezTo>
                <a:cubicBezTo>
                  <a:pt x="808" y="122"/>
                  <a:pt x="811" y="121"/>
                  <a:pt x="812" y="120"/>
                </a:cubicBezTo>
                <a:cubicBezTo>
                  <a:pt x="811" y="118"/>
                  <a:pt x="815" y="118"/>
                  <a:pt x="815" y="118"/>
                </a:cubicBezTo>
                <a:cubicBezTo>
                  <a:pt x="817" y="118"/>
                  <a:pt x="816" y="120"/>
                  <a:pt x="819" y="123"/>
                </a:cubicBezTo>
                <a:cubicBezTo>
                  <a:pt x="822" y="125"/>
                  <a:pt x="820" y="125"/>
                  <a:pt x="818" y="126"/>
                </a:cubicBezTo>
                <a:cubicBezTo>
                  <a:pt x="817" y="129"/>
                  <a:pt x="817" y="129"/>
                  <a:pt x="817" y="129"/>
                </a:cubicBezTo>
                <a:cubicBezTo>
                  <a:pt x="817" y="129"/>
                  <a:pt x="816" y="130"/>
                  <a:pt x="815" y="130"/>
                </a:cubicBezTo>
                <a:cubicBezTo>
                  <a:pt x="815" y="130"/>
                  <a:pt x="814" y="130"/>
                  <a:pt x="814" y="129"/>
                </a:cubicBezTo>
                <a:cubicBezTo>
                  <a:pt x="813" y="130"/>
                  <a:pt x="813" y="130"/>
                  <a:pt x="813" y="130"/>
                </a:cubicBezTo>
                <a:cubicBezTo>
                  <a:pt x="812" y="132"/>
                  <a:pt x="811" y="131"/>
                  <a:pt x="810" y="133"/>
                </a:cubicBezTo>
                <a:cubicBezTo>
                  <a:pt x="810" y="135"/>
                  <a:pt x="810" y="135"/>
                  <a:pt x="810" y="135"/>
                </a:cubicBezTo>
                <a:cubicBezTo>
                  <a:pt x="811" y="136"/>
                  <a:pt x="811" y="134"/>
                  <a:pt x="811" y="138"/>
                </a:cubicBezTo>
                <a:cubicBezTo>
                  <a:pt x="811" y="139"/>
                  <a:pt x="811" y="139"/>
                  <a:pt x="811" y="140"/>
                </a:cubicBezTo>
                <a:cubicBezTo>
                  <a:pt x="813" y="139"/>
                  <a:pt x="815" y="137"/>
                  <a:pt x="816" y="137"/>
                </a:cubicBezTo>
                <a:cubicBezTo>
                  <a:pt x="819" y="137"/>
                  <a:pt x="818" y="137"/>
                  <a:pt x="821" y="136"/>
                </a:cubicBezTo>
                <a:cubicBezTo>
                  <a:pt x="821" y="135"/>
                  <a:pt x="821" y="135"/>
                  <a:pt x="820" y="135"/>
                </a:cubicBezTo>
                <a:cubicBezTo>
                  <a:pt x="820" y="135"/>
                  <a:pt x="819" y="134"/>
                  <a:pt x="819" y="133"/>
                </a:cubicBezTo>
                <a:cubicBezTo>
                  <a:pt x="819" y="133"/>
                  <a:pt x="822" y="129"/>
                  <a:pt x="823" y="129"/>
                </a:cubicBezTo>
                <a:cubicBezTo>
                  <a:pt x="824" y="129"/>
                  <a:pt x="826" y="127"/>
                  <a:pt x="826" y="130"/>
                </a:cubicBezTo>
                <a:cubicBezTo>
                  <a:pt x="826" y="131"/>
                  <a:pt x="825" y="132"/>
                  <a:pt x="825" y="133"/>
                </a:cubicBezTo>
                <a:cubicBezTo>
                  <a:pt x="826" y="132"/>
                  <a:pt x="828" y="133"/>
                  <a:pt x="831" y="128"/>
                </a:cubicBezTo>
                <a:cubicBezTo>
                  <a:pt x="832" y="127"/>
                  <a:pt x="835" y="125"/>
                  <a:pt x="836" y="125"/>
                </a:cubicBezTo>
                <a:cubicBezTo>
                  <a:pt x="836" y="125"/>
                  <a:pt x="839" y="125"/>
                  <a:pt x="840" y="125"/>
                </a:cubicBezTo>
                <a:cubicBezTo>
                  <a:pt x="841" y="125"/>
                  <a:pt x="842" y="124"/>
                  <a:pt x="842" y="124"/>
                </a:cubicBezTo>
                <a:cubicBezTo>
                  <a:pt x="842" y="124"/>
                  <a:pt x="842" y="122"/>
                  <a:pt x="843" y="122"/>
                </a:cubicBezTo>
                <a:cubicBezTo>
                  <a:pt x="845" y="122"/>
                  <a:pt x="845" y="122"/>
                  <a:pt x="845" y="122"/>
                </a:cubicBezTo>
                <a:cubicBezTo>
                  <a:pt x="844" y="122"/>
                  <a:pt x="844" y="122"/>
                  <a:pt x="843" y="121"/>
                </a:cubicBezTo>
                <a:cubicBezTo>
                  <a:pt x="841" y="122"/>
                  <a:pt x="841" y="118"/>
                  <a:pt x="842" y="118"/>
                </a:cubicBezTo>
                <a:cubicBezTo>
                  <a:pt x="843" y="118"/>
                  <a:pt x="844" y="118"/>
                  <a:pt x="845" y="117"/>
                </a:cubicBezTo>
                <a:cubicBezTo>
                  <a:pt x="846" y="114"/>
                  <a:pt x="847" y="114"/>
                  <a:pt x="847" y="114"/>
                </a:cubicBezTo>
                <a:cubicBezTo>
                  <a:pt x="850" y="114"/>
                  <a:pt x="861" y="116"/>
                  <a:pt x="863" y="116"/>
                </a:cubicBezTo>
                <a:cubicBezTo>
                  <a:pt x="863" y="116"/>
                  <a:pt x="866" y="115"/>
                  <a:pt x="866" y="115"/>
                </a:cubicBezTo>
                <a:cubicBezTo>
                  <a:pt x="867" y="115"/>
                  <a:pt x="870" y="117"/>
                  <a:pt x="869" y="117"/>
                </a:cubicBezTo>
                <a:cubicBezTo>
                  <a:pt x="867" y="117"/>
                  <a:pt x="865" y="117"/>
                  <a:pt x="865" y="118"/>
                </a:cubicBezTo>
                <a:cubicBezTo>
                  <a:pt x="866" y="118"/>
                  <a:pt x="866" y="118"/>
                  <a:pt x="866" y="120"/>
                </a:cubicBezTo>
                <a:cubicBezTo>
                  <a:pt x="868" y="120"/>
                  <a:pt x="871" y="119"/>
                  <a:pt x="871" y="121"/>
                </a:cubicBezTo>
                <a:cubicBezTo>
                  <a:pt x="871" y="122"/>
                  <a:pt x="869" y="123"/>
                  <a:pt x="868" y="123"/>
                </a:cubicBezTo>
                <a:cubicBezTo>
                  <a:pt x="869" y="125"/>
                  <a:pt x="869" y="125"/>
                  <a:pt x="869" y="125"/>
                </a:cubicBezTo>
                <a:cubicBezTo>
                  <a:pt x="870" y="126"/>
                  <a:pt x="865" y="128"/>
                  <a:pt x="864" y="128"/>
                </a:cubicBezTo>
                <a:cubicBezTo>
                  <a:pt x="863" y="128"/>
                  <a:pt x="860" y="128"/>
                  <a:pt x="859" y="128"/>
                </a:cubicBezTo>
                <a:cubicBezTo>
                  <a:pt x="859" y="128"/>
                  <a:pt x="859" y="128"/>
                  <a:pt x="859" y="128"/>
                </a:cubicBezTo>
                <a:cubicBezTo>
                  <a:pt x="858" y="128"/>
                  <a:pt x="858" y="128"/>
                  <a:pt x="858" y="129"/>
                </a:cubicBezTo>
                <a:cubicBezTo>
                  <a:pt x="863" y="132"/>
                  <a:pt x="858" y="131"/>
                  <a:pt x="857" y="132"/>
                </a:cubicBezTo>
                <a:cubicBezTo>
                  <a:pt x="856" y="133"/>
                  <a:pt x="856" y="133"/>
                  <a:pt x="856" y="133"/>
                </a:cubicBezTo>
                <a:cubicBezTo>
                  <a:pt x="857" y="134"/>
                  <a:pt x="858" y="134"/>
                  <a:pt x="858" y="134"/>
                </a:cubicBezTo>
                <a:cubicBezTo>
                  <a:pt x="861" y="139"/>
                  <a:pt x="860" y="138"/>
                  <a:pt x="858" y="139"/>
                </a:cubicBezTo>
                <a:cubicBezTo>
                  <a:pt x="854" y="143"/>
                  <a:pt x="856" y="143"/>
                  <a:pt x="849" y="143"/>
                </a:cubicBezTo>
                <a:cubicBezTo>
                  <a:pt x="847" y="145"/>
                  <a:pt x="847" y="145"/>
                  <a:pt x="847" y="145"/>
                </a:cubicBezTo>
                <a:cubicBezTo>
                  <a:pt x="847" y="145"/>
                  <a:pt x="844" y="145"/>
                  <a:pt x="844" y="145"/>
                </a:cubicBezTo>
                <a:cubicBezTo>
                  <a:pt x="843" y="145"/>
                  <a:pt x="842" y="147"/>
                  <a:pt x="841" y="147"/>
                </a:cubicBezTo>
                <a:cubicBezTo>
                  <a:pt x="840" y="147"/>
                  <a:pt x="839" y="146"/>
                  <a:pt x="838" y="147"/>
                </a:cubicBezTo>
                <a:cubicBezTo>
                  <a:pt x="837" y="147"/>
                  <a:pt x="835" y="149"/>
                  <a:pt x="834" y="149"/>
                </a:cubicBezTo>
                <a:cubicBezTo>
                  <a:pt x="834" y="149"/>
                  <a:pt x="833" y="148"/>
                  <a:pt x="833" y="147"/>
                </a:cubicBezTo>
                <a:cubicBezTo>
                  <a:pt x="831" y="147"/>
                  <a:pt x="833" y="146"/>
                  <a:pt x="834" y="144"/>
                </a:cubicBezTo>
                <a:cubicBezTo>
                  <a:pt x="833" y="145"/>
                  <a:pt x="833" y="145"/>
                  <a:pt x="832" y="145"/>
                </a:cubicBezTo>
                <a:cubicBezTo>
                  <a:pt x="831" y="145"/>
                  <a:pt x="832" y="144"/>
                  <a:pt x="830" y="142"/>
                </a:cubicBezTo>
                <a:cubicBezTo>
                  <a:pt x="829" y="143"/>
                  <a:pt x="829" y="143"/>
                  <a:pt x="828" y="142"/>
                </a:cubicBezTo>
                <a:cubicBezTo>
                  <a:pt x="827" y="143"/>
                  <a:pt x="827" y="143"/>
                  <a:pt x="827" y="143"/>
                </a:cubicBezTo>
                <a:cubicBezTo>
                  <a:pt x="828" y="143"/>
                  <a:pt x="830" y="143"/>
                  <a:pt x="830" y="144"/>
                </a:cubicBezTo>
                <a:cubicBezTo>
                  <a:pt x="830" y="146"/>
                  <a:pt x="829" y="145"/>
                  <a:pt x="830" y="146"/>
                </a:cubicBezTo>
                <a:cubicBezTo>
                  <a:pt x="831" y="147"/>
                  <a:pt x="831" y="148"/>
                  <a:pt x="831" y="149"/>
                </a:cubicBezTo>
                <a:cubicBezTo>
                  <a:pt x="831" y="151"/>
                  <a:pt x="828" y="150"/>
                  <a:pt x="828" y="150"/>
                </a:cubicBezTo>
                <a:cubicBezTo>
                  <a:pt x="826" y="147"/>
                  <a:pt x="826" y="147"/>
                  <a:pt x="825" y="148"/>
                </a:cubicBezTo>
                <a:cubicBezTo>
                  <a:pt x="827" y="149"/>
                  <a:pt x="828" y="151"/>
                  <a:pt x="824" y="150"/>
                </a:cubicBezTo>
                <a:cubicBezTo>
                  <a:pt x="823" y="150"/>
                  <a:pt x="821" y="150"/>
                  <a:pt x="821" y="150"/>
                </a:cubicBezTo>
                <a:cubicBezTo>
                  <a:pt x="818" y="148"/>
                  <a:pt x="819" y="148"/>
                  <a:pt x="820" y="147"/>
                </a:cubicBezTo>
                <a:cubicBezTo>
                  <a:pt x="816" y="147"/>
                  <a:pt x="816" y="147"/>
                  <a:pt x="816" y="147"/>
                </a:cubicBezTo>
                <a:cubicBezTo>
                  <a:pt x="814" y="147"/>
                  <a:pt x="812" y="146"/>
                  <a:pt x="810" y="147"/>
                </a:cubicBezTo>
                <a:cubicBezTo>
                  <a:pt x="811" y="148"/>
                  <a:pt x="813" y="149"/>
                  <a:pt x="813" y="149"/>
                </a:cubicBezTo>
                <a:cubicBezTo>
                  <a:pt x="813" y="152"/>
                  <a:pt x="812" y="151"/>
                  <a:pt x="810" y="152"/>
                </a:cubicBezTo>
                <a:cubicBezTo>
                  <a:pt x="806" y="155"/>
                  <a:pt x="806" y="155"/>
                  <a:pt x="806" y="155"/>
                </a:cubicBezTo>
                <a:cubicBezTo>
                  <a:pt x="805" y="155"/>
                  <a:pt x="797" y="158"/>
                  <a:pt x="794" y="158"/>
                </a:cubicBezTo>
                <a:cubicBezTo>
                  <a:pt x="797" y="159"/>
                  <a:pt x="797" y="159"/>
                  <a:pt x="797" y="159"/>
                </a:cubicBezTo>
                <a:cubicBezTo>
                  <a:pt x="797" y="159"/>
                  <a:pt x="798" y="160"/>
                  <a:pt x="798" y="160"/>
                </a:cubicBezTo>
                <a:cubicBezTo>
                  <a:pt x="796" y="162"/>
                  <a:pt x="796" y="162"/>
                  <a:pt x="796" y="162"/>
                </a:cubicBezTo>
                <a:cubicBezTo>
                  <a:pt x="796" y="162"/>
                  <a:pt x="795" y="163"/>
                  <a:pt x="793" y="163"/>
                </a:cubicBezTo>
                <a:cubicBezTo>
                  <a:pt x="791" y="164"/>
                  <a:pt x="791" y="164"/>
                  <a:pt x="791" y="164"/>
                </a:cubicBezTo>
                <a:cubicBezTo>
                  <a:pt x="790" y="165"/>
                  <a:pt x="790" y="166"/>
                  <a:pt x="789" y="166"/>
                </a:cubicBezTo>
                <a:cubicBezTo>
                  <a:pt x="786" y="167"/>
                  <a:pt x="785" y="167"/>
                  <a:pt x="782" y="169"/>
                </a:cubicBezTo>
                <a:cubicBezTo>
                  <a:pt x="780" y="171"/>
                  <a:pt x="776" y="171"/>
                  <a:pt x="773" y="172"/>
                </a:cubicBezTo>
                <a:cubicBezTo>
                  <a:pt x="773" y="172"/>
                  <a:pt x="772" y="171"/>
                  <a:pt x="772" y="171"/>
                </a:cubicBezTo>
                <a:cubicBezTo>
                  <a:pt x="771" y="172"/>
                  <a:pt x="771" y="172"/>
                  <a:pt x="771" y="172"/>
                </a:cubicBezTo>
                <a:cubicBezTo>
                  <a:pt x="771" y="173"/>
                  <a:pt x="768" y="172"/>
                  <a:pt x="768" y="172"/>
                </a:cubicBezTo>
                <a:cubicBezTo>
                  <a:pt x="767" y="171"/>
                  <a:pt x="767" y="171"/>
                  <a:pt x="768" y="170"/>
                </a:cubicBezTo>
                <a:cubicBezTo>
                  <a:pt x="767" y="170"/>
                  <a:pt x="766" y="170"/>
                  <a:pt x="765" y="170"/>
                </a:cubicBezTo>
                <a:cubicBezTo>
                  <a:pt x="765" y="171"/>
                  <a:pt x="765" y="172"/>
                  <a:pt x="765" y="173"/>
                </a:cubicBezTo>
                <a:cubicBezTo>
                  <a:pt x="758" y="175"/>
                  <a:pt x="762" y="177"/>
                  <a:pt x="757" y="175"/>
                </a:cubicBezTo>
                <a:cubicBezTo>
                  <a:pt x="756" y="176"/>
                  <a:pt x="756" y="176"/>
                  <a:pt x="754" y="176"/>
                </a:cubicBezTo>
                <a:cubicBezTo>
                  <a:pt x="753" y="176"/>
                  <a:pt x="752" y="175"/>
                  <a:pt x="751" y="174"/>
                </a:cubicBezTo>
                <a:cubicBezTo>
                  <a:pt x="750" y="174"/>
                  <a:pt x="747" y="174"/>
                  <a:pt x="746" y="174"/>
                </a:cubicBezTo>
                <a:cubicBezTo>
                  <a:pt x="744" y="174"/>
                  <a:pt x="742" y="172"/>
                  <a:pt x="740" y="172"/>
                </a:cubicBezTo>
                <a:cubicBezTo>
                  <a:pt x="740" y="172"/>
                  <a:pt x="738" y="170"/>
                  <a:pt x="738" y="170"/>
                </a:cubicBezTo>
                <a:cubicBezTo>
                  <a:pt x="738" y="170"/>
                  <a:pt x="738" y="170"/>
                  <a:pt x="738" y="170"/>
                </a:cubicBezTo>
                <a:cubicBezTo>
                  <a:pt x="739" y="171"/>
                  <a:pt x="737" y="172"/>
                  <a:pt x="736" y="172"/>
                </a:cubicBezTo>
                <a:cubicBezTo>
                  <a:pt x="737" y="173"/>
                  <a:pt x="738" y="172"/>
                  <a:pt x="738" y="172"/>
                </a:cubicBezTo>
                <a:cubicBezTo>
                  <a:pt x="739" y="171"/>
                  <a:pt x="740" y="172"/>
                  <a:pt x="741" y="173"/>
                </a:cubicBezTo>
                <a:cubicBezTo>
                  <a:pt x="742" y="173"/>
                  <a:pt x="746" y="174"/>
                  <a:pt x="746" y="175"/>
                </a:cubicBezTo>
                <a:cubicBezTo>
                  <a:pt x="746" y="175"/>
                  <a:pt x="748" y="174"/>
                  <a:pt x="748" y="174"/>
                </a:cubicBezTo>
                <a:cubicBezTo>
                  <a:pt x="749" y="175"/>
                  <a:pt x="750" y="174"/>
                  <a:pt x="750" y="176"/>
                </a:cubicBezTo>
                <a:cubicBezTo>
                  <a:pt x="755" y="178"/>
                  <a:pt x="754" y="177"/>
                  <a:pt x="754" y="180"/>
                </a:cubicBezTo>
                <a:cubicBezTo>
                  <a:pt x="754" y="181"/>
                  <a:pt x="749" y="183"/>
                  <a:pt x="749" y="183"/>
                </a:cubicBezTo>
                <a:cubicBezTo>
                  <a:pt x="747" y="183"/>
                  <a:pt x="747" y="183"/>
                  <a:pt x="746" y="184"/>
                </a:cubicBezTo>
                <a:cubicBezTo>
                  <a:pt x="745" y="184"/>
                  <a:pt x="742" y="184"/>
                  <a:pt x="741" y="184"/>
                </a:cubicBezTo>
                <a:cubicBezTo>
                  <a:pt x="739" y="184"/>
                  <a:pt x="738" y="182"/>
                  <a:pt x="737" y="184"/>
                </a:cubicBezTo>
                <a:cubicBezTo>
                  <a:pt x="738" y="185"/>
                  <a:pt x="738" y="185"/>
                  <a:pt x="738" y="185"/>
                </a:cubicBezTo>
                <a:cubicBezTo>
                  <a:pt x="739" y="185"/>
                  <a:pt x="740" y="185"/>
                  <a:pt x="740" y="186"/>
                </a:cubicBezTo>
                <a:cubicBezTo>
                  <a:pt x="740" y="187"/>
                  <a:pt x="739" y="187"/>
                  <a:pt x="738" y="187"/>
                </a:cubicBezTo>
                <a:cubicBezTo>
                  <a:pt x="736" y="188"/>
                  <a:pt x="735" y="186"/>
                  <a:pt x="734" y="187"/>
                </a:cubicBezTo>
                <a:cubicBezTo>
                  <a:pt x="733" y="188"/>
                  <a:pt x="731" y="188"/>
                  <a:pt x="731" y="189"/>
                </a:cubicBezTo>
                <a:cubicBezTo>
                  <a:pt x="731" y="190"/>
                  <a:pt x="732" y="191"/>
                  <a:pt x="731" y="191"/>
                </a:cubicBezTo>
                <a:cubicBezTo>
                  <a:pt x="730" y="193"/>
                  <a:pt x="729" y="191"/>
                  <a:pt x="729" y="190"/>
                </a:cubicBezTo>
                <a:cubicBezTo>
                  <a:pt x="727" y="191"/>
                  <a:pt x="726" y="192"/>
                  <a:pt x="726" y="192"/>
                </a:cubicBezTo>
                <a:cubicBezTo>
                  <a:pt x="725" y="192"/>
                  <a:pt x="723" y="193"/>
                  <a:pt x="722" y="193"/>
                </a:cubicBezTo>
                <a:cubicBezTo>
                  <a:pt x="724" y="194"/>
                  <a:pt x="722" y="195"/>
                  <a:pt x="722" y="196"/>
                </a:cubicBezTo>
                <a:cubicBezTo>
                  <a:pt x="721" y="196"/>
                  <a:pt x="716" y="195"/>
                  <a:pt x="713" y="199"/>
                </a:cubicBezTo>
                <a:cubicBezTo>
                  <a:pt x="712" y="200"/>
                  <a:pt x="707" y="203"/>
                  <a:pt x="707" y="203"/>
                </a:cubicBezTo>
                <a:cubicBezTo>
                  <a:pt x="707" y="203"/>
                  <a:pt x="707" y="204"/>
                  <a:pt x="706" y="204"/>
                </a:cubicBezTo>
                <a:cubicBezTo>
                  <a:pt x="702" y="206"/>
                  <a:pt x="704" y="206"/>
                  <a:pt x="700" y="207"/>
                </a:cubicBezTo>
                <a:cubicBezTo>
                  <a:pt x="700" y="210"/>
                  <a:pt x="699" y="208"/>
                  <a:pt x="698" y="211"/>
                </a:cubicBezTo>
                <a:cubicBezTo>
                  <a:pt x="698" y="212"/>
                  <a:pt x="694" y="214"/>
                  <a:pt x="694" y="215"/>
                </a:cubicBezTo>
                <a:cubicBezTo>
                  <a:pt x="693" y="218"/>
                  <a:pt x="693" y="218"/>
                  <a:pt x="693" y="218"/>
                </a:cubicBezTo>
                <a:cubicBezTo>
                  <a:pt x="692" y="218"/>
                  <a:pt x="691" y="219"/>
                  <a:pt x="690" y="220"/>
                </a:cubicBezTo>
                <a:cubicBezTo>
                  <a:pt x="689" y="222"/>
                  <a:pt x="690" y="221"/>
                  <a:pt x="688" y="222"/>
                </a:cubicBezTo>
                <a:cubicBezTo>
                  <a:pt x="688" y="223"/>
                  <a:pt x="688" y="223"/>
                  <a:pt x="688" y="223"/>
                </a:cubicBezTo>
                <a:cubicBezTo>
                  <a:pt x="691" y="225"/>
                  <a:pt x="691" y="225"/>
                  <a:pt x="691" y="225"/>
                </a:cubicBezTo>
                <a:cubicBezTo>
                  <a:pt x="691" y="225"/>
                  <a:pt x="699" y="225"/>
                  <a:pt x="699" y="226"/>
                </a:cubicBezTo>
                <a:cubicBezTo>
                  <a:pt x="697" y="230"/>
                  <a:pt x="697" y="229"/>
                  <a:pt x="697" y="234"/>
                </a:cubicBezTo>
                <a:cubicBezTo>
                  <a:pt x="697" y="236"/>
                  <a:pt x="695" y="234"/>
                  <a:pt x="695" y="240"/>
                </a:cubicBezTo>
                <a:cubicBezTo>
                  <a:pt x="695" y="241"/>
                  <a:pt x="694" y="241"/>
                  <a:pt x="694" y="242"/>
                </a:cubicBezTo>
                <a:cubicBezTo>
                  <a:pt x="693" y="243"/>
                  <a:pt x="694" y="243"/>
                  <a:pt x="693" y="243"/>
                </a:cubicBezTo>
                <a:cubicBezTo>
                  <a:pt x="695" y="244"/>
                  <a:pt x="695" y="244"/>
                  <a:pt x="695" y="244"/>
                </a:cubicBezTo>
                <a:cubicBezTo>
                  <a:pt x="697" y="244"/>
                  <a:pt x="699" y="242"/>
                  <a:pt x="700" y="242"/>
                </a:cubicBezTo>
                <a:cubicBezTo>
                  <a:pt x="706" y="241"/>
                  <a:pt x="706" y="241"/>
                  <a:pt x="706" y="241"/>
                </a:cubicBezTo>
                <a:cubicBezTo>
                  <a:pt x="707" y="241"/>
                  <a:pt x="715" y="246"/>
                  <a:pt x="717" y="246"/>
                </a:cubicBezTo>
                <a:cubicBezTo>
                  <a:pt x="717" y="247"/>
                  <a:pt x="720" y="246"/>
                  <a:pt x="721" y="247"/>
                </a:cubicBezTo>
                <a:cubicBezTo>
                  <a:pt x="723" y="250"/>
                  <a:pt x="723" y="249"/>
                  <a:pt x="725" y="251"/>
                </a:cubicBezTo>
                <a:cubicBezTo>
                  <a:pt x="726" y="251"/>
                  <a:pt x="726" y="253"/>
                  <a:pt x="726" y="254"/>
                </a:cubicBezTo>
                <a:cubicBezTo>
                  <a:pt x="727" y="255"/>
                  <a:pt x="727" y="255"/>
                  <a:pt x="727" y="255"/>
                </a:cubicBezTo>
                <a:cubicBezTo>
                  <a:pt x="733" y="256"/>
                  <a:pt x="733" y="256"/>
                  <a:pt x="733" y="256"/>
                </a:cubicBezTo>
                <a:cubicBezTo>
                  <a:pt x="733" y="256"/>
                  <a:pt x="736" y="258"/>
                  <a:pt x="737" y="258"/>
                </a:cubicBezTo>
                <a:cubicBezTo>
                  <a:pt x="738" y="258"/>
                  <a:pt x="739" y="261"/>
                  <a:pt x="739" y="262"/>
                </a:cubicBezTo>
                <a:cubicBezTo>
                  <a:pt x="741" y="263"/>
                  <a:pt x="741" y="263"/>
                  <a:pt x="741" y="263"/>
                </a:cubicBezTo>
                <a:cubicBezTo>
                  <a:pt x="741" y="263"/>
                  <a:pt x="752" y="263"/>
                  <a:pt x="754" y="263"/>
                </a:cubicBezTo>
                <a:cubicBezTo>
                  <a:pt x="757" y="263"/>
                  <a:pt x="755" y="264"/>
                  <a:pt x="758" y="263"/>
                </a:cubicBezTo>
                <a:cubicBezTo>
                  <a:pt x="759" y="263"/>
                  <a:pt x="759" y="264"/>
                  <a:pt x="759" y="264"/>
                </a:cubicBezTo>
                <a:cubicBezTo>
                  <a:pt x="760" y="264"/>
                  <a:pt x="765" y="264"/>
                  <a:pt x="764" y="265"/>
                </a:cubicBezTo>
                <a:cubicBezTo>
                  <a:pt x="763" y="268"/>
                  <a:pt x="763" y="269"/>
                  <a:pt x="761" y="270"/>
                </a:cubicBezTo>
                <a:cubicBezTo>
                  <a:pt x="757" y="274"/>
                  <a:pt x="757" y="274"/>
                  <a:pt x="757" y="274"/>
                </a:cubicBezTo>
                <a:cubicBezTo>
                  <a:pt x="757" y="277"/>
                  <a:pt x="758" y="275"/>
                  <a:pt x="757" y="279"/>
                </a:cubicBezTo>
                <a:cubicBezTo>
                  <a:pt x="757" y="280"/>
                  <a:pt x="755" y="281"/>
                  <a:pt x="755" y="282"/>
                </a:cubicBezTo>
                <a:cubicBezTo>
                  <a:pt x="752" y="286"/>
                  <a:pt x="755" y="285"/>
                  <a:pt x="751" y="286"/>
                </a:cubicBezTo>
                <a:cubicBezTo>
                  <a:pt x="750" y="288"/>
                  <a:pt x="750" y="288"/>
                  <a:pt x="751" y="290"/>
                </a:cubicBezTo>
                <a:cubicBezTo>
                  <a:pt x="753" y="293"/>
                  <a:pt x="752" y="291"/>
                  <a:pt x="753" y="295"/>
                </a:cubicBezTo>
                <a:cubicBezTo>
                  <a:pt x="754" y="295"/>
                  <a:pt x="752" y="296"/>
                  <a:pt x="752" y="296"/>
                </a:cubicBezTo>
                <a:cubicBezTo>
                  <a:pt x="753" y="298"/>
                  <a:pt x="753" y="298"/>
                  <a:pt x="756" y="300"/>
                </a:cubicBezTo>
                <a:cubicBezTo>
                  <a:pt x="756" y="300"/>
                  <a:pt x="758" y="306"/>
                  <a:pt x="757" y="306"/>
                </a:cubicBezTo>
                <a:cubicBezTo>
                  <a:pt x="757" y="306"/>
                  <a:pt x="757" y="306"/>
                  <a:pt x="757" y="306"/>
                </a:cubicBezTo>
                <a:cubicBezTo>
                  <a:pt x="759" y="307"/>
                  <a:pt x="759" y="306"/>
                  <a:pt x="760" y="308"/>
                </a:cubicBezTo>
                <a:cubicBezTo>
                  <a:pt x="760" y="308"/>
                  <a:pt x="766" y="304"/>
                  <a:pt x="766" y="304"/>
                </a:cubicBezTo>
                <a:cubicBezTo>
                  <a:pt x="767" y="303"/>
                  <a:pt x="767" y="303"/>
                  <a:pt x="768" y="303"/>
                </a:cubicBezTo>
                <a:cubicBezTo>
                  <a:pt x="768" y="303"/>
                  <a:pt x="770" y="305"/>
                  <a:pt x="770" y="306"/>
                </a:cubicBezTo>
                <a:cubicBezTo>
                  <a:pt x="770" y="305"/>
                  <a:pt x="771" y="305"/>
                  <a:pt x="771" y="303"/>
                </a:cubicBezTo>
                <a:cubicBezTo>
                  <a:pt x="770" y="301"/>
                  <a:pt x="770" y="302"/>
                  <a:pt x="772" y="300"/>
                </a:cubicBezTo>
                <a:cubicBezTo>
                  <a:pt x="772" y="299"/>
                  <a:pt x="773" y="300"/>
                  <a:pt x="774" y="299"/>
                </a:cubicBezTo>
                <a:cubicBezTo>
                  <a:pt x="777" y="297"/>
                  <a:pt x="777" y="297"/>
                  <a:pt x="777" y="297"/>
                </a:cubicBezTo>
                <a:cubicBezTo>
                  <a:pt x="778" y="294"/>
                  <a:pt x="778" y="294"/>
                  <a:pt x="778" y="294"/>
                </a:cubicBezTo>
                <a:cubicBezTo>
                  <a:pt x="778" y="292"/>
                  <a:pt x="778" y="292"/>
                  <a:pt x="778" y="292"/>
                </a:cubicBezTo>
                <a:cubicBezTo>
                  <a:pt x="778" y="290"/>
                  <a:pt x="778" y="291"/>
                  <a:pt x="779" y="290"/>
                </a:cubicBezTo>
                <a:cubicBezTo>
                  <a:pt x="779" y="289"/>
                  <a:pt x="779" y="288"/>
                  <a:pt x="779" y="288"/>
                </a:cubicBezTo>
                <a:cubicBezTo>
                  <a:pt x="780" y="284"/>
                  <a:pt x="780" y="285"/>
                  <a:pt x="781" y="284"/>
                </a:cubicBezTo>
                <a:cubicBezTo>
                  <a:pt x="782" y="279"/>
                  <a:pt x="780" y="281"/>
                  <a:pt x="784" y="278"/>
                </a:cubicBezTo>
                <a:cubicBezTo>
                  <a:pt x="782" y="274"/>
                  <a:pt x="782" y="274"/>
                  <a:pt x="782" y="274"/>
                </a:cubicBezTo>
                <a:cubicBezTo>
                  <a:pt x="782" y="274"/>
                  <a:pt x="782" y="270"/>
                  <a:pt x="783" y="270"/>
                </a:cubicBezTo>
                <a:cubicBezTo>
                  <a:pt x="786" y="268"/>
                  <a:pt x="787" y="268"/>
                  <a:pt x="791" y="266"/>
                </a:cubicBezTo>
                <a:cubicBezTo>
                  <a:pt x="804" y="262"/>
                  <a:pt x="804" y="262"/>
                  <a:pt x="804" y="262"/>
                </a:cubicBezTo>
                <a:cubicBezTo>
                  <a:pt x="804" y="262"/>
                  <a:pt x="812" y="258"/>
                  <a:pt x="816" y="255"/>
                </a:cubicBezTo>
                <a:cubicBezTo>
                  <a:pt x="822" y="246"/>
                  <a:pt x="822" y="246"/>
                  <a:pt x="822" y="246"/>
                </a:cubicBezTo>
                <a:cubicBezTo>
                  <a:pt x="826" y="238"/>
                  <a:pt x="826" y="238"/>
                  <a:pt x="826" y="238"/>
                </a:cubicBezTo>
                <a:cubicBezTo>
                  <a:pt x="824" y="233"/>
                  <a:pt x="824" y="233"/>
                  <a:pt x="824" y="233"/>
                </a:cubicBezTo>
                <a:cubicBezTo>
                  <a:pt x="821" y="230"/>
                  <a:pt x="821" y="230"/>
                  <a:pt x="821" y="230"/>
                </a:cubicBezTo>
                <a:cubicBezTo>
                  <a:pt x="820" y="229"/>
                  <a:pt x="818" y="228"/>
                  <a:pt x="818" y="228"/>
                </a:cubicBezTo>
                <a:cubicBezTo>
                  <a:pt x="818" y="227"/>
                  <a:pt x="820" y="224"/>
                  <a:pt x="821" y="224"/>
                </a:cubicBezTo>
                <a:cubicBezTo>
                  <a:pt x="821" y="223"/>
                  <a:pt x="822" y="224"/>
                  <a:pt x="822" y="223"/>
                </a:cubicBezTo>
                <a:cubicBezTo>
                  <a:pt x="823" y="223"/>
                  <a:pt x="823" y="222"/>
                  <a:pt x="823" y="222"/>
                </a:cubicBezTo>
                <a:cubicBezTo>
                  <a:pt x="829" y="220"/>
                  <a:pt x="829" y="220"/>
                  <a:pt x="829" y="220"/>
                </a:cubicBezTo>
                <a:cubicBezTo>
                  <a:pt x="829" y="217"/>
                  <a:pt x="829" y="218"/>
                  <a:pt x="831" y="217"/>
                </a:cubicBezTo>
                <a:cubicBezTo>
                  <a:pt x="831" y="215"/>
                  <a:pt x="831" y="216"/>
                  <a:pt x="834" y="216"/>
                </a:cubicBezTo>
                <a:cubicBezTo>
                  <a:pt x="834" y="215"/>
                  <a:pt x="834" y="215"/>
                  <a:pt x="836" y="215"/>
                </a:cubicBezTo>
                <a:cubicBezTo>
                  <a:pt x="836" y="213"/>
                  <a:pt x="836" y="213"/>
                  <a:pt x="836" y="213"/>
                </a:cubicBezTo>
                <a:cubicBezTo>
                  <a:pt x="837" y="208"/>
                  <a:pt x="836" y="209"/>
                  <a:pt x="837" y="208"/>
                </a:cubicBezTo>
                <a:cubicBezTo>
                  <a:pt x="836" y="207"/>
                  <a:pt x="837" y="207"/>
                  <a:pt x="837" y="206"/>
                </a:cubicBezTo>
                <a:cubicBezTo>
                  <a:pt x="831" y="205"/>
                  <a:pt x="830" y="209"/>
                  <a:pt x="830" y="205"/>
                </a:cubicBezTo>
                <a:cubicBezTo>
                  <a:pt x="830" y="205"/>
                  <a:pt x="834" y="204"/>
                  <a:pt x="836" y="204"/>
                </a:cubicBezTo>
                <a:cubicBezTo>
                  <a:pt x="837" y="203"/>
                  <a:pt x="840" y="201"/>
                  <a:pt x="841" y="200"/>
                </a:cubicBezTo>
                <a:cubicBezTo>
                  <a:pt x="843" y="198"/>
                  <a:pt x="841" y="198"/>
                  <a:pt x="845" y="198"/>
                </a:cubicBezTo>
                <a:cubicBezTo>
                  <a:pt x="844" y="196"/>
                  <a:pt x="844" y="196"/>
                  <a:pt x="844" y="196"/>
                </a:cubicBezTo>
                <a:cubicBezTo>
                  <a:pt x="843" y="196"/>
                  <a:pt x="843" y="195"/>
                  <a:pt x="843" y="195"/>
                </a:cubicBezTo>
                <a:cubicBezTo>
                  <a:pt x="843" y="195"/>
                  <a:pt x="843" y="195"/>
                  <a:pt x="845" y="191"/>
                </a:cubicBezTo>
                <a:cubicBezTo>
                  <a:pt x="847" y="188"/>
                  <a:pt x="847" y="188"/>
                  <a:pt x="847" y="188"/>
                </a:cubicBezTo>
                <a:cubicBezTo>
                  <a:pt x="847" y="188"/>
                  <a:pt x="850" y="187"/>
                  <a:pt x="851" y="187"/>
                </a:cubicBezTo>
                <a:cubicBezTo>
                  <a:pt x="856" y="187"/>
                  <a:pt x="856" y="187"/>
                  <a:pt x="856" y="187"/>
                </a:cubicBezTo>
                <a:cubicBezTo>
                  <a:pt x="860" y="187"/>
                  <a:pt x="863" y="189"/>
                  <a:pt x="866" y="190"/>
                </a:cubicBezTo>
                <a:cubicBezTo>
                  <a:pt x="872" y="190"/>
                  <a:pt x="872" y="190"/>
                  <a:pt x="872" y="190"/>
                </a:cubicBezTo>
                <a:cubicBezTo>
                  <a:pt x="882" y="188"/>
                  <a:pt x="882" y="188"/>
                  <a:pt x="882" y="188"/>
                </a:cubicBezTo>
                <a:cubicBezTo>
                  <a:pt x="883" y="188"/>
                  <a:pt x="886" y="191"/>
                  <a:pt x="887" y="191"/>
                </a:cubicBezTo>
                <a:cubicBezTo>
                  <a:pt x="889" y="192"/>
                  <a:pt x="892" y="192"/>
                  <a:pt x="889" y="194"/>
                </a:cubicBezTo>
                <a:cubicBezTo>
                  <a:pt x="891" y="194"/>
                  <a:pt x="891" y="194"/>
                  <a:pt x="891" y="196"/>
                </a:cubicBezTo>
                <a:cubicBezTo>
                  <a:pt x="893" y="196"/>
                  <a:pt x="893" y="196"/>
                  <a:pt x="893" y="196"/>
                </a:cubicBezTo>
                <a:cubicBezTo>
                  <a:pt x="894" y="196"/>
                  <a:pt x="894" y="199"/>
                  <a:pt x="893" y="199"/>
                </a:cubicBezTo>
                <a:cubicBezTo>
                  <a:pt x="891" y="199"/>
                  <a:pt x="891" y="199"/>
                  <a:pt x="891" y="199"/>
                </a:cubicBezTo>
                <a:cubicBezTo>
                  <a:pt x="892" y="201"/>
                  <a:pt x="892" y="201"/>
                  <a:pt x="892" y="201"/>
                </a:cubicBezTo>
                <a:cubicBezTo>
                  <a:pt x="897" y="202"/>
                  <a:pt x="897" y="202"/>
                  <a:pt x="897" y="202"/>
                </a:cubicBezTo>
                <a:cubicBezTo>
                  <a:pt x="899" y="203"/>
                  <a:pt x="899" y="203"/>
                  <a:pt x="901" y="202"/>
                </a:cubicBezTo>
                <a:cubicBezTo>
                  <a:pt x="903" y="202"/>
                  <a:pt x="902" y="203"/>
                  <a:pt x="902" y="205"/>
                </a:cubicBezTo>
                <a:cubicBezTo>
                  <a:pt x="903" y="205"/>
                  <a:pt x="903" y="205"/>
                  <a:pt x="903" y="205"/>
                </a:cubicBezTo>
                <a:cubicBezTo>
                  <a:pt x="903" y="204"/>
                  <a:pt x="904" y="204"/>
                  <a:pt x="905" y="204"/>
                </a:cubicBezTo>
                <a:cubicBezTo>
                  <a:pt x="906" y="202"/>
                  <a:pt x="906" y="201"/>
                  <a:pt x="907" y="204"/>
                </a:cubicBezTo>
                <a:cubicBezTo>
                  <a:pt x="908" y="204"/>
                  <a:pt x="906" y="206"/>
                  <a:pt x="906" y="206"/>
                </a:cubicBezTo>
                <a:cubicBezTo>
                  <a:pt x="903" y="208"/>
                  <a:pt x="903" y="208"/>
                  <a:pt x="902" y="211"/>
                </a:cubicBezTo>
                <a:cubicBezTo>
                  <a:pt x="901" y="214"/>
                  <a:pt x="901" y="214"/>
                  <a:pt x="898" y="214"/>
                </a:cubicBezTo>
                <a:cubicBezTo>
                  <a:pt x="899" y="216"/>
                  <a:pt x="899" y="216"/>
                  <a:pt x="899" y="216"/>
                </a:cubicBezTo>
                <a:cubicBezTo>
                  <a:pt x="899" y="216"/>
                  <a:pt x="896" y="220"/>
                  <a:pt x="896" y="220"/>
                </a:cubicBezTo>
                <a:cubicBezTo>
                  <a:pt x="897" y="221"/>
                  <a:pt x="897" y="221"/>
                  <a:pt x="897" y="221"/>
                </a:cubicBezTo>
                <a:cubicBezTo>
                  <a:pt x="898" y="221"/>
                  <a:pt x="897" y="223"/>
                  <a:pt x="897" y="223"/>
                </a:cubicBezTo>
                <a:cubicBezTo>
                  <a:pt x="895" y="224"/>
                  <a:pt x="895" y="225"/>
                  <a:pt x="894" y="226"/>
                </a:cubicBezTo>
                <a:cubicBezTo>
                  <a:pt x="896" y="225"/>
                  <a:pt x="897" y="225"/>
                  <a:pt x="898" y="224"/>
                </a:cubicBezTo>
                <a:cubicBezTo>
                  <a:pt x="901" y="225"/>
                  <a:pt x="901" y="225"/>
                  <a:pt x="901" y="225"/>
                </a:cubicBezTo>
                <a:cubicBezTo>
                  <a:pt x="903" y="228"/>
                  <a:pt x="903" y="227"/>
                  <a:pt x="902" y="230"/>
                </a:cubicBezTo>
                <a:cubicBezTo>
                  <a:pt x="903" y="229"/>
                  <a:pt x="901" y="228"/>
                  <a:pt x="906" y="229"/>
                </a:cubicBezTo>
                <a:cubicBezTo>
                  <a:pt x="907" y="230"/>
                  <a:pt x="905" y="231"/>
                  <a:pt x="905" y="232"/>
                </a:cubicBezTo>
                <a:cubicBezTo>
                  <a:pt x="906" y="232"/>
                  <a:pt x="906" y="232"/>
                  <a:pt x="906" y="232"/>
                </a:cubicBezTo>
                <a:cubicBezTo>
                  <a:pt x="907" y="232"/>
                  <a:pt x="908" y="232"/>
                  <a:pt x="910" y="231"/>
                </a:cubicBezTo>
                <a:cubicBezTo>
                  <a:pt x="911" y="231"/>
                  <a:pt x="915" y="229"/>
                  <a:pt x="916" y="229"/>
                </a:cubicBezTo>
                <a:cubicBezTo>
                  <a:pt x="916" y="228"/>
                  <a:pt x="917" y="227"/>
                  <a:pt x="917" y="226"/>
                </a:cubicBezTo>
                <a:cubicBezTo>
                  <a:pt x="919" y="225"/>
                  <a:pt x="919" y="226"/>
                  <a:pt x="921" y="226"/>
                </a:cubicBezTo>
                <a:cubicBezTo>
                  <a:pt x="926" y="223"/>
                  <a:pt x="924" y="223"/>
                  <a:pt x="927" y="224"/>
                </a:cubicBezTo>
                <a:cubicBezTo>
                  <a:pt x="926" y="222"/>
                  <a:pt x="926" y="222"/>
                  <a:pt x="926" y="222"/>
                </a:cubicBezTo>
                <a:cubicBezTo>
                  <a:pt x="926" y="222"/>
                  <a:pt x="930" y="220"/>
                  <a:pt x="930" y="218"/>
                </a:cubicBezTo>
                <a:cubicBezTo>
                  <a:pt x="930" y="218"/>
                  <a:pt x="930" y="217"/>
                  <a:pt x="931" y="216"/>
                </a:cubicBezTo>
                <a:cubicBezTo>
                  <a:pt x="936" y="214"/>
                  <a:pt x="936" y="216"/>
                  <a:pt x="936" y="213"/>
                </a:cubicBezTo>
                <a:cubicBezTo>
                  <a:pt x="936" y="213"/>
                  <a:pt x="937" y="211"/>
                  <a:pt x="938" y="211"/>
                </a:cubicBezTo>
                <a:cubicBezTo>
                  <a:pt x="939" y="211"/>
                  <a:pt x="940" y="210"/>
                  <a:pt x="941" y="210"/>
                </a:cubicBezTo>
                <a:cubicBezTo>
                  <a:pt x="941" y="209"/>
                  <a:pt x="942" y="208"/>
                  <a:pt x="942" y="208"/>
                </a:cubicBezTo>
                <a:cubicBezTo>
                  <a:pt x="944" y="208"/>
                  <a:pt x="944" y="212"/>
                  <a:pt x="943" y="213"/>
                </a:cubicBezTo>
                <a:cubicBezTo>
                  <a:pt x="942" y="213"/>
                  <a:pt x="942" y="215"/>
                  <a:pt x="942" y="215"/>
                </a:cubicBezTo>
                <a:cubicBezTo>
                  <a:pt x="942" y="216"/>
                  <a:pt x="944" y="216"/>
                  <a:pt x="944" y="219"/>
                </a:cubicBezTo>
                <a:cubicBezTo>
                  <a:pt x="944" y="219"/>
                  <a:pt x="946" y="222"/>
                  <a:pt x="945" y="222"/>
                </a:cubicBezTo>
                <a:cubicBezTo>
                  <a:pt x="945" y="222"/>
                  <a:pt x="945" y="222"/>
                  <a:pt x="945" y="222"/>
                </a:cubicBezTo>
                <a:cubicBezTo>
                  <a:pt x="945" y="222"/>
                  <a:pt x="945" y="223"/>
                  <a:pt x="945" y="223"/>
                </a:cubicBezTo>
                <a:cubicBezTo>
                  <a:pt x="947" y="222"/>
                  <a:pt x="947" y="224"/>
                  <a:pt x="947" y="225"/>
                </a:cubicBezTo>
                <a:cubicBezTo>
                  <a:pt x="948" y="228"/>
                  <a:pt x="948" y="228"/>
                  <a:pt x="945" y="230"/>
                </a:cubicBezTo>
                <a:cubicBezTo>
                  <a:pt x="949" y="228"/>
                  <a:pt x="948" y="230"/>
                  <a:pt x="948" y="231"/>
                </a:cubicBezTo>
                <a:cubicBezTo>
                  <a:pt x="948" y="232"/>
                  <a:pt x="947" y="233"/>
                  <a:pt x="946" y="233"/>
                </a:cubicBezTo>
                <a:cubicBezTo>
                  <a:pt x="949" y="233"/>
                  <a:pt x="948" y="233"/>
                  <a:pt x="948" y="235"/>
                </a:cubicBezTo>
                <a:cubicBezTo>
                  <a:pt x="948" y="236"/>
                  <a:pt x="950" y="236"/>
                  <a:pt x="950" y="237"/>
                </a:cubicBezTo>
                <a:cubicBezTo>
                  <a:pt x="949" y="240"/>
                  <a:pt x="947" y="240"/>
                  <a:pt x="945" y="241"/>
                </a:cubicBezTo>
                <a:cubicBezTo>
                  <a:pt x="946" y="241"/>
                  <a:pt x="947" y="240"/>
                  <a:pt x="947" y="240"/>
                </a:cubicBezTo>
                <a:cubicBezTo>
                  <a:pt x="947" y="240"/>
                  <a:pt x="949" y="241"/>
                  <a:pt x="949" y="241"/>
                </a:cubicBezTo>
                <a:cubicBezTo>
                  <a:pt x="949" y="242"/>
                  <a:pt x="949" y="243"/>
                  <a:pt x="948" y="243"/>
                </a:cubicBezTo>
                <a:cubicBezTo>
                  <a:pt x="948" y="244"/>
                  <a:pt x="950" y="244"/>
                  <a:pt x="951" y="244"/>
                </a:cubicBezTo>
                <a:cubicBezTo>
                  <a:pt x="951" y="244"/>
                  <a:pt x="951" y="246"/>
                  <a:pt x="951" y="246"/>
                </a:cubicBezTo>
                <a:cubicBezTo>
                  <a:pt x="951" y="247"/>
                  <a:pt x="951" y="247"/>
                  <a:pt x="947" y="249"/>
                </a:cubicBezTo>
                <a:cubicBezTo>
                  <a:pt x="947" y="252"/>
                  <a:pt x="944" y="249"/>
                  <a:pt x="943" y="249"/>
                </a:cubicBezTo>
                <a:cubicBezTo>
                  <a:pt x="942" y="249"/>
                  <a:pt x="940" y="248"/>
                  <a:pt x="941" y="249"/>
                </a:cubicBezTo>
                <a:cubicBezTo>
                  <a:pt x="941" y="249"/>
                  <a:pt x="942" y="250"/>
                  <a:pt x="943" y="250"/>
                </a:cubicBezTo>
                <a:cubicBezTo>
                  <a:pt x="943" y="252"/>
                  <a:pt x="943" y="252"/>
                  <a:pt x="942" y="252"/>
                </a:cubicBezTo>
                <a:cubicBezTo>
                  <a:pt x="943" y="253"/>
                  <a:pt x="943" y="253"/>
                  <a:pt x="943" y="254"/>
                </a:cubicBezTo>
                <a:cubicBezTo>
                  <a:pt x="944" y="254"/>
                  <a:pt x="946" y="254"/>
                  <a:pt x="946" y="255"/>
                </a:cubicBezTo>
                <a:cubicBezTo>
                  <a:pt x="947" y="257"/>
                  <a:pt x="945" y="256"/>
                  <a:pt x="945" y="257"/>
                </a:cubicBezTo>
                <a:cubicBezTo>
                  <a:pt x="946" y="258"/>
                  <a:pt x="949" y="258"/>
                  <a:pt x="949" y="259"/>
                </a:cubicBezTo>
                <a:cubicBezTo>
                  <a:pt x="953" y="259"/>
                  <a:pt x="952" y="258"/>
                  <a:pt x="951" y="264"/>
                </a:cubicBezTo>
                <a:cubicBezTo>
                  <a:pt x="953" y="265"/>
                  <a:pt x="953" y="265"/>
                  <a:pt x="953" y="265"/>
                </a:cubicBezTo>
                <a:cubicBezTo>
                  <a:pt x="954" y="265"/>
                  <a:pt x="954" y="264"/>
                  <a:pt x="954" y="266"/>
                </a:cubicBezTo>
                <a:cubicBezTo>
                  <a:pt x="955" y="266"/>
                  <a:pt x="956" y="265"/>
                  <a:pt x="956" y="265"/>
                </a:cubicBezTo>
                <a:cubicBezTo>
                  <a:pt x="957" y="265"/>
                  <a:pt x="957" y="266"/>
                  <a:pt x="956" y="267"/>
                </a:cubicBezTo>
                <a:cubicBezTo>
                  <a:pt x="958" y="267"/>
                  <a:pt x="958" y="267"/>
                  <a:pt x="958" y="267"/>
                </a:cubicBezTo>
                <a:cubicBezTo>
                  <a:pt x="959" y="266"/>
                  <a:pt x="960" y="264"/>
                  <a:pt x="961" y="266"/>
                </a:cubicBezTo>
                <a:cubicBezTo>
                  <a:pt x="962" y="268"/>
                  <a:pt x="960" y="268"/>
                  <a:pt x="960" y="269"/>
                </a:cubicBezTo>
                <a:cubicBezTo>
                  <a:pt x="961" y="269"/>
                  <a:pt x="964" y="270"/>
                  <a:pt x="965" y="270"/>
                </a:cubicBezTo>
                <a:cubicBezTo>
                  <a:pt x="967" y="267"/>
                  <a:pt x="969" y="267"/>
                  <a:pt x="969" y="270"/>
                </a:cubicBezTo>
                <a:cubicBezTo>
                  <a:pt x="969" y="271"/>
                  <a:pt x="970" y="271"/>
                  <a:pt x="970" y="271"/>
                </a:cubicBezTo>
                <a:cubicBezTo>
                  <a:pt x="971" y="271"/>
                  <a:pt x="971" y="270"/>
                  <a:pt x="972" y="273"/>
                </a:cubicBezTo>
                <a:cubicBezTo>
                  <a:pt x="973" y="273"/>
                  <a:pt x="969" y="275"/>
                  <a:pt x="966" y="275"/>
                </a:cubicBezTo>
                <a:cubicBezTo>
                  <a:pt x="963" y="274"/>
                  <a:pt x="964" y="275"/>
                  <a:pt x="963" y="276"/>
                </a:cubicBezTo>
                <a:cubicBezTo>
                  <a:pt x="962" y="277"/>
                  <a:pt x="961" y="277"/>
                  <a:pt x="960" y="277"/>
                </a:cubicBezTo>
                <a:cubicBezTo>
                  <a:pt x="959" y="277"/>
                  <a:pt x="954" y="279"/>
                  <a:pt x="953" y="280"/>
                </a:cubicBezTo>
                <a:cubicBezTo>
                  <a:pt x="953" y="280"/>
                  <a:pt x="952" y="281"/>
                  <a:pt x="950" y="281"/>
                </a:cubicBezTo>
                <a:cubicBezTo>
                  <a:pt x="946" y="280"/>
                  <a:pt x="947" y="281"/>
                  <a:pt x="944" y="283"/>
                </a:cubicBezTo>
                <a:cubicBezTo>
                  <a:pt x="944" y="283"/>
                  <a:pt x="944" y="284"/>
                  <a:pt x="944" y="284"/>
                </a:cubicBezTo>
                <a:cubicBezTo>
                  <a:pt x="945" y="283"/>
                  <a:pt x="945" y="283"/>
                  <a:pt x="946" y="283"/>
                </a:cubicBezTo>
                <a:cubicBezTo>
                  <a:pt x="947" y="283"/>
                  <a:pt x="950" y="283"/>
                  <a:pt x="950" y="283"/>
                </a:cubicBezTo>
                <a:cubicBezTo>
                  <a:pt x="950" y="282"/>
                  <a:pt x="951" y="281"/>
                  <a:pt x="951" y="281"/>
                </a:cubicBezTo>
                <a:cubicBezTo>
                  <a:pt x="953" y="281"/>
                  <a:pt x="954" y="280"/>
                  <a:pt x="955" y="279"/>
                </a:cubicBezTo>
                <a:cubicBezTo>
                  <a:pt x="959" y="278"/>
                  <a:pt x="962" y="278"/>
                  <a:pt x="964" y="277"/>
                </a:cubicBezTo>
                <a:cubicBezTo>
                  <a:pt x="965" y="276"/>
                  <a:pt x="966" y="276"/>
                  <a:pt x="968" y="275"/>
                </a:cubicBezTo>
                <a:cubicBezTo>
                  <a:pt x="970" y="275"/>
                  <a:pt x="970" y="276"/>
                  <a:pt x="970" y="276"/>
                </a:cubicBezTo>
                <a:cubicBezTo>
                  <a:pt x="970" y="276"/>
                  <a:pt x="971" y="279"/>
                  <a:pt x="971" y="279"/>
                </a:cubicBezTo>
                <a:cubicBezTo>
                  <a:pt x="971" y="281"/>
                  <a:pt x="969" y="282"/>
                  <a:pt x="967" y="283"/>
                </a:cubicBezTo>
                <a:cubicBezTo>
                  <a:pt x="968" y="283"/>
                  <a:pt x="968" y="283"/>
                  <a:pt x="969" y="284"/>
                </a:cubicBezTo>
                <a:cubicBezTo>
                  <a:pt x="969" y="284"/>
                  <a:pt x="970" y="283"/>
                  <a:pt x="971" y="282"/>
                </a:cubicBezTo>
                <a:cubicBezTo>
                  <a:pt x="971" y="281"/>
                  <a:pt x="972" y="281"/>
                  <a:pt x="972" y="281"/>
                </a:cubicBezTo>
                <a:cubicBezTo>
                  <a:pt x="976" y="281"/>
                  <a:pt x="976" y="280"/>
                  <a:pt x="975" y="282"/>
                </a:cubicBezTo>
                <a:cubicBezTo>
                  <a:pt x="979" y="282"/>
                  <a:pt x="979" y="282"/>
                  <a:pt x="979" y="284"/>
                </a:cubicBezTo>
                <a:cubicBezTo>
                  <a:pt x="980" y="285"/>
                  <a:pt x="980" y="287"/>
                  <a:pt x="980" y="288"/>
                </a:cubicBezTo>
                <a:cubicBezTo>
                  <a:pt x="980" y="288"/>
                  <a:pt x="978" y="289"/>
                  <a:pt x="977" y="289"/>
                </a:cubicBezTo>
                <a:cubicBezTo>
                  <a:pt x="979" y="290"/>
                  <a:pt x="979" y="290"/>
                  <a:pt x="979" y="290"/>
                </a:cubicBezTo>
                <a:cubicBezTo>
                  <a:pt x="979" y="291"/>
                  <a:pt x="976" y="292"/>
                  <a:pt x="975" y="292"/>
                </a:cubicBezTo>
                <a:cubicBezTo>
                  <a:pt x="974" y="292"/>
                  <a:pt x="976" y="293"/>
                  <a:pt x="976" y="293"/>
                </a:cubicBezTo>
                <a:cubicBezTo>
                  <a:pt x="977" y="295"/>
                  <a:pt x="977" y="295"/>
                  <a:pt x="975" y="295"/>
                </a:cubicBezTo>
                <a:cubicBezTo>
                  <a:pt x="976" y="296"/>
                  <a:pt x="976" y="296"/>
                  <a:pt x="976" y="296"/>
                </a:cubicBezTo>
                <a:cubicBezTo>
                  <a:pt x="976" y="297"/>
                  <a:pt x="976" y="298"/>
                  <a:pt x="976" y="299"/>
                </a:cubicBezTo>
                <a:cubicBezTo>
                  <a:pt x="975" y="300"/>
                  <a:pt x="968" y="302"/>
                  <a:pt x="965" y="304"/>
                </a:cubicBezTo>
                <a:cubicBezTo>
                  <a:pt x="961" y="307"/>
                  <a:pt x="961" y="307"/>
                  <a:pt x="961" y="307"/>
                </a:cubicBezTo>
                <a:cubicBezTo>
                  <a:pt x="961" y="307"/>
                  <a:pt x="955" y="306"/>
                  <a:pt x="953" y="307"/>
                </a:cubicBezTo>
                <a:cubicBezTo>
                  <a:pt x="952" y="310"/>
                  <a:pt x="947" y="308"/>
                  <a:pt x="947" y="309"/>
                </a:cubicBezTo>
                <a:cubicBezTo>
                  <a:pt x="944" y="312"/>
                  <a:pt x="943" y="311"/>
                  <a:pt x="942" y="312"/>
                </a:cubicBezTo>
                <a:cubicBezTo>
                  <a:pt x="941" y="313"/>
                  <a:pt x="941" y="314"/>
                  <a:pt x="940" y="314"/>
                </a:cubicBezTo>
                <a:cubicBezTo>
                  <a:pt x="938" y="315"/>
                  <a:pt x="935" y="318"/>
                  <a:pt x="934" y="317"/>
                </a:cubicBezTo>
                <a:cubicBezTo>
                  <a:pt x="932" y="318"/>
                  <a:pt x="927" y="320"/>
                  <a:pt x="925" y="320"/>
                </a:cubicBezTo>
                <a:cubicBezTo>
                  <a:pt x="920" y="320"/>
                  <a:pt x="921" y="320"/>
                  <a:pt x="915" y="321"/>
                </a:cubicBezTo>
                <a:cubicBezTo>
                  <a:pt x="914" y="322"/>
                  <a:pt x="914" y="320"/>
                  <a:pt x="912" y="320"/>
                </a:cubicBezTo>
                <a:cubicBezTo>
                  <a:pt x="905" y="319"/>
                  <a:pt x="905" y="319"/>
                  <a:pt x="905" y="319"/>
                </a:cubicBezTo>
                <a:cubicBezTo>
                  <a:pt x="902" y="319"/>
                  <a:pt x="902" y="320"/>
                  <a:pt x="900" y="320"/>
                </a:cubicBezTo>
                <a:cubicBezTo>
                  <a:pt x="899" y="320"/>
                  <a:pt x="899" y="319"/>
                  <a:pt x="893" y="319"/>
                </a:cubicBezTo>
                <a:cubicBezTo>
                  <a:pt x="887" y="319"/>
                  <a:pt x="884" y="319"/>
                  <a:pt x="883" y="319"/>
                </a:cubicBezTo>
                <a:cubicBezTo>
                  <a:pt x="878" y="319"/>
                  <a:pt x="878" y="319"/>
                  <a:pt x="878" y="319"/>
                </a:cubicBezTo>
                <a:cubicBezTo>
                  <a:pt x="876" y="319"/>
                  <a:pt x="876" y="320"/>
                  <a:pt x="874" y="320"/>
                </a:cubicBezTo>
                <a:cubicBezTo>
                  <a:pt x="871" y="320"/>
                  <a:pt x="874" y="319"/>
                  <a:pt x="868" y="323"/>
                </a:cubicBezTo>
                <a:cubicBezTo>
                  <a:pt x="864" y="325"/>
                  <a:pt x="864" y="325"/>
                  <a:pt x="864" y="325"/>
                </a:cubicBezTo>
                <a:cubicBezTo>
                  <a:pt x="861" y="328"/>
                  <a:pt x="861" y="328"/>
                  <a:pt x="861" y="328"/>
                </a:cubicBezTo>
                <a:cubicBezTo>
                  <a:pt x="861" y="329"/>
                  <a:pt x="860" y="330"/>
                  <a:pt x="859" y="330"/>
                </a:cubicBezTo>
                <a:cubicBezTo>
                  <a:pt x="859" y="330"/>
                  <a:pt x="856" y="329"/>
                  <a:pt x="855" y="329"/>
                </a:cubicBezTo>
                <a:cubicBezTo>
                  <a:pt x="854" y="330"/>
                  <a:pt x="846" y="335"/>
                  <a:pt x="845" y="335"/>
                </a:cubicBezTo>
                <a:cubicBezTo>
                  <a:pt x="843" y="336"/>
                  <a:pt x="841" y="337"/>
                  <a:pt x="840" y="337"/>
                </a:cubicBezTo>
                <a:cubicBezTo>
                  <a:pt x="840" y="338"/>
                  <a:pt x="837" y="341"/>
                  <a:pt x="837" y="341"/>
                </a:cubicBezTo>
                <a:cubicBezTo>
                  <a:pt x="836" y="342"/>
                  <a:pt x="835" y="342"/>
                  <a:pt x="834" y="342"/>
                </a:cubicBezTo>
                <a:cubicBezTo>
                  <a:pt x="834" y="342"/>
                  <a:pt x="834" y="343"/>
                  <a:pt x="834" y="344"/>
                </a:cubicBezTo>
                <a:cubicBezTo>
                  <a:pt x="827" y="350"/>
                  <a:pt x="827" y="350"/>
                  <a:pt x="827" y="350"/>
                </a:cubicBezTo>
                <a:cubicBezTo>
                  <a:pt x="823" y="351"/>
                  <a:pt x="823" y="351"/>
                  <a:pt x="823" y="351"/>
                </a:cubicBezTo>
                <a:cubicBezTo>
                  <a:pt x="821" y="353"/>
                  <a:pt x="821" y="353"/>
                  <a:pt x="821" y="353"/>
                </a:cubicBezTo>
                <a:cubicBezTo>
                  <a:pt x="818" y="355"/>
                  <a:pt x="818" y="355"/>
                  <a:pt x="818" y="355"/>
                </a:cubicBezTo>
                <a:cubicBezTo>
                  <a:pt x="817" y="355"/>
                  <a:pt x="817" y="355"/>
                  <a:pt x="816" y="356"/>
                </a:cubicBezTo>
                <a:cubicBezTo>
                  <a:pt x="822" y="356"/>
                  <a:pt x="818" y="356"/>
                  <a:pt x="822" y="354"/>
                </a:cubicBezTo>
                <a:cubicBezTo>
                  <a:pt x="827" y="351"/>
                  <a:pt x="827" y="351"/>
                  <a:pt x="827" y="351"/>
                </a:cubicBezTo>
                <a:cubicBezTo>
                  <a:pt x="830" y="348"/>
                  <a:pt x="830" y="348"/>
                  <a:pt x="830" y="348"/>
                </a:cubicBezTo>
                <a:cubicBezTo>
                  <a:pt x="837" y="343"/>
                  <a:pt x="837" y="343"/>
                  <a:pt x="837" y="343"/>
                </a:cubicBezTo>
                <a:cubicBezTo>
                  <a:pt x="841" y="341"/>
                  <a:pt x="841" y="341"/>
                  <a:pt x="841" y="341"/>
                </a:cubicBezTo>
                <a:cubicBezTo>
                  <a:pt x="846" y="338"/>
                  <a:pt x="846" y="338"/>
                  <a:pt x="846" y="338"/>
                </a:cubicBezTo>
                <a:cubicBezTo>
                  <a:pt x="865" y="332"/>
                  <a:pt x="865" y="332"/>
                  <a:pt x="865" y="332"/>
                </a:cubicBezTo>
                <a:cubicBezTo>
                  <a:pt x="865" y="332"/>
                  <a:pt x="870" y="330"/>
                  <a:pt x="870" y="330"/>
                </a:cubicBezTo>
                <a:cubicBezTo>
                  <a:pt x="871" y="330"/>
                  <a:pt x="875" y="330"/>
                  <a:pt x="875" y="330"/>
                </a:cubicBezTo>
                <a:cubicBezTo>
                  <a:pt x="881" y="330"/>
                  <a:pt x="881" y="330"/>
                  <a:pt x="881" y="330"/>
                </a:cubicBezTo>
                <a:cubicBezTo>
                  <a:pt x="884" y="332"/>
                  <a:pt x="884" y="332"/>
                  <a:pt x="884" y="332"/>
                </a:cubicBezTo>
                <a:cubicBezTo>
                  <a:pt x="885" y="332"/>
                  <a:pt x="887" y="334"/>
                  <a:pt x="887" y="334"/>
                </a:cubicBezTo>
                <a:cubicBezTo>
                  <a:pt x="887" y="335"/>
                  <a:pt x="887" y="336"/>
                  <a:pt x="885" y="336"/>
                </a:cubicBezTo>
                <a:cubicBezTo>
                  <a:pt x="886" y="337"/>
                  <a:pt x="886" y="337"/>
                  <a:pt x="885" y="338"/>
                </a:cubicBezTo>
                <a:cubicBezTo>
                  <a:pt x="885" y="338"/>
                  <a:pt x="885" y="339"/>
                  <a:pt x="884" y="340"/>
                </a:cubicBezTo>
                <a:cubicBezTo>
                  <a:pt x="884" y="340"/>
                  <a:pt x="881" y="340"/>
                  <a:pt x="881" y="340"/>
                </a:cubicBezTo>
                <a:cubicBezTo>
                  <a:pt x="878" y="343"/>
                  <a:pt x="878" y="343"/>
                  <a:pt x="878" y="343"/>
                </a:cubicBezTo>
                <a:cubicBezTo>
                  <a:pt x="878" y="343"/>
                  <a:pt x="874" y="344"/>
                  <a:pt x="874" y="344"/>
                </a:cubicBezTo>
                <a:cubicBezTo>
                  <a:pt x="873" y="344"/>
                  <a:pt x="871" y="343"/>
                  <a:pt x="870" y="343"/>
                </a:cubicBezTo>
                <a:cubicBezTo>
                  <a:pt x="868" y="342"/>
                  <a:pt x="868" y="342"/>
                  <a:pt x="868" y="342"/>
                </a:cubicBezTo>
                <a:cubicBezTo>
                  <a:pt x="865" y="344"/>
                  <a:pt x="865" y="344"/>
                  <a:pt x="865" y="344"/>
                </a:cubicBezTo>
                <a:cubicBezTo>
                  <a:pt x="866" y="343"/>
                  <a:pt x="866" y="344"/>
                  <a:pt x="867" y="345"/>
                </a:cubicBezTo>
                <a:cubicBezTo>
                  <a:pt x="868" y="346"/>
                  <a:pt x="870" y="345"/>
                  <a:pt x="869" y="348"/>
                </a:cubicBezTo>
                <a:cubicBezTo>
                  <a:pt x="871" y="348"/>
                  <a:pt x="871" y="348"/>
                  <a:pt x="871" y="348"/>
                </a:cubicBezTo>
                <a:cubicBezTo>
                  <a:pt x="872" y="347"/>
                  <a:pt x="873" y="345"/>
                  <a:pt x="874" y="345"/>
                </a:cubicBezTo>
                <a:cubicBezTo>
                  <a:pt x="875" y="345"/>
                  <a:pt x="877" y="346"/>
                  <a:pt x="877" y="346"/>
                </a:cubicBezTo>
                <a:cubicBezTo>
                  <a:pt x="879" y="349"/>
                  <a:pt x="877" y="347"/>
                  <a:pt x="876" y="349"/>
                </a:cubicBezTo>
                <a:cubicBezTo>
                  <a:pt x="873" y="353"/>
                  <a:pt x="873" y="352"/>
                  <a:pt x="870" y="354"/>
                </a:cubicBezTo>
                <a:cubicBezTo>
                  <a:pt x="871" y="354"/>
                  <a:pt x="872" y="354"/>
                  <a:pt x="873" y="354"/>
                </a:cubicBezTo>
                <a:cubicBezTo>
                  <a:pt x="875" y="354"/>
                  <a:pt x="872" y="355"/>
                  <a:pt x="872" y="357"/>
                </a:cubicBezTo>
                <a:cubicBezTo>
                  <a:pt x="872" y="357"/>
                  <a:pt x="872" y="358"/>
                  <a:pt x="873" y="359"/>
                </a:cubicBezTo>
                <a:cubicBezTo>
                  <a:pt x="875" y="360"/>
                  <a:pt x="874" y="362"/>
                  <a:pt x="873" y="364"/>
                </a:cubicBezTo>
                <a:cubicBezTo>
                  <a:pt x="876" y="365"/>
                  <a:pt x="874" y="365"/>
                  <a:pt x="878" y="365"/>
                </a:cubicBezTo>
                <a:cubicBezTo>
                  <a:pt x="879" y="365"/>
                  <a:pt x="879" y="365"/>
                  <a:pt x="878" y="365"/>
                </a:cubicBezTo>
                <a:cubicBezTo>
                  <a:pt x="877" y="367"/>
                  <a:pt x="879" y="367"/>
                  <a:pt x="879" y="368"/>
                </a:cubicBezTo>
                <a:cubicBezTo>
                  <a:pt x="879" y="368"/>
                  <a:pt x="879" y="368"/>
                  <a:pt x="879" y="368"/>
                </a:cubicBezTo>
                <a:cubicBezTo>
                  <a:pt x="880" y="368"/>
                  <a:pt x="882" y="368"/>
                  <a:pt x="882" y="368"/>
                </a:cubicBezTo>
                <a:cubicBezTo>
                  <a:pt x="882" y="368"/>
                  <a:pt x="882" y="369"/>
                  <a:pt x="885" y="368"/>
                </a:cubicBezTo>
                <a:cubicBezTo>
                  <a:pt x="887" y="367"/>
                  <a:pt x="887" y="369"/>
                  <a:pt x="887" y="369"/>
                </a:cubicBezTo>
                <a:cubicBezTo>
                  <a:pt x="888" y="369"/>
                  <a:pt x="889" y="368"/>
                  <a:pt x="889" y="370"/>
                </a:cubicBezTo>
                <a:cubicBezTo>
                  <a:pt x="892" y="368"/>
                  <a:pt x="892" y="369"/>
                  <a:pt x="895" y="367"/>
                </a:cubicBezTo>
                <a:cubicBezTo>
                  <a:pt x="896" y="367"/>
                  <a:pt x="895" y="370"/>
                  <a:pt x="896" y="370"/>
                </a:cubicBezTo>
                <a:cubicBezTo>
                  <a:pt x="898" y="370"/>
                  <a:pt x="898" y="370"/>
                  <a:pt x="898" y="370"/>
                </a:cubicBezTo>
                <a:cubicBezTo>
                  <a:pt x="898" y="366"/>
                  <a:pt x="898" y="366"/>
                  <a:pt x="898" y="366"/>
                </a:cubicBezTo>
                <a:cubicBezTo>
                  <a:pt x="899" y="365"/>
                  <a:pt x="900" y="365"/>
                  <a:pt x="900" y="365"/>
                </a:cubicBezTo>
                <a:cubicBezTo>
                  <a:pt x="901" y="364"/>
                  <a:pt x="904" y="360"/>
                  <a:pt x="904" y="360"/>
                </a:cubicBezTo>
                <a:cubicBezTo>
                  <a:pt x="909" y="357"/>
                  <a:pt x="909" y="357"/>
                  <a:pt x="909" y="357"/>
                </a:cubicBezTo>
                <a:cubicBezTo>
                  <a:pt x="909" y="357"/>
                  <a:pt x="911" y="355"/>
                  <a:pt x="912" y="355"/>
                </a:cubicBezTo>
                <a:cubicBezTo>
                  <a:pt x="913" y="356"/>
                  <a:pt x="913" y="356"/>
                  <a:pt x="913" y="356"/>
                </a:cubicBezTo>
                <a:cubicBezTo>
                  <a:pt x="913" y="358"/>
                  <a:pt x="911" y="361"/>
                  <a:pt x="910" y="362"/>
                </a:cubicBezTo>
                <a:cubicBezTo>
                  <a:pt x="911" y="364"/>
                  <a:pt x="912" y="362"/>
                  <a:pt x="913" y="364"/>
                </a:cubicBezTo>
                <a:cubicBezTo>
                  <a:pt x="914" y="364"/>
                  <a:pt x="915" y="365"/>
                  <a:pt x="915" y="366"/>
                </a:cubicBezTo>
                <a:cubicBezTo>
                  <a:pt x="915" y="367"/>
                  <a:pt x="911" y="369"/>
                  <a:pt x="911" y="369"/>
                </a:cubicBezTo>
                <a:cubicBezTo>
                  <a:pt x="910" y="369"/>
                  <a:pt x="910" y="370"/>
                  <a:pt x="907" y="371"/>
                </a:cubicBezTo>
                <a:cubicBezTo>
                  <a:pt x="906" y="372"/>
                  <a:pt x="906" y="372"/>
                  <a:pt x="905" y="372"/>
                </a:cubicBezTo>
                <a:cubicBezTo>
                  <a:pt x="902" y="372"/>
                  <a:pt x="905" y="369"/>
                  <a:pt x="905" y="369"/>
                </a:cubicBezTo>
                <a:cubicBezTo>
                  <a:pt x="906" y="367"/>
                  <a:pt x="906" y="367"/>
                  <a:pt x="906" y="367"/>
                </a:cubicBezTo>
                <a:cubicBezTo>
                  <a:pt x="904" y="367"/>
                  <a:pt x="904" y="367"/>
                  <a:pt x="904" y="367"/>
                </a:cubicBezTo>
                <a:cubicBezTo>
                  <a:pt x="904" y="367"/>
                  <a:pt x="903" y="368"/>
                  <a:pt x="903" y="368"/>
                </a:cubicBezTo>
                <a:cubicBezTo>
                  <a:pt x="903" y="369"/>
                  <a:pt x="905" y="373"/>
                  <a:pt x="900" y="372"/>
                </a:cubicBezTo>
                <a:cubicBezTo>
                  <a:pt x="900" y="373"/>
                  <a:pt x="900" y="373"/>
                  <a:pt x="899" y="374"/>
                </a:cubicBezTo>
                <a:cubicBezTo>
                  <a:pt x="901" y="374"/>
                  <a:pt x="901" y="374"/>
                  <a:pt x="901" y="374"/>
                </a:cubicBezTo>
                <a:cubicBezTo>
                  <a:pt x="903" y="374"/>
                  <a:pt x="900" y="376"/>
                  <a:pt x="900" y="376"/>
                </a:cubicBezTo>
                <a:cubicBezTo>
                  <a:pt x="892" y="377"/>
                  <a:pt x="894" y="377"/>
                  <a:pt x="886" y="379"/>
                </a:cubicBezTo>
                <a:cubicBezTo>
                  <a:pt x="880" y="382"/>
                  <a:pt x="880" y="382"/>
                  <a:pt x="880" y="382"/>
                </a:cubicBezTo>
                <a:cubicBezTo>
                  <a:pt x="875" y="383"/>
                  <a:pt x="876" y="383"/>
                  <a:pt x="876" y="382"/>
                </a:cubicBezTo>
                <a:cubicBezTo>
                  <a:pt x="875" y="384"/>
                  <a:pt x="875" y="385"/>
                  <a:pt x="873" y="384"/>
                </a:cubicBezTo>
                <a:cubicBezTo>
                  <a:pt x="872" y="384"/>
                  <a:pt x="871" y="384"/>
                  <a:pt x="871" y="383"/>
                </a:cubicBezTo>
                <a:cubicBezTo>
                  <a:pt x="871" y="383"/>
                  <a:pt x="870" y="383"/>
                  <a:pt x="870" y="383"/>
                </a:cubicBezTo>
                <a:cubicBezTo>
                  <a:pt x="871" y="385"/>
                  <a:pt x="870" y="385"/>
                  <a:pt x="868" y="384"/>
                </a:cubicBezTo>
                <a:cubicBezTo>
                  <a:pt x="868" y="385"/>
                  <a:pt x="868" y="385"/>
                  <a:pt x="868" y="385"/>
                </a:cubicBezTo>
                <a:cubicBezTo>
                  <a:pt x="868" y="386"/>
                  <a:pt x="866" y="387"/>
                  <a:pt x="865" y="387"/>
                </a:cubicBezTo>
                <a:cubicBezTo>
                  <a:pt x="861" y="390"/>
                  <a:pt x="861" y="390"/>
                  <a:pt x="861" y="390"/>
                </a:cubicBezTo>
                <a:cubicBezTo>
                  <a:pt x="861" y="392"/>
                  <a:pt x="858" y="393"/>
                  <a:pt x="857" y="393"/>
                </a:cubicBezTo>
                <a:cubicBezTo>
                  <a:pt x="856" y="393"/>
                  <a:pt x="856" y="393"/>
                  <a:pt x="856" y="393"/>
                </a:cubicBezTo>
                <a:cubicBezTo>
                  <a:pt x="855" y="395"/>
                  <a:pt x="856" y="394"/>
                  <a:pt x="853" y="395"/>
                </a:cubicBezTo>
                <a:cubicBezTo>
                  <a:pt x="852" y="396"/>
                  <a:pt x="852" y="395"/>
                  <a:pt x="851" y="394"/>
                </a:cubicBezTo>
                <a:cubicBezTo>
                  <a:pt x="850" y="394"/>
                  <a:pt x="850" y="395"/>
                  <a:pt x="849" y="392"/>
                </a:cubicBezTo>
                <a:cubicBezTo>
                  <a:pt x="849" y="392"/>
                  <a:pt x="849" y="392"/>
                  <a:pt x="848" y="391"/>
                </a:cubicBezTo>
                <a:cubicBezTo>
                  <a:pt x="847" y="390"/>
                  <a:pt x="849" y="387"/>
                  <a:pt x="849" y="386"/>
                </a:cubicBezTo>
                <a:cubicBezTo>
                  <a:pt x="849" y="386"/>
                  <a:pt x="849" y="385"/>
                  <a:pt x="850" y="384"/>
                </a:cubicBezTo>
                <a:cubicBezTo>
                  <a:pt x="859" y="379"/>
                  <a:pt x="859" y="379"/>
                  <a:pt x="859" y="379"/>
                </a:cubicBezTo>
                <a:cubicBezTo>
                  <a:pt x="864" y="376"/>
                  <a:pt x="864" y="376"/>
                  <a:pt x="864" y="376"/>
                </a:cubicBezTo>
                <a:cubicBezTo>
                  <a:pt x="865" y="376"/>
                  <a:pt x="867" y="376"/>
                  <a:pt x="868" y="375"/>
                </a:cubicBezTo>
                <a:cubicBezTo>
                  <a:pt x="869" y="375"/>
                  <a:pt x="869" y="375"/>
                  <a:pt x="870" y="376"/>
                </a:cubicBezTo>
                <a:cubicBezTo>
                  <a:pt x="870" y="376"/>
                  <a:pt x="871" y="376"/>
                  <a:pt x="871" y="376"/>
                </a:cubicBezTo>
                <a:cubicBezTo>
                  <a:pt x="871" y="375"/>
                  <a:pt x="871" y="375"/>
                  <a:pt x="872" y="375"/>
                </a:cubicBezTo>
                <a:cubicBezTo>
                  <a:pt x="875" y="375"/>
                  <a:pt x="874" y="375"/>
                  <a:pt x="877" y="374"/>
                </a:cubicBezTo>
                <a:cubicBezTo>
                  <a:pt x="872" y="373"/>
                  <a:pt x="872" y="373"/>
                  <a:pt x="872" y="373"/>
                </a:cubicBezTo>
                <a:cubicBezTo>
                  <a:pt x="870" y="374"/>
                  <a:pt x="870" y="374"/>
                  <a:pt x="870" y="374"/>
                </a:cubicBezTo>
                <a:cubicBezTo>
                  <a:pt x="868" y="374"/>
                  <a:pt x="868" y="374"/>
                  <a:pt x="868" y="374"/>
                </a:cubicBezTo>
                <a:cubicBezTo>
                  <a:pt x="867" y="374"/>
                  <a:pt x="867" y="375"/>
                  <a:pt x="866" y="374"/>
                </a:cubicBezTo>
                <a:cubicBezTo>
                  <a:pt x="866" y="374"/>
                  <a:pt x="865" y="374"/>
                  <a:pt x="866" y="373"/>
                </a:cubicBezTo>
                <a:cubicBezTo>
                  <a:pt x="868" y="371"/>
                  <a:pt x="867" y="371"/>
                  <a:pt x="870" y="370"/>
                </a:cubicBezTo>
                <a:cubicBezTo>
                  <a:pt x="870" y="369"/>
                  <a:pt x="870" y="369"/>
                  <a:pt x="870" y="369"/>
                </a:cubicBezTo>
                <a:cubicBezTo>
                  <a:pt x="869" y="370"/>
                  <a:pt x="869" y="370"/>
                  <a:pt x="868" y="370"/>
                </a:cubicBezTo>
                <a:cubicBezTo>
                  <a:pt x="868" y="371"/>
                  <a:pt x="866" y="371"/>
                  <a:pt x="865" y="372"/>
                </a:cubicBezTo>
                <a:cubicBezTo>
                  <a:pt x="864" y="372"/>
                  <a:pt x="863" y="373"/>
                  <a:pt x="863" y="373"/>
                </a:cubicBezTo>
                <a:cubicBezTo>
                  <a:pt x="862" y="374"/>
                  <a:pt x="856" y="376"/>
                  <a:pt x="856" y="376"/>
                </a:cubicBezTo>
                <a:cubicBezTo>
                  <a:pt x="855" y="375"/>
                  <a:pt x="854" y="375"/>
                  <a:pt x="855" y="374"/>
                </a:cubicBezTo>
                <a:cubicBezTo>
                  <a:pt x="852" y="377"/>
                  <a:pt x="855" y="377"/>
                  <a:pt x="849" y="377"/>
                </a:cubicBezTo>
                <a:cubicBezTo>
                  <a:pt x="847" y="377"/>
                  <a:pt x="847" y="377"/>
                  <a:pt x="846" y="377"/>
                </a:cubicBezTo>
                <a:cubicBezTo>
                  <a:pt x="846" y="379"/>
                  <a:pt x="846" y="379"/>
                  <a:pt x="847" y="380"/>
                </a:cubicBezTo>
                <a:cubicBezTo>
                  <a:pt x="847" y="381"/>
                  <a:pt x="846" y="382"/>
                  <a:pt x="845" y="382"/>
                </a:cubicBezTo>
                <a:cubicBezTo>
                  <a:pt x="844" y="381"/>
                  <a:pt x="844" y="381"/>
                  <a:pt x="843" y="381"/>
                </a:cubicBezTo>
                <a:cubicBezTo>
                  <a:pt x="842" y="382"/>
                  <a:pt x="842" y="382"/>
                  <a:pt x="842" y="382"/>
                </a:cubicBezTo>
                <a:cubicBezTo>
                  <a:pt x="838" y="383"/>
                  <a:pt x="838" y="383"/>
                  <a:pt x="838" y="383"/>
                </a:cubicBezTo>
                <a:cubicBezTo>
                  <a:pt x="835" y="383"/>
                  <a:pt x="837" y="382"/>
                  <a:pt x="834" y="384"/>
                </a:cubicBezTo>
                <a:cubicBezTo>
                  <a:pt x="833" y="385"/>
                  <a:pt x="832" y="383"/>
                  <a:pt x="829" y="384"/>
                </a:cubicBezTo>
                <a:cubicBezTo>
                  <a:pt x="827" y="385"/>
                  <a:pt x="826" y="387"/>
                  <a:pt x="827" y="384"/>
                </a:cubicBezTo>
                <a:cubicBezTo>
                  <a:pt x="826" y="384"/>
                  <a:pt x="826" y="384"/>
                  <a:pt x="826" y="384"/>
                </a:cubicBezTo>
                <a:cubicBezTo>
                  <a:pt x="824" y="386"/>
                  <a:pt x="824" y="386"/>
                  <a:pt x="824" y="386"/>
                </a:cubicBezTo>
                <a:cubicBezTo>
                  <a:pt x="821" y="388"/>
                  <a:pt x="821" y="388"/>
                  <a:pt x="821" y="388"/>
                </a:cubicBezTo>
                <a:cubicBezTo>
                  <a:pt x="821" y="390"/>
                  <a:pt x="821" y="390"/>
                  <a:pt x="821" y="390"/>
                </a:cubicBezTo>
                <a:cubicBezTo>
                  <a:pt x="820" y="390"/>
                  <a:pt x="818" y="389"/>
                  <a:pt x="817" y="389"/>
                </a:cubicBezTo>
                <a:cubicBezTo>
                  <a:pt x="816" y="391"/>
                  <a:pt x="816" y="391"/>
                  <a:pt x="814" y="390"/>
                </a:cubicBezTo>
                <a:cubicBezTo>
                  <a:pt x="812" y="392"/>
                  <a:pt x="812" y="392"/>
                  <a:pt x="811" y="393"/>
                </a:cubicBezTo>
                <a:cubicBezTo>
                  <a:pt x="809" y="393"/>
                  <a:pt x="803" y="400"/>
                  <a:pt x="802" y="401"/>
                </a:cubicBezTo>
                <a:cubicBezTo>
                  <a:pt x="801" y="402"/>
                  <a:pt x="801" y="402"/>
                  <a:pt x="801" y="402"/>
                </a:cubicBezTo>
                <a:cubicBezTo>
                  <a:pt x="804" y="405"/>
                  <a:pt x="803" y="404"/>
                  <a:pt x="801" y="405"/>
                </a:cubicBezTo>
                <a:cubicBezTo>
                  <a:pt x="799" y="407"/>
                  <a:pt x="799" y="407"/>
                  <a:pt x="799" y="407"/>
                </a:cubicBezTo>
                <a:cubicBezTo>
                  <a:pt x="800" y="409"/>
                  <a:pt x="800" y="409"/>
                  <a:pt x="800" y="409"/>
                </a:cubicBezTo>
                <a:cubicBezTo>
                  <a:pt x="800" y="410"/>
                  <a:pt x="799" y="411"/>
                  <a:pt x="800" y="411"/>
                </a:cubicBezTo>
                <a:cubicBezTo>
                  <a:pt x="800" y="413"/>
                  <a:pt x="800" y="413"/>
                  <a:pt x="800" y="413"/>
                </a:cubicBezTo>
                <a:cubicBezTo>
                  <a:pt x="801" y="413"/>
                  <a:pt x="803" y="414"/>
                  <a:pt x="803" y="414"/>
                </a:cubicBezTo>
                <a:cubicBezTo>
                  <a:pt x="803" y="413"/>
                  <a:pt x="804" y="413"/>
                  <a:pt x="804" y="413"/>
                </a:cubicBezTo>
                <a:cubicBezTo>
                  <a:pt x="803" y="411"/>
                  <a:pt x="803" y="411"/>
                  <a:pt x="803" y="411"/>
                </a:cubicBezTo>
                <a:cubicBezTo>
                  <a:pt x="801" y="411"/>
                  <a:pt x="804" y="410"/>
                  <a:pt x="804" y="410"/>
                </a:cubicBezTo>
                <a:cubicBezTo>
                  <a:pt x="806" y="410"/>
                  <a:pt x="805" y="411"/>
                  <a:pt x="806" y="412"/>
                </a:cubicBezTo>
                <a:cubicBezTo>
                  <a:pt x="806" y="413"/>
                  <a:pt x="805" y="415"/>
                  <a:pt x="804" y="415"/>
                </a:cubicBezTo>
                <a:cubicBezTo>
                  <a:pt x="801" y="416"/>
                  <a:pt x="803" y="416"/>
                  <a:pt x="801" y="416"/>
                </a:cubicBezTo>
                <a:cubicBezTo>
                  <a:pt x="799" y="416"/>
                  <a:pt x="798" y="418"/>
                  <a:pt x="798" y="417"/>
                </a:cubicBezTo>
                <a:cubicBezTo>
                  <a:pt x="796" y="416"/>
                  <a:pt x="796" y="416"/>
                  <a:pt x="797" y="415"/>
                </a:cubicBezTo>
                <a:cubicBezTo>
                  <a:pt x="797" y="415"/>
                  <a:pt x="797" y="415"/>
                  <a:pt x="797" y="415"/>
                </a:cubicBezTo>
                <a:cubicBezTo>
                  <a:pt x="797" y="415"/>
                  <a:pt x="793" y="418"/>
                  <a:pt x="793" y="417"/>
                </a:cubicBezTo>
                <a:cubicBezTo>
                  <a:pt x="791" y="417"/>
                  <a:pt x="792" y="417"/>
                  <a:pt x="793" y="415"/>
                </a:cubicBezTo>
                <a:cubicBezTo>
                  <a:pt x="792" y="415"/>
                  <a:pt x="792" y="415"/>
                  <a:pt x="792" y="415"/>
                </a:cubicBezTo>
                <a:cubicBezTo>
                  <a:pt x="791" y="416"/>
                  <a:pt x="791" y="416"/>
                  <a:pt x="791" y="416"/>
                </a:cubicBezTo>
                <a:cubicBezTo>
                  <a:pt x="791" y="416"/>
                  <a:pt x="791" y="418"/>
                  <a:pt x="791" y="418"/>
                </a:cubicBezTo>
                <a:cubicBezTo>
                  <a:pt x="790" y="418"/>
                  <a:pt x="790" y="418"/>
                  <a:pt x="788" y="419"/>
                </a:cubicBezTo>
                <a:cubicBezTo>
                  <a:pt x="783" y="420"/>
                  <a:pt x="783" y="420"/>
                  <a:pt x="783" y="420"/>
                </a:cubicBezTo>
                <a:cubicBezTo>
                  <a:pt x="784" y="420"/>
                  <a:pt x="780" y="420"/>
                  <a:pt x="778" y="420"/>
                </a:cubicBezTo>
                <a:cubicBezTo>
                  <a:pt x="776" y="420"/>
                  <a:pt x="776" y="420"/>
                  <a:pt x="776" y="420"/>
                </a:cubicBezTo>
                <a:cubicBezTo>
                  <a:pt x="775" y="420"/>
                  <a:pt x="773" y="421"/>
                  <a:pt x="772" y="422"/>
                </a:cubicBezTo>
                <a:cubicBezTo>
                  <a:pt x="769" y="422"/>
                  <a:pt x="769" y="422"/>
                  <a:pt x="767" y="423"/>
                </a:cubicBezTo>
                <a:cubicBezTo>
                  <a:pt x="768" y="423"/>
                  <a:pt x="770" y="423"/>
                  <a:pt x="771" y="423"/>
                </a:cubicBezTo>
                <a:cubicBezTo>
                  <a:pt x="777" y="423"/>
                  <a:pt x="775" y="423"/>
                  <a:pt x="778" y="421"/>
                </a:cubicBezTo>
                <a:cubicBezTo>
                  <a:pt x="779" y="421"/>
                  <a:pt x="783" y="420"/>
                  <a:pt x="781" y="422"/>
                </a:cubicBezTo>
                <a:cubicBezTo>
                  <a:pt x="782" y="422"/>
                  <a:pt x="783" y="421"/>
                  <a:pt x="783" y="422"/>
                </a:cubicBezTo>
                <a:cubicBezTo>
                  <a:pt x="783" y="424"/>
                  <a:pt x="781" y="423"/>
                  <a:pt x="780" y="424"/>
                </a:cubicBezTo>
                <a:cubicBezTo>
                  <a:pt x="780" y="424"/>
                  <a:pt x="778" y="425"/>
                  <a:pt x="778" y="425"/>
                </a:cubicBezTo>
                <a:cubicBezTo>
                  <a:pt x="777" y="425"/>
                  <a:pt x="777" y="425"/>
                  <a:pt x="776" y="426"/>
                </a:cubicBezTo>
                <a:cubicBezTo>
                  <a:pt x="775" y="426"/>
                  <a:pt x="775" y="425"/>
                  <a:pt x="771" y="426"/>
                </a:cubicBezTo>
                <a:cubicBezTo>
                  <a:pt x="768" y="427"/>
                  <a:pt x="768" y="428"/>
                  <a:pt x="764" y="428"/>
                </a:cubicBezTo>
                <a:cubicBezTo>
                  <a:pt x="762" y="428"/>
                  <a:pt x="762" y="427"/>
                  <a:pt x="763" y="426"/>
                </a:cubicBezTo>
                <a:cubicBezTo>
                  <a:pt x="762" y="427"/>
                  <a:pt x="760" y="428"/>
                  <a:pt x="760" y="429"/>
                </a:cubicBezTo>
                <a:cubicBezTo>
                  <a:pt x="760" y="429"/>
                  <a:pt x="760" y="429"/>
                  <a:pt x="760" y="429"/>
                </a:cubicBezTo>
                <a:cubicBezTo>
                  <a:pt x="762" y="429"/>
                  <a:pt x="762" y="429"/>
                  <a:pt x="762" y="432"/>
                </a:cubicBezTo>
                <a:cubicBezTo>
                  <a:pt x="762" y="432"/>
                  <a:pt x="760" y="434"/>
                  <a:pt x="759" y="435"/>
                </a:cubicBezTo>
                <a:cubicBezTo>
                  <a:pt x="758" y="437"/>
                  <a:pt x="758" y="437"/>
                  <a:pt x="757" y="439"/>
                </a:cubicBezTo>
                <a:cubicBezTo>
                  <a:pt x="756" y="440"/>
                  <a:pt x="753" y="441"/>
                  <a:pt x="753" y="442"/>
                </a:cubicBezTo>
                <a:cubicBezTo>
                  <a:pt x="749" y="446"/>
                  <a:pt x="749" y="446"/>
                  <a:pt x="749" y="446"/>
                </a:cubicBezTo>
                <a:cubicBezTo>
                  <a:pt x="749" y="447"/>
                  <a:pt x="747" y="447"/>
                  <a:pt x="747" y="447"/>
                </a:cubicBezTo>
                <a:cubicBezTo>
                  <a:pt x="745" y="446"/>
                  <a:pt x="746" y="446"/>
                  <a:pt x="747" y="444"/>
                </a:cubicBezTo>
                <a:cubicBezTo>
                  <a:pt x="747" y="444"/>
                  <a:pt x="747" y="444"/>
                  <a:pt x="747" y="444"/>
                </a:cubicBezTo>
                <a:cubicBezTo>
                  <a:pt x="746" y="444"/>
                  <a:pt x="746" y="443"/>
                  <a:pt x="744" y="442"/>
                </a:cubicBezTo>
                <a:cubicBezTo>
                  <a:pt x="744" y="444"/>
                  <a:pt x="744" y="443"/>
                  <a:pt x="744" y="445"/>
                </a:cubicBezTo>
                <a:cubicBezTo>
                  <a:pt x="743" y="446"/>
                  <a:pt x="746" y="448"/>
                  <a:pt x="745" y="448"/>
                </a:cubicBezTo>
                <a:cubicBezTo>
                  <a:pt x="744" y="452"/>
                  <a:pt x="745" y="450"/>
                  <a:pt x="743" y="452"/>
                </a:cubicBezTo>
                <a:cubicBezTo>
                  <a:pt x="739" y="457"/>
                  <a:pt x="739" y="457"/>
                  <a:pt x="739" y="457"/>
                </a:cubicBezTo>
                <a:cubicBezTo>
                  <a:pt x="735" y="463"/>
                  <a:pt x="735" y="463"/>
                  <a:pt x="735" y="463"/>
                </a:cubicBezTo>
                <a:cubicBezTo>
                  <a:pt x="731" y="467"/>
                  <a:pt x="731" y="467"/>
                  <a:pt x="731" y="467"/>
                </a:cubicBezTo>
                <a:cubicBezTo>
                  <a:pt x="730" y="468"/>
                  <a:pt x="730" y="466"/>
                  <a:pt x="730" y="465"/>
                </a:cubicBezTo>
                <a:cubicBezTo>
                  <a:pt x="730" y="465"/>
                  <a:pt x="731" y="462"/>
                  <a:pt x="731" y="462"/>
                </a:cubicBezTo>
                <a:cubicBezTo>
                  <a:pt x="733" y="461"/>
                  <a:pt x="734" y="460"/>
                  <a:pt x="735" y="459"/>
                </a:cubicBezTo>
                <a:cubicBezTo>
                  <a:pt x="734" y="457"/>
                  <a:pt x="734" y="458"/>
                  <a:pt x="736" y="454"/>
                </a:cubicBezTo>
                <a:cubicBezTo>
                  <a:pt x="734" y="454"/>
                  <a:pt x="731" y="453"/>
                  <a:pt x="734" y="450"/>
                </a:cubicBezTo>
                <a:cubicBezTo>
                  <a:pt x="734" y="449"/>
                  <a:pt x="733" y="448"/>
                  <a:pt x="733" y="448"/>
                </a:cubicBezTo>
                <a:cubicBezTo>
                  <a:pt x="733" y="446"/>
                  <a:pt x="736" y="445"/>
                  <a:pt x="736" y="445"/>
                </a:cubicBezTo>
                <a:cubicBezTo>
                  <a:pt x="736" y="444"/>
                  <a:pt x="735" y="443"/>
                  <a:pt x="736" y="443"/>
                </a:cubicBezTo>
                <a:cubicBezTo>
                  <a:pt x="738" y="442"/>
                  <a:pt x="738" y="442"/>
                  <a:pt x="740" y="440"/>
                </a:cubicBezTo>
                <a:cubicBezTo>
                  <a:pt x="739" y="440"/>
                  <a:pt x="739" y="440"/>
                  <a:pt x="739" y="440"/>
                </a:cubicBezTo>
                <a:cubicBezTo>
                  <a:pt x="738" y="442"/>
                  <a:pt x="736" y="442"/>
                  <a:pt x="735" y="443"/>
                </a:cubicBezTo>
                <a:cubicBezTo>
                  <a:pt x="734" y="444"/>
                  <a:pt x="733" y="447"/>
                  <a:pt x="733" y="448"/>
                </a:cubicBezTo>
                <a:cubicBezTo>
                  <a:pt x="732" y="450"/>
                  <a:pt x="731" y="450"/>
                  <a:pt x="731" y="452"/>
                </a:cubicBezTo>
                <a:cubicBezTo>
                  <a:pt x="731" y="455"/>
                  <a:pt x="731" y="456"/>
                  <a:pt x="728" y="454"/>
                </a:cubicBezTo>
                <a:cubicBezTo>
                  <a:pt x="726" y="454"/>
                  <a:pt x="724" y="453"/>
                  <a:pt x="725" y="452"/>
                </a:cubicBezTo>
                <a:cubicBezTo>
                  <a:pt x="725" y="452"/>
                  <a:pt x="724" y="453"/>
                  <a:pt x="723" y="453"/>
                </a:cubicBezTo>
                <a:cubicBezTo>
                  <a:pt x="724" y="454"/>
                  <a:pt x="726" y="455"/>
                  <a:pt x="727" y="456"/>
                </a:cubicBezTo>
                <a:cubicBezTo>
                  <a:pt x="728" y="456"/>
                  <a:pt x="728" y="455"/>
                  <a:pt x="729" y="456"/>
                </a:cubicBezTo>
                <a:cubicBezTo>
                  <a:pt x="731" y="457"/>
                  <a:pt x="730" y="457"/>
                  <a:pt x="731" y="459"/>
                </a:cubicBezTo>
                <a:cubicBezTo>
                  <a:pt x="731" y="460"/>
                  <a:pt x="729" y="461"/>
                  <a:pt x="729" y="462"/>
                </a:cubicBezTo>
                <a:cubicBezTo>
                  <a:pt x="729" y="462"/>
                  <a:pt x="729" y="462"/>
                  <a:pt x="728" y="463"/>
                </a:cubicBezTo>
                <a:cubicBezTo>
                  <a:pt x="729" y="463"/>
                  <a:pt x="729" y="463"/>
                  <a:pt x="729" y="464"/>
                </a:cubicBezTo>
                <a:cubicBezTo>
                  <a:pt x="728" y="465"/>
                  <a:pt x="729" y="465"/>
                  <a:pt x="727" y="465"/>
                </a:cubicBezTo>
                <a:cubicBezTo>
                  <a:pt x="727" y="465"/>
                  <a:pt x="727" y="466"/>
                  <a:pt x="726" y="466"/>
                </a:cubicBezTo>
                <a:cubicBezTo>
                  <a:pt x="727" y="466"/>
                  <a:pt x="727" y="466"/>
                  <a:pt x="727" y="466"/>
                </a:cubicBezTo>
                <a:cubicBezTo>
                  <a:pt x="728" y="466"/>
                  <a:pt x="728" y="470"/>
                  <a:pt x="727" y="470"/>
                </a:cubicBezTo>
                <a:cubicBezTo>
                  <a:pt x="730" y="470"/>
                  <a:pt x="730" y="469"/>
                  <a:pt x="730" y="471"/>
                </a:cubicBezTo>
                <a:cubicBezTo>
                  <a:pt x="730" y="472"/>
                  <a:pt x="729" y="476"/>
                  <a:pt x="729" y="477"/>
                </a:cubicBezTo>
                <a:cubicBezTo>
                  <a:pt x="729" y="477"/>
                  <a:pt x="731" y="479"/>
                  <a:pt x="730" y="479"/>
                </a:cubicBezTo>
                <a:cubicBezTo>
                  <a:pt x="728" y="480"/>
                  <a:pt x="728" y="480"/>
                  <a:pt x="726" y="478"/>
                </a:cubicBezTo>
                <a:cubicBezTo>
                  <a:pt x="725" y="479"/>
                  <a:pt x="725" y="479"/>
                  <a:pt x="724" y="479"/>
                </a:cubicBezTo>
                <a:cubicBezTo>
                  <a:pt x="724" y="480"/>
                  <a:pt x="723" y="480"/>
                  <a:pt x="723" y="480"/>
                </a:cubicBezTo>
                <a:cubicBezTo>
                  <a:pt x="724" y="480"/>
                  <a:pt x="724" y="480"/>
                  <a:pt x="724" y="480"/>
                </a:cubicBezTo>
                <a:cubicBezTo>
                  <a:pt x="724" y="480"/>
                  <a:pt x="727" y="479"/>
                  <a:pt x="726" y="481"/>
                </a:cubicBezTo>
                <a:cubicBezTo>
                  <a:pt x="727" y="481"/>
                  <a:pt x="727" y="481"/>
                  <a:pt x="728" y="481"/>
                </a:cubicBezTo>
                <a:cubicBezTo>
                  <a:pt x="730" y="481"/>
                  <a:pt x="729" y="486"/>
                  <a:pt x="727" y="486"/>
                </a:cubicBezTo>
                <a:cubicBezTo>
                  <a:pt x="724" y="487"/>
                  <a:pt x="725" y="487"/>
                  <a:pt x="724" y="488"/>
                </a:cubicBezTo>
                <a:cubicBezTo>
                  <a:pt x="723" y="488"/>
                  <a:pt x="721" y="489"/>
                  <a:pt x="721" y="488"/>
                </a:cubicBezTo>
                <a:cubicBezTo>
                  <a:pt x="720" y="488"/>
                  <a:pt x="720" y="486"/>
                  <a:pt x="719" y="486"/>
                </a:cubicBezTo>
                <a:cubicBezTo>
                  <a:pt x="719" y="486"/>
                  <a:pt x="719" y="487"/>
                  <a:pt x="717" y="487"/>
                </a:cubicBezTo>
                <a:cubicBezTo>
                  <a:pt x="718" y="487"/>
                  <a:pt x="719" y="487"/>
                  <a:pt x="719" y="488"/>
                </a:cubicBezTo>
                <a:cubicBezTo>
                  <a:pt x="719" y="489"/>
                  <a:pt x="719" y="489"/>
                  <a:pt x="718" y="490"/>
                </a:cubicBezTo>
                <a:cubicBezTo>
                  <a:pt x="718" y="490"/>
                  <a:pt x="718" y="491"/>
                  <a:pt x="717" y="492"/>
                </a:cubicBezTo>
                <a:cubicBezTo>
                  <a:pt x="718" y="491"/>
                  <a:pt x="720" y="491"/>
                  <a:pt x="720" y="492"/>
                </a:cubicBezTo>
                <a:cubicBezTo>
                  <a:pt x="721" y="493"/>
                  <a:pt x="718" y="495"/>
                  <a:pt x="717" y="495"/>
                </a:cubicBezTo>
                <a:cubicBezTo>
                  <a:pt x="715" y="497"/>
                  <a:pt x="711" y="496"/>
                  <a:pt x="710" y="496"/>
                </a:cubicBezTo>
                <a:cubicBezTo>
                  <a:pt x="710" y="496"/>
                  <a:pt x="709" y="497"/>
                  <a:pt x="709" y="496"/>
                </a:cubicBezTo>
                <a:cubicBezTo>
                  <a:pt x="708" y="498"/>
                  <a:pt x="708" y="498"/>
                  <a:pt x="708" y="498"/>
                </a:cubicBezTo>
                <a:cubicBezTo>
                  <a:pt x="708" y="498"/>
                  <a:pt x="707" y="499"/>
                  <a:pt x="706" y="499"/>
                </a:cubicBezTo>
                <a:cubicBezTo>
                  <a:pt x="704" y="502"/>
                  <a:pt x="704" y="502"/>
                  <a:pt x="704" y="502"/>
                </a:cubicBezTo>
                <a:cubicBezTo>
                  <a:pt x="703" y="502"/>
                  <a:pt x="702" y="503"/>
                  <a:pt x="702" y="503"/>
                </a:cubicBezTo>
                <a:cubicBezTo>
                  <a:pt x="702" y="503"/>
                  <a:pt x="701" y="505"/>
                  <a:pt x="700" y="505"/>
                </a:cubicBezTo>
                <a:cubicBezTo>
                  <a:pt x="698" y="505"/>
                  <a:pt x="698" y="505"/>
                  <a:pt x="698" y="505"/>
                </a:cubicBezTo>
                <a:cubicBezTo>
                  <a:pt x="697" y="505"/>
                  <a:pt x="693" y="506"/>
                  <a:pt x="692" y="507"/>
                </a:cubicBezTo>
                <a:cubicBezTo>
                  <a:pt x="690" y="510"/>
                  <a:pt x="687" y="511"/>
                  <a:pt x="686" y="513"/>
                </a:cubicBezTo>
                <a:cubicBezTo>
                  <a:pt x="685" y="515"/>
                  <a:pt x="683" y="514"/>
                  <a:pt x="682" y="515"/>
                </a:cubicBezTo>
                <a:cubicBezTo>
                  <a:pt x="680" y="518"/>
                  <a:pt x="671" y="521"/>
                  <a:pt x="671" y="522"/>
                </a:cubicBezTo>
                <a:cubicBezTo>
                  <a:pt x="670" y="523"/>
                  <a:pt x="670" y="523"/>
                  <a:pt x="670" y="523"/>
                </a:cubicBezTo>
                <a:cubicBezTo>
                  <a:pt x="670" y="523"/>
                  <a:pt x="668" y="524"/>
                  <a:pt x="668" y="524"/>
                </a:cubicBezTo>
                <a:cubicBezTo>
                  <a:pt x="667" y="525"/>
                  <a:pt x="666" y="528"/>
                  <a:pt x="665" y="528"/>
                </a:cubicBezTo>
                <a:cubicBezTo>
                  <a:pt x="661" y="532"/>
                  <a:pt x="661" y="532"/>
                  <a:pt x="661" y="532"/>
                </a:cubicBezTo>
                <a:cubicBezTo>
                  <a:pt x="660" y="535"/>
                  <a:pt x="660" y="535"/>
                  <a:pt x="660" y="535"/>
                </a:cubicBezTo>
                <a:cubicBezTo>
                  <a:pt x="660" y="536"/>
                  <a:pt x="657" y="538"/>
                  <a:pt x="657" y="539"/>
                </a:cubicBezTo>
                <a:cubicBezTo>
                  <a:pt x="657" y="539"/>
                  <a:pt x="657" y="543"/>
                  <a:pt x="657" y="543"/>
                </a:cubicBezTo>
                <a:cubicBezTo>
                  <a:pt x="657" y="544"/>
                  <a:pt x="656" y="547"/>
                  <a:pt x="656" y="548"/>
                </a:cubicBezTo>
                <a:cubicBezTo>
                  <a:pt x="656" y="550"/>
                  <a:pt x="658" y="559"/>
                  <a:pt x="658" y="561"/>
                </a:cubicBezTo>
                <a:cubicBezTo>
                  <a:pt x="659" y="562"/>
                  <a:pt x="661" y="566"/>
                  <a:pt x="661" y="567"/>
                </a:cubicBezTo>
                <a:cubicBezTo>
                  <a:pt x="661" y="568"/>
                  <a:pt x="659" y="570"/>
                  <a:pt x="659" y="571"/>
                </a:cubicBezTo>
                <a:cubicBezTo>
                  <a:pt x="659" y="572"/>
                  <a:pt x="660" y="579"/>
                  <a:pt x="661" y="582"/>
                </a:cubicBezTo>
                <a:cubicBezTo>
                  <a:pt x="661" y="590"/>
                  <a:pt x="661" y="590"/>
                  <a:pt x="661" y="590"/>
                </a:cubicBezTo>
                <a:cubicBezTo>
                  <a:pt x="661" y="590"/>
                  <a:pt x="659" y="594"/>
                  <a:pt x="659" y="595"/>
                </a:cubicBezTo>
                <a:cubicBezTo>
                  <a:pt x="658" y="597"/>
                  <a:pt x="658" y="598"/>
                  <a:pt x="657" y="601"/>
                </a:cubicBezTo>
                <a:cubicBezTo>
                  <a:pt x="659" y="601"/>
                  <a:pt x="655" y="604"/>
                  <a:pt x="655" y="604"/>
                </a:cubicBezTo>
                <a:cubicBezTo>
                  <a:pt x="655" y="605"/>
                  <a:pt x="654" y="607"/>
                  <a:pt x="653" y="607"/>
                </a:cubicBezTo>
                <a:cubicBezTo>
                  <a:pt x="650" y="609"/>
                  <a:pt x="651" y="608"/>
                  <a:pt x="653" y="605"/>
                </a:cubicBezTo>
                <a:cubicBezTo>
                  <a:pt x="649" y="606"/>
                  <a:pt x="651" y="605"/>
                  <a:pt x="649" y="605"/>
                </a:cubicBezTo>
                <a:cubicBezTo>
                  <a:pt x="649" y="605"/>
                  <a:pt x="648" y="606"/>
                  <a:pt x="648" y="606"/>
                </a:cubicBezTo>
                <a:cubicBezTo>
                  <a:pt x="645" y="604"/>
                  <a:pt x="647" y="603"/>
                  <a:pt x="646" y="601"/>
                </a:cubicBezTo>
                <a:cubicBezTo>
                  <a:pt x="645" y="599"/>
                  <a:pt x="646" y="599"/>
                  <a:pt x="644" y="597"/>
                </a:cubicBezTo>
                <a:cubicBezTo>
                  <a:pt x="641" y="596"/>
                  <a:pt x="641" y="596"/>
                  <a:pt x="642" y="591"/>
                </a:cubicBezTo>
                <a:cubicBezTo>
                  <a:pt x="640" y="590"/>
                  <a:pt x="640" y="590"/>
                  <a:pt x="640" y="590"/>
                </a:cubicBezTo>
                <a:cubicBezTo>
                  <a:pt x="639" y="587"/>
                  <a:pt x="639" y="588"/>
                  <a:pt x="641" y="585"/>
                </a:cubicBezTo>
                <a:cubicBezTo>
                  <a:pt x="640" y="585"/>
                  <a:pt x="640" y="585"/>
                  <a:pt x="640" y="585"/>
                </a:cubicBezTo>
                <a:cubicBezTo>
                  <a:pt x="640" y="586"/>
                  <a:pt x="638" y="587"/>
                  <a:pt x="638" y="586"/>
                </a:cubicBezTo>
                <a:cubicBezTo>
                  <a:pt x="636" y="579"/>
                  <a:pt x="636" y="579"/>
                  <a:pt x="636" y="579"/>
                </a:cubicBezTo>
                <a:cubicBezTo>
                  <a:pt x="636" y="579"/>
                  <a:pt x="637" y="577"/>
                  <a:pt x="638" y="576"/>
                </a:cubicBezTo>
                <a:cubicBezTo>
                  <a:pt x="639" y="576"/>
                  <a:pt x="639" y="575"/>
                  <a:pt x="640" y="574"/>
                </a:cubicBezTo>
                <a:cubicBezTo>
                  <a:pt x="639" y="574"/>
                  <a:pt x="639" y="574"/>
                  <a:pt x="639" y="574"/>
                </a:cubicBezTo>
                <a:cubicBezTo>
                  <a:pt x="638" y="575"/>
                  <a:pt x="638" y="576"/>
                  <a:pt x="636" y="576"/>
                </a:cubicBezTo>
                <a:cubicBezTo>
                  <a:pt x="636" y="576"/>
                  <a:pt x="635" y="575"/>
                  <a:pt x="635" y="574"/>
                </a:cubicBezTo>
                <a:cubicBezTo>
                  <a:pt x="635" y="574"/>
                  <a:pt x="635" y="573"/>
                  <a:pt x="638" y="569"/>
                </a:cubicBezTo>
                <a:cubicBezTo>
                  <a:pt x="640" y="565"/>
                  <a:pt x="640" y="565"/>
                  <a:pt x="640" y="565"/>
                </a:cubicBezTo>
                <a:cubicBezTo>
                  <a:pt x="640" y="561"/>
                  <a:pt x="640" y="561"/>
                  <a:pt x="640" y="561"/>
                </a:cubicBezTo>
                <a:cubicBezTo>
                  <a:pt x="639" y="560"/>
                  <a:pt x="639" y="560"/>
                  <a:pt x="639" y="560"/>
                </a:cubicBezTo>
                <a:cubicBezTo>
                  <a:pt x="638" y="559"/>
                  <a:pt x="636" y="558"/>
                  <a:pt x="636" y="557"/>
                </a:cubicBezTo>
                <a:cubicBezTo>
                  <a:pt x="632" y="549"/>
                  <a:pt x="633" y="551"/>
                  <a:pt x="628" y="549"/>
                </a:cubicBezTo>
                <a:cubicBezTo>
                  <a:pt x="623" y="551"/>
                  <a:pt x="625" y="551"/>
                  <a:pt x="621" y="554"/>
                </a:cubicBezTo>
                <a:cubicBezTo>
                  <a:pt x="619" y="554"/>
                  <a:pt x="619" y="554"/>
                  <a:pt x="619" y="554"/>
                </a:cubicBezTo>
                <a:cubicBezTo>
                  <a:pt x="613" y="550"/>
                  <a:pt x="615" y="552"/>
                  <a:pt x="615" y="549"/>
                </a:cubicBezTo>
                <a:cubicBezTo>
                  <a:pt x="613" y="548"/>
                  <a:pt x="613" y="548"/>
                  <a:pt x="613" y="547"/>
                </a:cubicBezTo>
                <a:cubicBezTo>
                  <a:pt x="610" y="547"/>
                  <a:pt x="611" y="546"/>
                  <a:pt x="608" y="544"/>
                </a:cubicBezTo>
                <a:cubicBezTo>
                  <a:pt x="608" y="544"/>
                  <a:pt x="607" y="545"/>
                  <a:pt x="607" y="545"/>
                </a:cubicBezTo>
                <a:cubicBezTo>
                  <a:pt x="603" y="545"/>
                  <a:pt x="604" y="545"/>
                  <a:pt x="602" y="543"/>
                </a:cubicBezTo>
                <a:cubicBezTo>
                  <a:pt x="600" y="543"/>
                  <a:pt x="600" y="543"/>
                  <a:pt x="600" y="543"/>
                </a:cubicBezTo>
                <a:cubicBezTo>
                  <a:pt x="600" y="544"/>
                  <a:pt x="599" y="545"/>
                  <a:pt x="598" y="545"/>
                </a:cubicBezTo>
                <a:cubicBezTo>
                  <a:pt x="595" y="546"/>
                  <a:pt x="596" y="546"/>
                  <a:pt x="595" y="546"/>
                </a:cubicBezTo>
                <a:cubicBezTo>
                  <a:pt x="595" y="546"/>
                  <a:pt x="593" y="546"/>
                  <a:pt x="593" y="545"/>
                </a:cubicBezTo>
                <a:cubicBezTo>
                  <a:pt x="593" y="543"/>
                  <a:pt x="594" y="543"/>
                  <a:pt x="593" y="541"/>
                </a:cubicBezTo>
                <a:cubicBezTo>
                  <a:pt x="592" y="543"/>
                  <a:pt x="591" y="545"/>
                  <a:pt x="590" y="545"/>
                </a:cubicBezTo>
                <a:cubicBezTo>
                  <a:pt x="586" y="545"/>
                  <a:pt x="587" y="547"/>
                  <a:pt x="583" y="545"/>
                </a:cubicBezTo>
                <a:cubicBezTo>
                  <a:pt x="583" y="547"/>
                  <a:pt x="582" y="546"/>
                  <a:pt x="578" y="546"/>
                </a:cubicBezTo>
                <a:cubicBezTo>
                  <a:pt x="578" y="547"/>
                  <a:pt x="576" y="547"/>
                  <a:pt x="575" y="547"/>
                </a:cubicBezTo>
                <a:cubicBezTo>
                  <a:pt x="574" y="547"/>
                  <a:pt x="573" y="545"/>
                  <a:pt x="572" y="545"/>
                </a:cubicBezTo>
                <a:cubicBezTo>
                  <a:pt x="571" y="545"/>
                  <a:pt x="571" y="544"/>
                  <a:pt x="570" y="546"/>
                </a:cubicBezTo>
                <a:cubicBezTo>
                  <a:pt x="568" y="548"/>
                  <a:pt x="568" y="548"/>
                  <a:pt x="571" y="548"/>
                </a:cubicBezTo>
                <a:cubicBezTo>
                  <a:pt x="572" y="549"/>
                  <a:pt x="574" y="549"/>
                  <a:pt x="574" y="550"/>
                </a:cubicBezTo>
                <a:cubicBezTo>
                  <a:pt x="575" y="552"/>
                  <a:pt x="576" y="549"/>
                  <a:pt x="577" y="549"/>
                </a:cubicBezTo>
                <a:cubicBezTo>
                  <a:pt x="577" y="549"/>
                  <a:pt x="580" y="551"/>
                  <a:pt x="578" y="551"/>
                </a:cubicBezTo>
                <a:cubicBezTo>
                  <a:pt x="575" y="553"/>
                  <a:pt x="576" y="554"/>
                  <a:pt x="574" y="555"/>
                </a:cubicBezTo>
                <a:cubicBezTo>
                  <a:pt x="575" y="555"/>
                  <a:pt x="576" y="556"/>
                  <a:pt x="576" y="556"/>
                </a:cubicBezTo>
                <a:cubicBezTo>
                  <a:pt x="578" y="557"/>
                  <a:pt x="578" y="558"/>
                  <a:pt x="579" y="558"/>
                </a:cubicBezTo>
                <a:cubicBezTo>
                  <a:pt x="581" y="559"/>
                  <a:pt x="578" y="561"/>
                  <a:pt x="578" y="561"/>
                </a:cubicBezTo>
                <a:cubicBezTo>
                  <a:pt x="576" y="561"/>
                  <a:pt x="577" y="561"/>
                  <a:pt x="575" y="560"/>
                </a:cubicBezTo>
                <a:cubicBezTo>
                  <a:pt x="574" y="560"/>
                  <a:pt x="571" y="557"/>
                  <a:pt x="571" y="556"/>
                </a:cubicBezTo>
                <a:cubicBezTo>
                  <a:pt x="570" y="555"/>
                  <a:pt x="569" y="555"/>
                  <a:pt x="569" y="556"/>
                </a:cubicBezTo>
                <a:cubicBezTo>
                  <a:pt x="570" y="557"/>
                  <a:pt x="569" y="558"/>
                  <a:pt x="568" y="559"/>
                </a:cubicBezTo>
                <a:cubicBezTo>
                  <a:pt x="567" y="560"/>
                  <a:pt x="568" y="560"/>
                  <a:pt x="567" y="560"/>
                </a:cubicBezTo>
                <a:cubicBezTo>
                  <a:pt x="565" y="561"/>
                  <a:pt x="566" y="557"/>
                  <a:pt x="565" y="557"/>
                </a:cubicBezTo>
                <a:cubicBezTo>
                  <a:pt x="563" y="558"/>
                  <a:pt x="563" y="560"/>
                  <a:pt x="559" y="559"/>
                </a:cubicBezTo>
                <a:cubicBezTo>
                  <a:pt x="555" y="559"/>
                  <a:pt x="556" y="558"/>
                  <a:pt x="556" y="556"/>
                </a:cubicBezTo>
                <a:cubicBezTo>
                  <a:pt x="555" y="555"/>
                  <a:pt x="554" y="555"/>
                  <a:pt x="554" y="554"/>
                </a:cubicBezTo>
                <a:cubicBezTo>
                  <a:pt x="553" y="553"/>
                  <a:pt x="554" y="552"/>
                  <a:pt x="552" y="552"/>
                </a:cubicBezTo>
                <a:cubicBezTo>
                  <a:pt x="551" y="552"/>
                  <a:pt x="550" y="553"/>
                  <a:pt x="549" y="553"/>
                </a:cubicBezTo>
                <a:cubicBezTo>
                  <a:pt x="549" y="555"/>
                  <a:pt x="548" y="555"/>
                  <a:pt x="546" y="554"/>
                </a:cubicBezTo>
                <a:cubicBezTo>
                  <a:pt x="544" y="554"/>
                  <a:pt x="541" y="553"/>
                  <a:pt x="540" y="552"/>
                </a:cubicBezTo>
                <a:cubicBezTo>
                  <a:pt x="540" y="551"/>
                  <a:pt x="539" y="552"/>
                  <a:pt x="539" y="551"/>
                </a:cubicBezTo>
                <a:cubicBezTo>
                  <a:pt x="538" y="552"/>
                  <a:pt x="538" y="552"/>
                  <a:pt x="538" y="552"/>
                </a:cubicBezTo>
                <a:cubicBezTo>
                  <a:pt x="538" y="552"/>
                  <a:pt x="535" y="553"/>
                  <a:pt x="534" y="553"/>
                </a:cubicBezTo>
                <a:cubicBezTo>
                  <a:pt x="534" y="552"/>
                  <a:pt x="534" y="551"/>
                  <a:pt x="533" y="551"/>
                </a:cubicBezTo>
                <a:cubicBezTo>
                  <a:pt x="533" y="552"/>
                  <a:pt x="533" y="552"/>
                  <a:pt x="533" y="552"/>
                </a:cubicBezTo>
                <a:cubicBezTo>
                  <a:pt x="533" y="553"/>
                  <a:pt x="527" y="555"/>
                  <a:pt x="525" y="555"/>
                </a:cubicBezTo>
                <a:cubicBezTo>
                  <a:pt x="524" y="554"/>
                  <a:pt x="524" y="555"/>
                  <a:pt x="524" y="553"/>
                </a:cubicBezTo>
                <a:cubicBezTo>
                  <a:pt x="523" y="554"/>
                  <a:pt x="523" y="554"/>
                  <a:pt x="522" y="555"/>
                </a:cubicBezTo>
                <a:cubicBezTo>
                  <a:pt x="522" y="555"/>
                  <a:pt x="523" y="555"/>
                  <a:pt x="523" y="556"/>
                </a:cubicBezTo>
                <a:cubicBezTo>
                  <a:pt x="523" y="556"/>
                  <a:pt x="522" y="559"/>
                  <a:pt x="521" y="558"/>
                </a:cubicBezTo>
                <a:cubicBezTo>
                  <a:pt x="519" y="559"/>
                  <a:pt x="519" y="561"/>
                  <a:pt x="510" y="564"/>
                </a:cubicBezTo>
                <a:cubicBezTo>
                  <a:pt x="506" y="565"/>
                  <a:pt x="511" y="566"/>
                  <a:pt x="504" y="564"/>
                </a:cubicBezTo>
                <a:cubicBezTo>
                  <a:pt x="504" y="566"/>
                  <a:pt x="504" y="566"/>
                  <a:pt x="504" y="566"/>
                </a:cubicBezTo>
                <a:cubicBezTo>
                  <a:pt x="504" y="567"/>
                  <a:pt x="505" y="567"/>
                  <a:pt x="503" y="569"/>
                </a:cubicBezTo>
                <a:cubicBezTo>
                  <a:pt x="503" y="569"/>
                  <a:pt x="501" y="568"/>
                  <a:pt x="501" y="568"/>
                </a:cubicBezTo>
                <a:cubicBezTo>
                  <a:pt x="501" y="568"/>
                  <a:pt x="500" y="569"/>
                  <a:pt x="499" y="569"/>
                </a:cubicBezTo>
                <a:cubicBezTo>
                  <a:pt x="499" y="569"/>
                  <a:pt x="500" y="570"/>
                  <a:pt x="500" y="570"/>
                </a:cubicBezTo>
                <a:cubicBezTo>
                  <a:pt x="501" y="572"/>
                  <a:pt x="497" y="571"/>
                  <a:pt x="496" y="571"/>
                </a:cubicBezTo>
                <a:cubicBezTo>
                  <a:pt x="496" y="573"/>
                  <a:pt x="496" y="573"/>
                  <a:pt x="496" y="573"/>
                </a:cubicBezTo>
                <a:cubicBezTo>
                  <a:pt x="496" y="573"/>
                  <a:pt x="497" y="573"/>
                  <a:pt x="497" y="573"/>
                </a:cubicBezTo>
                <a:cubicBezTo>
                  <a:pt x="497" y="574"/>
                  <a:pt x="494" y="574"/>
                  <a:pt x="493" y="574"/>
                </a:cubicBezTo>
                <a:cubicBezTo>
                  <a:pt x="493" y="574"/>
                  <a:pt x="493" y="574"/>
                  <a:pt x="493" y="574"/>
                </a:cubicBezTo>
                <a:cubicBezTo>
                  <a:pt x="493" y="575"/>
                  <a:pt x="495" y="576"/>
                  <a:pt x="494" y="577"/>
                </a:cubicBezTo>
                <a:cubicBezTo>
                  <a:pt x="493" y="579"/>
                  <a:pt x="492" y="580"/>
                  <a:pt x="490" y="580"/>
                </a:cubicBezTo>
                <a:cubicBezTo>
                  <a:pt x="491" y="580"/>
                  <a:pt x="491" y="580"/>
                  <a:pt x="491" y="580"/>
                </a:cubicBezTo>
                <a:cubicBezTo>
                  <a:pt x="492" y="581"/>
                  <a:pt x="489" y="583"/>
                  <a:pt x="489" y="583"/>
                </a:cubicBezTo>
                <a:cubicBezTo>
                  <a:pt x="489" y="584"/>
                  <a:pt x="489" y="585"/>
                  <a:pt x="489" y="586"/>
                </a:cubicBezTo>
                <a:cubicBezTo>
                  <a:pt x="489" y="587"/>
                  <a:pt x="490" y="589"/>
                  <a:pt x="490" y="589"/>
                </a:cubicBezTo>
                <a:cubicBezTo>
                  <a:pt x="490" y="590"/>
                  <a:pt x="490" y="590"/>
                  <a:pt x="489" y="591"/>
                </a:cubicBezTo>
                <a:cubicBezTo>
                  <a:pt x="489" y="595"/>
                  <a:pt x="489" y="595"/>
                  <a:pt x="489" y="595"/>
                </a:cubicBezTo>
                <a:cubicBezTo>
                  <a:pt x="490" y="596"/>
                  <a:pt x="490" y="596"/>
                  <a:pt x="490" y="596"/>
                </a:cubicBezTo>
                <a:cubicBezTo>
                  <a:pt x="490" y="597"/>
                  <a:pt x="489" y="599"/>
                  <a:pt x="489" y="600"/>
                </a:cubicBezTo>
                <a:cubicBezTo>
                  <a:pt x="486" y="602"/>
                  <a:pt x="486" y="602"/>
                  <a:pt x="485" y="602"/>
                </a:cubicBezTo>
                <a:cubicBezTo>
                  <a:pt x="484" y="604"/>
                  <a:pt x="484" y="604"/>
                  <a:pt x="484" y="604"/>
                </a:cubicBezTo>
                <a:cubicBezTo>
                  <a:pt x="483" y="611"/>
                  <a:pt x="483" y="611"/>
                  <a:pt x="483" y="611"/>
                </a:cubicBezTo>
                <a:cubicBezTo>
                  <a:pt x="480" y="617"/>
                  <a:pt x="480" y="617"/>
                  <a:pt x="480" y="617"/>
                </a:cubicBezTo>
                <a:cubicBezTo>
                  <a:pt x="480" y="625"/>
                  <a:pt x="480" y="625"/>
                  <a:pt x="480" y="625"/>
                </a:cubicBezTo>
                <a:cubicBezTo>
                  <a:pt x="480" y="625"/>
                  <a:pt x="477" y="631"/>
                  <a:pt x="476" y="631"/>
                </a:cubicBezTo>
                <a:cubicBezTo>
                  <a:pt x="477" y="638"/>
                  <a:pt x="477" y="638"/>
                  <a:pt x="477" y="638"/>
                </a:cubicBezTo>
                <a:cubicBezTo>
                  <a:pt x="477" y="642"/>
                  <a:pt x="477" y="642"/>
                  <a:pt x="477" y="642"/>
                </a:cubicBezTo>
                <a:cubicBezTo>
                  <a:pt x="477" y="643"/>
                  <a:pt x="477" y="649"/>
                  <a:pt x="477" y="650"/>
                </a:cubicBezTo>
                <a:cubicBezTo>
                  <a:pt x="477" y="650"/>
                  <a:pt x="479" y="654"/>
                  <a:pt x="480" y="657"/>
                </a:cubicBezTo>
                <a:cubicBezTo>
                  <a:pt x="486" y="666"/>
                  <a:pt x="486" y="666"/>
                  <a:pt x="486" y="666"/>
                </a:cubicBezTo>
                <a:cubicBezTo>
                  <a:pt x="486" y="666"/>
                  <a:pt x="486" y="670"/>
                  <a:pt x="486" y="671"/>
                </a:cubicBezTo>
                <a:cubicBezTo>
                  <a:pt x="489" y="678"/>
                  <a:pt x="489" y="678"/>
                  <a:pt x="489" y="678"/>
                </a:cubicBezTo>
                <a:cubicBezTo>
                  <a:pt x="497" y="678"/>
                  <a:pt x="494" y="677"/>
                  <a:pt x="498" y="681"/>
                </a:cubicBezTo>
                <a:cubicBezTo>
                  <a:pt x="502" y="686"/>
                  <a:pt x="501" y="685"/>
                  <a:pt x="503" y="685"/>
                </a:cubicBezTo>
                <a:cubicBezTo>
                  <a:pt x="509" y="684"/>
                  <a:pt x="506" y="685"/>
                  <a:pt x="510" y="682"/>
                </a:cubicBezTo>
                <a:cubicBezTo>
                  <a:pt x="513" y="681"/>
                  <a:pt x="513" y="682"/>
                  <a:pt x="517" y="682"/>
                </a:cubicBezTo>
                <a:cubicBezTo>
                  <a:pt x="517" y="682"/>
                  <a:pt x="518" y="680"/>
                  <a:pt x="518" y="680"/>
                </a:cubicBezTo>
                <a:cubicBezTo>
                  <a:pt x="531" y="679"/>
                  <a:pt x="525" y="679"/>
                  <a:pt x="530" y="682"/>
                </a:cubicBezTo>
                <a:cubicBezTo>
                  <a:pt x="534" y="679"/>
                  <a:pt x="534" y="679"/>
                  <a:pt x="534" y="679"/>
                </a:cubicBezTo>
                <a:cubicBezTo>
                  <a:pt x="533" y="676"/>
                  <a:pt x="533" y="676"/>
                  <a:pt x="533" y="676"/>
                </a:cubicBezTo>
                <a:cubicBezTo>
                  <a:pt x="533" y="676"/>
                  <a:pt x="537" y="675"/>
                  <a:pt x="538" y="674"/>
                </a:cubicBezTo>
                <a:cubicBezTo>
                  <a:pt x="540" y="671"/>
                  <a:pt x="540" y="671"/>
                  <a:pt x="540" y="671"/>
                </a:cubicBezTo>
                <a:cubicBezTo>
                  <a:pt x="541" y="667"/>
                  <a:pt x="541" y="667"/>
                  <a:pt x="541" y="667"/>
                </a:cubicBezTo>
                <a:cubicBezTo>
                  <a:pt x="541" y="667"/>
                  <a:pt x="543" y="666"/>
                  <a:pt x="543" y="666"/>
                </a:cubicBezTo>
                <a:cubicBezTo>
                  <a:pt x="544" y="665"/>
                  <a:pt x="545" y="660"/>
                  <a:pt x="545" y="659"/>
                </a:cubicBezTo>
                <a:cubicBezTo>
                  <a:pt x="547" y="652"/>
                  <a:pt x="547" y="652"/>
                  <a:pt x="547" y="652"/>
                </a:cubicBezTo>
                <a:cubicBezTo>
                  <a:pt x="547" y="652"/>
                  <a:pt x="553" y="649"/>
                  <a:pt x="554" y="649"/>
                </a:cubicBezTo>
                <a:cubicBezTo>
                  <a:pt x="557" y="649"/>
                  <a:pt x="557" y="649"/>
                  <a:pt x="557" y="649"/>
                </a:cubicBezTo>
                <a:cubicBezTo>
                  <a:pt x="562" y="648"/>
                  <a:pt x="563" y="648"/>
                  <a:pt x="569" y="646"/>
                </a:cubicBezTo>
                <a:cubicBezTo>
                  <a:pt x="571" y="646"/>
                  <a:pt x="576" y="647"/>
                  <a:pt x="579" y="646"/>
                </a:cubicBezTo>
                <a:cubicBezTo>
                  <a:pt x="580" y="644"/>
                  <a:pt x="580" y="645"/>
                  <a:pt x="583" y="647"/>
                </a:cubicBezTo>
                <a:cubicBezTo>
                  <a:pt x="584" y="647"/>
                  <a:pt x="584" y="651"/>
                  <a:pt x="584" y="652"/>
                </a:cubicBezTo>
                <a:cubicBezTo>
                  <a:pt x="581" y="656"/>
                  <a:pt x="581" y="656"/>
                  <a:pt x="581" y="656"/>
                </a:cubicBezTo>
                <a:cubicBezTo>
                  <a:pt x="578" y="658"/>
                  <a:pt x="578" y="658"/>
                  <a:pt x="578" y="658"/>
                </a:cubicBezTo>
                <a:cubicBezTo>
                  <a:pt x="575" y="663"/>
                  <a:pt x="575" y="663"/>
                  <a:pt x="575" y="663"/>
                </a:cubicBezTo>
                <a:cubicBezTo>
                  <a:pt x="575" y="666"/>
                  <a:pt x="575" y="666"/>
                  <a:pt x="575" y="666"/>
                </a:cubicBezTo>
                <a:cubicBezTo>
                  <a:pt x="575" y="667"/>
                  <a:pt x="574" y="667"/>
                  <a:pt x="574" y="667"/>
                </a:cubicBezTo>
                <a:cubicBezTo>
                  <a:pt x="573" y="668"/>
                  <a:pt x="573" y="668"/>
                  <a:pt x="573" y="668"/>
                </a:cubicBezTo>
                <a:cubicBezTo>
                  <a:pt x="575" y="669"/>
                  <a:pt x="575" y="669"/>
                  <a:pt x="573" y="670"/>
                </a:cubicBezTo>
                <a:cubicBezTo>
                  <a:pt x="572" y="672"/>
                  <a:pt x="572" y="672"/>
                  <a:pt x="572" y="672"/>
                </a:cubicBezTo>
                <a:cubicBezTo>
                  <a:pt x="572" y="672"/>
                  <a:pt x="573" y="672"/>
                  <a:pt x="573" y="673"/>
                </a:cubicBezTo>
                <a:cubicBezTo>
                  <a:pt x="572" y="677"/>
                  <a:pt x="572" y="677"/>
                  <a:pt x="572" y="677"/>
                </a:cubicBezTo>
                <a:cubicBezTo>
                  <a:pt x="570" y="680"/>
                  <a:pt x="570" y="680"/>
                  <a:pt x="570" y="680"/>
                </a:cubicBezTo>
                <a:cubicBezTo>
                  <a:pt x="570" y="683"/>
                  <a:pt x="570" y="683"/>
                  <a:pt x="570" y="683"/>
                </a:cubicBezTo>
                <a:cubicBezTo>
                  <a:pt x="570" y="683"/>
                  <a:pt x="567" y="684"/>
                  <a:pt x="567" y="684"/>
                </a:cubicBezTo>
                <a:cubicBezTo>
                  <a:pt x="566" y="681"/>
                  <a:pt x="566" y="682"/>
                  <a:pt x="567" y="679"/>
                </a:cubicBezTo>
                <a:cubicBezTo>
                  <a:pt x="566" y="679"/>
                  <a:pt x="566" y="679"/>
                  <a:pt x="566" y="679"/>
                </a:cubicBezTo>
                <a:cubicBezTo>
                  <a:pt x="564" y="682"/>
                  <a:pt x="564" y="682"/>
                  <a:pt x="564" y="682"/>
                </a:cubicBezTo>
                <a:cubicBezTo>
                  <a:pt x="567" y="683"/>
                  <a:pt x="567" y="683"/>
                  <a:pt x="567" y="686"/>
                </a:cubicBezTo>
                <a:cubicBezTo>
                  <a:pt x="567" y="687"/>
                  <a:pt x="565" y="687"/>
                  <a:pt x="565" y="688"/>
                </a:cubicBezTo>
                <a:cubicBezTo>
                  <a:pt x="564" y="688"/>
                  <a:pt x="563" y="693"/>
                  <a:pt x="563" y="694"/>
                </a:cubicBezTo>
                <a:cubicBezTo>
                  <a:pt x="563" y="695"/>
                  <a:pt x="563" y="696"/>
                  <a:pt x="563" y="697"/>
                </a:cubicBezTo>
                <a:cubicBezTo>
                  <a:pt x="563" y="705"/>
                  <a:pt x="563" y="705"/>
                  <a:pt x="563" y="705"/>
                </a:cubicBezTo>
                <a:cubicBezTo>
                  <a:pt x="563" y="705"/>
                  <a:pt x="558" y="707"/>
                  <a:pt x="558" y="708"/>
                </a:cubicBezTo>
                <a:cubicBezTo>
                  <a:pt x="558" y="708"/>
                  <a:pt x="556" y="709"/>
                  <a:pt x="556" y="710"/>
                </a:cubicBezTo>
                <a:cubicBezTo>
                  <a:pt x="554" y="712"/>
                  <a:pt x="554" y="712"/>
                  <a:pt x="554" y="712"/>
                </a:cubicBezTo>
                <a:cubicBezTo>
                  <a:pt x="556" y="712"/>
                  <a:pt x="556" y="712"/>
                  <a:pt x="556" y="712"/>
                </a:cubicBezTo>
                <a:cubicBezTo>
                  <a:pt x="558" y="711"/>
                  <a:pt x="557" y="711"/>
                  <a:pt x="560" y="713"/>
                </a:cubicBezTo>
                <a:cubicBezTo>
                  <a:pt x="562" y="713"/>
                  <a:pt x="562" y="713"/>
                  <a:pt x="562" y="713"/>
                </a:cubicBezTo>
                <a:cubicBezTo>
                  <a:pt x="562" y="712"/>
                  <a:pt x="563" y="711"/>
                  <a:pt x="563" y="711"/>
                </a:cubicBezTo>
                <a:cubicBezTo>
                  <a:pt x="567" y="710"/>
                  <a:pt x="567" y="709"/>
                  <a:pt x="567" y="712"/>
                </a:cubicBezTo>
                <a:cubicBezTo>
                  <a:pt x="569" y="712"/>
                  <a:pt x="569" y="712"/>
                  <a:pt x="569" y="712"/>
                </a:cubicBezTo>
                <a:cubicBezTo>
                  <a:pt x="570" y="712"/>
                  <a:pt x="571" y="711"/>
                  <a:pt x="572" y="711"/>
                </a:cubicBezTo>
                <a:cubicBezTo>
                  <a:pt x="578" y="713"/>
                  <a:pt x="575" y="712"/>
                  <a:pt x="579" y="711"/>
                </a:cubicBezTo>
                <a:cubicBezTo>
                  <a:pt x="583" y="711"/>
                  <a:pt x="583" y="711"/>
                  <a:pt x="583" y="711"/>
                </a:cubicBezTo>
                <a:cubicBezTo>
                  <a:pt x="583" y="711"/>
                  <a:pt x="585" y="708"/>
                  <a:pt x="586" y="711"/>
                </a:cubicBezTo>
                <a:cubicBezTo>
                  <a:pt x="591" y="711"/>
                  <a:pt x="588" y="711"/>
                  <a:pt x="593" y="710"/>
                </a:cubicBezTo>
                <a:cubicBezTo>
                  <a:pt x="595" y="710"/>
                  <a:pt x="595" y="710"/>
                  <a:pt x="597" y="712"/>
                </a:cubicBezTo>
                <a:cubicBezTo>
                  <a:pt x="598" y="712"/>
                  <a:pt x="600" y="711"/>
                  <a:pt x="600" y="711"/>
                </a:cubicBezTo>
                <a:cubicBezTo>
                  <a:pt x="602" y="714"/>
                  <a:pt x="602" y="713"/>
                  <a:pt x="602" y="716"/>
                </a:cubicBezTo>
                <a:cubicBezTo>
                  <a:pt x="609" y="718"/>
                  <a:pt x="608" y="717"/>
                  <a:pt x="608" y="720"/>
                </a:cubicBezTo>
                <a:cubicBezTo>
                  <a:pt x="610" y="720"/>
                  <a:pt x="611" y="721"/>
                  <a:pt x="610" y="724"/>
                </a:cubicBezTo>
                <a:cubicBezTo>
                  <a:pt x="608" y="726"/>
                  <a:pt x="610" y="729"/>
                  <a:pt x="609" y="732"/>
                </a:cubicBezTo>
                <a:cubicBezTo>
                  <a:pt x="608" y="734"/>
                  <a:pt x="607" y="732"/>
                  <a:pt x="606" y="738"/>
                </a:cubicBezTo>
                <a:cubicBezTo>
                  <a:pt x="605" y="740"/>
                  <a:pt x="604" y="744"/>
                  <a:pt x="604" y="746"/>
                </a:cubicBezTo>
                <a:cubicBezTo>
                  <a:pt x="605" y="750"/>
                  <a:pt x="602" y="748"/>
                  <a:pt x="602" y="751"/>
                </a:cubicBezTo>
                <a:cubicBezTo>
                  <a:pt x="603" y="755"/>
                  <a:pt x="601" y="757"/>
                  <a:pt x="602" y="759"/>
                </a:cubicBezTo>
                <a:cubicBezTo>
                  <a:pt x="603" y="761"/>
                  <a:pt x="600" y="764"/>
                  <a:pt x="600" y="764"/>
                </a:cubicBezTo>
                <a:cubicBezTo>
                  <a:pt x="601" y="766"/>
                  <a:pt x="601" y="766"/>
                  <a:pt x="601" y="766"/>
                </a:cubicBezTo>
                <a:cubicBezTo>
                  <a:pt x="601" y="767"/>
                  <a:pt x="602" y="768"/>
                  <a:pt x="602" y="768"/>
                </a:cubicBezTo>
                <a:cubicBezTo>
                  <a:pt x="602" y="770"/>
                  <a:pt x="604" y="776"/>
                  <a:pt x="605" y="777"/>
                </a:cubicBezTo>
                <a:cubicBezTo>
                  <a:pt x="606" y="778"/>
                  <a:pt x="610" y="782"/>
                  <a:pt x="611" y="784"/>
                </a:cubicBezTo>
                <a:cubicBezTo>
                  <a:pt x="611" y="784"/>
                  <a:pt x="615" y="785"/>
                  <a:pt x="615" y="785"/>
                </a:cubicBezTo>
                <a:cubicBezTo>
                  <a:pt x="616" y="788"/>
                  <a:pt x="616" y="787"/>
                  <a:pt x="615" y="789"/>
                </a:cubicBezTo>
                <a:cubicBezTo>
                  <a:pt x="616" y="791"/>
                  <a:pt x="616" y="791"/>
                  <a:pt x="616" y="791"/>
                </a:cubicBezTo>
                <a:cubicBezTo>
                  <a:pt x="618" y="791"/>
                  <a:pt x="618" y="791"/>
                  <a:pt x="618" y="791"/>
                </a:cubicBezTo>
                <a:cubicBezTo>
                  <a:pt x="618" y="791"/>
                  <a:pt x="618" y="787"/>
                  <a:pt x="618" y="788"/>
                </a:cubicBezTo>
                <a:cubicBezTo>
                  <a:pt x="621" y="791"/>
                  <a:pt x="621" y="791"/>
                  <a:pt x="625" y="792"/>
                </a:cubicBezTo>
                <a:cubicBezTo>
                  <a:pt x="625" y="792"/>
                  <a:pt x="626" y="792"/>
                  <a:pt x="627" y="792"/>
                </a:cubicBezTo>
                <a:cubicBezTo>
                  <a:pt x="628" y="792"/>
                  <a:pt x="633" y="789"/>
                  <a:pt x="634" y="789"/>
                </a:cubicBezTo>
                <a:cubicBezTo>
                  <a:pt x="637" y="788"/>
                  <a:pt x="637" y="788"/>
                  <a:pt x="637" y="788"/>
                </a:cubicBezTo>
                <a:cubicBezTo>
                  <a:pt x="639" y="785"/>
                  <a:pt x="639" y="785"/>
                  <a:pt x="639" y="785"/>
                </a:cubicBezTo>
                <a:cubicBezTo>
                  <a:pt x="642" y="784"/>
                  <a:pt x="642" y="784"/>
                  <a:pt x="642" y="784"/>
                </a:cubicBezTo>
                <a:cubicBezTo>
                  <a:pt x="642" y="784"/>
                  <a:pt x="644" y="784"/>
                  <a:pt x="645" y="784"/>
                </a:cubicBezTo>
                <a:cubicBezTo>
                  <a:pt x="649" y="785"/>
                  <a:pt x="649" y="784"/>
                  <a:pt x="649" y="786"/>
                </a:cubicBezTo>
                <a:cubicBezTo>
                  <a:pt x="653" y="785"/>
                  <a:pt x="651" y="785"/>
                  <a:pt x="655" y="786"/>
                </a:cubicBezTo>
                <a:cubicBezTo>
                  <a:pt x="656" y="787"/>
                  <a:pt x="661" y="792"/>
                  <a:pt x="662" y="792"/>
                </a:cubicBezTo>
                <a:cubicBezTo>
                  <a:pt x="663" y="795"/>
                  <a:pt x="663" y="795"/>
                  <a:pt x="663" y="795"/>
                </a:cubicBezTo>
                <a:cubicBezTo>
                  <a:pt x="665" y="793"/>
                  <a:pt x="664" y="796"/>
                  <a:pt x="669" y="800"/>
                </a:cubicBezTo>
                <a:cubicBezTo>
                  <a:pt x="669" y="800"/>
                  <a:pt x="668" y="803"/>
                  <a:pt x="668" y="803"/>
                </a:cubicBezTo>
                <a:cubicBezTo>
                  <a:pt x="669" y="803"/>
                  <a:pt x="669" y="803"/>
                  <a:pt x="669" y="803"/>
                </a:cubicBezTo>
                <a:cubicBezTo>
                  <a:pt x="669" y="798"/>
                  <a:pt x="670" y="799"/>
                  <a:pt x="668" y="796"/>
                </a:cubicBezTo>
                <a:cubicBezTo>
                  <a:pt x="667" y="795"/>
                  <a:pt x="670" y="795"/>
                  <a:pt x="671" y="794"/>
                </a:cubicBezTo>
                <a:cubicBezTo>
                  <a:pt x="676" y="788"/>
                  <a:pt x="676" y="788"/>
                  <a:pt x="676" y="788"/>
                </a:cubicBezTo>
                <a:cubicBezTo>
                  <a:pt x="676" y="788"/>
                  <a:pt x="677" y="786"/>
                  <a:pt x="678" y="786"/>
                </a:cubicBezTo>
                <a:cubicBezTo>
                  <a:pt x="679" y="786"/>
                  <a:pt x="683" y="786"/>
                  <a:pt x="683" y="785"/>
                </a:cubicBezTo>
                <a:cubicBezTo>
                  <a:pt x="683" y="785"/>
                  <a:pt x="681" y="782"/>
                  <a:pt x="681" y="781"/>
                </a:cubicBezTo>
                <a:cubicBezTo>
                  <a:pt x="681" y="781"/>
                  <a:pt x="681" y="781"/>
                  <a:pt x="682" y="779"/>
                </a:cubicBezTo>
                <a:cubicBezTo>
                  <a:pt x="681" y="776"/>
                  <a:pt x="681" y="778"/>
                  <a:pt x="684" y="772"/>
                </a:cubicBezTo>
                <a:cubicBezTo>
                  <a:pt x="684" y="771"/>
                  <a:pt x="689" y="768"/>
                  <a:pt x="690" y="768"/>
                </a:cubicBezTo>
                <a:cubicBezTo>
                  <a:pt x="690" y="767"/>
                  <a:pt x="693" y="767"/>
                  <a:pt x="694" y="767"/>
                </a:cubicBezTo>
                <a:cubicBezTo>
                  <a:pt x="695" y="767"/>
                  <a:pt x="694" y="769"/>
                  <a:pt x="694" y="770"/>
                </a:cubicBezTo>
                <a:cubicBezTo>
                  <a:pt x="695" y="770"/>
                  <a:pt x="696" y="769"/>
                  <a:pt x="696" y="769"/>
                </a:cubicBezTo>
                <a:cubicBezTo>
                  <a:pt x="696" y="768"/>
                  <a:pt x="696" y="764"/>
                  <a:pt x="697" y="764"/>
                </a:cubicBezTo>
                <a:cubicBezTo>
                  <a:pt x="698" y="764"/>
                  <a:pt x="700" y="763"/>
                  <a:pt x="700" y="764"/>
                </a:cubicBezTo>
                <a:cubicBezTo>
                  <a:pt x="702" y="765"/>
                  <a:pt x="703" y="765"/>
                  <a:pt x="706" y="764"/>
                </a:cubicBezTo>
                <a:cubicBezTo>
                  <a:pt x="707" y="764"/>
                  <a:pt x="709" y="762"/>
                  <a:pt x="710" y="762"/>
                </a:cubicBezTo>
                <a:cubicBezTo>
                  <a:pt x="712" y="759"/>
                  <a:pt x="714" y="759"/>
                  <a:pt x="716" y="758"/>
                </a:cubicBezTo>
                <a:cubicBezTo>
                  <a:pt x="717" y="758"/>
                  <a:pt x="719" y="753"/>
                  <a:pt x="719" y="753"/>
                </a:cubicBezTo>
                <a:cubicBezTo>
                  <a:pt x="720" y="753"/>
                  <a:pt x="720" y="753"/>
                  <a:pt x="721" y="754"/>
                </a:cubicBezTo>
                <a:cubicBezTo>
                  <a:pt x="721" y="753"/>
                  <a:pt x="721" y="752"/>
                  <a:pt x="722" y="752"/>
                </a:cubicBezTo>
                <a:cubicBezTo>
                  <a:pt x="722" y="752"/>
                  <a:pt x="724" y="751"/>
                  <a:pt x="725" y="751"/>
                </a:cubicBezTo>
                <a:cubicBezTo>
                  <a:pt x="726" y="751"/>
                  <a:pt x="729" y="753"/>
                  <a:pt x="729" y="754"/>
                </a:cubicBezTo>
                <a:cubicBezTo>
                  <a:pt x="727" y="758"/>
                  <a:pt x="727" y="758"/>
                  <a:pt x="727" y="758"/>
                </a:cubicBezTo>
                <a:cubicBezTo>
                  <a:pt x="726" y="759"/>
                  <a:pt x="721" y="761"/>
                  <a:pt x="720" y="761"/>
                </a:cubicBezTo>
                <a:cubicBezTo>
                  <a:pt x="719" y="763"/>
                  <a:pt x="719" y="763"/>
                  <a:pt x="719" y="763"/>
                </a:cubicBezTo>
                <a:cubicBezTo>
                  <a:pt x="720" y="764"/>
                  <a:pt x="721" y="765"/>
                  <a:pt x="721" y="765"/>
                </a:cubicBezTo>
                <a:cubicBezTo>
                  <a:pt x="722" y="767"/>
                  <a:pt x="724" y="766"/>
                  <a:pt x="724" y="772"/>
                </a:cubicBezTo>
                <a:cubicBezTo>
                  <a:pt x="724" y="773"/>
                  <a:pt x="721" y="777"/>
                  <a:pt x="720" y="779"/>
                </a:cubicBezTo>
                <a:cubicBezTo>
                  <a:pt x="719" y="780"/>
                  <a:pt x="718" y="781"/>
                  <a:pt x="718" y="782"/>
                </a:cubicBezTo>
                <a:cubicBezTo>
                  <a:pt x="719" y="784"/>
                  <a:pt x="718" y="784"/>
                  <a:pt x="721" y="786"/>
                </a:cubicBezTo>
                <a:cubicBezTo>
                  <a:pt x="721" y="786"/>
                  <a:pt x="721" y="788"/>
                  <a:pt x="722" y="789"/>
                </a:cubicBezTo>
                <a:cubicBezTo>
                  <a:pt x="723" y="790"/>
                  <a:pt x="723" y="790"/>
                  <a:pt x="723" y="790"/>
                </a:cubicBezTo>
                <a:cubicBezTo>
                  <a:pt x="724" y="789"/>
                  <a:pt x="726" y="787"/>
                  <a:pt x="727" y="787"/>
                </a:cubicBezTo>
                <a:cubicBezTo>
                  <a:pt x="727" y="787"/>
                  <a:pt x="727" y="787"/>
                  <a:pt x="727" y="786"/>
                </a:cubicBezTo>
                <a:cubicBezTo>
                  <a:pt x="728" y="783"/>
                  <a:pt x="728" y="783"/>
                  <a:pt x="728" y="783"/>
                </a:cubicBezTo>
                <a:cubicBezTo>
                  <a:pt x="727" y="779"/>
                  <a:pt x="727" y="779"/>
                  <a:pt x="727" y="779"/>
                </a:cubicBezTo>
                <a:cubicBezTo>
                  <a:pt x="725" y="778"/>
                  <a:pt x="725" y="778"/>
                  <a:pt x="725" y="778"/>
                </a:cubicBezTo>
                <a:cubicBezTo>
                  <a:pt x="725" y="778"/>
                  <a:pt x="724" y="774"/>
                  <a:pt x="724" y="773"/>
                </a:cubicBezTo>
                <a:cubicBezTo>
                  <a:pt x="725" y="767"/>
                  <a:pt x="727" y="768"/>
                  <a:pt x="729" y="766"/>
                </a:cubicBezTo>
                <a:cubicBezTo>
                  <a:pt x="729" y="766"/>
                  <a:pt x="730" y="765"/>
                  <a:pt x="730" y="765"/>
                </a:cubicBezTo>
                <a:cubicBezTo>
                  <a:pt x="735" y="765"/>
                  <a:pt x="733" y="765"/>
                  <a:pt x="737" y="764"/>
                </a:cubicBezTo>
                <a:cubicBezTo>
                  <a:pt x="738" y="763"/>
                  <a:pt x="738" y="762"/>
                  <a:pt x="739" y="762"/>
                </a:cubicBezTo>
                <a:cubicBezTo>
                  <a:pt x="739" y="762"/>
                  <a:pt x="741" y="763"/>
                  <a:pt x="742" y="762"/>
                </a:cubicBezTo>
                <a:cubicBezTo>
                  <a:pt x="742" y="762"/>
                  <a:pt x="742" y="761"/>
                  <a:pt x="742" y="761"/>
                </a:cubicBezTo>
                <a:cubicBezTo>
                  <a:pt x="739" y="760"/>
                  <a:pt x="739" y="762"/>
                  <a:pt x="737" y="760"/>
                </a:cubicBezTo>
                <a:cubicBezTo>
                  <a:pt x="736" y="759"/>
                  <a:pt x="737" y="757"/>
                  <a:pt x="737" y="756"/>
                </a:cubicBezTo>
                <a:cubicBezTo>
                  <a:pt x="737" y="756"/>
                  <a:pt x="740" y="754"/>
                  <a:pt x="740" y="754"/>
                </a:cubicBezTo>
                <a:cubicBezTo>
                  <a:pt x="740" y="754"/>
                  <a:pt x="741" y="754"/>
                  <a:pt x="742" y="756"/>
                </a:cubicBezTo>
                <a:cubicBezTo>
                  <a:pt x="743" y="757"/>
                  <a:pt x="743" y="761"/>
                  <a:pt x="744" y="761"/>
                </a:cubicBezTo>
                <a:cubicBezTo>
                  <a:pt x="747" y="763"/>
                  <a:pt x="752" y="763"/>
                  <a:pt x="755" y="765"/>
                </a:cubicBezTo>
                <a:cubicBezTo>
                  <a:pt x="756" y="767"/>
                  <a:pt x="758" y="772"/>
                  <a:pt x="758" y="773"/>
                </a:cubicBezTo>
                <a:cubicBezTo>
                  <a:pt x="769" y="773"/>
                  <a:pt x="769" y="773"/>
                  <a:pt x="769" y="773"/>
                </a:cubicBezTo>
                <a:cubicBezTo>
                  <a:pt x="773" y="773"/>
                  <a:pt x="773" y="773"/>
                  <a:pt x="773" y="773"/>
                </a:cubicBezTo>
                <a:cubicBezTo>
                  <a:pt x="778" y="772"/>
                  <a:pt x="778" y="772"/>
                  <a:pt x="778" y="772"/>
                </a:cubicBezTo>
                <a:cubicBezTo>
                  <a:pt x="779" y="772"/>
                  <a:pt x="780" y="775"/>
                  <a:pt x="780" y="775"/>
                </a:cubicBezTo>
                <a:cubicBezTo>
                  <a:pt x="783" y="777"/>
                  <a:pt x="783" y="777"/>
                  <a:pt x="783" y="777"/>
                </a:cubicBezTo>
                <a:cubicBezTo>
                  <a:pt x="786" y="777"/>
                  <a:pt x="786" y="777"/>
                  <a:pt x="786" y="777"/>
                </a:cubicBezTo>
                <a:cubicBezTo>
                  <a:pt x="786" y="777"/>
                  <a:pt x="788" y="779"/>
                  <a:pt x="788" y="779"/>
                </a:cubicBezTo>
                <a:cubicBezTo>
                  <a:pt x="791" y="778"/>
                  <a:pt x="793" y="777"/>
                  <a:pt x="794" y="776"/>
                </a:cubicBezTo>
                <a:cubicBezTo>
                  <a:pt x="794" y="776"/>
                  <a:pt x="795" y="774"/>
                  <a:pt x="796" y="774"/>
                </a:cubicBezTo>
                <a:cubicBezTo>
                  <a:pt x="799" y="774"/>
                  <a:pt x="798" y="775"/>
                  <a:pt x="801" y="774"/>
                </a:cubicBezTo>
                <a:cubicBezTo>
                  <a:pt x="799" y="772"/>
                  <a:pt x="806" y="771"/>
                  <a:pt x="807" y="771"/>
                </a:cubicBezTo>
                <a:cubicBezTo>
                  <a:pt x="810" y="772"/>
                  <a:pt x="810" y="772"/>
                  <a:pt x="810" y="772"/>
                </a:cubicBezTo>
                <a:cubicBezTo>
                  <a:pt x="810" y="772"/>
                  <a:pt x="816" y="771"/>
                  <a:pt x="817" y="771"/>
                </a:cubicBezTo>
                <a:cubicBezTo>
                  <a:pt x="819" y="771"/>
                  <a:pt x="823" y="769"/>
                  <a:pt x="823" y="770"/>
                </a:cubicBezTo>
                <a:cubicBezTo>
                  <a:pt x="823" y="772"/>
                  <a:pt x="816" y="774"/>
                  <a:pt x="815" y="774"/>
                </a:cubicBezTo>
                <a:cubicBezTo>
                  <a:pt x="812" y="774"/>
                  <a:pt x="813" y="773"/>
                  <a:pt x="811" y="774"/>
                </a:cubicBezTo>
                <a:cubicBezTo>
                  <a:pt x="811" y="774"/>
                  <a:pt x="811" y="774"/>
                  <a:pt x="811" y="774"/>
                </a:cubicBezTo>
                <a:cubicBezTo>
                  <a:pt x="812" y="774"/>
                  <a:pt x="816" y="777"/>
                  <a:pt x="816" y="778"/>
                </a:cubicBezTo>
                <a:cubicBezTo>
                  <a:pt x="816" y="779"/>
                  <a:pt x="816" y="780"/>
                  <a:pt x="816" y="781"/>
                </a:cubicBezTo>
                <a:cubicBezTo>
                  <a:pt x="817" y="781"/>
                  <a:pt x="817" y="781"/>
                  <a:pt x="817" y="781"/>
                </a:cubicBezTo>
                <a:cubicBezTo>
                  <a:pt x="820" y="778"/>
                  <a:pt x="819" y="778"/>
                  <a:pt x="823" y="781"/>
                </a:cubicBezTo>
                <a:cubicBezTo>
                  <a:pt x="825" y="779"/>
                  <a:pt x="824" y="779"/>
                  <a:pt x="826" y="783"/>
                </a:cubicBezTo>
                <a:cubicBezTo>
                  <a:pt x="831" y="783"/>
                  <a:pt x="829" y="782"/>
                  <a:pt x="834" y="788"/>
                </a:cubicBezTo>
                <a:cubicBezTo>
                  <a:pt x="834" y="789"/>
                  <a:pt x="829" y="791"/>
                  <a:pt x="829" y="792"/>
                </a:cubicBezTo>
                <a:cubicBezTo>
                  <a:pt x="828" y="793"/>
                  <a:pt x="827" y="794"/>
                  <a:pt x="826" y="795"/>
                </a:cubicBezTo>
                <a:cubicBezTo>
                  <a:pt x="827" y="795"/>
                  <a:pt x="827" y="794"/>
                  <a:pt x="828" y="794"/>
                </a:cubicBezTo>
                <a:cubicBezTo>
                  <a:pt x="829" y="795"/>
                  <a:pt x="828" y="796"/>
                  <a:pt x="828" y="796"/>
                </a:cubicBezTo>
                <a:cubicBezTo>
                  <a:pt x="829" y="795"/>
                  <a:pt x="829" y="795"/>
                  <a:pt x="829" y="795"/>
                </a:cubicBezTo>
                <a:cubicBezTo>
                  <a:pt x="829" y="794"/>
                  <a:pt x="828" y="794"/>
                  <a:pt x="831" y="793"/>
                </a:cubicBezTo>
                <a:cubicBezTo>
                  <a:pt x="832" y="790"/>
                  <a:pt x="832" y="790"/>
                  <a:pt x="832" y="790"/>
                </a:cubicBezTo>
                <a:cubicBezTo>
                  <a:pt x="835" y="789"/>
                  <a:pt x="835" y="792"/>
                  <a:pt x="834" y="793"/>
                </a:cubicBezTo>
                <a:cubicBezTo>
                  <a:pt x="833" y="795"/>
                  <a:pt x="835" y="794"/>
                  <a:pt x="831" y="795"/>
                </a:cubicBezTo>
                <a:cubicBezTo>
                  <a:pt x="831" y="795"/>
                  <a:pt x="831" y="796"/>
                  <a:pt x="831" y="796"/>
                </a:cubicBezTo>
                <a:cubicBezTo>
                  <a:pt x="831" y="796"/>
                  <a:pt x="831" y="796"/>
                  <a:pt x="831" y="796"/>
                </a:cubicBezTo>
                <a:cubicBezTo>
                  <a:pt x="833" y="797"/>
                  <a:pt x="833" y="797"/>
                  <a:pt x="833" y="797"/>
                </a:cubicBezTo>
                <a:cubicBezTo>
                  <a:pt x="834" y="797"/>
                  <a:pt x="836" y="795"/>
                  <a:pt x="836" y="795"/>
                </a:cubicBezTo>
                <a:cubicBezTo>
                  <a:pt x="840" y="797"/>
                  <a:pt x="839" y="796"/>
                  <a:pt x="841" y="798"/>
                </a:cubicBezTo>
                <a:cubicBezTo>
                  <a:pt x="841" y="798"/>
                  <a:pt x="842" y="798"/>
                  <a:pt x="842" y="798"/>
                </a:cubicBezTo>
                <a:cubicBezTo>
                  <a:pt x="843" y="798"/>
                  <a:pt x="850" y="805"/>
                  <a:pt x="852" y="807"/>
                </a:cubicBezTo>
                <a:cubicBezTo>
                  <a:pt x="856" y="810"/>
                  <a:pt x="856" y="810"/>
                  <a:pt x="856" y="810"/>
                </a:cubicBezTo>
                <a:cubicBezTo>
                  <a:pt x="856" y="810"/>
                  <a:pt x="855" y="813"/>
                  <a:pt x="855" y="814"/>
                </a:cubicBezTo>
                <a:cubicBezTo>
                  <a:pt x="855" y="815"/>
                  <a:pt x="854" y="817"/>
                  <a:pt x="853" y="819"/>
                </a:cubicBezTo>
                <a:cubicBezTo>
                  <a:pt x="855" y="816"/>
                  <a:pt x="854" y="817"/>
                  <a:pt x="857" y="815"/>
                </a:cubicBezTo>
                <a:cubicBezTo>
                  <a:pt x="858" y="815"/>
                  <a:pt x="859" y="818"/>
                  <a:pt x="860" y="818"/>
                </a:cubicBezTo>
                <a:cubicBezTo>
                  <a:pt x="861" y="818"/>
                  <a:pt x="864" y="821"/>
                  <a:pt x="865" y="822"/>
                </a:cubicBezTo>
                <a:cubicBezTo>
                  <a:pt x="866" y="823"/>
                  <a:pt x="867" y="825"/>
                  <a:pt x="868" y="827"/>
                </a:cubicBezTo>
                <a:cubicBezTo>
                  <a:pt x="869" y="825"/>
                  <a:pt x="868" y="826"/>
                  <a:pt x="874" y="827"/>
                </a:cubicBezTo>
                <a:cubicBezTo>
                  <a:pt x="874" y="827"/>
                  <a:pt x="875" y="827"/>
                  <a:pt x="876" y="827"/>
                </a:cubicBezTo>
                <a:cubicBezTo>
                  <a:pt x="877" y="827"/>
                  <a:pt x="879" y="828"/>
                  <a:pt x="879" y="828"/>
                </a:cubicBezTo>
                <a:cubicBezTo>
                  <a:pt x="880" y="825"/>
                  <a:pt x="879" y="827"/>
                  <a:pt x="884" y="826"/>
                </a:cubicBezTo>
                <a:cubicBezTo>
                  <a:pt x="884" y="826"/>
                  <a:pt x="887" y="826"/>
                  <a:pt x="888" y="826"/>
                </a:cubicBezTo>
                <a:cubicBezTo>
                  <a:pt x="890" y="826"/>
                  <a:pt x="896" y="827"/>
                  <a:pt x="899" y="828"/>
                </a:cubicBezTo>
                <a:cubicBezTo>
                  <a:pt x="900" y="829"/>
                  <a:pt x="900" y="829"/>
                  <a:pt x="900" y="829"/>
                </a:cubicBezTo>
                <a:cubicBezTo>
                  <a:pt x="901" y="828"/>
                  <a:pt x="905" y="831"/>
                  <a:pt x="906" y="831"/>
                </a:cubicBezTo>
                <a:cubicBezTo>
                  <a:pt x="907" y="831"/>
                  <a:pt x="911" y="831"/>
                  <a:pt x="911" y="831"/>
                </a:cubicBezTo>
                <a:cubicBezTo>
                  <a:pt x="911" y="831"/>
                  <a:pt x="913" y="835"/>
                  <a:pt x="913" y="835"/>
                </a:cubicBezTo>
                <a:cubicBezTo>
                  <a:pt x="917" y="839"/>
                  <a:pt x="917" y="839"/>
                  <a:pt x="917" y="839"/>
                </a:cubicBezTo>
                <a:cubicBezTo>
                  <a:pt x="921" y="843"/>
                  <a:pt x="923" y="838"/>
                  <a:pt x="922" y="843"/>
                </a:cubicBezTo>
                <a:cubicBezTo>
                  <a:pt x="923" y="844"/>
                  <a:pt x="923" y="844"/>
                  <a:pt x="923" y="844"/>
                </a:cubicBezTo>
                <a:cubicBezTo>
                  <a:pt x="924" y="844"/>
                  <a:pt x="925" y="846"/>
                  <a:pt x="927" y="847"/>
                </a:cubicBezTo>
                <a:cubicBezTo>
                  <a:pt x="927" y="847"/>
                  <a:pt x="929" y="851"/>
                  <a:pt x="929" y="852"/>
                </a:cubicBezTo>
                <a:cubicBezTo>
                  <a:pt x="929" y="854"/>
                  <a:pt x="928" y="854"/>
                  <a:pt x="929" y="857"/>
                </a:cubicBezTo>
                <a:cubicBezTo>
                  <a:pt x="931" y="862"/>
                  <a:pt x="930" y="863"/>
                  <a:pt x="930" y="865"/>
                </a:cubicBezTo>
                <a:cubicBezTo>
                  <a:pt x="930" y="866"/>
                  <a:pt x="934" y="869"/>
                  <a:pt x="931" y="869"/>
                </a:cubicBezTo>
                <a:cubicBezTo>
                  <a:pt x="931" y="870"/>
                  <a:pt x="931" y="870"/>
                  <a:pt x="931" y="870"/>
                </a:cubicBezTo>
                <a:cubicBezTo>
                  <a:pt x="932" y="870"/>
                  <a:pt x="934" y="873"/>
                  <a:pt x="935" y="873"/>
                </a:cubicBezTo>
                <a:cubicBezTo>
                  <a:pt x="936" y="873"/>
                  <a:pt x="937" y="872"/>
                  <a:pt x="938" y="873"/>
                </a:cubicBezTo>
                <a:cubicBezTo>
                  <a:pt x="939" y="874"/>
                  <a:pt x="941" y="875"/>
                  <a:pt x="941" y="877"/>
                </a:cubicBezTo>
                <a:cubicBezTo>
                  <a:pt x="941" y="879"/>
                  <a:pt x="939" y="880"/>
                  <a:pt x="940" y="880"/>
                </a:cubicBezTo>
                <a:cubicBezTo>
                  <a:pt x="941" y="882"/>
                  <a:pt x="940" y="882"/>
                  <a:pt x="939" y="883"/>
                </a:cubicBezTo>
                <a:cubicBezTo>
                  <a:pt x="937" y="885"/>
                  <a:pt x="937" y="884"/>
                  <a:pt x="935" y="887"/>
                </a:cubicBezTo>
                <a:cubicBezTo>
                  <a:pt x="933" y="890"/>
                  <a:pt x="933" y="890"/>
                  <a:pt x="933" y="890"/>
                </a:cubicBezTo>
                <a:cubicBezTo>
                  <a:pt x="933" y="890"/>
                  <a:pt x="932" y="892"/>
                  <a:pt x="931" y="893"/>
                </a:cubicBezTo>
                <a:cubicBezTo>
                  <a:pt x="931" y="894"/>
                  <a:pt x="928" y="896"/>
                  <a:pt x="927" y="896"/>
                </a:cubicBezTo>
                <a:cubicBezTo>
                  <a:pt x="927" y="896"/>
                  <a:pt x="927" y="897"/>
                  <a:pt x="926" y="898"/>
                </a:cubicBezTo>
                <a:cubicBezTo>
                  <a:pt x="925" y="900"/>
                  <a:pt x="922" y="903"/>
                  <a:pt x="922" y="904"/>
                </a:cubicBezTo>
                <a:cubicBezTo>
                  <a:pt x="922" y="904"/>
                  <a:pt x="922" y="905"/>
                  <a:pt x="922" y="905"/>
                </a:cubicBezTo>
                <a:cubicBezTo>
                  <a:pt x="923" y="903"/>
                  <a:pt x="924" y="903"/>
                  <a:pt x="926" y="901"/>
                </a:cubicBezTo>
                <a:cubicBezTo>
                  <a:pt x="926" y="901"/>
                  <a:pt x="927" y="902"/>
                  <a:pt x="927" y="902"/>
                </a:cubicBezTo>
                <a:cubicBezTo>
                  <a:pt x="927" y="903"/>
                  <a:pt x="927" y="903"/>
                  <a:pt x="927" y="904"/>
                </a:cubicBezTo>
                <a:cubicBezTo>
                  <a:pt x="928" y="903"/>
                  <a:pt x="929" y="902"/>
                  <a:pt x="930" y="901"/>
                </a:cubicBezTo>
                <a:cubicBezTo>
                  <a:pt x="931" y="901"/>
                  <a:pt x="931" y="901"/>
                  <a:pt x="931" y="902"/>
                </a:cubicBezTo>
                <a:cubicBezTo>
                  <a:pt x="931" y="902"/>
                  <a:pt x="931" y="902"/>
                  <a:pt x="931" y="902"/>
                </a:cubicBezTo>
                <a:cubicBezTo>
                  <a:pt x="931" y="897"/>
                  <a:pt x="931" y="899"/>
                  <a:pt x="933" y="896"/>
                </a:cubicBezTo>
                <a:cubicBezTo>
                  <a:pt x="941" y="895"/>
                  <a:pt x="938" y="896"/>
                  <a:pt x="941" y="897"/>
                </a:cubicBezTo>
                <a:cubicBezTo>
                  <a:pt x="941" y="897"/>
                  <a:pt x="940" y="895"/>
                  <a:pt x="941" y="895"/>
                </a:cubicBezTo>
                <a:cubicBezTo>
                  <a:pt x="942" y="894"/>
                  <a:pt x="943" y="894"/>
                  <a:pt x="943" y="894"/>
                </a:cubicBezTo>
                <a:cubicBezTo>
                  <a:pt x="945" y="894"/>
                  <a:pt x="946" y="896"/>
                  <a:pt x="945" y="896"/>
                </a:cubicBezTo>
                <a:cubicBezTo>
                  <a:pt x="944" y="896"/>
                  <a:pt x="943" y="897"/>
                  <a:pt x="942" y="897"/>
                </a:cubicBezTo>
                <a:cubicBezTo>
                  <a:pt x="945" y="897"/>
                  <a:pt x="945" y="897"/>
                  <a:pt x="945" y="897"/>
                </a:cubicBezTo>
                <a:cubicBezTo>
                  <a:pt x="945" y="897"/>
                  <a:pt x="945" y="897"/>
                  <a:pt x="945" y="897"/>
                </a:cubicBezTo>
                <a:cubicBezTo>
                  <a:pt x="946" y="894"/>
                  <a:pt x="947" y="896"/>
                  <a:pt x="949" y="896"/>
                </a:cubicBezTo>
                <a:cubicBezTo>
                  <a:pt x="954" y="898"/>
                  <a:pt x="953" y="897"/>
                  <a:pt x="956" y="898"/>
                </a:cubicBezTo>
                <a:cubicBezTo>
                  <a:pt x="956" y="898"/>
                  <a:pt x="955" y="902"/>
                  <a:pt x="954" y="903"/>
                </a:cubicBezTo>
                <a:cubicBezTo>
                  <a:pt x="954" y="904"/>
                  <a:pt x="954" y="904"/>
                  <a:pt x="955" y="905"/>
                </a:cubicBezTo>
                <a:cubicBezTo>
                  <a:pt x="955" y="906"/>
                  <a:pt x="951" y="907"/>
                  <a:pt x="952" y="909"/>
                </a:cubicBezTo>
                <a:cubicBezTo>
                  <a:pt x="952" y="911"/>
                  <a:pt x="951" y="911"/>
                  <a:pt x="950" y="912"/>
                </a:cubicBezTo>
                <a:cubicBezTo>
                  <a:pt x="949" y="914"/>
                  <a:pt x="946" y="914"/>
                  <a:pt x="946" y="914"/>
                </a:cubicBezTo>
                <a:cubicBezTo>
                  <a:pt x="945" y="914"/>
                  <a:pt x="945" y="914"/>
                  <a:pt x="944" y="914"/>
                </a:cubicBezTo>
                <a:cubicBezTo>
                  <a:pt x="945" y="914"/>
                  <a:pt x="944" y="915"/>
                  <a:pt x="944" y="915"/>
                </a:cubicBezTo>
                <a:cubicBezTo>
                  <a:pt x="944" y="915"/>
                  <a:pt x="944" y="915"/>
                  <a:pt x="945" y="915"/>
                </a:cubicBezTo>
                <a:cubicBezTo>
                  <a:pt x="945" y="915"/>
                  <a:pt x="948" y="913"/>
                  <a:pt x="948" y="915"/>
                </a:cubicBezTo>
                <a:cubicBezTo>
                  <a:pt x="948" y="916"/>
                  <a:pt x="946" y="915"/>
                  <a:pt x="946" y="917"/>
                </a:cubicBezTo>
                <a:cubicBezTo>
                  <a:pt x="946" y="920"/>
                  <a:pt x="945" y="919"/>
                  <a:pt x="945" y="922"/>
                </a:cubicBezTo>
                <a:cubicBezTo>
                  <a:pt x="946" y="920"/>
                  <a:pt x="947" y="916"/>
                  <a:pt x="949" y="916"/>
                </a:cubicBezTo>
                <a:cubicBezTo>
                  <a:pt x="950" y="917"/>
                  <a:pt x="950" y="913"/>
                  <a:pt x="953" y="912"/>
                </a:cubicBezTo>
                <a:cubicBezTo>
                  <a:pt x="953" y="909"/>
                  <a:pt x="957" y="910"/>
                  <a:pt x="956" y="908"/>
                </a:cubicBezTo>
                <a:cubicBezTo>
                  <a:pt x="956" y="905"/>
                  <a:pt x="957" y="903"/>
                  <a:pt x="960" y="903"/>
                </a:cubicBezTo>
                <a:cubicBezTo>
                  <a:pt x="961" y="902"/>
                  <a:pt x="960" y="902"/>
                  <a:pt x="964" y="903"/>
                </a:cubicBezTo>
                <a:cubicBezTo>
                  <a:pt x="965" y="902"/>
                  <a:pt x="965" y="902"/>
                  <a:pt x="965" y="902"/>
                </a:cubicBezTo>
                <a:cubicBezTo>
                  <a:pt x="966" y="901"/>
                  <a:pt x="969" y="903"/>
                  <a:pt x="970" y="903"/>
                </a:cubicBezTo>
                <a:cubicBezTo>
                  <a:pt x="973" y="903"/>
                  <a:pt x="971" y="902"/>
                  <a:pt x="974" y="905"/>
                </a:cubicBezTo>
                <a:cubicBezTo>
                  <a:pt x="975" y="905"/>
                  <a:pt x="975" y="905"/>
                  <a:pt x="975" y="905"/>
                </a:cubicBezTo>
                <a:cubicBezTo>
                  <a:pt x="976" y="905"/>
                  <a:pt x="978" y="907"/>
                  <a:pt x="978" y="907"/>
                </a:cubicBezTo>
                <a:cubicBezTo>
                  <a:pt x="978" y="907"/>
                  <a:pt x="979" y="907"/>
                  <a:pt x="980" y="907"/>
                </a:cubicBezTo>
                <a:cubicBezTo>
                  <a:pt x="981" y="909"/>
                  <a:pt x="982" y="909"/>
                  <a:pt x="984" y="909"/>
                </a:cubicBezTo>
                <a:cubicBezTo>
                  <a:pt x="984" y="909"/>
                  <a:pt x="987" y="910"/>
                  <a:pt x="987" y="911"/>
                </a:cubicBezTo>
                <a:cubicBezTo>
                  <a:pt x="986" y="912"/>
                  <a:pt x="986" y="912"/>
                  <a:pt x="987" y="914"/>
                </a:cubicBezTo>
                <a:cubicBezTo>
                  <a:pt x="988" y="912"/>
                  <a:pt x="988" y="911"/>
                  <a:pt x="990" y="912"/>
                </a:cubicBezTo>
                <a:cubicBezTo>
                  <a:pt x="993" y="914"/>
                  <a:pt x="993" y="914"/>
                  <a:pt x="996" y="917"/>
                </a:cubicBezTo>
                <a:cubicBezTo>
                  <a:pt x="996" y="917"/>
                  <a:pt x="995" y="918"/>
                  <a:pt x="995" y="920"/>
                </a:cubicBezTo>
                <a:cubicBezTo>
                  <a:pt x="996" y="920"/>
                  <a:pt x="996" y="920"/>
                  <a:pt x="996" y="920"/>
                </a:cubicBezTo>
                <a:cubicBezTo>
                  <a:pt x="996" y="920"/>
                  <a:pt x="997" y="921"/>
                  <a:pt x="997" y="921"/>
                </a:cubicBezTo>
                <a:cubicBezTo>
                  <a:pt x="996" y="924"/>
                  <a:pt x="996" y="923"/>
                  <a:pt x="994" y="925"/>
                </a:cubicBezTo>
                <a:cubicBezTo>
                  <a:pt x="994" y="930"/>
                  <a:pt x="994" y="930"/>
                  <a:pt x="994" y="930"/>
                </a:cubicBezTo>
                <a:cubicBezTo>
                  <a:pt x="995" y="929"/>
                  <a:pt x="996" y="928"/>
                  <a:pt x="996" y="927"/>
                </a:cubicBezTo>
                <a:cubicBezTo>
                  <a:pt x="996" y="925"/>
                  <a:pt x="994" y="926"/>
                  <a:pt x="997" y="923"/>
                </a:cubicBezTo>
                <a:cubicBezTo>
                  <a:pt x="997" y="923"/>
                  <a:pt x="1000" y="922"/>
                  <a:pt x="1000" y="923"/>
                </a:cubicBezTo>
                <a:cubicBezTo>
                  <a:pt x="1000" y="925"/>
                  <a:pt x="1000" y="925"/>
                  <a:pt x="998" y="927"/>
                </a:cubicBezTo>
                <a:cubicBezTo>
                  <a:pt x="998" y="927"/>
                  <a:pt x="998" y="927"/>
                  <a:pt x="998" y="927"/>
                </a:cubicBezTo>
                <a:cubicBezTo>
                  <a:pt x="999" y="926"/>
                  <a:pt x="1000" y="926"/>
                  <a:pt x="1001" y="925"/>
                </a:cubicBezTo>
                <a:cubicBezTo>
                  <a:pt x="1001" y="924"/>
                  <a:pt x="1005" y="922"/>
                  <a:pt x="1007" y="922"/>
                </a:cubicBezTo>
                <a:cubicBezTo>
                  <a:pt x="1008" y="922"/>
                  <a:pt x="1010" y="923"/>
                  <a:pt x="1011" y="923"/>
                </a:cubicBezTo>
                <a:cubicBezTo>
                  <a:pt x="1012" y="923"/>
                  <a:pt x="1016" y="925"/>
                  <a:pt x="1016" y="926"/>
                </a:cubicBezTo>
                <a:cubicBezTo>
                  <a:pt x="1017" y="927"/>
                  <a:pt x="1017" y="927"/>
                  <a:pt x="1018" y="927"/>
                </a:cubicBezTo>
                <a:cubicBezTo>
                  <a:pt x="1021" y="929"/>
                  <a:pt x="1020" y="927"/>
                  <a:pt x="1021" y="927"/>
                </a:cubicBezTo>
                <a:cubicBezTo>
                  <a:pt x="1023" y="927"/>
                  <a:pt x="1023" y="927"/>
                  <a:pt x="1026" y="928"/>
                </a:cubicBezTo>
                <a:cubicBezTo>
                  <a:pt x="1026" y="928"/>
                  <a:pt x="1026" y="928"/>
                  <a:pt x="1027" y="928"/>
                </a:cubicBezTo>
                <a:cubicBezTo>
                  <a:pt x="1031" y="928"/>
                  <a:pt x="1034" y="927"/>
                  <a:pt x="1038" y="927"/>
                </a:cubicBezTo>
                <a:cubicBezTo>
                  <a:pt x="1041" y="927"/>
                  <a:pt x="1041" y="928"/>
                  <a:pt x="1042" y="929"/>
                </a:cubicBezTo>
                <a:cubicBezTo>
                  <a:pt x="1047" y="931"/>
                  <a:pt x="1047" y="931"/>
                  <a:pt x="1047" y="931"/>
                </a:cubicBezTo>
                <a:cubicBezTo>
                  <a:pt x="1051" y="932"/>
                  <a:pt x="1049" y="933"/>
                  <a:pt x="1051" y="934"/>
                </a:cubicBezTo>
                <a:cubicBezTo>
                  <a:pt x="1053" y="935"/>
                  <a:pt x="1055" y="937"/>
                  <a:pt x="1056" y="939"/>
                </a:cubicBezTo>
                <a:cubicBezTo>
                  <a:pt x="1062" y="944"/>
                  <a:pt x="1062" y="944"/>
                  <a:pt x="1062" y="944"/>
                </a:cubicBezTo>
                <a:cubicBezTo>
                  <a:pt x="1071" y="952"/>
                  <a:pt x="1071" y="952"/>
                  <a:pt x="1071" y="952"/>
                </a:cubicBezTo>
                <a:cubicBezTo>
                  <a:pt x="1074" y="954"/>
                  <a:pt x="1074" y="954"/>
                  <a:pt x="1074" y="954"/>
                </a:cubicBezTo>
                <a:cubicBezTo>
                  <a:pt x="1084" y="954"/>
                  <a:pt x="1084" y="954"/>
                  <a:pt x="1084" y="954"/>
                </a:cubicBezTo>
                <a:cubicBezTo>
                  <a:pt x="1088" y="955"/>
                  <a:pt x="1088" y="955"/>
                  <a:pt x="1088" y="955"/>
                </a:cubicBezTo>
                <a:cubicBezTo>
                  <a:pt x="1088" y="955"/>
                  <a:pt x="1090" y="957"/>
                  <a:pt x="1090" y="958"/>
                </a:cubicBezTo>
                <a:cubicBezTo>
                  <a:pt x="1091" y="962"/>
                  <a:pt x="1091" y="962"/>
                  <a:pt x="1091" y="962"/>
                </a:cubicBezTo>
                <a:cubicBezTo>
                  <a:pt x="1092" y="962"/>
                  <a:pt x="1094" y="967"/>
                  <a:pt x="1094" y="968"/>
                </a:cubicBezTo>
                <a:cubicBezTo>
                  <a:pt x="1094" y="969"/>
                  <a:pt x="1094" y="971"/>
                  <a:pt x="1094" y="971"/>
                </a:cubicBezTo>
                <a:cubicBezTo>
                  <a:pt x="1095" y="971"/>
                  <a:pt x="1095" y="975"/>
                  <a:pt x="1095" y="976"/>
                </a:cubicBezTo>
                <a:cubicBezTo>
                  <a:pt x="1095" y="976"/>
                  <a:pt x="1096" y="978"/>
                  <a:pt x="1096" y="978"/>
                </a:cubicBezTo>
                <a:cubicBezTo>
                  <a:pt x="1095" y="984"/>
                  <a:pt x="1095" y="983"/>
                  <a:pt x="1095" y="988"/>
                </a:cubicBezTo>
                <a:cubicBezTo>
                  <a:pt x="1095" y="989"/>
                  <a:pt x="1093" y="992"/>
                  <a:pt x="1093" y="993"/>
                </a:cubicBezTo>
                <a:cubicBezTo>
                  <a:pt x="1093" y="997"/>
                  <a:pt x="1093" y="997"/>
                  <a:pt x="1093" y="997"/>
                </a:cubicBezTo>
                <a:cubicBezTo>
                  <a:pt x="1092" y="1001"/>
                  <a:pt x="1083" y="1011"/>
                  <a:pt x="1082" y="1012"/>
                </a:cubicBezTo>
                <a:cubicBezTo>
                  <a:pt x="1082" y="1012"/>
                  <a:pt x="1081" y="1013"/>
                  <a:pt x="1081" y="1014"/>
                </a:cubicBezTo>
                <a:cubicBezTo>
                  <a:pt x="1081" y="1016"/>
                  <a:pt x="1077" y="1018"/>
                  <a:pt x="1076" y="1018"/>
                </a:cubicBezTo>
                <a:cubicBezTo>
                  <a:pt x="1073" y="1018"/>
                  <a:pt x="1073" y="1018"/>
                  <a:pt x="1073" y="1018"/>
                </a:cubicBezTo>
                <a:cubicBezTo>
                  <a:pt x="1073" y="1018"/>
                  <a:pt x="1073" y="1020"/>
                  <a:pt x="1073" y="1021"/>
                </a:cubicBezTo>
                <a:cubicBezTo>
                  <a:pt x="1073" y="1022"/>
                  <a:pt x="1071" y="1024"/>
                  <a:pt x="1071" y="1027"/>
                </a:cubicBezTo>
                <a:cubicBezTo>
                  <a:pt x="1071" y="1028"/>
                  <a:pt x="1065" y="1037"/>
                  <a:pt x="1065" y="1039"/>
                </a:cubicBezTo>
                <a:cubicBezTo>
                  <a:pt x="1065" y="1040"/>
                  <a:pt x="1063" y="1042"/>
                  <a:pt x="1063" y="1043"/>
                </a:cubicBezTo>
                <a:cubicBezTo>
                  <a:pt x="1062" y="1044"/>
                  <a:pt x="1059" y="1045"/>
                  <a:pt x="1059" y="1043"/>
                </a:cubicBezTo>
                <a:cubicBezTo>
                  <a:pt x="1059" y="1043"/>
                  <a:pt x="1058" y="1042"/>
                  <a:pt x="1058" y="1041"/>
                </a:cubicBezTo>
                <a:cubicBezTo>
                  <a:pt x="1058" y="1040"/>
                  <a:pt x="1058" y="1040"/>
                  <a:pt x="1058" y="1040"/>
                </a:cubicBezTo>
                <a:cubicBezTo>
                  <a:pt x="1057" y="1043"/>
                  <a:pt x="1057" y="1043"/>
                  <a:pt x="1057" y="1043"/>
                </a:cubicBezTo>
                <a:cubicBezTo>
                  <a:pt x="1056" y="1045"/>
                  <a:pt x="1057" y="1048"/>
                  <a:pt x="1056" y="1049"/>
                </a:cubicBezTo>
                <a:cubicBezTo>
                  <a:pt x="1055" y="1053"/>
                  <a:pt x="1055" y="1052"/>
                  <a:pt x="1056" y="1055"/>
                </a:cubicBezTo>
                <a:cubicBezTo>
                  <a:pt x="1057" y="1063"/>
                  <a:pt x="1057" y="1063"/>
                  <a:pt x="1057" y="1063"/>
                </a:cubicBezTo>
                <a:cubicBezTo>
                  <a:pt x="1057" y="1064"/>
                  <a:pt x="1059" y="1072"/>
                  <a:pt x="1059" y="1073"/>
                </a:cubicBezTo>
                <a:cubicBezTo>
                  <a:pt x="1059" y="1073"/>
                  <a:pt x="1059" y="1080"/>
                  <a:pt x="1059" y="1080"/>
                </a:cubicBezTo>
                <a:cubicBezTo>
                  <a:pt x="1059" y="1083"/>
                  <a:pt x="1057" y="1089"/>
                  <a:pt x="1057" y="1091"/>
                </a:cubicBezTo>
                <a:cubicBezTo>
                  <a:pt x="1057" y="1095"/>
                  <a:pt x="1057" y="1096"/>
                  <a:pt x="1057" y="1100"/>
                </a:cubicBezTo>
                <a:cubicBezTo>
                  <a:pt x="1057" y="1101"/>
                  <a:pt x="1055" y="1103"/>
                  <a:pt x="1055" y="1103"/>
                </a:cubicBezTo>
                <a:cubicBezTo>
                  <a:pt x="1054" y="1105"/>
                  <a:pt x="1053" y="1108"/>
                  <a:pt x="1053" y="1109"/>
                </a:cubicBezTo>
                <a:cubicBezTo>
                  <a:pt x="1052" y="1120"/>
                  <a:pt x="1052" y="1120"/>
                  <a:pt x="1052" y="1120"/>
                </a:cubicBezTo>
                <a:cubicBezTo>
                  <a:pt x="1050" y="1122"/>
                  <a:pt x="1050" y="1122"/>
                  <a:pt x="1049" y="1125"/>
                </a:cubicBezTo>
                <a:cubicBezTo>
                  <a:pt x="1049" y="1125"/>
                  <a:pt x="1048" y="1128"/>
                  <a:pt x="1048" y="1129"/>
                </a:cubicBezTo>
                <a:cubicBezTo>
                  <a:pt x="1048" y="1131"/>
                  <a:pt x="1045" y="1133"/>
                  <a:pt x="1043" y="1138"/>
                </a:cubicBezTo>
                <a:cubicBezTo>
                  <a:pt x="1043" y="1138"/>
                  <a:pt x="1043" y="1140"/>
                  <a:pt x="1043" y="1140"/>
                </a:cubicBezTo>
                <a:cubicBezTo>
                  <a:pt x="1043" y="1141"/>
                  <a:pt x="1042" y="1140"/>
                  <a:pt x="1042" y="1144"/>
                </a:cubicBezTo>
                <a:cubicBezTo>
                  <a:pt x="1042" y="1145"/>
                  <a:pt x="1042" y="1146"/>
                  <a:pt x="1043" y="1146"/>
                </a:cubicBezTo>
                <a:cubicBezTo>
                  <a:pt x="1044" y="1146"/>
                  <a:pt x="1045" y="1148"/>
                  <a:pt x="1042" y="1149"/>
                </a:cubicBezTo>
                <a:cubicBezTo>
                  <a:pt x="1037" y="1152"/>
                  <a:pt x="1037" y="1152"/>
                  <a:pt x="1037" y="1152"/>
                </a:cubicBezTo>
                <a:cubicBezTo>
                  <a:pt x="1037" y="1152"/>
                  <a:pt x="1035" y="1154"/>
                  <a:pt x="1034" y="1154"/>
                </a:cubicBezTo>
                <a:cubicBezTo>
                  <a:pt x="1034" y="1157"/>
                  <a:pt x="1034" y="1157"/>
                  <a:pt x="1034" y="1157"/>
                </a:cubicBezTo>
                <a:cubicBezTo>
                  <a:pt x="1035" y="1158"/>
                  <a:pt x="1035" y="1159"/>
                  <a:pt x="1032" y="1159"/>
                </a:cubicBezTo>
                <a:cubicBezTo>
                  <a:pt x="1027" y="1160"/>
                  <a:pt x="1027" y="1160"/>
                  <a:pt x="1027" y="1160"/>
                </a:cubicBezTo>
                <a:cubicBezTo>
                  <a:pt x="1026" y="1160"/>
                  <a:pt x="1022" y="1159"/>
                  <a:pt x="1022" y="1158"/>
                </a:cubicBezTo>
                <a:cubicBezTo>
                  <a:pt x="1022" y="1158"/>
                  <a:pt x="1022" y="1158"/>
                  <a:pt x="1022" y="1157"/>
                </a:cubicBezTo>
                <a:cubicBezTo>
                  <a:pt x="1022" y="1158"/>
                  <a:pt x="1022" y="1158"/>
                  <a:pt x="1022" y="1158"/>
                </a:cubicBezTo>
                <a:cubicBezTo>
                  <a:pt x="1020" y="1161"/>
                  <a:pt x="1021" y="1160"/>
                  <a:pt x="1017" y="1160"/>
                </a:cubicBezTo>
                <a:cubicBezTo>
                  <a:pt x="1016" y="1160"/>
                  <a:pt x="1016" y="1159"/>
                  <a:pt x="1013" y="1160"/>
                </a:cubicBezTo>
                <a:cubicBezTo>
                  <a:pt x="1014" y="1160"/>
                  <a:pt x="1014" y="1161"/>
                  <a:pt x="1014" y="1161"/>
                </a:cubicBezTo>
                <a:cubicBezTo>
                  <a:pt x="1014" y="1164"/>
                  <a:pt x="1012" y="1163"/>
                  <a:pt x="1010" y="1162"/>
                </a:cubicBezTo>
                <a:cubicBezTo>
                  <a:pt x="1009" y="1162"/>
                  <a:pt x="1011" y="1161"/>
                  <a:pt x="1011" y="1161"/>
                </a:cubicBezTo>
                <a:cubicBezTo>
                  <a:pt x="1011" y="1160"/>
                  <a:pt x="1011" y="1160"/>
                  <a:pt x="1010" y="1160"/>
                </a:cubicBezTo>
                <a:cubicBezTo>
                  <a:pt x="1010" y="1161"/>
                  <a:pt x="1008" y="1160"/>
                  <a:pt x="1007" y="1162"/>
                </a:cubicBezTo>
                <a:cubicBezTo>
                  <a:pt x="1008" y="1162"/>
                  <a:pt x="1008" y="1162"/>
                  <a:pt x="1009" y="1163"/>
                </a:cubicBezTo>
                <a:cubicBezTo>
                  <a:pt x="1011" y="1164"/>
                  <a:pt x="1007" y="1164"/>
                  <a:pt x="1005" y="1164"/>
                </a:cubicBezTo>
                <a:cubicBezTo>
                  <a:pt x="1003" y="1167"/>
                  <a:pt x="1004" y="1166"/>
                  <a:pt x="1001" y="1167"/>
                </a:cubicBezTo>
                <a:cubicBezTo>
                  <a:pt x="1001" y="1167"/>
                  <a:pt x="1001" y="1167"/>
                  <a:pt x="1001" y="1167"/>
                </a:cubicBezTo>
                <a:cubicBezTo>
                  <a:pt x="1001" y="1167"/>
                  <a:pt x="1002" y="1167"/>
                  <a:pt x="1002" y="1167"/>
                </a:cubicBezTo>
                <a:cubicBezTo>
                  <a:pt x="1003" y="1169"/>
                  <a:pt x="1004" y="1170"/>
                  <a:pt x="1002" y="1171"/>
                </a:cubicBezTo>
                <a:cubicBezTo>
                  <a:pt x="1001" y="1171"/>
                  <a:pt x="1000" y="1170"/>
                  <a:pt x="1000" y="1170"/>
                </a:cubicBezTo>
                <a:cubicBezTo>
                  <a:pt x="995" y="1168"/>
                  <a:pt x="992" y="1172"/>
                  <a:pt x="989" y="1174"/>
                </a:cubicBezTo>
                <a:cubicBezTo>
                  <a:pt x="989" y="1174"/>
                  <a:pt x="987" y="1175"/>
                  <a:pt x="986" y="1176"/>
                </a:cubicBezTo>
                <a:cubicBezTo>
                  <a:pt x="978" y="1182"/>
                  <a:pt x="978" y="1182"/>
                  <a:pt x="978" y="1182"/>
                </a:cubicBezTo>
                <a:cubicBezTo>
                  <a:pt x="975" y="1189"/>
                  <a:pt x="975" y="1189"/>
                  <a:pt x="975" y="1189"/>
                </a:cubicBezTo>
                <a:cubicBezTo>
                  <a:pt x="975" y="1189"/>
                  <a:pt x="974" y="1187"/>
                  <a:pt x="974" y="1187"/>
                </a:cubicBezTo>
                <a:cubicBezTo>
                  <a:pt x="973" y="1187"/>
                  <a:pt x="973" y="1187"/>
                  <a:pt x="972" y="1188"/>
                </a:cubicBezTo>
                <a:cubicBezTo>
                  <a:pt x="972" y="1189"/>
                  <a:pt x="972" y="1189"/>
                  <a:pt x="972" y="1189"/>
                </a:cubicBezTo>
                <a:cubicBezTo>
                  <a:pt x="973" y="1190"/>
                  <a:pt x="973" y="1190"/>
                  <a:pt x="973" y="1190"/>
                </a:cubicBezTo>
                <a:cubicBezTo>
                  <a:pt x="974" y="1191"/>
                  <a:pt x="972" y="1192"/>
                  <a:pt x="972" y="1193"/>
                </a:cubicBezTo>
                <a:cubicBezTo>
                  <a:pt x="972" y="1194"/>
                  <a:pt x="972" y="1195"/>
                  <a:pt x="972" y="1196"/>
                </a:cubicBezTo>
                <a:cubicBezTo>
                  <a:pt x="975" y="1196"/>
                  <a:pt x="973" y="1200"/>
                  <a:pt x="973" y="1201"/>
                </a:cubicBezTo>
                <a:cubicBezTo>
                  <a:pt x="973" y="1204"/>
                  <a:pt x="975" y="1207"/>
                  <a:pt x="975" y="1211"/>
                </a:cubicBezTo>
                <a:cubicBezTo>
                  <a:pt x="978" y="1208"/>
                  <a:pt x="974" y="1220"/>
                  <a:pt x="974" y="1221"/>
                </a:cubicBezTo>
                <a:cubicBezTo>
                  <a:pt x="974" y="1221"/>
                  <a:pt x="975" y="1223"/>
                  <a:pt x="975" y="1224"/>
                </a:cubicBezTo>
                <a:cubicBezTo>
                  <a:pt x="973" y="1225"/>
                  <a:pt x="970" y="1226"/>
                  <a:pt x="969" y="1228"/>
                </a:cubicBezTo>
                <a:cubicBezTo>
                  <a:pt x="968" y="1229"/>
                  <a:pt x="967" y="1231"/>
                  <a:pt x="967" y="1232"/>
                </a:cubicBezTo>
                <a:cubicBezTo>
                  <a:pt x="967" y="1234"/>
                  <a:pt x="965" y="1237"/>
                  <a:pt x="964" y="1240"/>
                </a:cubicBezTo>
                <a:cubicBezTo>
                  <a:pt x="963" y="1243"/>
                  <a:pt x="964" y="1244"/>
                  <a:pt x="962" y="1249"/>
                </a:cubicBezTo>
                <a:cubicBezTo>
                  <a:pt x="961" y="1252"/>
                  <a:pt x="959" y="1254"/>
                  <a:pt x="958" y="1256"/>
                </a:cubicBezTo>
                <a:cubicBezTo>
                  <a:pt x="957" y="1259"/>
                  <a:pt x="956" y="1259"/>
                  <a:pt x="953" y="1261"/>
                </a:cubicBezTo>
                <a:cubicBezTo>
                  <a:pt x="953" y="1262"/>
                  <a:pt x="952" y="1262"/>
                  <a:pt x="952" y="1263"/>
                </a:cubicBezTo>
                <a:cubicBezTo>
                  <a:pt x="952" y="1264"/>
                  <a:pt x="950" y="1267"/>
                  <a:pt x="948" y="1265"/>
                </a:cubicBezTo>
                <a:cubicBezTo>
                  <a:pt x="949" y="1267"/>
                  <a:pt x="947" y="1271"/>
                  <a:pt x="947" y="1272"/>
                </a:cubicBezTo>
                <a:cubicBezTo>
                  <a:pt x="947" y="1276"/>
                  <a:pt x="947" y="1276"/>
                  <a:pt x="947" y="1276"/>
                </a:cubicBezTo>
                <a:cubicBezTo>
                  <a:pt x="944" y="1281"/>
                  <a:pt x="945" y="1279"/>
                  <a:pt x="941" y="1283"/>
                </a:cubicBezTo>
                <a:cubicBezTo>
                  <a:pt x="942" y="1285"/>
                  <a:pt x="942" y="1285"/>
                  <a:pt x="940" y="1287"/>
                </a:cubicBezTo>
                <a:cubicBezTo>
                  <a:pt x="940" y="1287"/>
                  <a:pt x="938" y="1289"/>
                  <a:pt x="938" y="1290"/>
                </a:cubicBezTo>
                <a:cubicBezTo>
                  <a:pt x="938" y="1290"/>
                  <a:pt x="937" y="1293"/>
                  <a:pt x="937" y="1293"/>
                </a:cubicBezTo>
                <a:cubicBezTo>
                  <a:pt x="936" y="1295"/>
                  <a:pt x="934" y="1294"/>
                  <a:pt x="932" y="1295"/>
                </a:cubicBezTo>
                <a:cubicBezTo>
                  <a:pt x="928" y="1298"/>
                  <a:pt x="928" y="1298"/>
                  <a:pt x="928" y="1298"/>
                </a:cubicBezTo>
                <a:cubicBezTo>
                  <a:pt x="927" y="1299"/>
                  <a:pt x="925" y="1297"/>
                  <a:pt x="925" y="1297"/>
                </a:cubicBezTo>
                <a:cubicBezTo>
                  <a:pt x="920" y="1296"/>
                  <a:pt x="920" y="1296"/>
                  <a:pt x="920" y="1296"/>
                </a:cubicBezTo>
                <a:cubicBezTo>
                  <a:pt x="919" y="1296"/>
                  <a:pt x="916" y="1298"/>
                  <a:pt x="915" y="1297"/>
                </a:cubicBezTo>
                <a:cubicBezTo>
                  <a:pt x="910" y="1295"/>
                  <a:pt x="912" y="1295"/>
                  <a:pt x="907" y="1295"/>
                </a:cubicBezTo>
                <a:cubicBezTo>
                  <a:pt x="907" y="1295"/>
                  <a:pt x="906" y="1293"/>
                  <a:pt x="906" y="1292"/>
                </a:cubicBezTo>
                <a:cubicBezTo>
                  <a:pt x="905" y="1292"/>
                  <a:pt x="903" y="1293"/>
                  <a:pt x="902" y="1293"/>
                </a:cubicBezTo>
                <a:cubicBezTo>
                  <a:pt x="899" y="1293"/>
                  <a:pt x="899" y="1293"/>
                  <a:pt x="897" y="1290"/>
                </a:cubicBezTo>
                <a:cubicBezTo>
                  <a:pt x="895" y="1288"/>
                  <a:pt x="896" y="1289"/>
                  <a:pt x="894" y="1288"/>
                </a:cubicBezTo>
                <a:cubicBezTo>
                  <a:pt x="894" y="1289"/>
                  <a:pt x="893" y="1290"/>
                  <a:pt x="893" y="1291"/>
                </a:cubicBezTo>
                <a:cubicBezTo>
                  <a:pt x="895" y="1292"/>
                  <a:pt x="895" y="1292"/>
                  <a:pt x="895" y="1292"/>
                </a:cubicBezTo>
                <a:cubicBezTo>
                  <a:pt x="897" y="1294"/>
                  <a:pt x="899" y="1296"/>
                  <a:pt x="899" y="1296"/>
                </a:cubicBezTo>
                <a:cubicBezTo>
                  <a:pt x="907" y="1299"/>
                  <a:pt x="903" y="1296"/>
                  <a:pt x="910" y="1302"/>
                </a:cubicBezTo>
                <a:cubicBezTo>
                  <a:pt x="910" y="1302"/>
                  <a:pt x="908" y="1305"/>
                  <a:pt x="908" y="1305"/>
                </a:cubicBezTo>
                <a:cubicBezTo>
                  <a:pt x="908" y="1305"/>
                  <a:pt x="908" y="1307"/>
                  <a:pt x="908" y="1308"/>
                </a:cubicBezTo>
                <a:cubicBezTo>
                  <a:pt x="909" y="1311"/>
                  <a:pt x="909" y="1311"/>
                  <a:pt x="909" y="1311"/>
                </a:cubicBezTo>
                <a:cubicBezTo>
                  <a:pt x="911" y="1313"/>
                  <a:pt x="911" y="1313"/>
                  <a:pt x="911" y="1313"/>
                </a:cubicBezTo>
                <a:cubicBezTo>
                  <a:pt x="913" y="1313"/>
                  <a:pt x="913" y="1313"/>
                  <a:pt x="913" y="1313"/>
                </a:cubicBezTo>
                <a:cubicBezTo>
                  <a:pt x="913" y="1313"/>
                  <a:pt x="916" y="1312"/>
                  <a:pt x="916" y="1313"/>
                </a:cubicBezTo>
                <a:cubicBezTo>
                  <a:pt x="916" y="1315"/>
                  <a:pt x="918" y="1319"/>
                  <a:pt x="917" y="1320"/>
                </a:cubicBezTo>
                <a:cubicBezTo>
                  <a:pt x="916" y="1320"/>
                  <a:pt x="915" y="1327"/>
                  <a:pt x="913" y="1329"/>
                </a:cubicBezTo>
                <a:cubicBezTo>
                  <a:pt x="913" y="1330"/>
                  <a:pt x="912" y="1331"/>
                  <a:pt x="911" y="1333"/>
                </a:cubicBezTo>
                <a:cubicBezTo>
                  <a:pt x="911" y="1336"/>
                  <a:pt x="910" y="1335"/>
                  <a:pt x="908" y="1337"/>
                </a:cubicBezTo>
                <a:cubicBezTo>
                  <a:pt x="906" y="1339"/>
                  <a:pt x="906" y="1338"/>
                  <a:pt x="904" y="1340"/>
                </a:cubicBezTo>
                <a:cubicBezTo>
                  <a:pt x="898" y="1342"/>
                  <a:pt x="897" y="1342"/>
                  <a:pt x="891" y="1343"/>
                </a:cubicBezTo>
                <a:cubicBezTo>
                  <a:pt x="885" y="1344"/>
                  <a:pt x="877" y="1345"/>
                  <a:pt x="872" y="1344"/>
                </a:cubicBezTo>
                <a:cubicBezTo>
                  <a:pt x="872" y="1343"/>
                  <a:pt x="870" y="1342"/>
                  <a:pt x="869" y="1342"/>
                </a:cubicBezTo>
                <a:cubicBezTo>
                  <a:pt x="869" y="1343"/>
                  <a:pt x="870" y="1343"/>
                  <a:pt x="870" y="1344"/>
                </a:cubicBezTo>
                <a:cubicBezTo>
                  <a:pt x="871" y="1345"/>
                  <a:pt x="871" y="1345"/>
                  <a:pt x="871" y="1346"/>
                </a:cubicBezTo>
                <a:cubicBezTo>
                  <a:pt x="871" y="1348"/>
                  <a:pt x="873" y="1347"/>
                  <a:pt x="873" y="1348"/>
                </a:cubicBezTo>
                <a:cubicBezTo>
                  <a:pt x="875" y="1353"/>
                  <a:pt x="874" y="1350"/>
                  <a:pt x="874" y="1355"/>
                </a:cubicBezTo>
                <a:cubicBezTo>
                  <a:pt x="874" y="1359"/>
                  <a:pt x="874" y="1359"/>
                  <a:pt x="874" y="1359"/>
                </a:cubicBezTo>
                <a:cubicBezTo>
                  <a:pt x="874" y="1360"/>
                  <a:pt x="875" y="1361"/>
                  <a:pt x="877" y="1362"/>
                </a:cubicBezTo>
                <a:cubicBezTo>
                  <a:pt x="877" y="1363"/>
                  <a:pt x="876" y="1366"/>
                  <a:pt x="875" y="1367"/>
                </a:cubicBezTo>
                <a:cubicBezTo>
                  <a:pt x="875" y="1367"/>
                  <a:pt x="873" y="1368"/>
                  <a:pt x="873" y="1368"/>
                </a:cubicBezTo>
                <a:cubicBezTo>
                  <a:pt x="872" y="1369"/>
                  <a:pt x="872" y="1369"/>
                  <a:pt x="870" y="1369"/>
                </a:cubicBezTo>
                <a:cubicBezTo>
                  <a:pt x="867" y="1369"/>
                  <a:pt x="863" y="1369"/>
                  <a:pt x="863" y="1369"/>
                </a:cubicBezTo>
                <a:cubicBezTo>
                  <a:pt x="863" y="1369"/>
                  <a:pt x="854" y="1364"/>
                  <a:pt x="852" y="1364"/>
                </a:cubicBezTo>
                <a:cubicBezTo>
                  <a:pt x="851" y="1366"/>
                  <a:pt x="851" y="1366"/>
                  <a:pt x="851" y="1366"/>
                </a:cubicBezTo>
                <a:cubicBezTo>
                  <a:pt x="851" y="1367"/>
                  <a:pt x="851" y="1368"/>
                  <a:pt x="851" y="1368"/>
                </a:cubicBezTo>
                <a:cubicBezTo>
                  <a:pt x="852" y="1369"/>
                  <a:pt x="855" y="1373"/>
                  <a:pt x="855" y="1374"/>
                </a:cubicBezTo>
                <a:cubicBezTo>
                  <a:pt x="855" y="1377"/>
                  <a:pt x="855" y="1377"/>
                  <a:pt x="857" y="1379"/>
                </a:cubicBezTo>
                <a:cubicBezTo>
                  <a:pt x="858" y="1380"/>
                  <a:pt x="859" y="1380"/>
                  <a:pt x="860" y="1380"/>
                </a:cubicBezTo>
                <a:cubicBezTo>
                  <a:pt x="862" y="1381"/>
                  <a:pt x="862" y="1381"/>
                  <a:pt x="862" y="1383"/>
                </a:cubicBezTo>
                <a:cubicBezTo>
                  <a:pt x="864" y="1383"/>
                  <a:pt x="864" y="1383"/>
                  <a:pt x="865" y="1382"/>
                </a:cubicBezTo>
                <a:cubicBezTo>
                  <a:pt x="865" y="1382"/>
                  <a:pt x="865" y="1381"/>
                  <a:pt x="865" y="1381"/>
                </a:cubicBezTo>
                <a:cubicBezTo>
                  <a:pt x="865" y="1381"/>
                  <a:pt x="864" y="1382"/>
                  <a:pt x="864" y="1381"/>
                </a:cubicBezTo>
                <a:cubicBezTo>
                  <a:pt x="863" y="1379"/>
                  <a:pt x="866" y="1379"/>
                  <a:pt x="867" y="1379"/>
                </a:cubicBezTo>
                <a:cubicBezTo>
                  <a:pt x="867" y="1379"/>
                  <a:pt x="868" y="1379"/>
                  <a:pt x="868" y="1380"/>
                </a:cubicBezTo>
                <a:cubicBezTo>
                  <a:pt x="870" y="1381"/>
                  <a:pt x="871" y="1382"/>
                  <a:pt x="871" y="1382"/>
                </a:cubicBezTo>
                <a:cubicBezTo>
                  <a:pt x="871" y="1382"/>
                  <a:pt x="871" y="1387"/>
                  <a:pt x="871" y="1387"/>
                </a:cubicBezTo>
                <a:cubicBezTo>
                  <a:pt x="869" y="1389"/>
                  <a:pt x="869" y="1389"/>
                  <a:pt x="867" y="1388"/>
                </a:cubicBezTo>
                <a:cubicBezTo>
                  <a:pt x="867" y="1388"/>
                  <a:pt x="866" y="1387"/>
                  <a:pt x="866" y="1386"/>
                </a:cubicBezTo>
                <a:cubicBezTo>
                  <a:pt x="862" y="1382"/>
                  <a:pt x="862" y="1384"/>
                  <a:pt x="860" y="1386"/>
                </a:cubicBezTo>
                <a:cubicBezTo>
                  <a:pt x="860" y="1387"/>
                  <a:pt x="860" y="1387"/>
                  <a:pt x="860" y="1387"/>
                </a:cubicBezTo>
                <a:cubicBezTo>
                  <a:pt x="864" y="1388"/>
                  <a:pt x="863" y="1388"/>
                  <a:pt x="866" y="1389"/>
                </a:cubicBezTo>
                <a:cubicBezTo>
                  <a:pt x="868" y="1390"/>
                  <a:pt x="862" y="1392"/>
                  <a:pt x="862" y="1392"/>
                </a:cubicBezTo>
                <a:cubicBezTo>
                  <a:pt x="861" y="1394"/>
                  <a:pt x="860" y="1398"/>
                  <a:pt x="860" y="1399"/>
                </a:cubicBezTo>
                <a:cubicBezTo>
                  <a:pt x="860" y="1400"/>
                  <a:pt x="862" y="1402"/>
                  <a:pt x="863" y="1404"/>
                </a:cubicBezTo>
                <a:cubicBezTo>
                  <a:pt x="863" y="1407"/>
                  <a:pt x="863" y="1407"/>
                  <a:pt x="861" y="1409"/>
                </a:cubicBezTo>
                <a:cubicBezTo>
                  <a:pt x="861" y="1410"/>
                  <a:pt x="862" y="1410"/>
                  <a:pt x="863" y="1411"/>
                </a:cubicBezTo>
                <a:cubicBezTo>
                  <a:pt x="865" y="1412"/>
                  <a:pt x="860" y="1414"/>
                  <a:pt x="860" y="1413"/>
                </a:cubicBezTo>
                <a:cubicBezTo>
                  <a:pt x="858" y="1412"/>
                  <a:pt x="858" y="1412"/>
                  <a:pt x="855" y="1412"/>
                </a:cubicBezTo>
                <a:cubicBezTo>
                  <a:pt x="855" y="1413"/>
                  <a:pt x="854" y="1415"/>
                  <a:pt x="853" y="1415"/>
                </a:cubicBezTo>
                <a:cubicBezTo>
                  <a:pt x="851" y="1415"/>
                  <a:pt x="852" y="1415"/>
                  <a:pt x="851" y="1419"/>
                </a:cubicBezTo>
                <a:cubicBezTo>
                  <a:pt x="850" y="1420"/>
                  <a:pt x="849" y="1421"/>
                  <a:pt x="849" y="1422"/>
                </a:cubicBezTo>
                <a:cubicBezTo>
                  <a:pt x="849" y="1422"/>
                  <a:pt x="850" y="1424"/>
                  <a:pt x="850" y="1425"/>
                </a:cubicBezTo>
                <a:cubicBezTo>
                  <a:pt x="851" y="1426"/>
                  <a:pt x="851" y="1426"/>
                  <a:pt x="851" y="1426"/>
                </a:cubicBezTo>
                <a:cubicBezTo>
                  <a:pt x="853" y="1430"/>
                  <a:pt x="853" y="1429"/>
                  <a:pt x="856" y="1431"/>
                </a:cubicBezTo>
                <a:cubicBezTo>
                  <a:pt x="861" y="1435"/>
                  <a:pt x="861" y="1433"/>
                  <a:pt x="866" y="1434"/>
                </a:cubicBezTo>
                <a:cubicBezTo>
                  <a:pt x="870" y="1435"/>
                  <a:pt x="869" y="1435"/>
                  <a:pt x="872" y="1437"/>
                </a:cubicBezTo>
                <a:cubicBezTo>
                  <a:pt x="872" y="1438"/>
                  <a:pt x="873" y="1442"/>
                  <a:pt x="871" y="1443"/>
                </a:cubicBezTo>
                <a:cubicBezTo>
                  <a:pt x="872" y="1444"/>
                  <a:pt x="873" y="1445"/>
                  <a:pt x="873" y="1445"/>
                </a:cubicBezTo>
                <a:cubicBezTo>
                  <a:pt x="872" y="1448"/>
                  <a:pt x="868" y="1451"/>
                  <a:pt x="866" y="1453"/>
                </a:cubicBezTo>
                <a:cubicBezTo>
                  <a:pt x="864" y="1456"/>
                  <a:pt x="864" y="1455"/>
                  <a:pt x="862" y="1459"/>
                </a:cubicBezTo>
                <a:cubicBezTo>
                  <a:pt x="865" y="1465"/>
                  <a:pt x="866" y="1463"/>
                  <a:pt x="862" y="1469"/>
                </a:cubicBezTo>
                <a:cubicBezTo>
                  <a:pt x="862" y="1470"/>
                  <a:pt x="860" y="1470"/>
                  <a:pt x="860" y="1470"/>
                </a:cubicBezTo>
                <a:cubicBezTo>
                  <a:pt x="858" y="1473"/>
                  <a:pt x="858" y="1473"/>
                  <a:pt x="858" y="1473"/>
                </a:cubicBezTo>
                <a:cubicBezTo>
                  <a:pt x="857" y="1475"/>
                  <a:pt x="858" y="1478"/>
                  <a:pt x="858" y="1479"/>
                </a:cubicBezTo>
                <a:cubicBezTo>
                  <a:pt x="860" y="1480"/>
                  <a:pt x="860" y="1480"/>
                  <a:pt x="860" y="1480"/>
                </a:cubicBezTo>
                <a:cubicBezTo>
                  <a:pt x="861" y="1481"/>
                  <a:pt x="863" y="1484"/>
                  <a:pt x="863" y="1486"/>
                </a:cubicBezTo>
                <a:cubicBezTo>
                  <a:pt x="864" y="1486"/>
                  <a:pt x="865" y="1486"/>
                  <a:pt x="865" y="1487"/>
                </a:cubicBezTo>
                <a:cubicBezTo>
                  <a:pt x="865" y="1488"/>
                  <a:pt x="868" y="1490"/>
                  <a:pt x="870" y="1491"/>
                </a:cubicBezTo>
                <a:cubicBezTo>
                  <a:pt x="870" y="1493"/>
                  <a:pt x="870" y="1493"/>
                  <a:pt x="870" y="1493"/>
                </a:cubicBezTo>
                <a:cubicBezTo>
                  <a:pt x="873" y="1493"/>
                  <a:pt x="868" y="1494"/>
                  <a:pt x="868" y="1494"/>
                </a:cubicBezTo>
                <a:cubicBezTo>
                  <a:pt x="865" y="1493"/>
                  <a:pt x="866" y="1493"/>
                  <a:pt x="863" y="1493"/>
                </a:cubicBezTo>
                <a:cubicBezTo>
                  <a:pt x="863" y="1494"/>
                  <a:pt x="863" y="1495"/>
                  <a:pt x="862" y="1495"/>
                </a:cubicBezTo>
                <a:cubicBezTo>
                  <a:pt x="862" y="1496"/>
                  <a:pt x="860" y="1496"/>
                  <a:pt x="860" y="1496"/>
                </a:cubicBezTo>
                <a:cubicBezTo>
                  <a:pt x="858" y="1496"/>
                  <a:pt x="857" y="1498"/>
                  <a:pt x="855" y="1498"/>
                </a:cubicBezTo>
                <a:cubicBezTo>
                  <a:pt x="851" y="1498"/>
                  <a:pt x="855" y="1500"/>
                  <a:pt x="855" y="1503"/>
                </a:cubicBezTo>
                <a:cubicBezTo>
                  <a:pt x="855" y="1504"/>
                  <a:pt x="856" y="1505"/>
                  <a:pt x="857" y="1506"/>
                </a:cubicBezTo>
                <a:cubicBezTo>
                  <a:pt x="857" y="1508"/>
                  <a:pt x="858" y="1508"/>
                  <a:pt x="857" y="1509"/>
                </a:cubicBezTo>
                <a:cubicBezTo>
                  <a:pt x="855" y="1511"/>
                  <a:pt x="852" y="1510"/>
                  <a:pt x="850" y="1509"/>
                </a:cubicBezTo>
                <a:cubicBezTo>
                  <a:pt x="850" y="1509"/>
                  <a:pt x="846" y="1510"/>
                  <a:pt x="847" y="1508"/>
                </a:cubicBezTo>
                <a:cubicBezTo>
                  <a:pt x="846" y="1508"/>
                  <a:pt x="846" y="1508"/>
                  <a:pt x="845" y="1508"/>
                </a:cubicBezTo>
                <a:cubicBezTo>
                  <a:pt x="845" y="1508"/>
                  <a:pt x="845" y="1508"/>
                  <a:pt x="845" y="1509"/>
                </a:cubicBezTo>
                <a:cubicBezTo>
                  <a:pt x="846" y="1509"/>
                  <a:pt x="847" y="1510"/>
                  <a:pt x="847" y="1511"/>
                </a:cubicBezTo>
                <a:cubicBezTo>
                  <a:pt x="847" y="1511"/>
                  <a:pt x="845" y="1513"/>
                  <a:pt x="845" y="1513"/>
                </a:cubicBezTo>
                <a:cubicBezTo>
                  <a:pt x="844" y="1513"/>
                  <a:pt x="843" y="1515"/>
                  <a:pt x="842" y="1512"/>
                </a:cubicBezTo>
                <a:cubicBezTo>
                  <a:pt x="842" y="1512"/>
                  <a:pt x="841" y="1513"/>
                  <a:pt x="841" y="1513"/>
                </a:cubicBezTo>
                <a:cubicBezTo>
                  <a:pt x="838" y="1514"/>
                  <a:pt x="838" y="1514"/>
                  <a:pt x="837" y="1510"/>
                </a:cubicBezTo>
                <a:cubicBezTo>
                  <a:pt x="836" y="1509"/>
                  <a:pt x="834" y="1510"/>
                  <a:pt x="834" y="1509"/>
                </a:cubicBezTo>
                <a:cubicBezTo>
                  <a:pt x="834" y="1506"/>
                  <a:pt x="835" y="1507"/>
                  <a:pt x="836" y="1506"/>
                </a:cubicBezTo>
                <a:cubicBezTo>
                  <a:pt x="835" y="1505"/>
                  <a:pt x="835" y="1505"/>
                  <a:pt x="835" y="1505"/>
                </a:cubicBezTo>
                <a:cubicBezTo>
                  <a:pt x="835" y="1505"/>
                  <a:pt x="834" y="1504"/>
                  <a:pt x="835" y="1504"/>
                </a:cubicBezTo>
                <a:cubicBezTo>
                  <a:pt x="834" y="1505"/>
                  <a:pt x="834" y="1505"/>
                  <a:pt x="834" y="1505"/>
                </a:cubicBezTo>
                <a:cubicBezTo>
                  <a:pt x="833" y="1506"/>
                  <a:pt x="830" y="1503"/>
                  <a:pt x="829" y="1503"/>
                </a:cubicBezTo>
                <a:cubicBezTo>
                  <a:pt x="828" y="1503"/>
                  <a:pt x="825" y="1502"/>
                  <a:pt x="825" y="1502"/>
                </a:cubicBezTo>
                <a:cubicBezTo>
                  <a:pt x="823" y="1501"/>
                  <a:pt x="823" y="1501"/>
                  <a:pt x="821" y="1501"/>
                </a:cubicBezTo>
                <a:cubicBezTo>
                  <a:pt x="820" y="1501"/>
                  <a:pt x="819" y="1499"/>
                  <a:pt x="819" y="1498"/>
                </a:cubicBezTo>
                <a:cubicBezTo>
                  <a:pt x="818" y="1498"/>
                  <a:pt x="819" y="1497"/>
                  <a:pt x="820" y="1498"/>
                </a:cubicBezTo>
                <a:cubicBezTo>
                  <a:pt x="820" y="1499"/>
                  <a:pt x="820" y="1498"/>
                  <a:pt x="822" y="1499"/>
                </a:cubicBezTo>
                <a:cubicBezTo>
                  <a:pt x="823" y="1499"/>
                  <a:pt x="824" y="1500"/>
                  <a:pt x="824" y="1500"/>
                </a:cubicBezTo>
                <a:cubicBezTo>
                  <a:pt x="824" y="1500"/>
                  <a:pt x="825" y="1500"/>
                  <a:pt x="825" y="1500"/>
                </a:cubicBezTo>
                <a:cubicBezTo>
                  <a:pt x="829" y="1501"/>
                  <a:pt x="827" y="1501"/>
                  <a:pt x="830" y="1501"/>
                </a:cubicBezTo>
                <a:cubicBezTo>
                  <a:pt x="833" y="1502"/>
                  <a:pt x="833" y="1502"/>
                  <a:pt x="833" y="1502"/>
                </a:cubicBezTo>
                <a:cubicBezTo>
                  <a:pt x="832" y="1502"/>
                  <a:pt x="831" y="1501"/>
                  <a:pt x="831" y="1500"/>
                </a:cubicBezTo>
                <a:cubicBezTo>
                  <a:pt x="831" y="1500"/>
                  <a:pt x="832" y="1498"/>
                  <a:pt x="831" y="1497"/>
                </a:cubicBezTo>
                <a:cubicBezTo>
                  <a:pt x="830" y="1497"/>
                  <a:pt x="830" y="1497"/>
                  <a:pt x="830" y="1497"/>
                </a:cubicBezTo>
                <a:cubicBezTo>
                  <a:pt x="829" y="1499"/>
                  <a:pt x="828" y="1499"/>
                  <a:pt x="826" y="1497"/>
                </a:cubicBezTo>
                <a:cubicBezTo>
                  <a:pt x="826" y="1498"/>
                  <a:pt x="826" y="1498"/>
                  <a:pt x="826" y="1498"/>
                </a:cubicBezTo>
                <a:cubicBezTo>
                  <a:pt x="822" y="1498"/>
                  <a:pt x="824" y="1496"/>
                  <a:pt x="825" y="1495"/>
                </a:cubicBezTo>
                <a:cubicBezTo>
                  <a:pt x="825" y="1494"/>
                  <a:pt x="826" y="1494"/>
                  <a:pt x="826" y="1495"/>
                </a:cubicBezTo>
                <a:cubicBezTo>
                  <a:pt x="826" y="1494"/>
                  <a:pt x="825" y="1493"/>
                  <a:pt x="826" y="1493"/>
                </a:cubicBezTo>
                <a:cubicBezTo>
                  <a:pt x="826" y="1491"/>
                  <a:pt x="829" y="1492"/>
                  <a:pt x="830" y="1491"/>
                </a:cubicBezTo>
                <a:cubicBezTo>
                  <a:pt x="830" y="1491"/>
                  <a:pt x="831" y="1489"/>
                  <a:pt x="833" y="1490"/>
                </a:cubicBezTo>
                <a:cubicBezTo>
                  <a:pt x="833" y="1490"/>
                  <a:pt x="833" y="1489"/>
                  <a:pt x="833" y="1489"/>
                </a:cubicBezTo>
                <a:cubicBezTo>
                  <a:pt x="833" y="1488"/>
                  <a:pt x="831" y="1487"/>
                  <a:pt x="830" y="1486"/>
                </a:cubicBezTo>
                <a:cubicBezTo>
                  <a:pt x="831" y="1487"/>
                  <a:pt x="830" y="1488"/>
                  <a:pt x="829" y="1488"/>
                </a:cubicBezTo>
                <a:cubicBezTo>
                  <a:pt x="829" y="1489"/>
                  <a:pt x="827" y="1486"/>
                  <a:pt x="826" y="1486"/>
                </a:cubicBezTo>
                <a:cubicBezTo>
                  <a:pt x="827" y="1487"/>
                  <a:pt x="828" y="1489"/>
                  <a:pt x="829" y="1490"/>
                </a:cubicBezTo>
                <a:cubicBezTo>
                  <a:pt x="829" y="1492"/>
                  <a:pt x="827" y="1492"/>
                  <a:pt x="826" y="1491"/>
                </a:cubicBezTo>
                <a:cubicBezTo>
                  <a:pt x="825" y="1492"/>
                  <a:pt x="824" y="1492"/>
                  <a:pt x="824" y="1491"/>
                </a:cubicBezTo>
                <a:cubicBezTo>
                  <a:pt x="823" y="1488"/>
                  <a:pt x="823" y="1489"/>
                  <a:pt x="821" y="1487"/>
                </a:cubicBezTo>
                <a:cubicBezTo>
                  <a:pt x="821" y="1487"/>
                  <a:pt x="821" y="1487"/>
                  <a:pt x="821" y="1487"/>
                </a:cubicBezTo>
                <a:cubicBezTo>
                  <a:pt x="821" y="1487"/>
                  <a:pt x="822" y="1489"/>
                  <a:pt x="820" y="1489"/>
                </a:cubicBezTo>
                <a:cubicBezTo>
                  <a:pt x="823" y="1490"/>
                  <a:pt x="823" y="1490"/>
                  <a:pt x="823" y="1490"/>
                </a:cubicBezTo>
                <a:cubicBezTo>
                  <a:pt x="824" y="1491"/>
                  <a:pt x="824" y="1493"/>
                  <a:pt x="822" y="1492"/>
                </a:cubicBezTo>
                <a:cubicBezTo>
                  <a:pt x="824" y="1493"/>
                  <a:pt x="824" y="1493"/>
                  <a:pt x="824" y="1493"/>
                </a:cubicBezTo>
                <a:cubicBezTo>
                  <a:pt x="824" y="1493"/>
                  <a:pt x="823" y="1495"/>
                  <a:pt x="823" y="1495"/>
                </a:cubicBezTo>
                <a:cubicBezTo>
                  <a:pt x="821" y="1494"/>
                  <a:pt x="821" y="1495"/>
                  <a:pt x="820" y="1492"/>
                </a:cubicBezTo>
                <a:cubicBezTo>
                  <a:pt x="820" y="1492"/>
                  <a:pt x="818" y="1492"/>
                  <a:pt x="818" y="1492"/>
                </a:cubicBezTo>
                <a:cubicBezTo>
                  <a:pt x="818" y="1491"/>
                  <a:pt x="819" y="1491"/>
                  <a:pt x="820" y="1491"/>
                </a:cubicBezTo>
                <a:cubicBezTo>
                  <a:pt x="815" y="1488"/>
                  <a:pt x="815" y="1488"/>
                  <a:pt x="815" y="1488"/>
                </a:cubicBezTo>
                <a:cubicBezTo>
                  <a:pt x="815" y="1488"/>
                  <a:pt x="815" y="1488"/>
                  <a:pt x="815" y="1488"/>
                </a:cubicBezTo>
                <a:cubicBezTo>
                  <a:pt x="816" y="1487"/>
                  <a:pt x="816" y="1487"/>
                  <a:pt x="819" y="1488"/>
                </a:cubicBezTo>
                <a:cubicBezTo>
                  <a:pt x="819" y="1488"/>
                  <a:pt x="818" y="1488"/>
                  <a:pt x="818" y="1488"/>
                </a:cubicBezTo>
                <a:cubicBezTo>
                  <a:pt x="816" y="1485"/>
                  <a:pt x="817" y="1484"/>
                  <a:pt x="820" y="1486"/>
                </a:cubicBezTo>
                <a:cubicBezTo>
                  <a:pt x="820" y="1485"/>
                  <a:pt x="817" y="1485"/>
                  <a:pt x="820" y="1483"/>
                </a:cubicBezTo>
                <a:cubicBezTo>
                  <a:pt x="819" y="1481"/>
                  <a:pt x="819" y="1481"/>
                  <a:pt x="819" y="1481"/>
                </a:cubicBezTo>
                <a:cubicBezTo>
                  <a:pt x="819" y="1482"/>
                  <a:pt x="818" y="1482"/>
                  <a:pt x="818" y="1482"/>
                </a:cubicBezTo>
                <a:cubicBezTo>
                  <a:pt x="817" y="1482"/>
                  <a:pt x="815" y="1481"/>
                  <a:pt x="815" y="1480"/>
                </a:cubicBezTo>
                <a:cubicBezTo>
                  <a:pt x="813" y="1478"/>
                  <a:pt x="812" y="1478"/>
                  <a:pt x="815" y="1477"/>
                </a:cubicBezTo>
                <a:cubicBezTo>
                  <a:pt x="815" y="1476"/>
                  <a:pt x="815" y="1476"/>
                  <a:pt x="815" y="1476"/>
                </a:cubicBezTo>
                <a:cubicBezTo>
                  <a:pt x="815" y="1476"/>
                  <a:pt x="815" y="1477"/>
                  <a:pt x="815" y="1477"/>
                </a:cubicBezTo>
                <a:cubicBezTo>
                  <a:pt x="815" y="1478"/>
                  <a:pt x="812" y="1476"/>
                  <a:pt x="812" y="1476"/>
                </a:cubicBezTo>
                <a:cubicBezTo>
                  <a:pt x="811" y="1476"/>
                  <a:pt x="811" y="1476"/>
                  <a:pt x="811" y="1476"/>
                </a:cubicBezTo>
                <a:cubicBezTo>
                  <a:pt x="812" y="1477"/>
                  <a:pt x="813" y="1480"/>
                  <a:pt x="809" y="1480"/>
                </a:cubicBezTo>
                <a:cubicBezTo>
                  <a:pt x="808" y="1479"/>
                  <a:pt x="808" y="1477"/>
                  <a:pt x="810" y="1477"/>
                </a:cubicBezTo>
                <a:cubicBezTo>
                  <a:pt x="810" y="1476"/>
                  <a:pt x="810" y="1476"/>
                  <a:pt x="810" y="1475"/>
                </a:cubicBezTo>
                <a:cubicBezTo>
                  <a:pt x="809" y="1476"/>
                  <a:pt x="809" y="1476"/>
                  <a:pt x="809" y="1476"/>
                </a:cubicBezTo>
                <a:cubicBezTo>
                  <a:pt x="809" y="1477"/>
                  <a:pt x="808" y="1477"/>
                  <a:pt x="808" y="1478"/>
                </a:cubicBezTo>
                <a:cubicBezTo>
                  <a:pt x="807" y="1479"/>
                  <a:pt x="806" y="1476"/>
                  <a:pt x="805" y="1476"/>
                </a:cubicBezTo>
                <a:cubicBezTo>
                  <a:pt x="805" y="1475"/>
                  <a:pt x="808" y="1475"/>
                  <a:pt x="808" y="1475"/>
                </a:cubicBezTo>
                <a:cubicBezTo>
                  <a:pt x="808" y="1474"/>
                  <a:pt x="808" y="1474"/>
                  <a:pt x="808" y="1474"/>
                </a:cubicBezTo>
                <a:cubicBezTo>
                  <a:pt x="805" y="1473"/>
                  <a:pt x="808" y="1473"/>
                  <a:pt x="809" y="1473"/>
                </a:cubicBezTo>
                <a:cubicBezTo>
                  <a:pt x="810" y="1473"/>
                  <a:pt x="811" y="1474"/>
                  <a:pt x="811" y="1475"/>
                </a:cubicBezTo>
                <a:cubicBezTo>
                  <a:pt x="812" y="1475"/>
                  <a:pt x="812" y="1475"/>
                  <a:pt x="812" y="1475"/>
                </a:cubicBezTo>
                <a:cubicBezTo>
                  <a:pt x="812" y="1474"/>
                  <a:pt x="813" y="1474"/>
                  <a:pt x="813" y="1474"/>
                </a:cubicBezTo>
                <a:cubicBezTo>
                  <a:pt x="813" y="1473"/>
                  <a:pt x="811" y="1474"/>
                  <a:pt x="813" y="1471"/>
                </a:cubicBezTo>
                <a:cubicBezTo>
                  <a:pt x="812" y="1471"/>
                  <a:pt x="811" y="1471"/>
                  <a:pt x="810" y="1470"/>
                </a:cubicBezTo>
                <a:cubicBezTo>
                  <a:pt x="811" y="1470"/>
                  <a:pt x="813" y="1471"/>
                  <a:pt x="812" y="1472"/>
                </a:cubicBezTo>
                <a:cubicBezTo>
                  <a:pt x="810" y="1473"/>
                  <a:pt x="810" y="1473"/>
                  <a:pt x="810" y="1472"/>
                </a:cubicBezTo>
                <a:cubicBezTo>
                  <a:pt x="810" y="1472"/>
                  <a:pt x="809" y="1472"/>
                  <a:pt x="809" y="1472"/>
                </a:cubicBezTo>
                <a:cubicBezTo>
                  <a:pt x="807" y="1472"/>
                  <a:pt x="807" y="1472"/>
                  <a:pt x="806" y="1470"/>
                </a:cubicBezTo>
                <a:cubicBezTo>
                  <a:pt x="805" y="1470"/>
                  <a:pt x="807" y="1469"/>
                  <a:pt x="808" y="1469"/>
                </a:cubicBezTo>
                <a:cubicBezTo>
                  <a:pt x="808" y="1469"/>
                  <a:pt x="809" y="1470"/>
                  <a:pt x="810" y="1471"/>
                </a:cubicBezTo>
                <a:cubicBezTo>
                  <a:pt x="810" y="1470"/>
                  <a:pt x="810" y="1470"/>
                  <a:pt x="810" y="1470"/>
                </a:cubicBezTo>
                <a:cubicBezTo>
                  <a:pt x="810" y="1469"/>
                  <a:pt x="810" y="1469"/>
                  <a:pt x="810" y="1469"/>
                </a:cubicBezTo>
                <a:cubicBezTo>
                  <a:pt x="810" y="1469"/>
                  <a:pt x="810" y="1468"/>
                  <a:pt x="811" y="1468"/>
                </a:cubicBezTo>
                <a:cubicBezTo>
                  <a:pt x="811" y="1467"/>
                  <a:pt x="811" y="1467"/>
                  <a:pt x="810" y="1467"/>
                </a:cubicBezTo>
                <a:cubicBezTo>
                  <a:pt x="810" y="1467"/>
                  <a:pt x="810" y="1467"/>
                  <a:pt x="810" y="1467"/>
                </a:cubicBezTo>
                <a:cubicBezTo>
                  <a:pt x="810" y="1468"/>
                  <a:pt x="808" y="1468"/>
                  <a:pt x="807" y="1467"/>
                </a:cubicBezTo>
                <a:cubicBezTo>
                  <a:pt x="807" y="1466"/>
                  <a:pt x="806" y="1466"/>
                  <a:pt x="807" y="1465"/>
                </a:cubicBezTo>
                <a:cubicBezTo>
                  <a:pt x="806" y="1464"/>
                  <a:pt x="806" y="1462"/>
                  <a:pt x="809" y="1463"/>
                </a:cubicBezTo>
                <a:cubicBezTo>
                  <a:pt x="810" y="1465"/>
                  <a:pt x="810" y="1464"/>
                  <a:pt x="811" y="1465"/>
                </a:cubicBezTo>
                <a:cubicBezTo>
                  <a:pt x="810" y="1464"/>
                  <a:pt x="810" y="1464"/>
                  <a:pt x="810" y="1464"/>
                </a:cubicBezTo>
                <a:cubicBezTo>
                  <a:pt x="808" y="1461"/>
                  <a:pt x="806" y="1464"/>
                  <a:pt x="807" y="1460"/>
                </a:cubicBezTo>
                <a:cubicBezTo>
                  <a:pt x="806" y="1459"/>
                  <a:pt x="806" y="1459"/>
                  <a:pt x="807" y="1457"/>
                </a:cubicBezTo>
                <a:cubicBezTo>
                  <a:pt x="807" y="1457"/>
                  <a:pt x="807" y="1457"/>
                  <a:pt x="807" y="1457"/>
                </a:cubicBezTo>
                <a:cubicBezTo>
                  <a:pt x="805" y="1457"/>
                  <a:pt x="805" y="1457"/>
                  <a:pt x="805" y="1457"/>
                </a:cubicBezTo>
                <a:cubicBezTo>
                  <a:pt x="805" y="1458"/>
                  <a:pt x="805" y="1458"/>
                  <a:pt x="805" y="1459"/>
                </a:cubicBezTo>
                <a:cubicBezTo>
                  <a:pt x="805" y="1459"/>
                  <a:pt x="808" y="1463"/>
                  <a:pt x="803" y="1461"/>
                </a:cubicBezTo>
                <a:cubicBezTo>
                  <a:pt x="804" y="1464"/>
                  <a:pt x="802" y="1462"/>
                  <a:pt x="805" y="1465"/>
                </a:cubicBezTo>
                <a:cubicBezTo>
                  <a:pt x="805" y="1465"/>
                  <a:pt x="805" y="1469"/>
                  <a:pt x="803" y="1467"/>
                </a:cubicBezTo>
                <a:cubicBezTo>
                  <a:pt x="802" y="1466"/>
                  <a:pt x="802" y="1465"/>
                  <a:pt x="801" y="1464"/>
                </a:cubicBezTo>
                <a:cubicBezTo>
                  <a:pt x="801" y="1464"/>
                  <a:pt x="801" y="1463"/>
                  <a:pt x="801" y="1462"/>
                </a:cubicBezTo>
                <a:cubicBezTo>
                  <a:pt x="800" y="1462"/>
                  <a:pt x="800" y="1462"/>
                  <a:pt x="800" y="1462"/>
                </a:cubicBezTo>
                <a:cubicBezTo>
                  <a:pt x="800" y="1463"/>
                  <a:pt x="800" y="1463"/>
                  <a:pt x="800" y="1464"/>
                </a:cubicBezTo>
                <a:cubicBezTo>
                  <a:pt x="801" y="1465"/>
                  <a:pt x="799" y="1465"/>
                  <a:pt x="798" y="1465"/>
                </a:cubicBezTo>
                <a:cubicBezTo>
                  <a:pt x="798" y="1466"/>
                  <a:pt x="794" y="1467"/>
                  <a:pt x="794" y="1465"/>
                </a:cubicBezTo>
                <a:cubicBezTo>
                  <a:pt x="794" y="1465"/>
                  <a:pt x="797" y="1463"/>
                  <a:pt x="797" y="1463"/>
                </a:cubicBezTo>
                <a:cubicBezTo>
                  <a:pt x="797" y="1462"/>
                  <a:pt x="797" y="1462"/>
                  <a:pt x="797" y="1462"/>
                </a:cubicBezTo>
                <a:cubicBezTo>
                  <a:pt x="797" y="1460"/>
                  <a:pt x="799" y="1460"/>
                  <a:pt x="799" y="1459"/>
                </a:cubicBezTo>
                <a:cubicBezTo>
                  <a:pt x="799" y="1458"/>
                  <a:pt x="797" y="1457"/>
                  <a:pt x="796" y="1456"/>
                </a:cubicBezTo>
                <a:cubicBezTo>
                  <a:pt x="794" y="1455"/>
                  <a:pt x="796" y="1453"/>
                  <a:pt x="797" y="1454"/>
                </a:cubicBezTo>
                <a:cubicBezTo>
                  <a:pt x="799" y="1455"/>
                  <a:pt x="802" y="1457"/>
                  <a:pt x="803" y="1459"/>
                </a:cubicBezTo>
                <a:cubicBezTo>
                  <a:pt x="802" y="1458"/>
                  <a:pt x="801" y="1456"/>
                  <a:pt x="801" y="1455"/>
                </a:cubicBezTo>
                <a:cubicBezTo>
                  <a:pt x="801" y="1454"/>
                  <a:pt x="802" y="1454"/>
                  <a:pt x="803" y="1454"/>
                </a:cubicBezTo>
                <a:cubicBezTo>
                  <a:pt x="803" y="1454"/>
                  <a:pt x="803" y="1454"/>
                  <a:pt x="803" y="1454"/>
                </a:cubicBezTo>
                <a:cubicBezTo>
                  <a:pt x="801" y="1454"/>
                  <a:pt x="801" y="1454"/>
                  <a:pt x="801" y="1454"/>
                </a:cubicBezTo>
                <a:cubicBezTo>
                  <a:pt x="799" y="1454"/>
                  <a:pt x="801" y="1449"/>
                  <a:pt x="803" y="1452"/>
                </a:cubicBezTo>
                <a:cubicBezTo>
                  <a:pt x="803" y="1452"/>
                  <a:pt x="803" y="1451"/>
                  <a:pt x="803" y="1451"/>
                </a:cubicBezTo>
                <a:cubicBezTo>
                  <a:pt x="802" y="1450"/>
                  <a:pt x="803" y="1451"/>
                  <a:pt x="800" y="1450"/>
                </a:cubicBezTo>
                <a:cubicBezTo>
                  <a:pt x="799" y="1449"/>
                  <a:pt x="798" y="1447"/>
                  <a:pt x="798" y="1447"/>
                </a:cubicBezTo>
                <a:cubicBezTo>
                  <a:pt x="798" y="1447"/>
                  <a:pt x="798" y="1445"/>
                  <a:pt x="799" y="1445"/>
                </a:cubicBezTo>
                <a:cubicBezTo>
                  <a:pt x="800" y="1445"/>
                  <a:pt x="801" y="1446"/>
                  <a:pt x="802" y="1446"/>
                </a:cubicBezTo>
                <a:cubicBezTo>
                  <a:pt x="804" y="1447"/>
                  <a:pt x="803" y="1445"/>
                  <a:pt x="804" y="1447"/>
                </a:cubicBezTo>
                <a:cubicBezTo>
                  <a:pt x="805" y="1448"/>
                  <a:pt x="805" y="1448"/>
                  <a:pt x="806" y="1448"/>
                </a:cubicBezTo>
                <a:cubicBezTo>
                  <a:pt x="807" y="1447"/>
                  <a:pt x="806" y="1446"/>
                  <a:pt x="806" y="1445"/>
                </a:cubicBezTo>
                <a:cubicBezTo>
                  <a:pt x="805" y="1445"/>
                  <a:pt x="804" y="1445"/>
                  <a:pt x="804" y="1445"/>
                </a:cubicBezTo>
                <a:cubicBezTo>
                  <a:pt x="803" y="1445"/>
                  <a:pt x="801" y="1442"/>
                  <a:pt x="800" y="1441"/>
                </a:cubicBezTo>
                <a:cubicBezTo>
                  <a:pt x="800" y="1442"/>
                  <a:pt x="801" y="1444"/>
                  <a:pt x="799" y="1444"/>
                </a:cubicBezTo>
                <a:cubicBezTo>
                  <a:pt x="799" y="1445"/>
                  <a:pt x="799" y="1445"/>
                  <a:pt x="798" y="1445"/>
                </a:cubicBezTo>
                <a:cubicBezTo>
                  <a:pt x="798" y="1446"/>
                  <a:pt x="797" y="1448"/>
                  <a:pt x="797" y="1447"/>
                </a:cubicBezTo>
                <a:cubicBezTo>
                  <a:pt x="796" y="1446"/>
                  <a:pt x="796" y="1447"/>
                  <a:pt x="795" y="1447"/>
                </a:cubicBezTo>
                <a:cubicBezTo>
                  <a:pt x="794" y="1447"/>
                  <a:pt x="795" y="1444"/>
                  <a:pt x="797" y="1445"/>
                </a:cubicBezTo>
                <a:cubicBezTo>
                  <a:pt x="796" y="1443"/>
                  <a:pt x="797" y="1443"/>
                  <a:pt x="798" y="1443"/>
                </a:cubicBezTo>
                <a:cubicBezTo>
                  <a:pt x="798" y="1442"/>
                  <a:pt x="798" y="1442"/>
                  <a:pt x="798" y="1442"/>
                </a:cubicBezTo>
                <a:cubicBezTo>
                  <a:pt x="798" y="1440"/>
                  <a:pt x="796" y="1441"/>
                  <a:pt x="795" y="1441"/>
                </a:cubicBezTo>
                <a:cubicBezTo>
                  <a:pt x="793" y="1440"/>
                  <a:pt x="793" y="1440"/>
                  <a:pt x="793" y="1439"/>
                </a:cubicBezTo>
                <a:cubicBezTo>
                  <a:pt x="793" y="1439"/>
                  <a:pt x="793" y="1438"/>
                  <a:pt x="793" y="1438"/>
                </a:cubicBezTo>
                <a:cubicBezTo>
                  <a:pt x="794" y="1437"/>
                  <a:pt x="793" y="1436"/>
                  <a:pt x="796" y="1438"/>
                </a:cubicBezTo>
                <a:cubicBezTo>
                  <a:pt x="797" y="1436"/>
                  <a:pt x="796" y="1436"/>
                  <a:pt x="793" y="1435"/>
                </a:cubicBezTo>
                <a:cubicBezTo>
                  <a:pt x="795" y="1436"/>
                  <a:pt x="793" y="1437"/>
                  <a:pt x="792" y="1438"/>
                </a:cubicBezTo>
                <a:cubicBezTo>
                  <a:pt x="791" y="1438"/>
                  <a:pt x="790" y="1435"/>
                  <a:pt x="792" y="1434"/>
                </a:cubicBezTo>
                <a:cubicBezTo>
                  <a:pt x="789" y="1433"/>
                  <a:pt x="791" y="1434"/>
                  <a:pt x="789" y="1433"/>
                </a:cubicBezTo>
                <a:cubicBezTo>
                  <a:pt x="789" y="1433"/>
                  <a:pt x="789" y="1433"/>
                  <a:pt x="789" y="1433"/>
                </a:cubicBezTo>
                <a:cubicBezTo>
                  <a:pt x="789" y="1435"/>
                  <a:pt x="785" y="1432"/>
                  <a:pt x="784" y="1430"/>
                </a:cubicBezTo>
                <a:cubicBezTo>
                  <a:pt x="783" y="1430"/>
                  <a:pt x="783" y="1431"/>
                  <a:pt x="782" y="1431"/>
                </a:cubicBezTo>
                <a:cubicBezTo>
                  <a:pt x="781" y="1432"/>
                  <a:pt x="782" y="1433"/>
                  <a:pt x="782" y="1433"/>
                </a:cubicBezTo>
                <a:cubicBezTo>
                  <a:pt x="783" y="1434"/>
                  <a:pt x="779" y="1434"/>
                  <a:pt x="778" y="1433"/>
                </a:cubicBezTo>
                <a:cubicBezTo>
                  <a:pt x="776" y="1428"/>
                  <a:pt x="778" y="1431"/>
                  <a:pt x="781" y="1427"/>
                </a:cubicBezTo>
                <a:cubicBezTo>
                  <a:pt x="781" y="1427"/>
                  <a:pt x="783" y="1426"/>
                  <a:pt x="785" y="1425"/>
                </a:cubicBezTo>
                <a:cubicBezTo>
                  <a:pt x="784" y="1424"/>
                  <a:pt x="783" y="1424"/>
                  <a:pt x="782" y="1424"/>
                </a:cubicBezTo>
                <a:cubicBezTo>
                  <a:pt x="782" y="1423"/>
                  <a:pt x="782" y="1422"/>
                  <a:pt x="783" y="1422"/>
                </a:cubicBezTo>
                <a:cubicBezTo>
                  <a:pt x="785" y="1422"/>
                  <a:pt x="785" y="1422"/>
                  <a:pt x="786" y="1423"/>
                </a:cubicBezTo>
                <a:cubicBezTo>
                  <a:pt x="786" y="1422"/>
                  <a:pt x="786" y="1422"/>
                  <a:pt x="786" y="1422"/>
                </a:cubicBezTo>
                <a:cubicBezTo>
                  <a:pt x="786" y="1421"/>
                  <a:pt x="788" y="1422"/>
                  <a:pt x="788" y="1422"/>
                </a:cubicBezTo>
                <a:cubicBezTo>
                  <a:pt x="789" y="1422"/>
                  <a:pt x="791" y="1424"/>
                  <a:pt x="791" y="1424"/>
                </a:cubicBezTo>
                <a:cubicBezTo>
                  <a:pt x="790" y="1426"/>
                  <a:pt x="790" y="1426"/>
                  <a:pt x="788" y="1426"/>
                </a:cubicBezTo>
                <a:cubicBezTo>
                  <a:pt x="789" y="1427"/>
                  <a:pt x="790" y="1426"/>
                  <a:pt x="791" y="1426"/>
                </a:cubicBezTo>
                <a:cubicBezTo>
                  <a:pt x="792" y="1427"/>
                  <a:pt x="792" y="1426"/>
                  <a:pt x="793" y="1429"/>
                </a:cubicBezTo>
                <a:cubicBezTo>
                  <a:pt x="794" y="1430"/>
                  <a:pt x="794" y="1430"/>
                  <a:pt x="794" y="1430"/>
                </a:cubicBezTo>
                <a:cubicBezTo>
                  <a:pt x="795" y="1430"/>
                  <a:pt x="794" y="1428"/>
                  <a:pt x="795" y="1428"/>
                </a:cubicBezTo>
                <a:cubicBezTo>
                  <a:pt x="795" y="1426"/>
                  <a:pt x="794" y="1427"/>
                  <a:pt x="796" y="1425"/>
                </a:cubicBezTo>
                <a:cubicBezTo>
                  <a:pt x="795" y="1425"/>
                  <a:pt x="795" y="1425"/>
                  <a:pt x="795" y="1425"/>
                </a:cubicBezTo>
                <a:cubicBezTo>
                  <a:pt x="794" y="1426"/>
                  <a:pt x="793" y="1423"/>
                  <a:pt x="793" y="1423"/>
                </a:cubicBezTo>
                <a:cubicBezTo>
                  <a:pt x="794" y="1421"/>
                  <a:pt x="795" y="1421"/>
                  <a:pt x="796" y="1420"/>
                </a:cubicBezTo>
                <a:cubicBezTo>
                  <a:pt x="795" y="1419"/>
                  <a:pt x="795" y="1419"/>
                  <a:pt x="795" y="1419"/>
                </a:cubicBezTo>
                <a:cubicBezTo>
                  <a:pt x="793" y="1420"/>
                  <a:pt x="793" y="1421"/>
                  <a:pt x="792" y="1419"/>
                </a:cubicBezTo>
                <a:cubicBezTo>
                  <a:pt x="792" y="1420"/>
                  <a:pt x="791" y="1419"/>
                  <a:pt x="790" y="1419"/>
                </a:cubicBezTo>
                <a:cubicBezTo>
                  <a:pt x="790" y="1419"/>
                  <a:pt x="790" y="1419"/>
                  <a:pt x="790" y="1419"/>
                </a:cubicBezTo>
                <a:cubicBezTo>
                  <a:pt x="790" y="1420"/>
                  <a:pt x="790" y="1420"/>
                  <a:pt x="790" y="1420"/>
                </a:cubicBezTo>
                <a:cubicBezTo>
                  <a:pt x="790" y="1421"/>
                  <a:pt x="788" y="1422"/>
                  <a:pt x="788" y="1418"/>
                </a:cubicBezTo>
                <a:cubicBezTo>
                  <a:pt x="788" y="1417"/>
                  <a:pt x="790" y="1416"/>
                  <a:pt x="791" y="1417"/>
                </a:cubicBezTo>
                <a:cubicBezTo>
                  <a:pt x="791" y="1416"/>
                  <a:pt x="792" y="1417"/>
                  <a:pt x="792" y="1418"/>
                </a:cubicBezTo>
                <a:cubicBezTo>
                  <a:pt x="792" y="1417"/>
                  <a:pt x="792" y="1417"/>
                  <a:pt x="793" y="1417"/>
                </a:cubicBezTo>
                <a:cubicBezTo>
                  <a:pt x="794" y="1417"/>
                  <a:pt x="793" y="1415"/>
                  <a:pt x="797" y="1417"/>
                </a:cubicBezTo>
                <a:cubicBezTo>
                  <a:pt x="796" y="1416"/>
                  <a:pt x="796" y="1416"/>
                  <a:pt x="796" y="1416"/>
                </a:cubicBezTo>
                <a:cubicBezTo>
                  <a:pt x="795" y="1416"/>
                  <a:pt x="794" y="1415"/>
                  <a:pt x="792" y="1414"/>
                </a:cubicBezTo>
                <a:cubicBezTo>
                  <a:pt x="791" y="1413"/>
                  <a:pt x="792" y="1412"/>
                  <a:pt x="793" y="1412"/>
                </a:cubicBezTo>
                <a:cubicBezTo>
                  <a:pt x="791" y="1412"/>
                  <a:pt x="791" y="1413"/>
                  <a:pt x="790" y="1410"/>
                </a:cubicBezTo>
                <a:cubicBezTo>
                  <a:pt x="790" y="1410"/>
                  <a:pt x="789" y="1410"/>
                  <a:pt x="789" y="1409"/>
                </a:cubicBezTo>
                <a:cubicBezTo>
                  <a:pt x="789" y="1407"/>
                  <a:pt x="790" y="1407"/>
                  <a:pt x="791" y="1407"/>
                </a:cubicBezTo>
                <a:cubicBezTo>
                  <a:pt x="791" y="1405"/>
                  <a:pt x="793" y="1406"/>
                  <a:pt x="794" y="1406"/>
                </a:cubicBezTo>
                <a:cubicBezTo>
                  <a:pt x="793" y="1405"/>
                  <a:pt x="791" y="1405"/>
                  <a:pt x="790" y="1404"/>
                </a:cubicBezTo>
                <a:cubicBezTo>
                  <a:pt x="787" y="1402"/>
                  <a:pt x="787" y="1402"/>
                  <a:pt x="787" y="1401"/>
                </a:cubicBezTo>
                <a:cubicBezTo>
                  <a:pt x="787" y="1401"/>
                  <a:pt x="789" y="1399"/>
                  <a:pt x="789" y="1399"/>
                </a:cubicBezTo>
                <a:cubicBezTo>
                  <a:pt x="788" y="1397"/>
                  <a:pt x="787" y="1396"/>
                  <a:pt x="786" y="1394"/>
                </a:cubicBezTo>
                <a:cubicBezTo>
                  <a:pt x="788" y="1390"/>
                  <a:pt x="788" y="1390"/>
                  <a:pt x="788" y="1390"/>
                </a:cubicBezTo>
                <a:cubicBezTo>
                  <a:pt x="788" y="1389"/>
                  <a:pt x="785" y="1387"/>
                  <a:pt x="785" y="1386"/>
                </a:cubicBezTo>
                <a:cubicBezTo>
                  <a:pt x="785" y="1382"/>
                  <a:pt x="787" y="1384"/>
                  <a:pt x="788" y="1384"/>
                </a:cubicBezTo>
                <a:cubicBezTo>
                  <a:pt x="787" y="1383"/>
                  <a:pt x="785" y="1382"/>
                  <a:pt x="785" y="1381"/>
                </a:cubicBezTo>
                <a:cubicBezTo>
                  <a:pt x="785" y="1381"/>
                  <a:pt x="785" y="1380"/>
                  <a:pt x="786" y="1380"/>
                </a:cubicBezTo>
                <a:cubicBezTo>
                  <a:pt x="788" y="1381"/>
                  <a:pt x="788" y="1382"/>
                  <a:pt x="788" y="1383"/>
                </a:cubicBezTo>
                <a:cubicBezTo>
                  <a:pt x="788" y="1382"/>
                  <a:pt x="788" y="1382"/>
                  <a:pt x="788" y="1382"/>
                </a:cubicBezTo>
                <a:cubicBezTo>
                  <a:pt x="787" y="1381"/>
                  <a:pt x="787" y="1380"/>
                  <a:pt x="786" y="1379"/>
                </a:cubicBezTo>
                <a:cubicBezTo>
                  <a:pt x="785" y="1379"/>
                  <a:pt x="785" y="1379"/>
                  <a:pt x="783" y="1378"/>
                </a:cubicBezTo>
                <a:cubicBezTo>
                  <a:pt x="782" y="1378"/>
                  <a:pt x="783" y="1376"/>
                  <a:pt x="783" y="1376"/>
                </a:cubicBezTo>
                <a:cubicBezTo>
                  <a:pt x="784" y="1376"/>
                  <a:pt x="785" y="1376"/>
                  <a:pt x="785" y="1375"/>
                </a:cubicBezTo>
                <a:cubicBezTo>
                  <a:pt x="784" y="1376"/>
                  <a:pt x="783" y="1374"/>
                  <a:pt x="781" y="1373"/>
                </a:cubicBezTo>
                <a:cubicBezTo>
                  <a:pt x="779" y="1375"/>
                  <a:pt x="780" y="1376"/>
                  <a:pt x="776" y="1376"/>
                </a:cubicBezTo>
                <a:cubicBezTo>
                  <a:pt x="776" y="1378"/>
                  <a:pt x="776" y="1377"/>
                  <a:pt x="778" y="1379"/>
                </a:cubicBezTo>
                <a:cubicBezTo>
                  <a:pt x="779" y="1381"/>
                  <a:pt x="779" y="1381"/>
                  <a:pt x="777" y="1383"/>
                </a:cubicBezTo>
                <a:cubicBezTo>
                  <a:pt x="778" y="1384"/>
                  <a:pt x="778" y="1384"/>
                  <a:pt x="777" y="1385"/>
                </a:cubicBezTo>
                <a:cubicBezTo>
                  <a:pt x="780" y="1387"/>
                  <a:pt x="780" y="1386"/>
                  <a:pt x="780" y="1388"/>
                </a:cubicBezTo>
                <a:cubicBezTo>
                  <a:pt x="780" y="1390"/>
                  <a:pt x="783" y="1389"/>
                  <a:pt x="781" y="1392"/>
                </a:cubicBezTo>
                <a:cubicBezTo>
                  <a:pt x="780" y="1392"/>
                  <a:pt x="780" y="1392"/>
                  <a:pt x="780" y="1392"/>
                </a:cubicBezTo>
                <a:cubicBezTo>
                  <a:pt x="780" y="1393"/>
                  <a:pt x="781" y="1393"/>
                  <a:pt x="781" y="1393"/>
                </a:cubicBezTo>
                <a:cubicBezTo>
                  <a:pt x="781" y="1394"/>
                  <a:pt x="779" y="1394"/>
                  <a:pt x="778" y="1394"/>
                </a:cubicBezTo>
                <a:cubicBezTo>
                  <a:pt x="774" y="1393"/>
                  <a:pt x="774" y="1393"/>
                  <a:pt x="774" y="1390"/>
                </a:cubicBezTo>
                <a:cubicBezTo>
                  <a:pt x="774" y="1389"/>
                  <a:pt x="773" y="1387"/>
                  <a:pt x="774" y="1386"/>
                </a:cubicBezTo>
                <a:cubicBezTo>
                  <a:pt x="772" y="1384"/>
                  <a:pt x="772" y="1384"/>
                  <a:pt x="772" y="1381"/>
                </a:cubicBezTo>
                <a:cubicBezTo>
                  <a:pt x="771" y="1378"/>
                  <a:pt x="773" y="1379"/>
                  <a:pt x="771" y="1377"/>
                </a:cubicBezTo>
                <a:cubicBezTo>
                  <a:pt x="771" y="1377"/>
                  <a:pt x="770" y="1376"/>
                  <a:pt x="770" y="1376"/>
                </a:cubicBezTo>
                <a:cubicBezTo>
                  <a:pt x="770" y="1375"/>
                  <a:pt x="772" y="1374"/>
                  <a:pt x="774" y="1377"/>
                </a:cubicBezTo>
                <a:cubicBezTo>
                  <a:pt x="774" y="1377"/>
                  <a:pt x="774" y="1376"/>
                  <a:pt x="774" y="1376"/>
                </a:cubicBezTo>
                <a:cubicBezTo>
                  <a:pt x="773" y="1375"/>
                  <a:pt x="773" y="1375"/>
                  <a:pt x="774" y="1374"/>
                </a:cubicBezTo>
                <a:cubicBezTo>
                  <a:pt x="770" y="1373"/>
                  <a:pt x="772" y="1371"/>
                  <a:pt x="769" y="1369"/>
                </a:cubicBezTo>
                <a:cubicBezTo>
                  <a:pt x="768" y="1368"/>
                  <a:pt x="766" y="1367"/>
                  <a:pt x="767" y="1364"/>
                </a:cubicBezTo>
                <a:cubicBezTo>
                  <a:pt x="768" y="1362"/>
                  <a:pt x="766" y="1358"/>
                  <a:pt x="766" y="1358"/>
                </a:cubicBezTo>
                <a:cubicBezTo>
                  <a:pt x="767" y="1355"/>
                  <a:pt x="766" y="1355"/>
                  <a:pt x="769" y="1354"/>
                </a:cubicBezTo>
                <a:cubicBezTo>
                  <a:pt x="768" y="1350"/>
                  <a:pt x="769" y="1353"/>
                  <a:pt x="769" y="1350"/>
                </a:cubicBezTo>
                <a:cubicBezTo>
                  <a:pt x="769" y="1349"/>
                  <a:pt x="767" y="1345"/>
                  <a:pt x="766" y="1344"/>
                </a:cubicBezTo>
                <a:cubicBezTo>
                  <a:pt x="763" y="1341"/>
                  <a:pt x="763" y="1341"/>
                  <a:pt x="763" y="1340"/>
                </a:cubicBezTo>
                <a:cubicBezTo>
                  <a:pt x="761" y="1334"/>
                  <a:pt x="761" y="1334"/>
                  <a:pt x="761" y="1334"/>
                </a:cubicBezTo>
                <a:cubicBezTo>
                  <a:pt x="761" y="1333"/>
                  <a:pt x="760" y="1332"/>
                  <a:pt x="759" y="1332"/>
                </a:cubicBezTo>
                <a:cubicBezTo>
                  <a:pt x="758" y="1330"/>
                  <a:pt x="758" y="1332"/>
                  <a:pt x="757" y="1327"/>
                </a:cubicBezTo>
                <a:cubicBezTo>
                  <a:pt x="757" y="1322"/>
                  <a:pt x="755" y="1324"/>
                  <a:pt x="761" y="1323"/>
                </a:cubicBezTo>
                <a:cubicBezTo>
                  <a:pt x="761" y="1318"/>
                  <a:pt x="761" y="1315"/>
                  <a:pt x="760" y="1309"/>
                </a:cubicBezTo>
                <a:cubicBezTo>
                  <a:pt x="760" y="1309"/>
                  <a:pt x="761" y="1308"/>
                  <a:pt x="761" y="1308"/>
                </a:cubicBezTo>
                <a:cubicBezTo>
                  <a:pt x="761" y="1305"/>
                  <a:pt x="760" y="1306"/>
                  <a:pt x="760" y="1305"/>
                </a:cubicBezTo>
                <a:cubicBezTo>
                  <a:pt x="760" y="1304"/>
                  <a:pt x="761" y="1303"/>
                  <a:pt x="761" y="1302"/>
                </a:cubicBezTo>
                <a:cubicBezTo>
                  <a:pt x="761" y="1301"/>
                  <a:pt x="761" y="1301"/>
                  <a:pt x="761" y="1301"/>
                </a:cubicBezTo>
                <a:cubicBezTo>
                  <a:pt x="761" y="1301"/>
                  <a:pt x="763" y="1300"/>
                  <a:pt x="763" y="1299"/>
                </a:cubicBezTo>
                <a:cubicBezTo>
                  <a:pt x="763" y="1293"/>
                  <a:pt x="763" y="1293"/>
                  <a:pt x="763" y="1293"/>
                </a:cubicBezTo>
                <a:cubicBezTo>
                  <a:pt x="763" y="1290"/>
                  <a:pt x="763" y="1290"/>
                  <a:pt x="763" y="1290"/>
                </a:cubicBezTo>
                <a:cubicBezTo>
                  <a:pt x="763" y="1290"/>
                  <a:pt x="762" y="1289"/>
                  <a:pt x="762" y="1288"/>
                </a:cubicBezTo>
                <a:cubicBezTo>
                  <a:pt x="762" y="1284"/>
                  <a:pt x="767" y="1285"/>
                  <a:pt x="762" y="1279"/>
                </a:cubicBezTo>
                <a:cubicBezTo>
                  <a:pt x="762" y="1279"/>
                  <a:pt x="762" y="1278"/>
                  <a:pt x="762" y="1276"/>
                </a:cubicBezTo>
                <a:cubicBezTo>
                  <a:pt x="762" y="1275"/>
                  <a:pt x="762" y="1273"/>
                  <a:pt x="762" y="1273"/>
                </a:cubicBezTo>
                <a:cubicBezTo>
                  <a:pt x="761" y="1267"/>
                  <a:pt x="761" y="1267"/>
                  <a:pt x="761" y="1267"/>
                </a:cubicBezTo>
                <a:cubicBezTo>
                  <a:pt x="761" y="1267"/>
                  <a:pt x="761" y="1267"/>
                  <a:pt x="761" y="1267"/>
                </a:cubicBezTo>
                <a:cubicBezTo>
                  <a:pt x="760" y="1266"/>
                  <a:pt x="760" y="1263"/>
                  <a:pt x="760" y="1261"/>
                </a:cubicBezTo>
                <a:cubicBezTo>
                  <a:pt x="755" y="1252"/>
                  <a:pt x="755" y="1252"/>
                  <a:pt x="755" y="1252"/>
                </a:cubicBezTo>
                <a:cubicBezTo>
                  <a:pt x="754" y="1248"/>
                  <a:pt x="754" y="1247"/>
                  <a:pt x="754" y="1245"/>
                </a:cubicBezTo>
                <a:cubicBezTo>
                  <a:pt x="754" y="1244"/>
                  <a:pt x="755" y="1244"/>
                  <a:pt x="755" y="1244"/>
                </a:cubicBezTo>
                <a:cubicBezTo>
                  <a:pt x="755" y="1243"/>
                  <a:pt x="756" y="1241"/>
                  <a:pt x="757" y="1240"/>
                </a:cubicBezTo>
                <a:cubicBezTo>
                  <a:pt x="755" y="1236"/>
                  <a:pt x="755" y="1236"/>
                  <a:pt x="755" y="1236"/>
                </a:cubicBezTo>
                <a:cubicBezTo>
                  <a:pt x="754" y="1232"/>
                  <a:pt x="754" y="1232"/>
                  <a:pt x="754" y="1232"/>
                </a:cubicBezTo>
                <a:cubicBezTo>
                  <a:pt x="752" y="1228"/>
                  <a:pt x="752" y="1229"/>
                  <a:pt x="753" y="1225"/>
                </a:cubicBezTo>
                <a:cubicBezTo>
                  <a:pt x="754" y="1222"/>
                  <a:pt x="754" y="1222"/>
                  <a:pt x="754" y="1222"/>
                </a:cubicBezTo>
                <a:cubicBezTo>
                  <a:pt x="754" y="1217"/>
                  <a:pt x="753" y="1218"/>
                  <a:pt x="754" y="1213"/>
                </a:cubicBezTo>
                <a:cubicBezTo>
                  <a:pt x="754" y="1213"/>
                  <a:pt x="755" y="1212"/>
                  <a:pt x="755" y="1212"/>
                </a:cubicBezTo>
                <a:cubicBezTo>
                  <a:pt x="755" y="1212"/>
                  <a:pt x="754" y="1209"/>
                  <a:pt x="754" y="1208"/>
                </a:cubicBezTo>
                <a:cubicBezTo>
                  <a:pt x="754" y="1208"/>
                  <a:pt x="755" y="1206"/>
                  <a:pt x="754" y="1205"/>
                </a:cubicBezTo>
                <a:cubicBezTo>
                  <a:pt x="754" y="1203"/>
                  <a:pt x="754" y="1199"/>
                  <a:pt x="754" y="1197"/>
                </a:cubicBezTo>
                <a:cubicBezTo>
                  <a:pt x="754" y="1197"/>
                  <a:pt x="753" y="1194"/>
                  <a:pt x="753" y="1192"/>
                </a:cubicBezTo>
                <a:cubicBezTo>
                  <a:pt x="753" y="1192"/>
                  <a:pt x="754" y="1188"/>
                  <a:pt x="754" y="1188"/>
                </a:cubicBezTo>
                <a:cubicBezTo>
                  <a:pt x="755" y="1186"/>
                  <a:pt x="755" y="1187"/>
                  <a:pt x="755" y="1184"/>
                </a:cubicBezTo>
                <a:cubicBezTo>
                  <a:pt x="754" y="1182"/>
                  <a:pt x="753" y="1181"/>
                  <a:pt x="753" y="1180"/>
                </a:cubicBezTo>
                <a:cubicBezTo>
                  <a:pt x="753" y="1178"/>
                  <a:pt x="752" y="1168"/>
                  <a:pt x="752" y="1167"/>
                </a:cubicBezTo>
                <a:cubicBezTo>
                  <a:pt x="752" y="1166"/>
                  <a:pt x="751" y="1166"/>
                  <a:pt x="751" y="1165"/>
                </a:cubicBezTo>
                <a:cubicBezTo>
                  <a:pt x="749" y="1163"/>
                  <a:pt x="749" y="1165"/>
                  <a:pt x="750" y="1160"/>
                </a:cubicBezTo>
                <a:cubicBezTo>
                  <a:pt x="750" y="1160"/>
                  <a:pt x="751" y="1160"/>
                  <a:pt x="751" y="1160"/>
                </a:cubicBezTo>
                <a:cubicBezTo>
                  <a:pt x="752" y="1156"/>
                  <a:pt x="752" y="1156"/>
                  <a:pt x="752" y="1156"/>
                </a:cubicBezTo>
                <a:cubicBezTo>
                  <a:pt x="752" y="1144"/>
                  <a:pt x="752" y="1144"/>
                  <a:pt x="752" y="1144"/>
                </a:cubicBezTo>
                <a:cubicBezTo>
                  <a:pt x="752" y="1143"/>
                  <a:pt x="752" y="1143"/>
                  <a:pt x="753" y="1142"/>
                </a:cubicBezTo>
                <a:cubicBezTo>
                  <a:pt x="753" y="1141"/>
                  <a:pt x="751" y="1137"/>
                  <a:pt x="751" y="1136"/>
                </a:cubicBezTo>
                <a:cubicBezTo>
                  <a:pt x="750" y="1133"/>
                  <a:pt x="750" y="1135"/>
                  <a:pt x="750" y="1130"/>
                </a:cubicBezTo>
                <a:cubicBezTo>
                  <a:pt x="750" y="1130"/>
                  <a:pt x="749" y="1125"/>
                  <a:pt x="748" y="1123"/>
                </a:cubicBezTo>
                <a:cubicBezTo>
                  <a:pt x="748" y="1118"/>
                  <a:pt x="748" y="1118"/>
                  <a:pt x="748" y="1118"/>
                </a:cubicBezTo>
                <a:cubicBezTo>
                  <a:pt x="748" y="1116"/>
                  <a:pt x="746" y="1112"/>
                  <a:pt x="746" y="1110"/>
                </a:cubicBezTo>
                <a:cubicBezTo>
                  <a:pt x="746" y="1109"/>
                  <a:pt x="746" y="1108"/>
                  <a:pt x="745" y="1107"/>
                </a:cubicBezTo>
                <a:cubicBezTo>
                  <a:pt x="744" y="1105"/>
                  <a:pt x="742" y="1105"/>
                  <a:pt x="740" y="1103"/>
                </a:cubicBezTo>
                <a:cubicBezTo>
                  <a:pt x="734" y="1098"/>
                  <a:pt x="735" y="1100"/>
                  <a:pt x="733" y="1094"/>
                </a:cubicBezTo>
                <a:cubicBezTo>
                  <a:pt x="729" y="1093"/>
                  <a:pt x="729" y="1093"/>
                  <a:pt x="729" y="1093"/>
                </a:cubicBezTo>
                <a:cubicBezTo>
                  <a:pt x="725" y="1090"/>
                  <a:pt x="725" y="1090"/>
                  <a:pt x="725" y="1090"/>
                </a:cubicBezTo>
                <a:cubicBezTo>
                  <a:pt x="720" y="1087"/>
                  <a:pt x="724" y="1088"/>
                  <a:pt x="716" y="1087"/>
                </a:cubicBezTo>
                <a:cubicBezTo>
                  <a:pt x="715" y="1087"/>
                  <a:pt x="712" y="1083"/>
                  <a:pt x="711" y="1083"/>
                </a:cubicBezTo>
                <a:cubicBezTo>
                  <a:pt x="710" y="1082"/>
                  <a:pt x="704" y="1079"/>
                  <a:pt x="704" y="1079"/>
                </a:cubicBezTo>
                <a:cubicBezTo>
                  <a:pt x="699" y="1077"/>
                  <a:pt x="699" y="1075"/>
                  <a:pt x="698" y="1075"/>
                </a:cubicBezTo>
                <a:cubicBezTo>
                  <a:pt x="698" y="1075"/>
                  <a:pt x="694" y="1073"/>
                  <a:pt x="693" y="1072"/>
                </a:cubicBezTo>
                <a:cubicBezTo>
                  <a:pt x="692" y="1069"/>
                  <a:pt x="690" y="1068"/>
                  <a:pt x="687" y="1066"/>
                </a:cubicBezTo>
                <a:cubicBezTo>
                  <a:pt x="681" y="1060"/>
                  <a:pt x="682" y="1063"/>
                  <a:pt x="681" y="1058"/>
                </a:cubicBezTo>
                <a:cubicBezTo>
                  <a:pt x="681" y="1058"/>
                  <a:pt x="680" y="1058"/>
                  <a:pt x="680" y="1057"/>
                </a:cubicBezTo>
                <a:cubicBezTo>
                  <a:pt x="680" y="1048"/>
                  <a:pt x="681" y="1053"/>
                  <a:pt x="678" y="1046"/>
                </a:cubicBezTo>
                <a:cubicBezTo>
                  <a:pt x="676" y="1042"/>
                  <a:pt x="678" y="1045"/>
                  <a:pt x="674" y="1040"/>
                </a:cubicBezTo>
                <a:cubicBezTo>
                  <a:pt x="673" y="1040"/>
                  <a:pt x="672" y="1033"/>
                  <a:pt x="671" y="1032"/>
                </a:cubicBezTo>
                <a:cubicBezTo>
                  <a:pt x="670" y="1030"/>
                  <a:pt x="666" y="1027"/>
                  <a:pt x="664" y="1025"/>
                </a:cubicBezTo>
                <a:cubicBezTo>
                  <a:pt x="663" y="1024"/>
                  <a:pt x="663" y="1021"/>
                  <a:pt x="663" y="1020"/>
                </a:cubicBezTo>
                <a:cubicBezTo>
                  <a:pt x="652" y="1002"/>
                  <a:pt x="652" y="1002"/>
                  <a:pt x="652" y="1002"/>
                </a:cubicBezTo>
                <a:cubicBezTo>
                  <a:pt x="651" y="1001"/>
                  <a:pt x="652" y="998"/>
                  <a:pt x="652" y="997"/>
                </a:cubicBezTo>
                <a:cubicBezTo>
                  <a:pt x="646" y="987"/>
                  <a:pt x="646" y="987"/>
                  <a:pt x="646" y="987"/>
                </a:cubicBezTo>
                <a:cubicBezTo>
                  <a:pt x="643" y="986"/>
                  <a:pt x="643" y="986"/>
                  <a:pt x="643" y="986"/>
                </a:cubicBezTo>
                <a:cubicBezTo>
                  <a:pt x="643" y="986"/>
                  <a:pt x="640" y="978"/>
                  <a:pt x="640" y="977"/>
                </a:cubicBezTo>
                <a:cubicBezTo>
                  <a:pt x="634" y="970"/>
                  <a:pt x="634" y="970"/>
                  <a:pt x="634" y="970"/>
                </a:cubicBezTo>
                <a:cubicBezTo>
                  <a:pt x="627" y="966"/>
                  <a:pt x="627" y="966"/>
                  <a:pt x="627" y="966"/>
                </a:cubicBezTo>
                <a:cubicBezTo>
                  <a:pt x="623" y="964"/>
                  <a:pt x="624" y="965"/>
                  <a:pt x="624" y="962"/>
                </a:cubicBezTo>
                <a:cubicBezTo>
                  <a:pt x="624" y="961"/>
                  <a:pt x="626" y="960"/>
                  <a:pt x="627" y="960"/>
                </a:cubicBezTo>
                <a:cubicBezTo>
                  <a:pt x="627" y="960"/>
                  <a:pt x="626" y="958"/>
                  <a:pt x="626" y="958"/>
                </a:cubicBezTo>
                <a:cubicBezTo>
                  <a:pt x="623" y="953"/>
                  <a:pt x="623" y="955"/>
                  <a:pt x="624" y="952"/>
                </a:cubicBezTo>
                <a:cubicBezTo>
                  <a:pt x="624" y="951"/>
                  <a:pt x="624" y="951"/>
                  <a:pt x="624" y="951"/>
                </a:cubicBezTo>
                <a:cubicBezTo>
                  <a:pt x="623" y="950"/>
                  <a:pt x="621" y="949"/>
                  <a:pt x="621" y="948"/>
                </a:cubicBezTo>
                <a:cubicBezTo>
                  <a:pt x="622" y="940"/>
                  <a:pt x="626" y="940"/>
                  <a:pt x="627" y="938"/>
                </a:cubicBezTo>
                <a:cubicBezTo>
                  <a:pt x="630" y="933"/>
                  <a:pt x="630" y="935"/>
                  <a:pt x="632" y="934"/>
                </a:cubicBezTo>
                <a:cubicBezTo>
                  <a:pt x="632" y="932"/>
                  <a:pt x="632" y="932"/>
                  <a:pt x="634" y="932"/>
                </a:cubicBezTo>
                <a:cubicBezTo>
                  <a:pt x="634" y="932"/>
                  <a:pt x="634" y="932"/>
                  <a:pt x="635" y="931"/>
                </a:cubicBezTo>
                <a:cubicBezTo>
                  <a:pt x="636" y="930"/>
                  <a:pt x="636" y="927"/>
                  <a:pt x="636" y="925"/>
                </a:cubicBezTo>
                <a:cubicBezTo>
                  <a:pt x="637" y="924"/>
                  <a:pt x="636" y="922"/>
                  <a:pt x="636" y="920"/>
                </a:cubicBezTo>
                <a:cubicBezTo>
                  <a:pt x="634" y="922"/>
                  <a:pt x="634" y="922"/>
                  <a:pt x="634" y="924"/>
                </a:cubicBezTo>
                <a:cubicBezTo>
                  <a:pt x="634" y="924"/>
                  <a:pt x="635" y="924"/>
                  <a:pt x="635" y="925"/>
                </a:cubicBezTo>
                <a:cubicBezTo>
                  <a:pt x="636" y="927"/>
                  <a:pt x="632" y="929"/>
                  <a:pt x="632" y="928"/>
                </a:cubicBezTo>
                <a:cubicBezTo>
                  <a:pt x="632" y="926"/>
                  <a:pt x="632" y="926"/>
                  <a:pt x="631" y="925"/>
                </a:cubicBezTo>
                <a:cubicBezTo>
                  <a:pt x="629" y="925"/>
                  <a:pt x="628" y="923"/>
                  <a:pt x="627" y="922"/>
                </a:cubicBezTo>
                <a:cubicBezTo>
                  <a:pt x="626" y="922"/>
                  <a:pt x="625" y="922"/>
                  <a:pt x="625" y="922"/>
                </a:cubicBezTo>
                <a:cubicBezTo>
                  <a:pt x="623" y="919"/>
                  <a:pt x="623" y="920"/>
                  <a:pt x="626" y="919"/>
                </a:cubicBezTo>
                <a:cubicBezTo>
                  <a:pt x="627" y="917"/>
                  <a:pt x="626" y="914"/>
                  <a:pt x="625" y="914"/>
                </a:cubicBezTo>
                <a:cubicBezTo>
                  <a:pt x="625" y="914"/>
                  <a:pt x="626" y="912"/>
                  <a:pt x="626" y="911"/>
                </a:cubicBezTo>
                <a:cubicBezTo>
                  <a:pt x="626" y="911"/>
                  <a:pt x="625" y="909"/>
                  <a:pt x="624" y="909"/>
                </a:cubicBezTo>
                <a:cubicBezTo>
                  <a:pt x="624" y="908"/>
                  <a:pt x="625" y="906"/>
                  <a:pt x="626" y="905"/>
                </a:cubicBezTo>
                <a:cubicBezTo>
                  <a:pt x="630" y="904"/>
                  <a:pt x="627" y="905"/>
                  <a:pt x="629" y="902"/>
                </a:cubicBezTo>
                <a:cubicBezTo>
                  <a:pt x="629" y="902"/>
                  <a:pt x="628" y="901"/>
                  <a:pt x="628" y="901"/>
                </a:cubicBezTo>
                <a:cubicBezTo>
                  <a:pt x="627" y="898"/>
                  <a:pt x="627" y="898"/>
                  <a:pt x="629" y="897"/>
                </a:cubicBezTo>
                <a:cubicBezTo>
                  <a:pt x="634" y="894"/>
                  <a:pt x="634" y="896"/>
                  <a:pt x="634" y="891"/>
                </a:cubicBezTo>
                <a:cubicBezTo>
                  <a:pt x="634" y="888"/>
                  <a:pt x="633" y="888"/>
                  <a:pt x="634" y="885"/>
                </a:cubicBezTo>
                <a:cubicBezTo>
                  <a:pt x="638" y="884"/>
                  <a:pt x="638" y="884"/>
                  <a:pt x="638" y="884"/>
                </a:cubicBezTo>
                <a:cubicBezTo>
                  <a:pt x="640" y="883"/>
                  <a:pt x="645" y="879"/>
                  <a:pt x="646" y="879"/>
                </a:cubicBezTo>
                <a:cubicBezTo>
                  <a:pt x="646" y="878"/>
                  <a:pt x="646" y="878"/>
                  <a:pt x="646" y="878"/>
                </a:cubicBezTo>
                <a:cubicBezTo>
                  <a:pt x="643" y="876"/>
                  <a:pt x="642" y="876"/>
                  <a:pt x="645" y="874"/>
                </a:cubicBezTo>
                <a:cubicBezTo>
                  <a:pt x="646" y="873"/>
                  <a:pt x="644" y="873"/>
                  <a:pt x="648" y="873"/>
                </a:cubicBezTo>
                <a:cubicBezTo>
                  <a:pt x="648" y="872"/>
                  <a:pt x="647" y="870"/>
                  <a:pt x="647" y="869"/>
                </a:cubicBezTo>
                <a:cubicBezTo>
                  <a:pt x="647" y="868"/>
                  <a:pt x="650" y="866"/>
                  <a:pt x="651" y="866"/>
                </a:cubicBezTo>
                <a:cubicBezTo>
                  <a:pt x="651" y="865"/>
                  <a:pt x="655" y="865"/>
                  <a:pt x="657" y="865"/>
                </a:cubicBezTo>
                <a:cubicBezTo>
                  <a:pt x="656" y="863"/>
                  <a:pt x="659" y="859"/>
                  <a:pt x="660" y="858"/>
                </a:cubicBezTo>
                <a:cubicBezTo>
                  <a:pt x="662" y="856"/>
                  <a:pt x="661" y="856"/>
                  <a:pt x="663" y="852"/>
                </a:cubicBezTo>
                <a:cubicBezTo>
                  <a:pt x="663" y="851"/>
                  <a:pt x="662" y="850"/>
                  <a:pt x="662" y="849"/>
                </a:cubicBezTo>
                <a:cubicBezTo>
                  <a:pt x="662" y="849"/>
                  <a:pt x="660" y="850"/>
                  <a:pt x="661" y="845"/>
                </a:cubicBezTo>
                <a:cubicBezTo>
                  <a:pt x="663" y="840"/>
                  <a:pt x="661" y="837"/>
                  <a:pt x="662" y="834"/>
                </a:cubicBezTo>
                <a:cubicBezTo>
                  <a:pt x="662" y="832"/>
                  <a:pt x="660" y="832"/>
                  <a:pt x="660" y="831"/>
                </a:cubicBezTo>
                <a:cubicBezTo>
                  <a:pt x="661" y="828"/>
                  <a:pt x="660" y="829"/>
                  <a:pt x="663" y="828"/>
                </a:cubicBezTo>
                <a:cubicBezTo>
                  <a:pt x="662" y="824"/>
                  <a:pt x="663" y="825"/>
                  <a:pt x="661" y="823"/>
                </a:cubicBezTo>
                <a:cubicBezTo>
                  <a:pt x="660" y="823"/>
                  <a:pt x="662" y="821"/>
                  <a:pt x="662" y="820"/>
                </a:cubicBezTo>
                <a:cubicBezTo>
                  <a:pt x="662" y="820"/>
                  <a:pt x="662" y="818"/>
                  <a:pt x="662" y="818"/>
                </a:cubicBezTo>
                <a:cubicBezTo>
                  <a:pt x="660" y="818"/>
                  <a:pt x="661" y="817"/>
                  <a:pt x="660" y="816"/>
                </a:cubicBezTo>
                <a:cubicBezTo>
                  <a:pt x="659" y="815"/>
                  <a:pt x="660" y="815"/>
                  <a:pt x="659" y="814"/>
                </a:cubicBezTo>
                <a:cubicBezTo>
                  <a:pt x="659" y="813"/>
                  <a:pt x="657" y="812"/>
                  <a:pt x="657" y="811"/>
                </a:cubicBezTo>
                <a:cubicBezTo>
                  <a:pt x="654" y="809"/>
                  <a:pt x="656" y="810"/>
                  <a:pt x="654" y="806"/>
                </a:cubicBezTo>
                <a:cubicBezTo>
                  <a:pt x="653" y="805"/>
                  <a:pt x="653" y="804"/>
                  <a:pt x="652" y="802"/>
                </a:cubicBezTo>
                <a:cubicBezTo>
                  <a:pt x="652" y="802"/>
                  <a:pt x="654" y="802"/>
                  <a:pt x="654" y="802"/>
                </a:cubicBezTo>
                <a:cubicBezTo>
                  <a:pt x="654" y="801"/>
                  <a:pt x="654" y="799"/>
                  <a:pt x="654" y="799"/>
                </a:cubicBezTo>
                <a:cubicBezTo>
                  <a:pt x="655" y="799"/>
                  <a:pt x="656" y="798"/>
                  <a:pt x="657" y="799"/>
                </a:cubicBezTo>
                <a:cubicBezTo>
                  <a:pt x="656" y="797"/>
                  <a:pt x="656" y="797"/>
                  <a:pt x="656" y="797"/>
                </a:cubicBezTo>
                <a:cubicBezTo>
                  <a:pt x="654" y="798"/>
                  <a:pt x="654" y="798"/>
                  <a:pt x="653" y="797"/>
                </a:cubicBezTo>
                <a:cubicBezTo>
                  <a:pt x="651" y="794"/>
                  <a:pt x="651" y="795"/>
                  <a:pt x="649" y="793"/>
                </a:cubicBezTo>
                <a:cubicBezTo>
                  <a:pt x="646" y="790"/>
                  <a:pt x="648" y="791"/>
                  <a:pt x="641" y="791"/>
                </a:cubicBezTo>
                <a:cubicBezTo>
                  <a:pt x="638" y="798"/>
                  <a:pt x="640" y="795"/>
                  <a:pt x="633" y="800"/>
                </a:cubicBezTo>
                <a:cubicBezTo>
                  <a:pt x="633" y="801"/>
                  <a:pt x="633" y="802"/>
                  <a:pt x="633" y="803"/>
                </a:cubicBezTo>
                <a:cubicBezTo>
                  <a:pt x="633" y="804"/>
                  <a:pt x="637" y="808"/>
                  <a:pt x="637" y="808"/>
                </a:cubicBezTo>
                <a:cubicBezTo>
                  <a:pt x="635" y="810"/>
                  <a:pt x="635" y="810"/>
                  <a:pt x="632" y="810"/>
                </a:cubicBezTo>
                <a:cubicBezTo>
                  <a:pt x="632" y="812"/>
                  <a:pt x="632" y="811"/>
                  <a:pt x="630" y="811"/>
                </a:cubicBezTo>
                <a:cubicBezTo>
                  <a:pt x="630" y="811"/>
                  <a:pt x="627" y="812"/>
                  <a:pt x="627" y="811"/>
                </a:cubicBezTo>
                <a:cubicBezTo>
                  <a:pt x="626" y="808"/>
                  <a:pt x="625" y="808"/>
                  <a:pt x="625" y="805"/>
                </a:cubicBezTo>
                <a:cubicBezTo>
                  <a:pt x="624" y="806"/>
                  <a:pt x="624" y="806"/>
                  <a:pt x="624" y="806"/>
                </a:cubicBezTo>
                <a:cubicBezTo>
                  <a:pt x="624" y="810"/>
                  <a:pt x="620" y="806"/>
                  <a:pt x="619" y="804"/>
                </a:cubicBezTo>
                <a:cubicBezTo>
                  <a:pt x="619" y="802"/>
                  <a:pt x="619" y="802"/>
                  <a:pt x="619" y="802"/>
                </a:cubicBezTo>
                <a:cubicBezTo>
                  <a:pt x="614" y="800"/>
                  <a:pt x="617" y="800"/>
                  <a:pt x="614" y="801"/>
                </a:cubicBezTo>
                <a:cubicBezTo>
                  <a:pt x="612" y="802"/>
                  <a:pt x="613" y="801"/>
                  <a:pt x="613" y="800"/>
                </a:cubicBezTo>
                <a:cubicBezTo>
                  <a:pt x="612" y="799"/>
                  <a:pt x="609" y="799"/>
                  <a:pt x="609" y="799"/>
                </a:cubicBezTo>
                <a:cubicBezTo>
                  <a:pt x="607" y="799"/>
                  <a:pt x="607" y="800"/>
                  <a:pt x="606" y="799"/>
                </a:cubicBezTo>
                <a:cubicBezTo>
                  <a:pt x="604" y="798"/>
                  <a:pt x="605" y="798"/>
                  <a:pt x="605" y="797"/>
                </a:cubicBezTo>
                <a:cubicBezTo>
                  <a:pt x="604" y="795"/>
                  <a:pt x="604" y="795"/>
                  <a:pt x="602" y="795"/>
                </a:cubicBezTo>
                <a:cubicBezTo>
                  <a:pt x="602" y="795"/>
                  <a:pt x="602" y="795"/>
                  <a:pt x="602" y="795"/>
                </a:cubicBezTo>
                <a:cubicBezTo>
                  <a:pt x="603" y="796"/>
                  <a:pt x="603" y="796"/>
                  <a:pt x="603" y="796"/>
                </a:cubicBezTo>
                <a:cubicBezTo>
                  <a:pt x="604" y="798"/>
                  <a:pt x="604" y="798"/>
                  <a:pt x="601" y="798"/>
                </a:cubicBezTo>
                <a:cubicBezTo>
                  <a:pt x="601" y="798"/>
                  <a:pt x="599" y="797"/>
                  <a:pt x="599" y="796"/>
                </a:cubicBezTo>
                <a:cubicBezTo>
                  <a:pt x="599" y="793"/>
                  <a:pt x="599" y="795"/>
                  <a:pt x="600" y="793"/>
                </a:cubicBezTo>
                <a:cubicBezTo>
                  <a:pt x="600" y="791"/>
                  <a:pt x="600" y="791"/>
                  <a:pt x="600" y="791"/>
                </a:cubicBezTo>
                <a:cubicBezTo>
                  <a:pt x="598" y="789"/>
                  <a:pt x="598" y="789"/>
                  <a:pt x="598" y="789"/>
                </a:cubicBezTo>
                <a:cubicBezTo>
                  <a:pt x="595" y="786"/>
                  <a:pt x="595" y="786"/>
                  <a:pt x="595" y="786"/>
                </a:cubicBezTo>
                <a:cubicBezTo>
                  <a:pt x="592" y="785"/>
                  <a:pt x="592" y="785"/>
                  <a:pt x="592" y="785"/>
                </a:cubicBezTo>
                <a:cubicBezTo>
                  <a:pt x="592" y="785"/>
                  <a:pt x="590" y="785"/>
                  <a:pt x="590" y="784"/>
                </a:cubicBezTo>
                <a:cubicBezTo>
                  <a:pt x="590" y="782"/>
                  <a:pt x="590" y="782"/>
                  <a:pt x="589" y="780"/>
                </a:cubicBezTo>
                <a:cubicBezTo>
                  <a:pt x="588" y="779"/>
                  <a:pt x="587" y="778"/>
                  <a:pt x="585" y="777"/>
                </a:cubicBezTo>
                <a:cubicBezTo>
                  <a:pt x="585" y="778"/>
                  <a:pt x="585" y="778"/>
                  <a:pt x="585" y="778"/>
                </a:cubicBezTo>
                <a:cubicBezTo>
                  <a:pt x="587" y="779"/>
                  <a:pt x="587" y="779"/>
                  <a:pt x="587" y="779"/>
                </a:cubicBezTo>
                <a:cubicBezTo>
                  <a:pt x="587" y="780"/>
                  <a:pt x="588" y="780"/>
                  <a:pt x="588" y="780"/>
                </a:cubicBezTo>
                <a:cubicBezTo>
                  <a:pt x="589" y="782"/>
                  <a:pt x="588" y="783"/>
                  <a:pt x="587" y="784"/>
                </a:cubicBezTo>
                <a:cubicBezTo>
                  <a:pt x="586" y="785"/>
                  <a:pt x="583" y="781"/>
                  <a:pt x="582" y="781"/>
                </a:cubicBezTo>
                <a:cubicBezTo>
                  <a:pt x="581" y="781"/>
                  <a:pt x="580" y="781"/>
                  <a:pt x="580" y="780"/>
                </a:cubicBezTo>
                <a:cubicBezTo>
                  <a:pt x="580" y="779"/>
                  <a:pt x="578" y="775"/>
                  <a:pt x="579" y="774"/>
                </a:cubicBezTo>
                <a:cubicBezTo>
                  <a:pt x="580" y="772"/>
                  <a:pt x="580" y="772"/>
                  <a:pt x="580" y="770"/>
                </a:cubicBezTo>
                <a:cubicBezTo>
                  <a:pt x="578" y="769"/>
                  <a:pt x="579" y="770"/>
                  <a:pt x="580" y="768"/>
                </a:cubicBezTo>
                <a:cubicBezTo>
                  <a:pt x="579" y="766"/>
                  <a:pt x="579" y="765"/>
                  <a:pt x="578" y="764"/>
                </a:cubicBezTo>
                <a:cubicBezTo>
                  <a:pt x="577" y="763"/>
                  <a:pt x="576" y="763"/>
                  <a:pt x="574" y="761"/>
                </a:cubicBezTo>
                <a:cubicBezTo>
                  <a:pt x="573" y="759"/>
                  <a:pt x="571" y="754"/>
                  <a:pt x="570" y="753"/>
                </a:cubicBezTo>
                <a:cubicBezTo>
                  <a:pt x="565" y="748"/>
                  <a:pt x="565" y="748"/>
                  <a:pt x="565" y="748"/>
                </a:cubicBezTo>
                <a:cubicBezTo>
                  <a:pt x="559" y="745"/>
                  <a:pt x="563" y="743"/>
                  <a:pt x="564" y="743"/>
                </a:cubicBezTo>
                <a:cubicBezTo>
                  <a:pt x="566" y="743"/>
                  <a:pt x="565" y="746"/>
                  <a:pt x="567" y="745"/>
                </a:cubicBezTo>
                <a:cubicBezTo>
                  <a:pt x="566" y="742"/>
                  <a:pt x="566" y="742"/>
                  <a:pt x="566" y="742"/>
                </a:cubicBezTo>
                <a:cubicBezTo>
                  <a:pt x="565" y="741"/>
                  <a:pt x="564" y="741"/>
                  <a:pt x="563" y="740"/>
                </a:cubicBezTo>
                <a:cubicBezTo>
                  <a:pt x="563" y="740"/>
                  <a:pt x="562" y="741"/>
                  <a:pt x="562" y="741"/>
                </a:cubicBezTo>
                <a:cubicBezTo>
                  <a:pt x="562" y="741"/>
                  <a:pt x="561" y="743"/>
                  <a:pt x="561" y="743"/>
                </a:cubicBezTo>
                <a:cubicBezTo>
                  <a:pt x="556" y="743"/>
                  <a:pt x="558" y="742"/>
                  <a:pt x="556" y="742"/>
                </a:cubicBezTo>
                <a:cubicBezTo>
                  <a:pt x="553" y="742"/>
                  <a:pt x="553" y="742"/>
                  <a:pt x="553" y="742"/>
                </a:cubicBezTo>
                <a:cubicBezTo>
                  <a:pt x="549" y="741"/>
                  <a:pt x="549" y="741"/>
                  <a:pt x="549" y="741"/>
                </a:cubicBezTo>
                <a:cubicBezTo>
                  <a:pt x="548" y="741"/>
                  <a:pt x="548" y="740"/>
                  <a:pt x="547" y="739"/>
                </a:cubicBezTo>
                <a:cubicBezTo>
                  <a:pt x="546" y="739"/>
                  <a:pt x="544" y="740"/>
                  <a:pt x="541" y="738"/>
                </a:cubicBezTo>
                <a:cubicBezTo>
                  <a:pt x="538" y="736"/>
                  <a:pt x="541" y="736"/>
                  <a:pt x="536" y="736"/>
                </a:cubicBezTo>
                <a:cubicBezTo>
                  <a:pt x="536" y="736"/>
                  <a:pt x="534" y="734"/>
                  <a:pt x="534" y="734"/>
                </a:cubicBezTo>
                <a:cubicBezTo>
                  <a:pt x="530" y="735"/>
                  <a:pt x="530" y="735"/>
                  <a:pt x="530" y="735"/>
                </a:cubicBezTo>
                <a:cubicBezTo>
                  <a:pt x="525" y="734"/>
                  <a:pt x="525" y="734"/>
                  <a:pt x="525" y="734"/>
                </a:cubicBezTo>
                <a:cubicBezTo>
                  <a:pt x="522" y="732"/>
                  <a:pt x="521" y="731"/>
                  <a:pt x="518" y="728"/>
                </a:cubicBezTo>
                <a:cubicBezTo>
                  <a:pt x="518" y="727"/>
                  <a:pt x="518" y="727"/>
                  <a:pt x="518" y="727"/>
                </a:cubicBezTo>
                <a:cubicBezTo>
                  <a:pt x="517" y="726"/>
                  <a:pt x="517" y="726"/>
                  <a:pt x="517" y="726"/>
                </a:cubicBezTo>
                <a:cubicBezTo>
                  <a:pt x="516" y="726"/>
                  <a:pt x="515" y="722"/>
                  <a:pt x="514" y="721"/>
                </a:cubicBezTo>
                <a:cubicBezTo>
                  <a:pt x="510" y="716"/>
                  <a:pt x="510" y="716"/>
                  <a:pt x="510" y="716"/>
                </a:cubicBezTo>
                <a:cubicBezTo>
                  <a:pt x="508" y="714"/>
                  <a:pt x="504" y="710"/>
                  <a:pt x="501" y="709"/>
                </a:cubicBezTo>
                <a:cubicBezTo>
                  <a:pt x="501" y="709"/>
                  <a:pt x="500" y="708"/>
                  <a:pt x="499" y="708"/>
                </a:cubicBezTo>
                <a:cubicBezTo>
                  <a:pt x="495" y="707"/>
                  <a:pt x="495" y="707"/>
                  <a:pt x="495" y="707"/>
                </a:cubicBezTo>
                <a:cubicBezTo>
                  <a:pt x="488" y="711"/>
                  <a:pt x="488" y="711"/>
                  <a:pt x="488" y="711"/>
                </a:cubicBezTo>
                <a:cubicBezTo>
                  <a:pt x="479" y="713"/>
                  <a:pt x="479" y="713"/>
                  <a:pt x="479" y="713"/>
                </a:cubicBezTo>
                <a:cubicBezTo>
                  <a:pt x="474" y="713"/>
                  <a:pt x="474" y="713"/>
                  <a:pt x="474" y="713"/>
                </a:cubicBezTo>
                <a:cubicBezTo>
                  <a:pt x="473" y="713"/>
                  <a:pt x="469" y="711"/>
                  <a:pt x="468" y="711"/>
                </a:cubicBezTo>
                <a:cubicBezTo>
                  <a:pt x="468" y="711"/>
                  <a:pt x="466" y="711"/>
                  <a:pt x="465" y="711"/>
                </a:cubicBezTo>
                <a:cubicBezTo>
                  <a:pt x="461" y="707"/>
                  <a:pt x="463" y="708"/>
                  <a:pt x="459" y="707"/>
                </a:cubicBezTo>
                <a:cubicBezTo>
                  <a:pt x="458" y="707"/>
                  <a:pt x="456" y="704"/>
                  <a:pt x="456" y="704"/>
                </a:cubicBezTo>
                <a:cubicBezTo>
                  <a:pt x="451" y="704"/>
                  <a:pt x="451" y="704"/>
                  <a:pt x="451" y="704"/>
                </a:cubicBezTo>
                <a:cubicBezTo>
                  <a:pt x="446" y="701"/>
                  <a:pt x="446" y="701"/>
                  <a:pt x="446" y="701"/>
                </a:cubicBezTo>
                <a:cubicBezTo>
                  <a:pt x="443" y="699"/>
                  <a:pt x="443" y="699"/>
                  <a:pt x="443" y="699"/>
                </a:cubicBezTo>
                <a:cubicBezTo>
                  <a:pt x="435" y="696"/>
                  <a:pt x="435" y="696"/>
                  <a:pt x="435" y="696"/>
                </a:cubicBezTo>
                <a:cubicBezTo>
                  <a:pt x="429" y="690"/>
                  <a:pt x="429" y="690"/>
                  <a:pt x="429" y="690"/>
                </a:cubicBezTo>
                <a:cubicBezTo>
                  <a:pt x="425" y="686"/>
                  <a:pt x="428" y="688"/>
                  <a:pt x="420" y="687"/>
                </a:cubicBezTo>
                <a:cubicBezTo>
                  <a:pt x="419" y="687"/>
                  <a:pt x="412" y="683"/>
                  <a:pt x="410" y="682"/>
                </a:cubicBezTo>
                <a:cubicBezTo>
                  <a:pt x="410" y="682"/>
                  <a:pt x="408" y="679"/>
                  <a:pt x="408" y="678"/>
                </a:cubicBezTo>
                <a:cubicBezTo>
                  <a:pt x="407" y="677"/>
                  <a:pt x="403" y="674"/>
                  <a:pt x="402" y="674"/>
                </a:cubicBezTo>
                <a:cubicBezTo>
                  <a:pt x="398" y="671"/>
                  <a:pt x="399" y="673"/>
                  <a:pt x="398" y="668"/>
                </a:cubicBezTo>
                <a:cubicBezTo>
                  <a:pt x="398" y="667"/>
                  <a:pt x="396" y="666"/>
                  <a:pt x="395" y="665"/>
                </a:cubicBezTo>
                <a:cubicBezTo>
                  <a:pt x="394" y="665"/>
                  <a:pt x="394" y="661"/>
                  <a:pt x="394" y="661"/>
                </a:cubicBezTo>
                <a:cubicBezTo>
                  <a:pt x="392" y="661"/>
                  <a:pt x="393" y="661"/>
                  <a:pt x="393" y="659"/>
                </a:cubicBezTo>
                <a:cubicBezTo>
                  <a:pt x="393" y="658"/>
                  <a:pt x="391" y="658"/>
                  <a:pt x="392" y="658"/>
                </a:cubicBezTo>
                <a:cubicBezTo>
                  <a:pt x="392" y="657"/>
                  <a:pt x="396" y="658"/>
                  <a:pt x="398" y="655"/>
                </a:cubicBezTo>
                <a:cubicBezTo>
                  <a:pt x="398" y="655"/>
                  <a:pt x="397" y="654"/>
                  <a:pt x="396" y="654"/>
                </a:cubicBezTo>
                <a:cubicBezTo>
                  <a:pt x="394" y="654"/>
                  <a:pt x="397" y="652"/>
                  <a:pt x="398" y="652"/>
                </a:cubicBezTo>
                <a:cubicBezTo>
                  <a:pt x="398" y="652"/>
                  <a:pt x="398" y="652"/>
                  <a:pt x="398" y="652"/>
                </a:cubicBezTo>
                <a:cubicBezTo>
                  <a:pt x="399" y="652"/>
                  <a:pt x="399" y="651"/>
                  <a:pt x="398" y="650"/>
                </a:cubicBezTo>
                <a:cubicBezTo>
                  <a:pt x="398" y="649"/>
                  <a:pt x="400" y="647"/>
                  <a:pt x="400" y="646"/>
                </a:cubicBezTo>
                <a:cubicBezTo>
                  <a:pt x="400" y="646"/>
                  <a:pt x="399" y="645"/>
                  <a:pt x="398" y="645"/>
                </a:cubicBezTo>
                <a:cubicBezTo>
                  <a:pt x="397" y="645"/>
                  <a:pt x="397" y="638"/>
                  <a:pt x="397" y="638"/>
                </a:cubicBezTo>
                <a:cubicBezTo>
                  <a:pt x="396" y="633"/>
                  <a:pt x="398" y="636"/>
                  <a:pt x="394" y="630"/>
                </a:cubicBezTo>
                <a:cubicBezTo>
                  <a:pt x="393" y="630"/>
                  <a:pt x="394" y="628"/>
                  <a:pt x="394" y="627"/>
                </a:cubicBezTo>
                <a:cubicBezTo>
                  <a:pt x="390" y="623"/>
                  <a:pt x="390" y="623"/>
                  <a:pt x="390" y="623"/>
                </a:cubicBezTo>
                <a:close/>
                <a:moveTo>
                  <a:pt x="794" y="1412"/>
                </a:moveTo>
                <a:cubicBezTo>
                  <a:pt x="794" y="1412"/>
                  <a:pt x="795" y="1411"/>
                  <a:pt x="795" y="1411"/>
                </a:cubicBezTo>
                <a:cubicBezTo>
                  <a:pt x="795" y="1411"/>
                  <a:pt x="795" y="1411"/>
                  <a:pt x="795" y="1411"/>
                </a:cubicBezTo>
                <a:cubicBezTo>
                  <a:pt x="795" y="1410"/>
                  <a:pt x="794" y="1410"/>
                  <a:pt x="795" y="1410"/>
                </a:cubicBezTo>
                <a:cubicBezTo>
                  <a:pt x="793" y="1410"/>
                  <a:pt x="795" y="1411"/>
                  <a:pt x="794" y="1412"/>
                </a:cubicBezTo>
                <a:close/>
                <a:moveTo>
                  <a:pt x="943" y="915"/>
                </a:moveTo>
                <a:cubicBezTo>
                  <a:pt x="942" y="915"/>
                  <a:pt x="942" y="915"/>
                  <a:pt x="941" y="914"/>
                </a:cubicBezTo>
                <a:cubicBezTo>
                  <a:pt x="940" y="916"/>
                  <a:pt x="940" y="916"/>
                  <a:pt x="940" y="916"/>
                </a:cubicBezTo>
                <a:cubicBezTo>
                  <a:pt x="940" y="916"/>
                  <a:pt x="940" y="917"/>
                  <a:pt x="941" y="917"/>
                </a:cubicBezTo>
                <a:cubicBezTo>
                  <a:pt x="941" y="916"/>
                  <a:pt x="942" y="916"/>
                  <a:pt x="943" y="915"/>
                </a:cubicBezTo>
                <a:close/>
                <a:moveTo>
                  <a:pt x="927" y="905"/>
                </a:moveTo>
                <a:cubicBezTo>
                  <a:pt x="926" y="906"/>
                  <a:pt x="925" y="907"/>
                  <a:pt x="925" y="908"/>
                </a:cubicBezTo>
                <a:cubicBezTo>
                  <a:pt x="925" y="908"/>
                  <a:pt x="923" y="909"/>
                  <a:pt x="922" y="910"/>
                </a:cubicBezTo>
                <a:cubicBezTo>
                  <a:pt x="921" y="912"/>
                  <a:pt x="919" y="912"/>
                  <a:pt x="920" y="910"/>
                </a:cubicBezTo>
                <a:cubicBezTo>
                  <a:pt x="920" y="911"/>
                  <a:pt x="919" y="911"/>
                  <a:pt x="919" y="911"/>
                </a:cubicBezTo>
                <a:cubicBezTo>
                  <a:pt x="918" y="911"/>
                  <a:pt x="917" y="910"/>
                  <a:pt x="916" y="911"/>
                </a:cubicBezTo>
                <a:cubicBezTo>
                  <a:pt x="916" y="912"/>
                  <a:pt x="915" y="912"/>
                  <a:pt x="914" y="912"/>
                </a:cubicBezTo>
                <a:cubicBezTo>
                  <a:pt x="917" y="912"/>
                  <a:pt x="916" y="913"/>
                  <a:pt x="917" y="913"/>
                </a:cubicBezTo>
                <a:cubicBezTo>
                  <a:pt x="918" y="914"/>
                  <a:pt x="919" y="913"/>
                  <a:pt x="920" y="913"/>
                </a:cubicBezTo>
                <a:cubicBezTo>
                  <a:pt x="920" y="912"/>
                  <a:pt x="921" y="912"/>
                  <a:pt x="921" y="912"/>
                </a:cubicBezTo>
                <a:cubicBezTo>
                  <a:pt x="923" y="911"/>
                  <a:pt x="923" y="911"/>
                  <a:pt x="923" y="911"/>
                </a:cubicBezTo>
                <a:cubicBezTo>
                  <a:pt x="924" y="910"/>
                  <a:pt x="927" y="908"/>
                  <a:pt x="927" y="908"/>
                </a:cubicBezTo>
                <a:cubicBezTo>
                  <a:pt x="927" y="908"/>
                  <a:pt x="927" y="906"/>
                  <a:pt x="928" y="906"/>
                </a:cubicBezTo>
                <a:cubicBezTo>
                  <a:pt x="929" y="905"/>
                  <a:pt x="930" y="905"/>
                  <a:pt x="931" y="906"/>
                </a:cubicBezTo>
                <a:cubicBezTo>
                  <a:pt x="930" y="904"/>
                  <a:pt x="931" y="905"/>
                  <a:pt x="930" y="904"/>
                </a:cubicBezTo>
                <a:cubicBezTo>
                  <a:pt x="930" y="905"/>
                  <a:pt x="929" y="906"/>
                  <a:pt x="927" y="906"/>
                </a:cubicBezTo>
                <a:cubicBezTo>
                  <a:pt x="927" y="906"/>
                  <a:pt x="926" y="905"/>
                  <a:pt x="927" y="905"/>
                </a:cubicBezTo>
                <a:close/>
                <a:moveTo>
                  <a:pt x="364" y="321"/>
                </a:moveTo>
                <a:cubicBezTo>
                  <a:pt x="364" y="321"/>
                  <a:pt x="365" y="321"/>
                  <a:pt x="365" y="320"/>
                </a:cubicBezTo>
                <a:cubicBezTo>
                  <a:pt x="365" y="320"/>
                  <a:pt x="364" y="321"/>
                  <a:pt x="364" y="321"/>
                </a:cubicBezTo>
                <a:close/>
                <a:moveTo>
                  <a:pt x="947" y="1260"/>
                </a:moveTo>
                <a:cubicBezTo>
                  <a:pt x="946" y="1262"/>
                  <a:pt x="948" y="1264"/>
                  <a:pt x="948" y="1264"/>
                </a:cubicBezTo>
                <a:cubicBezTo>
                  <a:pt x="948" y="1263"/>
                  <a:pt x="948" y="1262"/>
                  <a:pt x="950" y="1262"/>
                </a:cubicBezTo>
                <a:cubicBezTo>
                  <a:pt x="951" y="1262"/>
                  <a:pt x="951" y="1260"/>
                  <a:pt x="953" y="1259"/>
                </a:cubicBezTo>
                <a:cubicBezTo>
                  <a:pt x="955" y="1258"/>
                  <a:pt x="954" y="1254"/>
                  <a:pt x="956" y="1254"/>
                </a:cubicBezTo>
                <a:cubicBezTo>
                  <a:pt x="957" y="1254"/>
                  <a:pt x="956" y="1253"/>
                  <a:pt x="957" y="1252"/>
                </a:cubicBezTo>
                <a:cubicBezTo>
                  <a:pt x="957" y="1251"/>
                  <a:pt x="960" y="1250"/>
                  <a:pt x="959" y="1248"/>
                </a:cubicBezTo>
                <a:cubicBezTo>
                  <a:pt x="958" y="1246"/>
                  <a:pt x="958" y="1246"/>
                  <a:pt x="960" y="1245"/>
                </a:cubicBezTo>
                <a:cubicBezTo>
                  <a:pt x="959" y="1242"/>
                  <a:pt x="959" y="1243"/>
                  <a:pt x="957" y="1244"/>
                </a:cubicBezTo>
                <a:cubicBezTo>
                  <a:pt x="954" y="1246"/>
                  <a:pt x="953" y="1243"/>
                  <a:pt x="952" y="1243"/>
                </a:cubicBezTo>
                <a:cubicBezTo>
                  <a:pt x="953" y="1243"/>
                  <a:pt x="953" y="1244"/>
                  <a:pt x="954" y="1245"/>
                </a:cubicBezTo>
                <a:cubicBezTo>
                  <a:pt x="954" y="1247"/>
                  <a:pt x="953" y="1249"/>
                  <a:pt x="953" y="1251"/>
                </a:cubicBezTo>
                <a:cubicBezTo>
                  <a:pt x="953" y="1255"/>
                  <a:pt x="950" y="1254"/>
                  <a:pt x="950" y="1256"/>
                </a:cubicBezTo>
                <a:cubicBezTo>
                  <a:pt x="950" y="1258"/>
                  <a:pt x="948" y="1259"/>
                  <a:pt x="947" y="1260"/>
                </a:cubicBezTo>
                <a:close/>
                <a:moveTo>
                  <a:pt x="935" y="916"/>
                </a:moveTo>
                <a:cubicBezTo>
                  <a:pt x="935" y="916"/>
                  <a:pt x="935" y="916"/>
                  <a:pt x="935" y="916"/>
                </a:cubicBezTo>
                <a:cubicBezTo>
                  <a:pt x="935" y="916"/>
                  <a:pt x="935" y="916"/>
                  <a:pt x="935" y="916"/>
                </a:cubicBezTo>
                <a:cubicBezTo>
                  <a:pt x="936" y="916"/>
                  <a:pt x="938" y="916"/>
                  <a:pt x="939" y="916"/>
                </a:cubicBezTo>
                <a:cubicBezTo>
                  <a:pt x="939" y="916"/>
                  <a:pt x="939" y="916"/>
                  <a:pt x="939" y="916"/>
                </a:cubicBezTo>
                <a:cubicBezTo>
                  <a:pt x="939" y="916"/>
                  <a:pt x="939" y="916"/>
                  <a:pt x="939" y="916"/>
                </a:cubicBezTo>
                <a:cubicBezTo>
                  <a:pt x="939" y="916"/>
                  <a:pt x="939" y="916"/>
                  <a:pt x="939" y="916"/>
                </a:cubicBezTo>
                <a:cubicBezTo>
                  <a:pt x="939" y="916"/>
                  <a:pt x="939" y="916"/>
                  <a:pt x="939" y="916"/>
                </a:cubicBezTo>
                <a:cubicBezTo>
                  <a:pt x="938" y="915"/>
                  <a:pt x="938" y="915"/>
                  <a:pt x="935" y="916"/>
                </a:cubicBezTo>
                <a:close/>
                <a:moveTo>
                  <a:pt x="933" y="914"/>
                </a:moveTo>
                <a:cubicBezTo>
                  <a:pt x="933" y="913"/>
                  <a:pt x="932" y="912"/>
                  <a:pt x="931" y="911"/>
                </a:cubicBezTo>
                <a:cubicBezTo>
                  <a:pt x="933" y="914"/>
                  <a:pt x="933" y="914"/>
                  <a:pt x="933" y="914"/>
                </a:cubicBezTo>
                <a:cubicBezTo>
                  <a:pt x="933" y="914"/>
                  <a:pt x="933" y="914"/>
                  <a:pt x="933" y="914"/>
                </a:cubicBezTo>
                <a:cubicBezTo>
                  <a:pt x="933" y="914"/>
                  <a:pt x="933" y="914"/>
                  <a:pt x="933" y="914"/>
                </a:cubicBezTo>
                <a:close/>
                <a:moveTo>
                  <a:pt x="931" y="907"/>
                </a:moveTo>
                <a:cubicBezTo>
                  <a:pt x="931" y="908"/>
                  <a:pt x="931" y="909"/>
                  <a:pt x="931" y="909"/>
                </a:cubicBezTo>
                <a:cubicBezTo>
                  <a:pt x="931" y="908"/>
                  <a:pt x="931" y="908"/>
                  <a:pt x="931" y="908"/>
                </a:cubicBezTo>
                <a:cubicBezTo>
                  <a:pt x="932" y="907"/>
                  <a:pt x="933" y="908"/>
                  <a:pt x="933" y="907"/>
                </a:cubicBezTo>
                <a:cubicBezTo>
                  <a:pt x="932" y="907"/>
                  <a:pt x="932" y="907"/>
                  <a:pt x="931" y="907"/>
                </a:cubicBezTo>
                <a:close/>
                <a:moveTo>
                  <a:pt x="920" y="910"/>
                </a:moveTo>
                <a:cubicBezTo>
                  <a:pt x="920" y="910"/>
                  <a:pt x="920" y="910"/>
                  <a:pt x="920" y="910"/>
                </a:cubicBezTo>
                <a:cubicBezTo>
                  <a:pt x="921" y="908"/>
                  <a:pt x="921" y="909"/>
                  <a:pt x="921" y="907"/>
                </a:cubicBezTo>
                <a:cubicBezTo>
                  <a:pt x="920" y="908"/>
                  <a:pt x="920" y="908"/>
                  <a:pt x="920" y="910"/>
                </a:cubicBezTo>
                <a:close/>
                <a:moveTo>
                  <a:pt x="912" y="913"/>
                </a:moveTo>
                <a:cubicBezTo>
                  <a:pt x="912" y="913"/>
                  <a:pt x="912" y="913"/>
                  <a:pt x="912" y="913"/>
                </a:cubicBezTo>
                <a:cubicBezTo>
                  <a:pt x="912" y="913"/>
                  <a:pt x="912" y="913"/>
                  <a:pt x="912" y="913"/>
                </a:cubicBezTo>
                <a:cubicBezTo>
                  <a:pt x="912" y="913"/>
                  <a:pt x="912" y="913"/>
                  <a:pt x="913" y="913"/>
                </a:cubicBezTo>
                <a:cubicBezTo>
                  <a:pt x="913" y="913"/>
                  <a:pt x="913" y="913"/>
                  <a:pt x="913" y="913"/>
                </a:cubicBezTo>
                <a:cubicBezTo>
                  <a:pt x="912" y="913"/>
                  <a:pt x="912" y="913"/>
                  <a:pt x="912" y="913"/>
                </a:cubicBezTo>
                <a:close/>
                <a:moveTo>
                  <a:pt x="842" y="1511"/>
                </a:moveTo>
                <a:cubicBezTo>
                  <a:pt x="842" y="1511"/>
                  <a:pt x="842" y="1511"/>
                  <a:pt x="842" y="1510"/>
                </a:cubicBezTo>
                <a:cubicBezTo>
                  <a:pt x="841" y="1510"/>
                  <a:pt x="841" y="1511"/>
                  <a:pt x="841" y="1511"/>
                </a:cubicBezTo>
                <a:cubicBezTo>
                  <a:pt x="841" y="1511"/>
                  <a:pt x="841" y="1511"/>
                  <a:pt x="841" y="1511"/>
                </a:cubicBezTo>
                <a:cubicBezTo>
                  <a:pt x="842" y="1511"/>
                  <a:pt x="842" y="1511"/>
                  <a:pt x="842" y="1511"/>
                </a:cubicBezTo>
                <a:cubicBezTo>
                  <a:pt x="842" y="1511"/>
                  <a:pt x="842" y="1511"/>
                  <a:pt x="842" y="1511"/>
                </a:cubicBezTo>
                <a:close/>
                <a:moveTo>
                  <a:pt x="836" y="1496"/>
                </a:moveTo>
                <a:cubicBezTo>
                  <a:pt x="836" y="1497"/>
                  <a:pt x="836" y="1497"/>
                  <a:pt x="836" y="1497"/>
                </a:cubicBezTo>
                <a:cubicBezTo>
                  <a:pt x="837" y="1500"/>
                  <a:pt x="839" y="1497"/>
                  <a:pt x="839" y="1500"/>
                </a:cubicBezTo>
                <a:cubicBezTo>
                  <a:pt x="839" y="1499"/>
                  <a:pt x="839" y="1499"/>
                  <a:pt x="839" y="1499"/>
                </a:cubicBezTo>
                <a:cubicBezTo>
                  <a:pt x="840" y="1499"/>
                  <a:pt x="840" y="1498"/>
                  <a:pt x="840" y="1498"/>
                </a:cubicBezTo>
                <a:cubicBezTo>
                  <a:pt x="842" y="1497"/>
                  <a:pt x="843" y="1498"/>
                  <a:pt x="846" y="1497"/>
                </a:cubicBezTo>
                <a:cubicBezTo>
                  <a:pt x="845" y="1496"/>
                  <a:pt x="839" y="1497"/>
                  <a:pt x="839" y="1497"/>
                </a:cubicBezTo>
                <a:cubicBezTo>
                  <a:pt x="837" y="1497"/>
                  <a:pt x="836" y="1498"/>
                  <a:pt x="836" y="1496"/>
                </a:cubicBezTo>
                <a:cubicBezTo>
                  <a:pt x="836" y="1496"/>
                  <a:pt x="836" y="1496"/>
                  <a:pt x="836" y="1496"/>
                </a:cubicBezTo>
                <a:close/>
                <a:moveTo>
                  <a:pt x="835" y="1495"/>
                </a:moveTo>
                <a:cubicBezTo>
                  <a:pt x="835" y="1495"/>
                  <a:pt x="835" y="1495"/>
                  <a:pt x="835" y="1495"/>
                </a:cubicBezTo>
                <a:cubicBezTo>
                  <a:pt x="836" y="1495"/>
                  <a:pt x="836" y="1495"/>
                  <a:pt x="836" y="1495"/>
                </a:cubicBezTo>
                <a:cubicBezTo>
                  <a:pt x="835" y="1494"/>
                  <a:pt x="835" y="1494"/>
                  <a:pt x="835" y="1494"/>
                </a:cubicBezTo>
                <a:cubicBezTo>
                  <a:pt x="835" y="1495"/>
                  <a:pt x="835" y="1495"/>
                  <a:pt x="835" y="1495"/>
                </a:cubicBezTo>
                <a:close/>
                <a:moveTo>
                  <a:pt x="834" y="1502"/>
                </a:moveTo>
                <a:cubicBezTo>
                  <a:pt x="834" y="1502"/>
                  <a:pt x="834" y="1502"/>
                  <a:pt x="834" y="1502"/>
                </a:cubicBezTo>
                <a:cubicBezTo>
                  <a:pt x="834" y="1503"/>
                  <a:pt x="835" y="1503"/>
                  <a:pt x="835" y="1503"/>
                </a:cubicBezTo>
                <a:cubicBezTo>
                  <a:pt x="836" y="1503"/>
                  <a:pt x="836" y="1503"/>
                  <a:pt x="837" y="1503"/>
                </a:cubicBezTo>
                <a:cubicBezTo>
                  <a:pt x="836" y="1503"/>
                  <a:pt x="836" y="1502"/>
                  <a:pt x="836" y="1502"/>
                </a:cubicBezTo>
                <a:cubicBezTo>
                  <a:pt x="834" y="1502"/>
                  <a:pt x="834" y="1502"/>
                  <a:pt x="834" y="1502"/>
                </a:cubicBezTo>
                <a:close/>
                <a:moveTo>
                  <a:pt x="827" y="1485"/>
                </a:moveTo>
                <a:cubicBezTo>
                  <a:pt x="827" y="1485"/>
                  <a:pt x="827" y="1484"/>
                  <a:pt x="826" y="1484"/>
                </a:cubicBezTo>
                <a:cubicBezTo>
                  <a:pt x="828" y="1486"/>
                  <a:pt x="828" y="1486"/>
                  <a:pt x="829" y="1486"/>
                </a:cubicBezTo>
                <a:cubicBezTo>
                  <a:pt x="827" y="1485"/>
                  <a:pt x="827" y="1485"/>
                  <a:pt x="827" y="1485"/>
                </a:cubicBezTo>
                <a:close/>
                <a:moveTo>
                  <a:pt x="826" y="795"/>
                </a:moveTo>
                <a:cubicBezTo>
                  <a:pt x="825" y="795"/>
                  <a:pt x="824" y="796"/>
                  <a:pt x="823" y="796"/>
                </a:cubicBezTo>
                <a:cubicBezTo>
                  <a:pt x="825" y="798"/>
                  <a:pt x="825" y="798"/>
                  <a:pt x="825" y="798"/>
                </a:cubicBezTo>
                <a:cubicBezTo>
                  <a:pt x="826" y="798"/>
                  <a:pt x="826" y="798"/>
                  <a:pt x="826" y="798"/>
                </a:cubicBezTo>
                <a:cubicBezTo>
                  <a:pt x="824" y="796"/>
                  <a:pt x="825" y="796"/>
                  <a:pt x="826" y="795"/>
                </a:cubicBezTo>
                <a:cubicBezTo>
                  <a:pt x="826" y="795"/>
                  <a:pt x="826" y="795"/>
                  <a:pt x="826" y="795"/>
                </a:cubicBezTo>
                <a:close/>
                <a:moveTo>
                  <a:pt x="815" y="1476"/>
                </a:moveTo>
                <a:cubicBezTo>
                  <a:pt x="815" y="1476"/>
                  <a:pt x="815" y="1476"/>
                  <a:pt x="815" y="1476"/>
                </a:cubicBezTo>
                <a:cubicBezTo>
                  <a:pt x="815" y="1476"/>
                  <a:pt x="816" y="1476"/>
                  <a:pt x="816" y="1476"/>
                </a:cubicBezTo>
                <a:cubicBezTo>
                  <a:pt x="816" y="1475"/>
                  <a:pt x="816" y="1475"/>
                  <a:pt x="816" y="1474"/>
                </a:cubicBezTo>
                <a:cubicBezTo>
                  <a:pt x="815" y="1475"/>
                  <a:pt x="816" y="1475"/>
                  <a:pt x="815" y="1476"/>
                </a:cubicBezTo>
                <a:close/>
                <a:moveTo>
                  <a:pt x="795" y="1408"/>
                </a:moveTo>
                <a:cubicBezTo>
                  <a:pt x="795" y="1408"/>
                  <a:pt x="795" y="1409"/>
                  <a:pt x="795" y="1409"/>
                </a:cubicBezTo>
                <a:cubicBezTo>
                  <a:pt x="796" y="1409"/>
                  <a:pt x="796" y="1409"/>
                  <a:pt x="796" y="1409"/>
                </a:cubicBezTo>
                <a:cubicBezTo>
                  <a:pt x="796" y="1409"/>
                  <a:pt x="796" y="1408"/>
                  <a:pt x="795" y="1408"/>
                </a:cubicBezTo>
                <a:close/>
                <a:moveTo>
                  <a:pt x="581" y="755"/>
                </a:moveTo>
                <a:cubicBezTo>
                  <a:pt x="581" y="758"/>
                  <a:pt x="580" y="762"/>
                  <a:pt x="581" y="764"/>
                </a:cubicBezTo>
                <a:cubicBezTo>
                  <a:pt x="583" y="766"/>
                  <a:pt x="583" y="766"/>
                  <a:pt x="583" y="766"/>
                </a:cubicBezTo>
                <a:cubicBezTo>
                  <a:pt x="585" y="767"/>
                  <a:pt x="585" y="767"/>
                  <a:pt x="585" y="767"/>
                </a:cubicBezTo>
                <a:cubicBezTo>
                  <a:pt x="586" y="767"/>
                  <a:pt x="586" y="767"/>
                  <a:pt x="589" y="767"/>
                </a:cubicBezTo>
                <a:cubicBezTo>
                  <a:pt x="590" y="767"/>
                  <a:pt x="590" y="767"/>
                  <a:pt x="590" y="767"/>
                </a:cubicBezTo>
                <a:cubicBezTo>
                  <a:pt x="587" y="759"/>
                  <a:pt x="587" y="759"/>
                  <a:pt x="587" y="759"/>
                </a:cubicBezTo>
                <a:cubicBezTo>
                  <a:pt x="583" y="758"/>
                  <a:pt x="584" y="759"/>
                  <a:pt x="583" y="756"/>
                </a:cubicBezTo>
                <a:cubicBezTo>
                  <a:pt x="581" y="755"/>
                  <a:pt x="581" y="755"/>
                  <a:pt x="581" y="755"/>
                </a:cubicBezTo>
                <a:close/>
                <a:moveTo>
                  <a:pt x="941" y="225"/>
                </a:moveTo>
                <a:cubicBezTo>
                  <a:pt x="941" y="225"/>
                  <a:pt x="941" y="225"/>
                  <a:pt x="941" y="225"/>
                </a:cubicBezTo>
                <a:cubicBezTo>
                  <a:pt x="943" y="224"/>
                  <a:pt x="943" y="224"/>
                  <a:pt x="943" y="224"/>
                </a:cubicBezTo>
                <a:cubicBezTo>
                  <a:pt x="942" y="224"/>
                  <a:pt x="941" y="225"/>
                  <a:pt x="941" y="225"/>
                </a:cubicBezTo>
                <a:close/>
                <a:moveTo>
                  <a:pt x="943" y="224"/>
                </a:moveTo>
                <a:cubicBezTo>
                  <a:pt x="943" y="224"/>
                  <a:pt x="943" y="224"/>
                  <a:pt x="943" y="224"/>
                </a:cubicBezTo>
                <a:cubicBezTo>
                  <a:pt x="943" y="224"/>
                  <a:pt x="943" y="224"/>
                  <a:pt x="943" y="224"/>
                </a:cubicBezTo>
                <a:close/>
                <a:moveTo>
                  <a:pt x="891" y="226"/>
                </a:moveTo>
                <a:cubicBezTo>
                  <a:pt x="888" y="227"/>
                  <a:pt x="888" y="227"/>
                  <a:pt x="888" y="227"/>
                </a:cubicBezTo>
                <a:cubicBezTo>
                  <a:pt x="890" y="228"/>
                  <a:pt x="892" y="227"/>
                  <a:pt x="893" y="226"/>
                </a:cubicBezTo>
                <a:cubicBezTo>
                  <a:pt x="892" y="226"/>
                  <a:pt x="892" y="225"/>
                  <a:pt x="892" y="224"/>
                </a:cubicBezTo>
                <a:cubicBezTo>
                  <a:pt x="892" y="225"/>
                  <a:pt x="891" y="226"/>
                  <a:pt x="891" y="226"/>
                </a:cubicBezTo>
                <a:close/>
                <a:moveTo>
                  <a:pt x="793" y="115"/>
                </a:moveTo>
                <a:cubicBezTo>
                  <a:pt x="793" y="115"/>
                  <a:pt x="792" y="115"/>
                  <a:pt x="792" y="115"/>
                </a:cubicBezTo>
                <a:cubicBezTo>
                  <a:pt x="793" y="115"/>
                  <a:pt x="793" y="115"/>
                  <a:pt x="793" y="115"/>
                </a:cubicBezTo>
                <a:cubicBezTo>
                  <a:pt x="793" y="115"/>
                  <a:pt x="793" y="115"/>
                  <a:pt x="793" y="115"/>
                </a:cubicBezTo>
                <a:close/>
                <a:moveTo>
                  <a:pt x="779" y="152"/>
                </a:moveTo>
                <a:cubicBezTo>
                  <a:pt x="781" y="152"/>
                  <a:pt x="783" y="152"/>
                  <a:pt x="784" y="153"/>
                </a:cubicBezTo>
                <a:cubicBezTo>
                  <a:pt x="787" y="154"/>
                  <a:pt x="786" y="155"/>
                  <a:pt x="788" y="156"/>
                </a:cubicBezTo>
                <a:cubicBezTo>
                  <a:pt x="789" y="156"/>
                  <a:pt x="789" y="156"/>
                  <a:pt x="789" y="156"/>
                </a:cubicBezTo>
                <a:cubicBezTo>
                  <a:pt x="790" y="157"/>
                  <a:pt x="792" y="158"/>
                  <a:pt x="792" y="158"/>
                </a:cubicBezTo>
                <a:cubicBezTo>
                  <a:pt x="789" y="158"/>
                  <a:pt x="786" y="158"/>
                  <a:pt x="783" y="158"/>
                </a:cubicBezTo>
                <a:cubicBezTo>
                  <a:pt x="783" y="156"/>
                  <a:pt x="782" y="157"/>
                  <a:pt x="781" y="154"/>
                </a:cubicBezTo>
                <a:cubicBezTo>
                  <a:pt x="780" y="153"/>
                  <a:pt x="780" y="153"/>
                  <a:pt x="777" y="153"/>
                </a:cubicBezTo>
                <a:cubicBezTo>
                  <a:pt x="777" y="153"/>
                  <a:pt x="777" y="153"/>
                  <a:pt x="777" y="153"/>
                </a:cubicBezTo>
                <a:cubicBezTo>
                  <a:pt x="779" y="152"/>
                  <a:pt x="779" y="152"/>
                  <a:pt x="779" y="152"/>
                </a:cubicBezTo>
                <a:close/>
                <a:moveTo>
                  <a:pt x="771" y="152"/>
                </a:moveTo>
                <a:cubicBezTo>
                  <a:pt x="771" y="152"/>
                  <a:pt x="770" y="152"/>
                  <a:pt x="770" y="152"/>
                </a:cubicBezTo>
                <a:cubicBezTo>
                  <a:pt x="772" y="153"/>
                  <a:pt x="773" y="152"/>
                  <a:pt x="775" y="153"/>
                </a:cubicBezTo>
                <a:cubicBezTo>
                  <a:pt x="775" y="153"/>
                  <a:pt x="775" y="153"/>
                  <a:pt x="775" y="153"/>
                </a:cubicBezTo>
                <a:cubicBezTo>
                  <a:pt x="773" y="152"/>
                  <a:pt x="773" y="152"/>
                  <a:pt x="773" y="152"/>
                </a:cubicBezTo>
                <a:cubicBezTo>
                  <a:pt x="772" y="152"/>
                  <a:pt x="772" y="151"/>
                  <a:pt x="771" y="152"/>
                </a:cubicBezTo>
                <a:close/>
                <a:moveTo>
                  <a:pt x="720" y="480"/>
                </a:moveTo>
                <a:cubicBezTo>
                  <a:pt x="720" y="480"/>
                  <a:pt x="721" y="480"/>
                  <a:pt x="721" y="480"/>
                </a:cubicBezTo>
                <a:cubicBezTo>
                  <a:pt x="720" y="479"/>
                  <a:pt x="720" y="479"/>
                  <a:pt x="720" y="479"/>
                </a:cubicBezTo>
                <a:cubicBezTo>
                  <a:pt x="720" y="480"/>
                  <a:pt x="720" y="480"/>
                  <a:pt x="720" y="480"/>
                </a:cubicBezTo>
                <a:cubicBezTo>
                  <a:pt x="720" y="480"/>
                  <a:pt x="720" y="480"/>
                  <a:pt x="720" y="480"/>
                </a:cubicBezTo>
                <a:close/>
                <a:moveTo>
                  <a:pt x="725" y="451"/>
                </a:moveTo>
                <a:cubicBezTo>
                  <a:pt x="725" y="450"/>
                  <a:pt x="725" y="450"/>
                  <a:pt x="725" y="450"/>
                </a:cubicBezTo>
                <a:cubicBezTo>
                  <a:pt x="725" y="450"/>
                  <a:pt x="725" y="450"/>
                  <a:pt x="725" y="450"/>
                </a:cubicBezTo>
                <a:cubicBezTo>
                  <a:pt x="725" y="450"/>
                  <a:pt x="725" y="450"/>
                  <a:pt x="725" y="451"/>
                </a:cubicBezTo>
                <a:close/>
                <a:moveTo>
                  <a:pt x="744" y="439"/>
                </a:moveTo>
                <a:cubicBezTo>
                  <a:pt x="744" y="439"/>
                  <a:pt x="744" y="439"/>
                  <a:pt x="744" y="439"/>
                </a:cubicBezTo>
                <a:cubicBezTo>
                  <a:pt x="744" y="439"/>
                  <a:pt x="744" y="439"/>
                  <a:pt x="744" y="439"/>
                </a:cubicBezTo>
                <a:cubicBezTo>
                  <a:pt x="744" y="440"/>
                  <a:pt x="744" y="440"/>
                  <a:pt x="744" y="440"/>
                </a:cubicBezTo>
                <a:cubicBezTo>
                  <a:pt x="744" y="439"/>
                  <a:pt x="744" y="439"/>
                  <a:pt x="744" y="439"/>
                </a:cubicBezTo>
                <a:close/>
                <a:moveTo>
                  <a:pt x="728" y="391"/>
                </a:moveTo>
                <a:cubicBezTo>
                  <a:pt x="722" y="397"/>
                  <a:pt x="722" y="397"/>
                  <a:pt x="722" y="397"/>
                </a:cubicBezTo>
                <a:cubicBezTo>
                  <a:pt x="722" y="397"/>
                  <a:pt x="722" y="397"/>
                  <a:pt x="723" y="398"/>
                </a:cubicBezTo>
                <a:cubicBezTo>
                  <a:pt x="723" y="398"/>
                  <a:pt x="724" y="397"/>
                  <a:pt x="725" y="397"/>
                </a:cubicBezTo>
                <a:cubicBezTo>
                  <a:pt x="729" y="397"/>
                  <a:pt x="728" y="397"/>
                  <a:pt x="724" y="402"/>
                </a:cubicBezTo>
                <a:cubicBezTo>
                  <a:pt x="724" y="402"/>
                  <a:pt x="721" y="402"/>
                  <a:pt x="721" y="402"/>
                </a:cubicBezTo>
                <a:cubicBezTo>
                  <a:pt x="720" y="403"/>
                  <a:pt x="714" y="403"/>
                  <a:pt x="713" y="403"/>
                </a:cubicBezTo>
                <a:cubicBezTo>
                  <a:pt x="713" y="404"/>
                  <a:pt x="712" y="404"/>
                  <a:pt x="712" y="405"/>
                </a:cubicBezTo>
                <a:cubicBezTo>
                  <a:pt x="711" y="406"/>
                  <a:pt x="706" y="404"/>
                  <a:pt x="706" y="404"/>
                </a:cubicBezTo>
                <a:cubicBezTo>
                  <a:pt x="706" y="404"/>
                  <a:pt x="704" y="404"/>
                  <a:pt x="702" y="404"/>
                </a:cubicBezTo>
                <a:cubicBezTo>
                  <a:pt x="699" y="406"/>
                  <a:pt x="699" y="406"/>
                  <a:pt x="699" y="406"/>
                </a:cubicBezTo>
                <a:cubicBezTo>
                  <a:pt x="699" y="407"/>
                  <a:pt x="698" y="408"/>
                  <a:pt x="698" y="408"/>
                </a:cubicBezTo>
                <a:cubicBezTo>
                  <a:pt x="698" y="409"/>
                  <a:pt x="696" y="409"/>
                  <a:pt x="695" y="409"/>
                </a:cubicBezTo>
                <a:cubicBezTo>
                  <a:pt x="692" y="410"/>
                  <a:pt x="690" y="411"/>
                  <a:pt x="688" y="412"/>
                </a:cubicBezTo>
                <a:cubicBezTo>
                  <a:pt x="687" y="412"/>
                  <a:pt x="685" y="411"/>
                  <a:pt x="684" y="411"/>
                </a:cubicBezTo>
                <a:cubicBezTo>
                  <a:pt x="683" y="412"/>
                  <a:pt x="682" y="413"/>
                  <a:pt x="681" y="414"/>
                </a:cubicBezTo>
                <a:cubicBezTo>
                  <a:pt x="683" y="416"/>
                  <a:pt x="683" y="416"/>
                  <a:pt x="686" y="417"/>
                </a:cubicBezTo>
                <a:cubicBezTo>
                  <a:pt x="686" y="417"/>
                  <a:pt x="687" y="418"/>
                  <a:pt x="687" y="418"/>
                </a:cubicBezTo>
                <a:cubicBezTo>
                  <a:pt x="692" y="417"/>
                  <a:pt x="691" y="418"/>
                  <a:pt x="694" y="417"/>
                </a:cubicBezTo>
                <a:cubicBezTo>
                  <a:pt x="697" y="416"/>
                  <a:pt x="697" y="416"/>
                  <a:pt x="697" y="416"/>
                </a:cubicBezTo>
                <a:cubicBezTo>
                  <a:pt x="700" y="413"/>
                  <a:pt x="700" y="413"/>
                  <a:pt x="700" y="413"/>
                </a:cubicBezTo>
                <a:cubicBezTo>
                  <a:pt x="700" y="413"/>
                  <a:pt x="705" y="412"/>
                  <a:pt x="706" y="412"/>
                </a:cubicBezTo>
                <a:cubicBezTo>
                  <a:pt x="713" y="408"/>
                  <a:pt x="713" y="408"/>
                  <a:pt x="713" y="408"/>
                </a:cubicBezTo>
                <a:cubicBezTo>
                  <a:pt x="715" y="408"/>
                  <a:pt x="723" y="405"/>
                  <a:pt x="724" y="405"/>
                </a:cubicBezTo>
                <a:cubicBezTo>
                  <a:pt x="726" y="400"/>
                  <a:pt x="726" y="400"/>
                  <a:pt x="726" y="400"/>
                </a:cubicBezTo>
                <a:cubicBezTo>
                  <a:pt x="729" y="397"/>
                  <a:pt x="729" y="397"/>
                  <a:pt x="729" y="397"/>
                </a:cubicBezTo>
                <a:cubicBezTo>
                  <a:pt x="729" y="397"/>
                  <a:pt x="733" y="396"/>
                  <a:pt x="733" y="395"/>
                </a:cubicBezTo>
                <a:cubicBezTo>
                  <a:pt x="739" y="396"/>
                  <a:pt x="739" y="396"/>
                  <a:pt x="739" y="396"/>
                </a:cubicBezTo>
                <a:cubicBezTo>
                  <a:pt x="740" y="396"/>
                  <a:pt x="740" y="396"/>
                  <a:pt x="740" y="396"/>
                </a:cubicBezTo>
                <a:cubicBezTo>
                  <a:pt x="744" y="395"/>
                  <a:pt x="744" y="395"/>
                  <a:pt x="744" y="395"/>
                </a:cubicBezTo>
                <a:cubicBezTo>
                  <a:pt x="747" y="396"/>
                  <a:pt x="747" y="396"/>
                  <a:pt x="747" y="396"/>
                </a:cubicBezTo>
                <a:cubicBezTo>
                  <a:pt x="750" y="394"/>
                  <a:pt x="750" y="394"/>
                  <a:pt x="750" y="394"/>
                </a:cubicBezTo>
                <a:cubicBezTo>
                  <a:pt x="750" y="394"/>
                  <a:pt x="754" y="393"/>
                  <a:pt x="755" y="393"/>
                </a:cubicBezTo>
                <a:cubicBezTo>
                  <a:pt x="756" y="390"/>
                  <a:pt x="756" y="391"/>
                  <a:pt x="758" y="388"/>
                </a:cubicBezTo>
                <a:cubicBezTo>
                  <a:pt x="756" y="387"/>
                  <a:pt x="756" y="387"/>
                  <a:pt x="759" y="385"/>
                </a:cubicBezTo>
                <a:cubicBezTo>
                  <a:pt x="751" y="387"/>
                  <a:pt x="751" y="387"/>
                  <a:pt x="751" y="387"/>
                </a:cubicBezTo>
                <a:cubicBezTo>
                  <a:pt x="751" y="387"/>
                  <a:pt x="749" y="390"/>
                  <a:pt x="749" y="390"/>
                </a:cubicBezTo>
                <a:cubicBezTo>
                  <a:pt x="746" y="390"/>
                  <a:pt x="746" y="390"/>
                  <a:pt x="743" y="389"/>
                </a:cubicBezTo>
                <a:cubicBezTo>
                  <a:pt x="741" y="389"/>
                  <a:pt x="741" y="389"/>
                  <a:pt x="741" y="389"/>
                </a:cubicBezTo>
                <a:cubicBezTo>
                  <a:pt x="735" y="390"/>
                  <a:pt x="735" y="390"/>
                  <a:pt x="735" y="390"/>
                </a:cubicBezTo>
                <a:cubicBezTo>
                  <a:pt x="728" y="391"/>
                  <a:pt x="728" y="391"/>
                  <a:pt x="728" y="391"/>
                </a:cubicBezTo>
                <a:close/>
                <a:moveTo>
                  <a:pt x="702" y="364"/>
                </a:moveTo>
                <a:cubicBezTo>
                  <a:pt x="700" y="364"/>
                  <a:pt x="700" y="364"/>
                  <a:pt x="700" y="364"/>
                </a:cubicBezTo>
                <a:cubicBezTo>
                  <a:pt x="704" y="367"/>
                  <a:pt x="703" y="364"/>
                  <a:pt x="706" y="367"/>
                </a:cubicBezTo>
                <a:cubicBezTo>
                  <a:pt x="709" y="366"/>
                  <a:pt x="711" y="366"/>
                  <a:pt x="714" y="366"/>
                </a:cubicBezTo>
                <a:cubicBezTo>
                  <a:pt x="719" y="366"/>
                  <a:pt x="718" y="370"/>
                  <a:pt x="715" y="371"/>
                </a:cubicBezTo>
                <a:cubicBezTo>
                  <a:pt x="715" y="371"/>
                  <a:pt x="714" y="371"/>
                  <a:pt x="713" y="371"/>
                </a:cubicBezTo>
                <a:cubicBezTo>
                  <a:pt x="709" y="371"/>
                  <a:pt x="708" y="368"/>
                  <a:pt x="706" y="369"/>
                </a:cubicBezTo>
                <a:cubicBezTo>
                  <a:pt x="704" y="369"/>
                  <a:pt x="698" y="367"/>
                  <a:pt x="696" y="367"/>
                </a:cubicBezTo>
                <a:cubicBezTo>
                  <a:pt x="692" y="367"/>
                  <a:pt x="692" y="367"/>
                  <a:pt x="692" y="367"/>
                </a:cubicBezTo>
                <a:cubicBezTo>
                  <a:pt x="691" y="367"/>
                  <a:pt x="691" y="366"/>
                  <a:pt x="689" y="366"/>
                </a:cubicBezTo>
                <a:cubicBezTo>
                  <a:pt x="687" y="368"/>
                  <a:pt x="688" y="367"/>
                  <a:pt x="687" y="367"/>
                </a:cubicBezTo>
                <a:cubicBezTo>
                  <a:pt x="686" y="367"/>
                  <a:pt x="685" y="366"/>
                  <a:pt x="684" y="366"/>
                </a:cubicBezTo>
                <a:cubicBezTo>
                  <a:pt x="683" y="366"/>
                  <a:pt x="678" y="367"/>
                  <a:pt x="677" y="367"/>
                </a:cubicBezTo>
                <a:cubicBezTo>
                  <a:pt x="673" y="368"/>
                  <a:pt x="675" y="367"/>
                  <a:pt x="671" y="369"/>
                </a:cubicBezTo>
                <a:cubicBezTo>
                  <a:pt x="669" y="371"/>
                  <a:pt x="669" y="372"/>
                  <a:pt x="669" y="369"/>
                </a:cubicBezTo>
                <a:cubicBezTo>
                  <a:pt x="668" y="369"/>
                  <a:pt x="667" y="370"/>
                  <a:pt x="667" y="368"/>
                </a:cubicBezTo>
                <a:cubicBezTo>
                  <a:pt x="664" y="371"/>
                  <a:pt x="660" y="374"/>
                  <a:pt x="657" y="377"/>
                </a:cubicBezTo>
                <a:cubicBezTo>
                  <a:pt x="656" y="378"/>
                  <a:pt x="652" y="379"/>
                  <a:pt x="652" y="381"/>
                </a:cubicBezTo>
                <a:cubicBezTo>
                  <a:pt x="652" y="381"/>
                  <a:pt x="651" y="382"/>
                  <a:pt x="652" y="382"/>
                </a:cubicBezTo>
                <a:cubicBezTo>
                  <a:pt x="656" y="382"/>
                  <a:pt x="656" y="378"/>
                  <a:pt x="659" y="379"/>
                </a:cubicBezTo>
                <a:cubicBezTo>
                  <a:pt x="661" y="379"/>
                  <a:pt x="661" y="376"/>
                  <a:pt x="662" y="375"/>
                </a:cubicBezTo>
                <a:cubicBezTo>
                  <a:pt x="663" y="374"/>
                  <a:pt x="666" y="374"/>
                  <a:pt x="666" y="375"/>
                </a:cubicBezTo>
                <a:cubicBezTo>
                  <a:pt x="666" y="377"/>
                  <a:pt x="661" y="379"/>
                  <a:pt x="659" y="380"/>
                </a:cubicBezTo>
                <a:cubicBezTo>
                  <a:pt x="651" y="387"/>
                  <a:pt x="658" y="385"/>
                  <a:pt x="652" y="390"/>
                </a:cubicBezTo>
                <a:cubicBezTo>
                  <a:pt x="649" y="393"/>
                  <a:pt x="650" y="394"/>
                  <a:pt x="648" y="396"/>
                </a:cubicBezTo>
                <a:cubicBezTo>
                  <a:pt x="645" y="400"/>
                  <a:pt x="646" y="399"/>
                  <a:pt x="645" y="402"/>
                </a:cubicBezTo>
                <a:cubicBezTo>
                  <a:pt x="645" y="403"/>
                  <a:pt x="644" y="404"/>
                  <a:pt x="643" y="405"/>
                </a:cubicBezTo>
                <a:cubicBezTo>
                  <a:pt x="642" y="408"/>
                  <a:pt x="642" y="411"/>
                  <a:pt x="642" y="414"/>
                </a:cubicBezTo>
                <a:cubicBezTo>
                  <a:pt x="644" y="415"/>
                  <a:pt x="644" y="415"/>
                  <a:pt x="644" y="415"/>
                </a:cubicBezTo>
                <a:cubicBezTo>
                  <a:pt x="648" y="413"/>
                  <a:pt x="648" y="413"/>
                  <a:pt x="648" y="413"/>
                </a:cubicBezTo>
                <a:cubicBezTo>
                  <a:pt x="653" y="410"/>
                  <a:pt x="653" y="410"/>
                  <a:pt x="653" y="410"/>
                </a:cubicBezTo>
                <a:cubicBezTo>
                  <a:pt x="654" y="409"/>
                  <a:pt x="659" y="401"/>
                  <a:pt x="660" y="401"/>
                </a:cubicBezTo>
                <a:cubicBezTo>
                  <a:pt x="660" y="400"/>
                  <a:pt x="659" y="397"/>
                  <a:pt x="659" y="396"/>
                </a:cubicBezTo>
                <a:cubicBezTo>
                  <a:pt x="659" y="390"/>
                  <a:pt x="663" y="393"/>
                  <a:pt x="662" y="389"/>
                </a:cubicBezTo>
                <a:cubicBezTo>
                  <a:pt x="661" y="385"/>
                  <a:pt x="666" y="385"/>
                  <a:pt x="668" y="382"/>
                </a:cubicBezTo>
                <a:cubicBezTo>
                  <a:pt x="669" y="380"/>
                  <a:pt x="670" y="380"/>
                  <a:pt x="671" y="379"/>
                </a:cubicBezTo>
                <a:cubicBezTo>
                  <a:pt x="672" y="377"/>
                  <a:pt x="672" y="377"/>
                  <a:pt x="673" y="377"/>
                </a:cubicBezTo>
                <a:cubicBezTo>
                  <a:pt x="675" y="374"/>
                  <a:pt x="675" y="374"/>
                  <a:pt x="675" y="374"/>
                </a:cubicBezTo>
                <a:cubicBezTo>
                  <a:pt x="679" y="372"/>
                  <a:pt x="676" y="377"/>
                  <a:pt x="676" y="378"/>
                </a:cubicBezTo>
                <a:cubicBezTo>
                  <a:pt x="676" y="378"/>
                  <a:pt x="677" y="378"/>
                  <a:pt x="677" y="379"/>
                </a:cubicBezTo>
                <a:cubicBezTo>
                  <a:pt x="678" y="376"/>
                  <a:pt x="679" y="375"/>
                  <a:pt x="680" y="373"/>
                </a:cubicBezTo>
                <a:cubicBezTo>
                  <a:pt x="680" y="373"/>
                  <a:pt x="683" y="373"/>
                  <a:pt x="683" y="373"/>
                </a:cubicBezTo>
                <a:cubicBezTo>
                  <a:pt x="683" y="373"/>
                  <a:pt x="683" y="371"/>
                  <a:pt x="683" y="371"/>
                </a:cubicBezTo>
                <a:cubicBezTo>
                  <a:pt x="686" y="368"/>
                  <a:pt x="685" y="368"/>
                  <a:pt x="688" y="369"/>
                </a:cubicBezTo>
                <a:cubicBezTo>
                  <a:pt x="690" y="369"/>
                  <a:pt x="689" y="368"/>
                  <a:pt x="695" y="372"/>
                </a:cubicBezTo>
                <a:cubicBezTo>
                  <a:pt x="696" y="372"/>
                  <a:pt x="697" y="374"/>
                  <a:pt x="697" y="374"/>
                </a:cubicBezTo>
                <a:cubicBezTo>
                  <a:pt x="698" y="375"/>
                  <a:pt x="696" y="376"/>
                  <a:pt x="695" y="377"/>
                </a:cubicBezTo>
                <a:cubicBezTo>
                  <a:pt x="696" y="377"/>
                  <a:pt x="696" y="379"/>
                  <a:pt x="696" y="379"/>
                </a:cubicBezTo>
                <a:cubicBezTo>
                  <a:pt x="696" y="381"/>
                  <a:pt x="695" y="381"/>
                  <a:pt x="694" y="382"/>
                </a:cubicBezTo>
                <a:cubicBezTo>
                  <a:pt x="692" y="387"/>
                  <a:pt x="694" y="385"/>
                  <a:pt x="690" y="387"/>
                </a:cubicBezTo>
                <a:cubicBezTo>
                  <a:pt x="688" y="389"/>
                  <a:pt x="691" y="388"/>
                  <a:pt x="686" y="390"/>
                </a:cubicBezTo>
                <a:cubicBezTo>
                  <a:pt x="685" y="392"/>
                  <a:pt x="685" y="392"/>
                  <a:pt x="685" y="392"/>
                </a:cubicBezTo>
                <a:cubicBezTo>
                  <a:pt x="687" y="393"/>
                  <a:pt x="687" y="393"/>
                  <a:pt x="687" y="393"/>
                </a:cubicBezTo>
                <a:cubicBezTo>
                  <a:pt x="687" y="392"/>
                  <a:pt x="688" y="391"/>
                  <a:pt x="688" y="391"/>
                </a:cubicBezTo>
                <a:cubicBezTo>
                  <a:pt x="689" y="390"/>
                  <a:pt x="694" y="387"/>
                  <a:pt x="695" y="387"/>
                </a:cubicBezTo>
                <a:cubicBezTo>
                  <a:pt x="697" y="388"/>
                  <a:pt x="696" y="387"/>
                  <a:pt x="697" y="391"/>
                </a:cubicBezTo>
                <a:cubicBezTo>
                  <a:pt x="697" y="392"/>
                  <a:pt x="695" y="399"/>
                  <a:pt x="694" y="400"/>
                </a:cubicBezTo>
                <a:cubicBezTo>
                  <a:pt x="707" y="393"/>
                  <a:pt x="702" y="396"/>
                  <a:pt x="705" y="390"/>
                </a:cubicBezTo>
                <a:cubicBezTo>
                  <a:pt x="708" y="385"/>
                  <a:pt x="708" y="385"/>
                  <a:pt x="708" y="385"/>
                </a:cubicBezTo>
                <a:cubicBezTo>
                  <a:pt x="709" y="384"/>
                  <a:pt x="712" y="382"/>
                  <a:pt x="712" y="381"/>
                </a:cubicBezTo>
                <a:cubicBezTo>
                  <a:pt x="713" y="380"/>
                  <a:pt x="712" y="374"/>
                  <a:pt x="714" y="374"/>
                </a:cubicBezTo>
                <a:cubicBezTo>
                  <a:pt x="716" y="374"/>
                  <a:pt x="715" y="376"/>
                  <a:pt x="716" y="377"/>
                </a:cubicBezTo>
                <a:cubicBezTo>
                  <a:pt x="718" y="380"/>
                  <a:pt x="719" y="381"/>
                  <a:pt x="722" y="382"/>
                </a:cubicBezTo>
                <a:cubicBezTo>
                  <a:pt x="724" y="382"/>
                  <a:pt x="724" y="378"/>
                  <a:pt x="726" y="379"/>
                </a:cubicBezTo>
                <a:cubicBezTo>
                  <a:pt x="726" y="379"/>
                  <a:pt x="726" y="379"/>
                  <a:pt x="726" y="379"/>
                </a:cubicBezTo>
                <a:cubicBezTo>
                  <a:pt x="726" y="379"/>
                  <a:pt x="726" y="379"/>
                  <a:pt x="726" y="379"/>
                </a:cubicBezTo>
                <a:cubicBezTo>
                  <a:pt x="726" y="378"/>
                  <a:pt x="727" y="377"/>
                  <a:pt x="727" y="377"/>
                </a:cubicBezTo>
                <a:cubicBezTo>
                  <a:pt x="725" y="373"/>
                  <a:pt x="725" y="371"/>
                  <a:pt x="725" y="367"/>
                </a:cubicBezTo>
                <a:cubicBezTo>
                  <a:pt x="724" y="367"/>
                  <a:pt x="723" y="368"/>
                  <a:pt x="723" y="368"/>
                </a:cubicBezTo>
                <a:cubicBezTo>
                  <a:pt x="713" y="365"/>
                  <a:pt x="712" y="363"/>
                  <a:pt x="702" y="364"/>
                </a:cubicBezTo>
                <a:close/>
                <a:moveTo>
                  <a:pt x="712" y="371"/>
                </a:moveTo>
                <a:cubicBezTo>
                  <a:pt x="712" y="371"/>
                  <a:pt x="712" y="371"/>
                  <a:pt x="712" y="371"/>
                </a:cubicBezTo>
                <a:cubicBezTo>
                  <a:pt x="712" y="371"/>
                  <a:pt x="712" y="371"/>
                  <a:pt x="712" y="371"/>
                </a:cubicBezTo>
                <a:cubicBezTo>
                  <a:pt x="712" y="371"/>
                  <a:pt x="712" y="371"/>
                  <a:pt x="712" y="371"/>
                </a:cubicBezTo>
                <a:close/>
                <a:moveTo>
                  <a:pt x="680" y="127"/>
                </a:moveTo>
                <a:cubicBezTo>
                  <a:pt x="679" y="128"/>
                  <a:pt x="679" y="128"/>
                  <a:pt x="679" y="128"/>
                </a:cubicBezTo>
                <a:cubicBezTo>
                  <a:pt x="680" y="128"/>
                  <a:pt x="681" y="128"/>
                  <a:pt x="682" y="128"/>
                </a:cubicBezTo>
                <a:cubicBezTo>
                  <a:pt x="682" y="128"/>
                  <a:pt x="685" y="127"/>
                  <a:pt x="685" y="127"/>
                </a:cubicBezTo>
                <a:cubicBezTo>
                  <a:pt x="685" y="127"/>
                  <a:pt x="685" y="126"/>
                  <a:pt x="685" y="126"/>
                </a:cubicBezTo>
                <a:cubicBezTo>
                  <a:pt x="683" y="126"/>
                  <a:pt x="681" y="127"/>
                  <a:pt x="680" y="127"/>
                </a:cubicBezTo>
                <a:close/>
                <a:moveTo>
                  <a:pt x="667" y="129"/>
                </a:moveTo>
                <a:cubicBezTo>
                  <a:pt x="667" y="129"/>
                  <a:pt x="667" y="130"/>
                  <a:pt x="666" y="131"/>
                </a:cubicBezTo>
                <a:cubicBezTo>
                  <a:pt x="670" y="130"/>
                  <a:pt x="675" y="130"/>
                  <a:pt x="677" y="128"/>
                </a:cubicBezTo>
                <a:cubicBezTo>
                  <a:pt x="676" y="128"/>
                  <a:pt x="676" y="128"/>
                  <a:pt x="676" y="128"/>
                </a:cubicBezTo>
                <a:cubicBezTo>
                  <a:pt x="675" y="128"/>
                  <a:pt x="673" y="129"/>
                  <a:pt x="671" y="130"/>
                </a:cubicBezTo>
                <a:cubicBezTo>
                  <a:pt x="671" y="130"/>
                  <a:pt x="670" y="129"/>
                  <a:pt x="670" y="129"/>
                </a:cubicBezTo>
                <a:cubicBezTo>
                  <a:pt x="667" y="129"/>
                  <a:pt x="667" y="129"/>
                  <a:pt x="667" y="129"/>
                </a:cubicBezTo>
                <a:close/>
                <a:moveTo>
                  <a:pt x="651" y="140"/>
                </a:moveTo>
                <a:cubicBezTo>
                  <a:pt x="651" y="140"/>
                  <a:pt x="651" y="141"/>
                  <a:pt x="651" y="141"/>
                </a:cubicBezTo>
                <a:cubicBezTo>
                  <a:pt x="652" y="141"/>
                  <a:pt x="652" y="141"/>
                  <a:pt x="652" y="141"/>
                </a:cubicBezTo>
                <a:cubicBezTo>
                  <a:pt x="651" y="141"/>
                  <a:pt x="651" y="141"/>
                  <a:pt x="651" y="140"/>
                </a:cubicBezTo>
                <a:close/>
                <a:moveTo>
                  <a:pt x="629" y="356"/>
                </a:moveTo>
                <a:cubicBezTo>
                  <a:pt x="631" y="355"/>
                  <a:pt x="634" y="354"/>
                  <a:pt x="635" y="353"/>
                </a:cubicBezTo>
                <a:cubicBezTo>
                  <a:pt x="635" y="353"/>
                  <a:pt x="637" y="351"/>
                  <a:pt x="638" y="350"/>
                </a:cubicBezTo>
                <a:cubicBezTo>
                  <a:pt x="638" y="350"/>
                  <a:pt x="642" y="349"/>
                  <a:pt x="643" y="349"/>
                </a:cubicBezTo>
                <a:cubicBezTo>
                  <a:pt x="644" y="349"/>
                  <a:pt x="646" y="347"/>
                  <a:pt x="646" y="347"/>
                </a:cubicBezTo>
                <a:cubicBezTo>
                  <a:pt x="651" y="346"/>
                  <a:pt x="651" y="346"/>
                  <a:pt x="651" y="346"/>
                </a:cubicBezTo>
                <a:cubicBezTo>
                  <a:pt x="653" y="345"/>
                  <a:pt x="655" y="344"/>
                  <a:pt x="657" y="344"/>
                </a:cubicBezTo>
                <a:cubicBezTo>
                  <a:pt x="660" y="344"/>
                  <a:pt x="659" y="342"/>
                  <a:pt x="661" y="340"/>
                </a:cubicBezTo>
                <a:cubicBezTo>
                  <a:pt x="662" y="339"/>
                  <a:pt x="663" y="338"/>
                  <a:pt x="664" y="338"/>
                </a:cubicBezTo>
                <a:cubicBezTo>
                  <a:pt x="665" y="338"/>
                  <a:pt x="665" y="339"/>
                  <a:pt x="665" y="339"/>
                </a:cubicBezTo>
                <a:cubicBezTo>
                  <a:pt x="669" y="340"/>
                  <a:pt x="669" y="337"/>
                  <a:pt x="669" y="335"/>
                </a:cubicBezTo>
                <a:cubicBezTo>
                  <a:pt x="670" y="335"/>
                  <a:pt x="671" y="334"/>
                  <a:pt x="671" y="334"/>
                </a:cubicBezTo>
                <a:cubicBezTo>
                  <a:pt x="671" y="335"/>
                  <a:pt x="669" y="337"/>
                  <a:pt x="670" y="337"/>
                </a:cubicBezTo>
                <a:cubicBezTo>
                  <a:pt x="675" y="337"/>
                  <a:pt x="674" y="338"/>
                  <a:pt x="675" y="335"/>
                </a:cubicBezTo>
                <a:cubicBezTo>
                  <a:pt x="676" y="334"/>
                  <a:pt x="674" y="335"/>
                  <a:pt x="674" y="333"/>
                </a:cubicBezTo>
                <a:cubicBezTo>
                  <a:pt x="674" y="333"/>
                  <a:pt x="675" y="333"/>
                  <a:pt x="676" y="333"/>
                </a:cubicBezTo>
                <a:cubicBezTo>
                  <a:pt x="679" y="334"/>
                  <a:pt x="679" y="334"/>
                  <a:pt x="679" y="334"/>
                </a:cubicBezTo>
                <a:cubicBezTo>
                  <a:pt x="681" y="335"/>
                  <a:pt x="687" y="335"/>
                  <a:pt x="689" y="336"/>
                </a:cubicBezTo>
                <a:cubicBezTo>
                  <a:pt x="690" y="336"/>
                  <a:pt x="689" y="338"/>
                  <a:pt x="689" y="340"/>
                </a:cubicBezTo>
                <a:cubicBezTo>
                  <a:pt x="689" y="343"/>
                  <a:pt x="687" y="345"/>
                  <a:pt x="693" y="344"/>
                </a:cubicBezTo>
                <a:cubicBezTo>
                  <a:pt x="696" y="344"/>
                  <a:pt x="696" y="344"/>
                  <a:pt x="696" y="344"/>
                </a:cubicBezTo>
                <a:cubicBezTo>
                  <a:pt x="698" y="343"/>
                  <a:pt x="698" y="344"/>
                  <a:pt x="696" y="345"/>
                </a:cubicBezTo>
                <a:cubicBezTo>
                  <a:pt x="693" y="345"/>
                  <a:pt x="694" y="347"/>
                  <a:pt x="695" y="349"/>
                </a:cubicBezTo>
                <a:cubicBezTo>
                  <a:pt x="695" y="350"/>
                  <a:pt x="696" y="351"/>
                  <a:pt x="697" y="351"/>
                </a:cubicBezTo>
                <a:cubicBezTo>
                  <a:pt x="694" y="353"/>
                  <a:pt x="695" y="352"/>
                  <a:pt x="693" y="355"/>
                </a:cubicBezTo>
                <a:cubicBezTo>
                  <a:pt x="693" y="356"/>
                  <a:pt x="695" y="356"/>
                  <a:pt x="696" y="356"/>
                </a:cubicBezTo>
                <a:cubicBezTo>
                  <a:pt x="693" y="359"/>
                  <a:pt x="694" y="358"/>
                  <a:pt x="690" y="359"/>
                </a:cubicBezTo>
                <a:cubicBezTo>
                  <a:pt x="690" y="358"/>
                  <a:pt x="690" y="357"/>
                  <a:pt x="689" y="357"/>
                </a:cubicBezTo>
                <a:cubicBezTo>
                  <a:pt x="684" y="359"/>
                  <a:pt x="684" y="358"/>
                  <a:pt x="682" y="358"/>
                </a:cubicBezTo>
                <a:cubicBezTo>
                  <a:pt x="681" y="358"/>
                  <a:pt x="680" y="359"/>
                  <a:pt x="679" y="359"/>
                </a:cubicBezTo>
                <a:cubicBezTo>
                  <a:pt x="678" y="359"/>
                  <a:pt x="676" y="360"/>
                  <a:pt x="674" y="360"/>
                </a:cubicBezTo>
                <a:cubicBezTo>
                  <a:pt x="673" y="360"/>
                  <a:pt x="672" y="360"/>
                  <a:pt x="672" y="360"/>
                </a:cubicBezTo>
                <a:cubicBezTo>
                  <a:pt x="671" y="360"/>
                  <a:pt x="669" y="359"/>
                  <a:pt x="668" y="359"/>
                </a:cubicBezTo>
                <a:cubicBezTo>
                  <a:pt x="666" y="359"/>
                  <a:pt x="667" y="356"/>
                  <a:pt x="666" y="356"/>
                </a:cubicBezTo>
                <a:cubicBezTo>
                  <a:pt x="664" y="355"/>
                  <a:pt x="662" y="357"/>
                  <a:pt x="661" y="356"/>
                </a:cubicBezTo>
                <a:cubicBezTo>
                  <a:pt x="661" y="354"/>
                  <a:pt x="667" y="352"/>
                  <a:pt x="667" y="350"/>
                </a:cubicBezTo>
                <a:cubicBezTo>
                  <a:pt x="667" y="347"/>
                  <a:pt x="661" y="352"/>
                  <a:pt x="661" y="352"/>
                </a:cubicBezTo>
                <a:cubicBezTo>
                  <a:pt x="659" y="353"/>
                  <a:pt x="657" y="354"/>
                  <a:pt x="655" y="355"/>
                </a:cubicBezTo>
                <a:cubicBezTo>
                  <a:pt x="650" y="356"/>
                  <a:pt x="652" y="356"/>
                  <a:pt x="648" y="356"/>
                </a:cubicBezTo>
                <a:cubicBezTo>
                  <a:pt x="643" y="358"/>
                  <a:pt x="643" y="358"/>
                  <a:pt x="643" y="358"/>
                </a:cubicBezTo>
                <a:cubicBezTo>
                  <a:pt x="639" y="358"/>
                  <a:pt x="639" y="358"/>
                  <a:pt x="639" y="358"/>
                </a:cubicBezTo>
                <a:cubicBezTo>
                  <a:pt x="641" y="357"/>
                  <a:pt x="641" y="354"/>
                  <a:pt x="639" y="355"/>
                </a:cubicBezTo>
                <a:cubicBezTo>
                  <a:pt x="634" y="357"/>
                  <a:pt x="634" y="357"/>
                  <a:pt x="634" y="357"/>
                </a:cubicBezTo>
                <a:cubicBezTo>
                  <a:pt x="633" y="357"/>
                  <a:pt x="628" y="360"/>
                  <a:pt x="627" y="357"/>
                </a:cubicBezTo>
                <a:cubicBezTo>
                  <a:pt x="629" y="356"/>
                  <a:pt x="629" y="356"/>
                  <a:pt x="629" y="356"/>
                </a:cubicBezTo>
                <a:close/>
                <a:moveTo>
                  <a:pt x="492" y="120"/>
                </a:moveTo>
                <a:cubicBezTo>
                  <a:pt x="490" y="121"/>
                  <a:pt x="490" y="121"/>
                  <a:pt x="490" y="121"/>
                </a:cubicBezTo>
                <a:cubicBezTo>
                  <a:pt x="492" y="121"/>
                  <a:pt x="497" y="120"/>
                  <a:pt x="498" y="119"/>
                </a:cubicBezTo>
                <a:cubicBezTo>
                  <a:pt x="500" y="118"/>
                  <a:pt x="500" y="118"/>
                  <a:pt x="502" y="117"/>
                </a:cubicBezTo>
                <a:cubicBezTo>
                  <a:pt x="501" y="117"/>
                  <a:pt x="500" y="118"/>
                  <a:pt x="498" y="119"/>
                </a:cubicBezTo>
                <a:cubicBezTo>
                  <a:pt x="498" y="119"/>
                  <a:pt x="495" y="119"/>
                  <a:pt x="494" y="119"/>
                </a:cubicBezTo>
                <a:cubicBezTo>
                  <a:pt x="492" y="120"/>
                  <a:pt x="492" y="120"/>
                  <a:pt x="492" y="120"/>
                </a:cubicBezTo>
                <a:close/>
                <a:moveTo>
                  <a:pt x="490" y="121"/>
                </a:moveTo>
                <a:cubicBezTo>
                  <a:pt x="488" y="122"/>
                  <a:pt x="485" y="122"/>
                  <a:pt x="484" y="124"/>
                </a:cubicBezTo>
                <a:cubicBezTo>
                  <a:pt x="485" y="124"/>
                  <a:pt x="485" y="124"/>
                  <a:pt x="485" y="124"/>
                </a:cubicBezTo>
                <a:cubicBezTo>
                  <a:pt x="487" y="122"/>
                  <a:pt x="486" y="123"/>
                  <a:pt x="489" y="122"/>
                </a:cubicBezTo>
                <a:cubicBezTo>
                  <a:pt x="490" y="121"/>
                  <a:pt x="490" y="121"/>
                  <a:pt x="490" y="121"/>
                </a:cubicBezTo>
                <a:close/>
                <a:moveTo>
                  <a:pt x="484" y="118"/>
                </a:moveTo>
                <a:cubicBezTo>
                  <a:pt x="484" y="118"/>
                  <a:pt x="484" y="118"/>
                  <a:pt x="484" y="118"/>
                </a:cubicBezTo>
                <a:cubicBezTo>
                  <a:pt x="486" y="118"/>
                  <a:pt x="486" y="118"/>
                  <a:pt x="486" y="118"/>
                </a:cubicBezTo>
                <a:cubicBezTo>
                  <a:pt x="484" y="118"/>
                  <a:pt x="484" y="118"/>
                  <a:pt x="484" y="118"/>
                </a:cubicBezTo>
                <a:close/>
                <a:moveTo>
                  <a:pt x="141" y="203"/>
                </a:moveTo>
                <a:cubicBezTo>
                  <a:pt x="141" y="202"/>
                  <a:pt x="141" y="202"/>
                  <a:pt x="142" y="202"/>
                </a:cubicBezTo>
                <a:cubicBezTo>
                  <a:pt x="140" y="201"/>
                  <a:pt x="140" y="201"/>
                  <a:pt x="140" y="201"/>
                </a:cubicBezTo>
                <a:cubicBezTo>
                  <a:pt x="140" y="202"/>
                  <a:pt x="140" y="202"/>
                  <a:pt x="140" y="203"/>
                </a:cubicBezTo>
                <a:cubicBezTo>
                  <a:pt x="140" y="203"/>
                  <a:pt x="140" y="203"/>
                  <a:pt x="141" y="203"/>
                </a:cubicBezTo>
                <a:close/>
                <a:moveTo>
                  <a:pt x="147" y="202"/>
                </a:moveTo>
                <a:cubicBezTo>
                  <a:pt x="147" y="202"/>
                  <a:pt x="147" y="201"/>
                  <a:pt x="148" y="200"/>
                </a:cubicBezTo>
                <a:cubicBezTo>
                  <a:pt x="146" y="201"/>
                  <a:pt x="145" y="203"/>
                  <a:pt x="143" y="202"/>
                </a:cubicBezTo>
                <a:cubicBezTo>
                  <a:pt x="144" y="203"/>
                  <a:pt x="143" y="204"/>
                  <a:pt x="145" y="204"/>
                </a:cubicBezTo>
                <a:cubicBezTo>
                  <a:pt x="146" y="204"/>
                  <a:pt x="147" y="202"/>
                  <a:pt x="147" y="202"/>
                </a:cubicBezTo>
                <a:close/>
                <a:moveTo>
                  <a:pt x="164" y="222"/>
                </a:moveTo>
                <a:cubicBezTo>
                  <a:pt x="165" y="221"/>
                  <a:pt x="166" y="221"/>
                  <a:pt x="166" y="221"/>
                </a:cubicBezTo>
                <a:cubicBezTo>
                  <a:pt x="165" y="221"/>
                  <a:pt x="165" y="221"/>
                  <a:pt x="164" y="222"/>
                </a:cubicBezTo>
                <a:cubicBezTo>
                  <a:pt x="164" y="222"/>
                  <a:pt x="164" y="222"/>
                  <a:pt x="164" y="222"/>
                </a:cubicBezTo>
                <a:close/>
                <a:moveTo>
                  <a:pt x="180" y="220"/>
                </a:moveTo>
                <a:cubicBezTo>
                  <a:pt x="180" y="220"/>
                  <a:pt x="180" y="220"/>
                  <a:pt x="180" y="220"/>
                </a:cubicBezTo>
                <a:cubicBezTo>
                  <a:pt x="179" y="221"/>
                  <a:pt x="179" y="221"/>
                  <a:pt x="179" y="221"/>
                </a:cubicBezTo>
                <a:cubicBezTo>
                  <a:pt x="179" y="221"/>
                  <a:pt x="180" y="220"/>
                  <a:pt x="180" y="220"/>
                </a:cubicBezTo>
                <a:close/>
                <a:moveTo>
                  <a:pt x="252" y="144"/>
                </a:moveTo>
                <a:cubicBezTo>
                  <a:pt x="252" y="144"/>
                  <a:pt x="253" y="143"/>
                  <a:pt x="253" y="143"/>
                </a:cubicBezTo>
                <a:cubicBezTo>
                  <a:pt x="252" y="143"/>
                  <a:pt x="250" y="143"/>
                  <a:pt x="249" y="143"/>
                </a:cubicBezTo>
                <a:cubicBezTo>
                  <a:pt x="246" y="142"/>
                  <a:pt x="246" y="144"/>
                  <a:pt x="245" y="144"/>
                </a:cubicBezTo>
                <a:cubicBezTo>
                  <a:pt x="245" y="144"/>
                  <a:pt x="245" y="144"/>
                  <a:pt x="245" y="144"/>
                </a:cubicBezTo>
                <a:cubicBezTo>
                  <a:pt x="246" y="145"/>
                  <a:pt x="252" y="144"/>
                  <a:pt x="252" y="144"/>
                </a:cubicBezTo>
                <a:close/>
                <a:moveTo>
                  <a:pt x="288" y="200"/>
                </a:moveTo>
                <a:cubicBezTo>
                  <a:pt x="288" y="200"/>
                  <a:pt x="288" y="200"/>
                  <a:pt x="288" y="199"/>
                </a:cubicBezTo>
                <a:cubicBezTo>
                  <a:pt x="288" y="199"/>
                  <a:pt x="288" y="200"/>
                  <a:pt x="287" y="200"/>
                </a:cubicBezTo>
                <a:cubicBezTo>
                  <a:pt x="288" y="200"/>
                  <a:pt x="288" y="200"/>
                  <a:pt x="288" y="200"/>
                </a:cubicBezTo>
                <a:close/>
                <a:moveTo>
                  <a:pt x="351" y="260"/>
                </a:moveTo>
                <a:cubicBezTo>
                  <a:pt x="351" y="260"/>
                  <a:pt x="351" y="260"/>
                  <a:pt x="352" y="259"/>
                </a:cubicBezTo>
                <a:cubicBezTo>
                  <a:pt x="351" y="259"/>
                  <a:pt x="351" y="259"/>
                  <a:pt x="351" y="259"/>
                </a:cubicBezTo>
                <a:cubicBezTo>
                  <a:pt x="349" y="262"/>
                  <a:pt x="349" y="262"/>
                  <a:pt x="349" y="262"/>
                </a:cubicBezTo>
                <a:cubicBezTo>
                  <a:pt x="350" y="261"/>
                  <a:pt x="351" y="261"/>
                  <a:pt x="351" y="260"/>
                </a:cubicBezTo>
                <a:close/>
                <a:moveTo>
                  <a:pt x="351" y="257"/>
                </a:moveTo>
                <a:cubicBezTo>
                  <a:pt x="352" y="257"/>
                  <a:pt x="352" y="257"/>
                  <a:pt x="353" y="256"/>
                </a:cubicBezTo>
                <a:cubicBezTo>
                  <a:pt x="351" y="257"/>
                  <a:pt x="351" y="257"/>
                  <a:pt x="351" y="257"/>
                </a:cubicBezTo>
                <a:cubicBezTo>
                  <a:pt x="351" y="257"/>
                  <a:pt x="351" y="257"/>
                  <a:pt x="351" y="257"/>
                </a:cubicBezTo>
                <a:close/>
                <a:moveTo>
                  <a:pt x="344" y="302"/>
                </a:moveTo>
                <a:cubicBezTo>
                  <a:pt x="345" y="301"/>
                  <a:pt x="345" y="301"/>
                  <a:pt x="345" y="301"/>
                </a:cubicBezTo>
                <a:cubicBezTo>
                  <a:pt x="345" y="301"/>
                  <a:pt x="344" y="301"/>
                  <a:pt x="344" y="301"/>
                </a:cubicBezTo>
                <a:cubicBezTo>
                  <a:pt x="344" y="302"/>
                  <a:pt x="344" y="302"/>
                  <a:pt x="344" y="302"/>
                </a:cubicBezTo>
                <a:cubicBezTo>
                  <a:pt x="344" y="302"/>
                  <a:pt x="344" y="302"/>
                  <a:pt x="344" y="302"/>
                </a:cubicBezTo>
                <a:close/>
                <a:moveTo>
                  <a:pt x="358" y="282"/>
                </a:moveTo>
                <a:cubicBezTo>
                  <a:pt x="358" y="281"/>
                  <a:pt x="358" y="281"/>
                  <a:pt x="358" y="281"/>
                </a:cubicBezTo>
                <a:cubicBezTo>
                  <a:pt x="359" y="282"/>
                  <a:pt x="359" y="282"/>
                  <a:pt x="359" y="282"/>
                </a:cubicBezTo>
                <a:cubicBezTo>
                  <a:pt x="359" y="282"/>
                  <a:pt x="359" y="282"/>
                  <a:pt x="359" y="282"/>
                </a:cubicBezTo>
                <a:cubicBezTo>
                  <a:pt x="358" y="282"/>
                  <a:pt x="358" y="282"/>
                  <a:pt x="358" y="282"/>
                </a:cubicBezTo>
                <a:close/>
                <a:moveTo>
                  <a:pt x="354" y="238"/>
                </a:moveTo>
                <a:cubicBezTo>
                  <a:pt x="353" y="238"/>
                  <a:pt x="354" y="239"/>
                  <a:pt x="354" y="239"/>
                </a:cubicBezTo>
                <a:cubicBezTo>
                  <a:pt x="351" y="240"/>
                  <a:pt x="351" y="240"/>
                  <a:pt x="351" y="240"/>
                </a:cubicBezTo>
                <a:cubicBezTo>
                  <a:pt x="350" y="241"/>
                  <a:pt x="350" y="242"/>
                  <a:pt x="351" y="242"/>
                </a:cubicBezTo>
                <a:cubicBezTo>
                  <a:pt x="352" y="243"/>
                  <a:pt x="352" y="243"/>
                  <a:pt x="352" y="243"/>
                </a:cubicBezTo>
                <a:cubicBezTo>
                  <a:pt x="351" y="243"/>
                  <a:pt x="351" y="244"/>
                  <a:pt x="350" y="243"/>
                </a:cubicBezTo>
                <a:cubicBezTo>
                  <a:pt x="349" y="242"/>
                  <a:pt x="347" y="241"/>
                  <a:pt x="346" y="241"/>
                </a:cubicBezTo>
                <a:cubicBezTo>
                  <a:pt x="347" y="240"/>
                  <a:pt x="348" y="240"/>
                  <a:pt x="348" y="239"/>
                </a:cubicBezTo>
                <a:cubicBezTo>
                  <a:pt x="350" y="239"/>
                  <a:pt x="350" y="239"/>
                  <a:pt x="351" y="237"/>
                </a:cubicBezTo>
                <a:cubicBezTo>
                  <a:pt x="351" y="235"/>
                  <a:pt x="352" y="234"/>
                  <a:pt x="353" y="232"/>
                </a:cubicBezTo>
                <a:cubicBezTo>
                  <a:pt x="353" y="232"/>
                  <a:pt x="355" y="232"/>
                  <a:pt x="356" y="232"/>
                </a:cubicBezTo>
                <a:cubicBezTo>
                  <a:pt x="355" y="233"/>
                  <a:pt x="356" y="233"/>
                  <a:pt x="357" y="233"/>
                </a:cubicBezTo>
                <a:cubicBezTo>
                  <a:pt x="354" y="234"/>
                  <a:pt x="357" y="235"/>
                  <a:pt x="357" y="236"/>
                </a:cubicBezTo>
                <a:cubicBezTo>
                  <a:pt x="357" y="236"/>
                  <a:pt x="355" y="236"/>
                  <a:pt x="355" y="236"/>
                </a:cubicBezTo>
                <a:cubicBezTo>
                  <a:pt x="354" y="238"/>
                  <a:pt x="354" y="238"/>
                  <a:pt x="354" y="238"/>
                </a:cubicBezTo>
                <a:close/>
                <a:moveTo>
                  <a:pt x="356" y="255"/>
                </a:moveTo>
                <a:cubicBezTo>
                  <a:pt x="356" y="255"/>
                  <a:pt x="357" y="255"/>
                  <a:pt x="357" y="254"/>
                </a:cubicBezTo>
                <a:cubicBezTo>
                  <a:pt x="355" y="255"/>
                  <a:pt x="355" y="255"/>
                  <a:pt x="355" y="255"/>
                </a:cubicBezTo>
                <a:cubicBezTo>
                  <a:pt x="356" y="255"/>
                  <a:pt x="356" y="255"/>
                  <a:pt x="356" y="255"/>
                </a:cubicBezTo>
                <a:close/>
                <a:moveTo>
                  <a:pt x="357" y="264"/>
                </a:moveTo>
                <a:cubicBezTo>
                  <a:pt x="357" y="264"/>
                  <a:pt x="357" y="264"/>
                  <a:pt x="357" y="264"/>
                </a:cubicBezTo>
                <a:cubicBezTo>
                  <a:pt x="356" y="264"/>
                  <a:pt x="356" y="264"/>
                  <a:pt x="356" y="264"/>
                </a:cubicBezTo>
                <a:cubicBezTo>
                  <a:pt x="357" y="264"/>
                  <a:pt x="357" y="264"/>
                  <a:pt x="357" y="264"/>
                </a:cubicBezTo>
                <a:close/>
                <a:moveTo>
                  <a:pt x="356" y="278"/>
                </a:moveTo>
                <a:cubicBezTo>
                  <a:pt x="355" y="279"/>
                  <a:pt x="355" y="279"/>
                  <a:pt x="355" y="279"/>
                </a:cubicBezTo>
                <a:cubicBezTo>
                  <a:pt x="356" y="278"/>
                  <a:pt x="356" y="278"/>
                  <a:pt x="356" y="278"/>
                </a:cubicBezTo>
                <a:cubicBezTo>
                  <a:pt x="356" y="278"/>
                  <a:pt x="356" y="278"/>
                  <a:pt x="356" y="278"/>
                </a:cubicBezTo>
                <a:close/>
                <a:moveTo>
                  <a:pt x="355" y="281"/>
                </a:moveTo>
                <a:cubicBezTo>
                  <a:pt x="355" y="281"/>
                  <a:pt x="355" y="281"/>
                  <a:pt x="355" y="281"/>
                </a:cubicBezTo>
                <a:cubicBezTo>
                  <a:pt x="356" y="282"/>
                  <a:pt x="356" y="282"/>
                  <a:pt x="356" y="282"/>
                </a:cubicBezTo>
                <a:cubicBezTo>
                  <a:pt x="357" y="281"/>
                  <a:pt x="357" y="281"/>
                  <a:pt x="357" y="281"/>
                </a:cubicBezTo>
                <a:cubicBezTo>
                  <a:pt x="355" y="281"/>
                  <a:pt x="355" y="281"/>
                  <a:pt x="355" y="281"/>
                </a:cubicBezTo>
                <a:close/>
                <a:moveTo>
                  <a:pt x="354" y="302"/>
                </a:moveTo>
                <a:cubicBezTo>
                  <a:pt x="354" y="302"/>
                  <a:pt x="354" y="302"/>
                  <a:pt x="355" y="302"/>
                </a:cubicBezTo>
                <a:cubicBezTo>
                  <a:pt x="353" y="303"/>
                  <a:pt x="350" y="301"/>
                  <a:pt x="349" y="301"/>
                </a:cubicBezTo>
                <a:cubicBezTo>
                  <a:pt x="349" y="301"/>
                  <a:pt x="349" y="301"/>
                  <a:pt x="349" y="301"/>
                </a:cubicBezTo>
                <a:cubicBezTo>
                  <a:pt x="351" y="301"/>
                  <a:pt x="351" y="302"/>
                  <a:pt x="354" y="302"/>
                </a:cubicBezTo>
                <a:close/>
                <a:moveTo>
                  <a:pt x="355" y="302"/>
                </a:moveTo>
                <a:cubicBezTo>
                  <a:pt x="355" y="302"/>
                  <a:pt x="355" y="302"/>
                  <a:pt x="355" y="302"/>
                </a:cubicBezTo>
                <a:cubicBezTo>
                  <a:pt x="355" y="302"/>
                  <a:pt x="355" y="302"/>
                  <a:pt x="355" y="302"/>
                </a:cubicBezTo>
                <a:close/>
                <a:moveTo>
                  <a:pt x="355" y="302"/>
                </a:moveTo>
                <a:cubicBezTo>
                  <a:pt x="355" y="302"/>
                  <a:pt x="356" y="302"/>
                  <a:pt x="356" y="302"/>
                </a:cubicBezTo>
                <a:cubicBezTo>
                  <a:pt x="356" y="302"/>
                  <a:pt x="355" y="302"/>
                  <a:pt x="355" y="302"/>
                </a:cubicBezTo>
                <a:close/>
                <a:moveTo>
                  <a:pt x="356" y="313"/>
                </a:moveTo>
                <a:cubicBezTo>
                  <a:pt x="355" y="314"/>
                  <a:pt x="355" y="314"/>
                  <a:pt x="355" y="314"/>
                </a:cubicBezTo>
                <a:cubicBezTo>
                  <a:pt x="356" y="313"/>
                  <a:pt x="356" y="312"/>
                  <a:pt x="357" y="312"/>
                </a:cubicBezTo>
                <a:cubicBezTo>
                  <a:pt x="356" y="313"/>
                  <a:pt x="356" y="313"/>
                  <a:pt x="356" y="313"/>
                </a:cubicBezTo>
                <a:close/>
                <a:moveTo>
                  <a:pt x="358" y="310"/>
                </a:moveTo>
                <a:cubicBezTo>
                  <a:pt x="359" y="309"/>
                  <a:pt x="359" y="309"/>
                  <a:pt x="359" y="309"/>
                </a:cubicBezTo>
                <a:cubicBezTo>
                  <a:pt x="359" y="309"/>
                  <a:pt x="359" y="309"/>
                  <a:pt x="359" y="309"/>
                </a:cubicBezTo>
                <a:cubicBezTo>
                  <a:pt x="358" y="310"/>
                  <a:pt x="358" y="310"/>
                  <a:pt x="358" y="310"/>
                </a:cubicBezTo>
                <a:close/>
                <a:moveTo>
                  <a:pt x="358" y="295"/>
                </a:moveTo>
                <a:cubicBezTo>
                  <a:pt x="360" y="294"/>
                  <a:pt x="360" y="294"/>
                  <a:pt x="360" y="294"/>
                </a:cubicBezTo>
                <a:cubicBezTo>
                  <a:pt x="359" y="295"/>
                  <a:pt x="358" y="295"/>
                  <a:pt x="358" y="294"/>
                </a:cubicBezTo>
                <a:cubicBezTo>
                  <a:pt x="357" y="293"/>
                  <a:pt x="357" y="293"/>
                  <a:pt x="358" y="292"/>
                </a:cubicBezTo>
                <a:cubicBezTo>
                  <a:pt x="356" y="293"/>
                  <a:pt x="358" y="293"/>
                  <a:pt x="354" y="294"/>
                </a:cubicBezTo>
                <a:cubicBezTo>
                  <a:pt x="357" y="294"/>
                  <a:pt x="357" y="293"/>
                  <a:pt x="358" y="295"/>
                </a:cubicBezTo>
                <a:cubicBezTo>
                  <a:pt x="358" y="295"/>
                  <a:pt x="358" y="295"/>
                  <a:pt x="358" y="295"/>
                </a:cubicBezTo>
                <a:close/>
                <a:moveTo>
                  <a:pt x="359" y="277"/>
                </a:moveTo>
                <a:cubicBezTo>
                  <a:pt x="360" y="276"/>
                  <a:pt x="360" y="276"/>
                  <a:pt x="360" y="276"/>
                </a:cubicBezTo>
                <a:cubicBezTo>
                  <a:pt x="358" y="277"/>
                  <a:pt x="358" y="277"/>
                  <a:pt x="358" y="277"/>
                </a:cubicBezTo>
                <a:cubicBezTo>
                  <a:pt x="359" y="277"/>
                  <a:pt x="359" y="277"/>
                  <a:pt x="359" y="277"/>
                </a:cubicBezTo>
                <a:close/>
                <a:moveTo>
                  <a:pt x="361" y="291"/>
                </a:moveTo>
                <a:cubicBezTo>
                  <a:pt x="362" y="291"/>
                  <a:pt x="362" y="291"/>
                  <a:pt x="362" y="291"/>
                </a:cubicBezTo>
                <a:cubicBezTo>
                  <a:pt x="361" y="291"/>
                  <a:pt x="361" y="291"/>
                  <a:pt x="361" y="291"/>
                </a:cubicBezTo>
                <a:cubicBezTo>
                  <a:pt x="361" y="291"/>
                  <a:pt x="361" y="291"/>
                  <a:pt x="361" y="291"/>
                </a:cubicBezTo>
                <a:close/>
                <a:moveTo>
                  <a:pt x="362" y="290"/>
                </a:moveTo>
                <a:cubicBezTo>
                  <a:pt x="363" y="288"/>
                  <a:pt x="363" y="288"/>
                  <a:pt x="363" y="288"/>
                </a:cubicBezTo>
                <a:cubicBezTo>
                  <a:pt x="362" y="291"/>
                  <a:pt x="362" y="291"/>
                  <a:pt x="362" y="291"/>
                </a:cubicBezTo>
                <a:cubicBezTo>
                  <a:pt x="362" y="290"/>
                  <a:pt x="362" y="290"/>
                  <a:pt x="362" y="290"/>
                </a:cubicBezTo>
                <a:close/>
                <a:moveTo>
                  <a:pt x="299" y="456"/>
                </a:moveTo>
                <a:cubicBezTo>
                  <a:pt x="299" y="456"/>
                  <a:pt x="299" y="456"/>
                  <a:pt x="299" y="456"/>
                </a:cubicBezTo>
                <a:cubicBezTo>
                  <a:pt x="298" y="455"/>
                  <a:pt x="298" y="455"/>
                  <a:pt x="298" y="455"/>
                </a:cubicBezTo>
                <a:cubicBezTo>
                  <a:pt x="298" y="456"/>
                  <a:pt x="298" y="456"/>
                  <a:pt x="298" y="456"/>
                </a:cubicBezTo>
                <a:cubicBezTo>
                  <a:pt x="299" y="456"/>
                  <a:pt x="299" y="456"/>
                  <a:pt x="299" y="456"/>
                </a:cubicBezTo>
                <a:close/>
                <a:moveTo>
                  <a:pt x="302" y="456"/>
                </a:moveTo>
                <a:cubicBezTo>
                  <a:pt x="302" y="455"/>
                  <a:pt x="302" y="455"/>
                  <a:pt x="302" y="455"/>
                </a:cubicBezTo>
                <a:cubicBezTo>
                  <a:pt x="302" y="456"/>
                  <a:pt x="301" y="456"/>
                  <a:pt x="300" y="456"/>
                </a:cubicBezTo>
                <a:cubicBezTo>
                  <a:pt x="301" y="456"/>
                  <a:pt x="301" y="456"/>
                  <a:pt x="302" y="456"/>
                </a:cubicBezTo>
                <a:close/>
                <a:moveTo>
                  <a:pt x="338" y="363"/>
                </a:moveTo>
                <a:cubicBezTo>
                  <a:pt x="340" y="363"/>
                  <a:pt x="340" y="363"/>
                  <a:pt x="340" y="363"/>
                </a:cubicBezTo>
                <a:cubicBezTo>
                  <a:pt x="338" y="362"/>
                  <a:pt x="338" y="362"/>
                  <a:pt x="338" y="362"/>
                </a:cubicBezTo>
                <a:cubicBezTo>
                  <a:pt x="337" y="363"/>
                  <a:pt x="337" y="363"/>
                  <a:pt x="337" y="363"/>
                </a:cubicBezTo>
                <a:cubicBezTo>
                  <a:pt x="338" y="363"/>
                  <a:pt x="338" y="363"/>
                  <a:pt x="338" y="363"/>
                </a:cubicBezTo>
                <a:close/>
                <a:moveTo>
                  <a:pt x="356" y="351"/>
                </a:moveTo>
                <a:cubicBezTo>
                  <a:pt x="356" y="351"/>
                  <a:pt x="356" y="351"/>
                  <a:pt x="356" y="351"/>
                </a:cubicBezTo>
                <a:cubicBezTo>
                  <a:pt x="354" y="351"/>
                  <a:pt x="355" y="351"/>
                  <a:pt x="353" y="352"/>
                </a:cubicBezTo>
                <a:cubicBezTo>
                  <a:pt x="355" y="352"/>
                  <a:pt x="355" y="352"/>
                  <a:pt x="355" y="352"/>
                </a:cubicBezTo>
                <a:cubicBezTo>
                  <a:pt x="356" y="351"/>
                  <a:pt x="356" y="351"/>
                  <a:pt x="356" y="351"/>
                </a:cubicBezTo>
                <a:close/>
                <a:moveTo>
                  <a:pt x="694" y="607"/>
                </a:moveTo>
                <a:cubicBezTo>
                  <a:pt x="693" y="609"/>
                  <a:pt x="691" y="609"/>
                  <a:pt x="693" y="610"/>
                </a:cubicBezTo>
                <a:cubicBezTo>
                  <a:pt x="696" y="612"/>
                  <a:pt x="695" y="609"/>
                  <a:pt x="696" y="608"/>
                </a:cubicBezTo>
                <a:cubicBezTo>
                  <a:pt x="699" y="605"/>
                  <a:pt x="696" y="602"/>
                  <a:pt x="694" y="602"/>
                </a:cubicBezTo>
                <a:cubicBezTo>
                  <a:pt x="693" y="602"/>
                  <a:pt x="695" y="605"/>
                  <a:pt x="695" y="606"/>
                </a:cubicBezTo>
                <a:cubicBezTo>
                  <a:pt x="694" y="607"/>
                  <a:pt x="694" y="607"/>
                  <a:pt x="694" y="607"/>
                </a:cubicBezTo>
                <a:close/>
                <a:moveTo>
                  <a:pt x="677" y="620"/>
                </a:moveTo>
                <a:cubicBezTo>
                  <a:pt x="677" y="620"/>
                  <a:pt x="678" y="623"/>
                  <a:pt x="679" y="621"/>
                </a:cubicBezTo>
                <a:cubicBezTo>
                  <a:pt x="680" y="620"/>
                  <a:pt x="682" y="620"/>
                  <a:pt x="681" y="618"/>
                </a:cubicBezTo>
                <a:cubicBezTo>
                  <a:pt x="680" y="617"/>
                  <a:pt x="680" y="615"/>
                  <a:pt x="680" y="615"/>
                </a:cubicBezTo>
                <a:cubicBezTo>
                  <a:pt x="678" y="615"/>
                  <a:pt x="674" y="617"/>
                  <a:pt x="676" y="619"/>
                </a:cubicBezTo>
                <a:cubicBezTo>
                  <a:pt x="677" y="619"/>
                  <a:pt x="677" y="619"/>
                  <a:pt x="677" y="620"/>
                </a:cubicBezTo>
                <a:close/>
                <a:moveTo>
                  <a:pt x="703" y="624"/>
                </a:moveTo>
                <a:cubicBezTo>
                  <a:pt x="703" y="623"/>
                  <a:pt x="702" y="622"/>
                  <a:pt x="701" y="622"/>
                </a:cubicBezTo>
                <a:cubicBezTo>
                  <a:pt x="700" y="622"/>
                  <a:pt x="700" y="623"/>
                  <a:pt x="701" y="624"/>
                </a:cubicBezTo>
                <a:cubicBezTo>
                  <a:pt x="703" y="627"/>
                  <a:pt x="699" y="628"/>
                  <a:pt x="702" y="629"/>
                </a:cubicBezTo>
                <a:cubicBezTo>
                  <a:pt x="702" y="629"/>
                  <a:pt x="703" y="630"/>
                  <a:pt x="704" y="631"/>
                </a:cubicBezTo>
                <a:cubicBezTo>
                  <a:pt x="704" y="632"/>
                  <a:pt x="703" y="633"/>
                  <a:pt x="705" y="632"/>
                </a:cubicBezTo>
                <a:cubicBezTo>
                  <a:pt x="705" y="632"/>
                  <a:pt x="706" y="631"/>
                  <a:pt x="706" y="630"/>
                </a:cubicBezTo>
                <a:cubicBezTo>
                  <a:pt x="703" y="627"/>
                  <a:pt x="704" y="628"/>
                  <a:pt x="703" y="624"/>
                </a:cubicBezTo>
                <a:close/>
                <a:moveTo>
                  <a:pt x="717" y="650"/>
                </a:moveTo>
                <a:cubicBezTo>
                  <a:pt x="716" y="650"/>
                  <a:pt x="712" y="652"/>
                  <a:pt x="712" y="653"/>
                </a:cubicBezTo>
                <a:cubicBezTo>
                  <a:pt x="712" y="654"/>
                  <a:pt x="713" y="654"/>
                  <a:pt x="714" y="654"/>
                </a:cubicBezTo>
                <a:cubicBezTo>
                  <a:pt x="716" y="653"/>
                  <a:pt x="717" y="654"/>
                  <a:pt x="719" y="653"/>
                </a:cubicBezTo>
                <a:cubicBezTo>
                  <a:pt x="721" y="652"/>
                  <a:pt x="722" y="653"/>
                  <a:pt x="721" y="649"/>
                </a:cubicBezTo>
                <a:cubicBezTo>
                  <a:pt x="721" y="648"/>
                  <a:pt x="719" y="650"/>
                  <a:pt x="719" y="650"/>
                </a:cubicBezTo>
                <a:cubicBezTo>
                  <a:pt x="719" y="650"/>
                  <a:pt x="718" y="650"/>
                  <a:pt x="717" y="650"/>
                </a:cubicBezTo>
                <a:close/>
                <a:moveTo>
                  <a:pt x="736" y="645"/>
                </a:moveTo>
                <a:cubicBezTo>
                  <a:pt x="736" y="645"/>
                  <a:pt x="737" y="645"/>
                  <a:pt x="737" y="645"/>
                </a:cubicBezTo>
                <a:cubicBezTo>
                  <a:pt x="737" y="642"/>
                  <a:pt x="735" y="644"/>
                  <a:pt x="733" y="642"/>
                </a:cubicBezTo>
                <a:cubicBezTo>
                  <a:pt x="731" y="641"/>
                  <a:pt x="730" y="642"/>
                  <a:pt x="731" y="643"/>
                </a:cubicBezTo>
                <a:cubicBezTo>
                  <a:pt x="732" y="644"/>
                  <a:pt x="734" y="645"/>
                  <a:pt x="736" y="645"/>
                </a:cubicBezTo>
                <a:close/>
                <a:moveTo>
                  <a:pt x="722" y="638"/>
                </a:moveTo>
                <a:cubicBezTo>
                  <a:pt x="722" y="638"/>
                  <a:pt x="723" y="638"/>
                  <a:pt x="723" y="638"/>
                </a:cubicBezTo>
                <a:cubicBezTo>
                  <a:pt x="725" y="639"/>
                  <a:pt x="726" y="636"/>
                  <a:pt x="725" y="636"/>
                </a:cubicBezTo>
                <a:cubicBezTo>
                  <a:pt x="724" y="635"/>
                  <a:pt x="720" y="634"/>
                  <a:pt x="720" y="636"/>
                </a:cubicBezTo>
                <a:cubicBezTo>
                  <a:pt x="720" y="637"/>
                  <a:pt x="720" y="638"/>
                  <a:pt x="722" y="638"/>
                </a:cubicBezTo>
                <a:close/>
                <a:moveTo>
                  <a:pt x="718" y="629"/>
                </a:moveTo>
                <a:cubicBezTo>
                  <a:pt x="717" y="627"/>
                  <a:pt x="714" y="629"/>
                  <a:pt x="714" y="629"/>
                </a:cubicBezTo>
                <a:cubicBezTo>
                  <a:pt x="714" y="629"/>
                  <a:pt x="716" y="630"/>
                  <a:pt x="716" y="630"/>
                </a:cubicBezTo>
                <a:cubicBezTo>
                  <a:pt x="716" y="630"/>
                  <a:pt x="718" y="630"/>
                  <a:pt x="718" y="629"/>
                </a:cubicBezTo>
                <a:cubicBezTo>
                  <a:pt x="718" y="629"/>
                  <a:pt x="718" y="629"/>
                  <a:pt x="718" y="629"/>
                </a:cubicBezTo>
                <a:close/>
                <a:moveTo>
                  <a:pt x="730" y="645"/>
                </a:moveTo>
                <a:cubicBezTo>
                  <a:pt x="730" y="645"/>
                  <a:pt x="731" y="644"/>
                  <a:pt x="731" y="644"/>
                </a:cubicBezTo>
                <a:cubicBezTo>
                  <a:pt x="731" y="644"/>
                  <a:pt x="731" y="644"/>
                  <a:pt x="729" y="643"/>
                </a:cubicBezTo>
                <a:cubicBezTo>
                  <a:pt x="729" y="643"/>
                  <a:pt x="729" y="643"/>
                  <a:pt x="729" y="643"/>
                </a:cubicBezTo>
                <a:cubicBezTo>
                  <a:pt x="729" y="643"/>
                  <a:pt x="727" y="643"/>
                  <a:pt x="727" y="643"/>
                </a:cubicBezTo>
                <a:cubicBezTo>
                  <a:pt x="728" y="644"/>
                  <a:pt x="728" y="645"/>
                  <a:pt x="728" y="645"/>
                </a:cubicBezTo>
                <a:cubicBezTo>
                  <a:pt x="728" y="645"/>
                  <a:pt x="729" y="645"/>
                  <a:pt x="730" y="645"/>
                </a:cubicBezTo>
                <a:close/>
                <a:moveTo>
                  <a:pt x="730" y="645"/>
                </a:moveTo>
                <a:cubicBezTo>
                  <a:pt x="730" y="645"/>
                  <a:pt x="730" y="645"/>
                  <a:pt x="730" y="645"/>
                </a:cubicBezTo>
                <a:cubicBezTo>
                  <a:pt x="730" y="645"/>
                  <a:pt x="730" y="645"/>
                  <a:pt x="730" y="645"/>
                </a:cubicBezTo>
                <a:cubicBezTo>
                  <a:pt x="730" y="645"/>
                  <a:pt x="730" y="645"/>
                  <a:pt x="730" y="645"/>
                </a:cubicBezTo>
                <a:close/>
                <a:moveTo>
                  <a:pt x="720" y="647"/>
                </a:moveTo>
                <a:cubicBezTo>
                  <a:pt x="720" y="647"/>
                  <a:pt x="720" y="647"/>
                  <a:pt x="720" y="647"/>
                </a:cubicBezTo>
                <a:cubicBezTo>
                  <a:pt x="721" y="649"/>
                  <a:pt x="721" y="649"/>
                  <a:pt x="723" y="648"/>
                </a:cubicBezTo>
                <a:cubicBezTo>
                  <a:pt x="725" y="648"/>
                  <a:pt x="723" y="646"/>
                  <a:pt x="723" y="646"/>
                </a:cubicBezTo>
                <a:cubicBezTo>
                  <a:pt x="723" y="645"/>
                  <a:pt x="720" y="646"/>
                  <a:pt x="720" y="647"/>
                </a:cubicBezTo>
                <a:close/>
                <a:moveTo>
                  <a:pt x="702" y="614"/>
                </a:moveTo>
                <a:cubicBezTo>
                  <a:pt x="701" y="613"/>
                  <a:pt x="701" y="610"/>
                  <a:pt x="699" y="611"/>
                </a:cubicBezTo>
                <a:cubicBezTo>
                  <a:pt x="698" y="611"/>
                  <a:pt x="699" y="614"/>
                  <a:pt x="700" y="614"/>
                </a:cubicBezTo>
                <a:cubicBezTo>
                  <a:pt x="700" y="614"/>
                  <a:pt x="701" y="614"/>
                  <a:pt x="700" y="616"/>
                </a:cubicBezTo>
                <a:cubicBezTo>
                  <a:pt x="700" y="616"/>
                  <a:pt x="699" y="616"/>
                  <a:pt x="699" y="616"/>
                </a:cubicBezTo>
                <a:cubicBezTo>
                  <a:pt x="699" y="618"/>
                  <a:pt x="705" y="617"/>
                  <a:pt x="702" y="614"/>
                </a:cubicBezTo>
                <a:close/>
                <a:moveTo>
                  <a:pt x="709" y="633"/>
                </a:moveTo>
                <a:cubicBezTo>
                  <a:pt x="708" y="635"/>
                  <a:pt x="709" y="636"/>
                  <a:pt x="709" y="635"/>
                </a:cubicBezTo>
                <a:cubicBezTo>
                  <a:pt x="712" y="634"/>
                  <a:pt x="712" y="634"/>
                  <a:pt x="712" y="634"/>
                </a:cubicBezTo>
                <a:cubicBezTo>
                  <a:pt x="712" y="634"/>
                  <a:pt x="712" y="635"/>
                  <a:pt x="712" y="635"/>
                </a:cubicBezTo>
                <a:cubicBezTo>
                  <a:pt x="712" y="636"/>
                  <a:pt x="710" y="637"/>
                  <a:pt x="710" y="638"/>
                </a:cubicBezTo>
                <a:cubicBezTo>
                  <a:pt x="710" y="640"/>
                  <a:pt x="712" y="638"/>
                  <a:pt x="713" y="637"/>
                </a:cubicBezTo>
                <a:cubicBezTo>
                  <a:pt x="716" y="634"/>
                  <a:pt x="715" y="635"/>
                  <a:pt x="714" y="633"/>
                </a:cubicBezTo>
                <a:cubicBezTo>
                  <a:pt x="712" y="630"/>
                  <a:pt x="709" y="630"/>
                  <a:pt x="709" y="631"/>
                </a:cubicBezTo>
                <a:cubicBezTo>
                  <a:pt x="709" y="632"/>
                  <a:pt x="710" y="632"/>
                  <a:pt x="709" y="633"/>
                </a:cubicBezTo>
                <a:close/>
                <a:moveTo>
                  <a:pt x="709" y="620"/>
                </a:moveTo>
                <a:cubicBezTo>
                  <a:pt x="710" y="620"/>
                  <a:pt x="710" y="619"/>
                  <a:pt x="711" y="619"/>
                </a:cubicBezTo>
                <a:cubicBezTo>
                  <a:pt x="711" y="619"/>
                  <a:pt x="711" y="619"/>
                  <a:pt x="712" y="618"/>
                </a:cubicBezTo>
                <a:cubicBezTo>
                  <a:pt x="712" y="618"/>
                  <a:pt x="711" y="616"/>
                  <a:pt x="711" y="616"/>
                </a:cubicBezTo>
                <a:cubicBezTo>
                  <a:pt x="709" y="617"/>
                  <a:pt x="708" y="619"/>
                  <a:pt x="709" y="620"/>
                </a:cubicBezTo>
                <a:close/>
                <a:moveTo>
                  <a:pt x="707" y="623"/>
                </a:moveTo>
                <a:cubicBezTo>
                  <a:pt x="708" y="623"/>
                  <a:pt x="709" y="621"/>
                  <a:pt x="706" y="621"/>
                </a:cubicBezTo>
                <a:cubicBezTo>
                  <a:pt x="703" y="621"/>
                  <a:pt x="704" y="623"/>
                  <a:pt x="707" y="623"/>
                </a:cubicBezTo>
                <a:close/>
                <a:moveTo>
                  <a:pt x="695" y="621"/>
                </a:moveTo>
                <a:cubicBezTo>
                  <a:pt x="693" y="621"/>
                  <a:pt x="695" y="625"/>
                  <a:pt x="698" y="625"/>
                </a:cubicBezTo>
                <a:cubicBezTo>
                  <a:pt x="700" y="625"/>
                  <a:pt x="697" y="621"/>
                  <a:pt x="695" y="621"/>
                </a:cubicBezTo>
                <a:close/>
                <a:moveTo>
                  <a:pt x="684" y="604"/>
                </a:moveTo>
                <a:cubicBezTo>
                  <a:pt x="684" y="604"/>
                  <a:pt x="682" y="604"/>
                  <a:pt x="682" y="604"/>
                </a:cubicBezTo>
                <a:cubicBezTo>
                  <a:pt x="682" y="605"/>
                  <a:pt x="680" y="609"/>
                  <a:pt x="682" y="609"/>
                </a:cubicBezTo>
                <a:cubicBezTo>
                  <a:pt x="683" y="608"/>
                  <a:pt x="685" y="609"/>
                  <a:pt x="685" y="607"/>
                </a:cubicBezTo>
                <a:cubicBezTo>
                  <a:pt x="685" y="607"/>
                  <a:pt x="685" y="606"/>
                  <a:pt x="685" y="606"/>
                </a:cubicBezTo>
                <a:cubicBezTo>
                  <a:pt x="684" y="606"/>
                  <a:pt x="685" y="605"/>
                  <a:pt x="684" y="604"/>
                </a:cubicBezTo>
                <a:close/>
                <a:moveTo>
                  <a:pt x="689" y="593"/>
                </a:moveTo>
                <a:cubicBezTo>
                  <a:pt x="690" y="592"/>
                  <a:pt x="690" y="591"/>
                  <a:pt x="690" y="590"/>
                </a:cubicBezTo>
                <a:cubicBezTo>
                  <a:pt x="690" y="586"/>
                  <a:pt x="687" y="588"/>
                  <a:pt x="687" y="586"/>
                </a:cubicBezTo>
                <a:cubicBezTo>
                  <a:pt x="687" y="584"/>
                  <a:pt x="685" y="585"/>
                  <a:pt x="682" y="584"/>
                </a:cubicBezTo>
                <a:cubicBezTo>
                  <a:pt x="682" y="584"/>
                  <a:pt x="681" y="584"/>
                  <a:pt x="681" y="585"/>
                </a:cubicBezTo>
                <a:cubicBezTo>
                  <a:pt x="681" y="585"/>
                  <a:pt x="682" y="585"/>
                  <a:pt x="682" y="585"/>
                </a:cubicBezTo>
                <a:cubicBezTo>
                  <a:pt x="682" y="586"/>
                  <a:pt x="681" y="586"/>
                  <a:pt x="680" y="586"/>
                </a:cubicBezTo>
                <a:cubicBezTo>
                  <a:pt x="680" y="587"/>
                  <a:pt x="679" y="587"/>
                  <a:pt x="679" y="587"/>
                </a:cubicBezTo>
                <a:cubicBezTo>
                  <a:pt x="676" y="588"/>
                  <a:pt x="676" y="585"/>
                  <a:pt x="675" y="586"/>
                </a:cubicBezTo>
                <a:cubicBezTo>
                  <a:pt x="675" y="586"/>
                  <a:pt x="674" y="588"/>
                  <a:pt x="674" y="588"/>
                </a:cubicBezTo>
                <a:cubicBezTo>
                  <a:pt x="670" y="585"/>
                  <a:pt x="672" y="590"/>
                  <a:pt x="673" y="590"/>
                </a:cubicBezTo>
                <a:cubicBezTo>
                  <a:pt x="673" y="590"/>
                  <a:pt x="678" y="589"/>
                  <a:pt x="680" y="589"/>
                </a:cubicBezTo>
                <a:cubicBezTo>
                  <a:pt x="681" y="589"/>
                  <a:pt x="683" y="588"/>
                  <a:pt x="683" y="587"/>
                </a:cubicBezTo>
                <a:cubicBezTo>
                  <a:pt x="683" y="587"/>
                  <a:pt x="683" y="586"/>
                  <a:pt x="683" y="586"/>
                </a:cubicBezTo>
                <a:cubicBezTo>
                  <a:pt x="683" y="586"/>
                  <a:pt x="684" y="586"/>
                  <a:pt x="684" y="586"/>
                </a:cubicBezTo>
                <a:cubicBezTo>
                  <a:pt x="686" y="587"/>
                  <a:pt x="686" y="586"/>
                  <a:pt x="686" y="588"/>
                </a:cubicBezTo>
                <a:cubicBezTo>
                  <a:pt x="686" y="589"/>
                  <a:pt x="686" y="590"/>
                  <a:pt x="687" y="590"/>
                </a:cubicBezTo>
                <a:cubicBezTo>
                  <a:pt x="687" y="591"/>
                  <a:pt x="687" y="591"/>
                  <a:pt x="687" y="592"/>
                </a:cubicBezTo>
                <a:cubicBezTo>
                  <a:pt x="687" y="594"/>
                  <a:pt x="685" y="593"/>
                  <a:pt x="685" y="595"/>
                </a:cubicBezTo>
                <a:cubicBezTo>
                  <a:pt x="685" y="598"/>
                  <a:pt x="688" y="599"/>
                  <a:pt x="689" y="596"/>
                </a:cubicBezTo>
                <a:cubicBezTo>
                  <a:pt x="689" y="595"/>
                  <a:pt x="687" y="595"/>
                  <a:pt x="689" y="594"/>
                </a:cubicBezTo>
                <a:cubicBezTo>
                  <a:pt x="689" y="593"/>
                  <a:pt x="689" y="593"/>
                  <a:pt x="689" y="593"/>
                </a:cubicBezTo>
                <a:close/>
                <a:moveTo>
                  <a:pt x="678" y="605"/>
                </a:moveTo>
                <a:cubicBezTo>
                  <a:pt x="677" y="605"/>
                  <a:pt x="676" y="603"/>
                  <a:pt x="675" y="604"/>
                </a:cubicBezTo>
                <a:cubicBezTo>
                  <a:pt x="675" y="605"/>
                  <a:pt x="675" y="608"/>
                  <a:pt x="674" y="609"/>
                </a:cubicBezTo>
                <a:cubicBezTo>
                  <a:pt x="674" y="610"/>
                  <a:pt x="669" y="612"/>
                  <a:pt x="673" y="613"/>
                </a:cubicBezTo>
                <a:cubicBezTo>
                  <a:pt x="675" y="613"/>
                  <a:pt x="675" y="615"/>
                  <a:pt x="676" y="615"/>
                </a:cubicBezTo>
                <a:cubicBezTo>
                  <a:pt x="677" y="615"/>
                  <a:pt x="677" y="614"/>
                  <a:pt x="678" y="614"/>
                </a:cubicBezTo>
                <a:cubicBezTo>
                  <a:pt x="680" y="613"/>
                  <a:pt x="681" y="610"/>
                  <a:pt x="679" y="609"/>
                </a:cubicBezTo>
                <a:cubicBezTo>
                  <a:pt x="678" y="608"/>
                  <a:pt x="678" y="607"/>
                  <a:pt x="678" y="606"/>
                </a:cubicBezTo>
                <a:cubicBezTo>
                  <a:pt x="678" y="606"/>
                  <a:pt x="678" y="606"/>
                  <a:pt x="678" y="605"/>
                </a:cubicBezTo>
                <a:close/>
                <a:moveTo>
                  <a:pt x="663" y="657"/>
                </a:moveTo>
                <a:cubicBezTo>
                  <a:pt x="664" y="657"/>
                  <a:pt x="664" y="655"/>
                  <a:pt x="663" y="655"/>
                </a:cubicBezTo>
                <a:cubicBezTo>
                  <a:pt x="661" y="655"/>
                  <a:pt x="661" y="657"/>
                  <a:pt x="663" y="657"/>
                </a:cubicBezTo>
                <a:close/>
                <a:moveTo>
                  <a:pt x="637" y="644"/>
                </a:moveTo>
                <a:cubicBezTo>
                  <a:pt x="635" y="647"/>
                  <a:pt x="639" y="647"/>
                  <a:pt x="639" y="644"/>
                </a:cubicBezTo>
                <a:cubicBezTo>
                  <a:pt x="639" y="643"/>
                  <a:pt x="637" y="644"/>
                  <a:pt x="637" y="644"/>
                </a:cubicBezTo>
                <a:close/>
                <a:moveTo>
                  <a:pt x="659" y="651"/>
                </a:moveTo>
                <a:cubicBezTo>
                  <a:pt x="656" y="649"/>
                  <a:pt x="655" y="653"/>
                  <a:pt x="658" y="653"/>
                </a:cubicBezTo>
                <a:cubicBezTo>
                  <a:pt x="659" y="653"/>
                  <a:pt x="659" y="652"/>
                  <a:pt x="659" y="651"/>
                </a:cubicBezTo>
                <a:close/>
                <a:moveTo>
                  <a:pt x="702" y="665"/>
                </a:moveTo>
                <a:cubicBezTo>
                  <a:pt x="703" y="665"/>
                  <a:pt x="705" y="664"/>
                  <a:pt x="706" y="664"/>
                </a:cubicBezTo>
                <a:cubicBezTo>
                  <a:pt x="709" y="665"/>
                  <a:pt x="709" y="662"/>
                  <a:pt x="708" y="661"/>
                </a:cubicBezTo>
                <a:cubicBezTo>
                  <a:pt x="707" y="660"/>
                  <a:pt x="706" y="663"/>
                  <a:pt x="704" y="658"/>
                </a:cubicBezTo>
                <a:cubicBezTo>
                  <a:pt x="704" y="658"/>
                  <a:pt x="704" y="657"/>
                  <a:pt x="703" y="657"/>
                </a:cubicBezTo>
                <a:cubicBezTo>
                  <a:pt x="702" y="656"/>
                  <a:pt x="697" y="656"/>
                  <a:pt x="696" y="656"/>
                </a:cubicBezTo>
                <a:cubicBezTo>
                  <a:pt x="692" y="657"/>
                  <a:pt x="695" y="654"/>
                  <a:pt x="695" y="653"/>
                </a:cubicBezTo>
                <a:cubicBezTo>
                  <a:pt x="695" y="652"/>
                  <a:pt x="693" y="651"/>
                  <a:pt x="691" y="652"/>
                </a:cubicBezTo>
                <a:cubicBezTo>
                  <a:pt x="688" y="652"/>
                  <a:pt x="689" y="650"/>
                  <a:pt x="687" y="649"/>
                </a:cubicBezTo>
                <a:cubicBezTo>
                  <a:pt x="686" y="649"/>
                  <a:pt x="686" y="650"/>
                  <a:pt x="685" y="650"/>
                </a:cubicBezTo>
                <a:cubicBezTo>
                  <a:pt x="684" y="649"/>
                  <a:pt x="683" y="649"/>
                  <a:pt x="682" y="647"/>
                </a:cubicBezTo>
                <a:cubicBezTo>
                  <a:pt x="681" y="646"/>
                  <a:pt x="681" y="647"/>
                  <a:pt x="681" y="646"/>
                </a:cubicBezTo>
                <a:cubicBezTo>
                  <a:pt x="681" y="644"/>
                  <a:pt x="674" y="638"/>
                  <a:pt x="677" y="645"/>
                </a:cubicBezTo>
                <a:cubicBezTo>
                  <a:pt x="670" y="641"/>
                  <a:pt x="674" y="643"/>
                  <a:pt x="671" y="639"/>
                </a:cubicBezTo>
                <a:cubicBezTo>
                  <a:pt x="665" y="634"/>
                  <a:pt x="665" y="637"/>
                  <a:pt x="662" y="637"/>
                </a:cubicBezTo>
                <a:cubicBezTo>
                  <a:pt x="659" y="637"/>
                  <a:pt x="659" y="635"/>
                  <a:pt x="657" y="633"/>
                </a:cubicBezTo>
                <a:cubicBezTo>
                  <a:pt x="656" y="632"/>
                  <a:pt x="656" y="632"/>
                  <a:pt x="656" y="632"/>
                </a:cubicBezTo>
                <a:cubicBezTo>
                  <a:pt x="656" y="632"/>
                  <a:pt x="657" y="630"/>
                  <a:pt x="656" y="630"/>
                </a:cubicBezTo>
                <a:cubicBezTo>
                  <a:pt x="655" y="630"/>
                  <a:pt x="654" y="630"/>
                  <a:pt x="653" y="630"/>
                </a:cubicBezTo>
                <a:cubicBezTo>
                  <a:pt x="652" y="629"/>
                  <a:pt x="650" y="631"/>
                  <a:pt x="649" y="629"/>
                </a:cubicBezTo>
                <a:cubicBezTo>
                  <a:pt x="647" y="627"/>
                  <a:pt x="645" y="629"/>
                  <a:pt x="642" y="628"/>
                </a:cubicBezTo>
                <a:cubicBezTo>
                  <a:pt x="639" y="627"/>
                  <a:pt x="639" y="628"/>
                  <a:pt x="638" y="628"/>
                </a:cubicBezTo>
                <a:cubicBezTo>
                  <a:pt x="635" y="628"/>
                  <a:pt x="635" y="628"/>
                  <a:pt x="635" y="628"/>
                </a:cubicBezTo>
                <a:cubicBezTo>
                  <a:pt x="635" y="628"/>
                  <a:pt x="633" y="627"/>
                  <a:pt x="632" y="628"/>
                </a:cubicBezTo>
                <a:cubicBezTo>
                  <a:pt x="631" y="629"/>
                  <a:pt x="633" y="627"/>
                  <a:pt x="629" y="629"/>
                </a:cubicBezTo>
                <a:cubicBezTo>
                  <a:pt x="623" y="632"/>
                  <a:pt x="624" y="627"/>
                  <a:pt x="614" y="633"/>
                </a:cubicBezTo>
                <a:cubicBezTo>
                  <a:pt x="613" y="633"/>
                  <a:pt x="608" y="638"/>
                  <a:pt x="608" y="639"/>
                </a:cubicBezTo>
                <a:cubicBezTo>
                  <a:pt x="608" y="639"/>
                  <a:pt x="609" y="640"/>
                  <a:pt x="609" y="640"/>
                </a:cubicBezTo>
                <a:cubicBezTo>
                  <a:pt x="609" y="640"/>
                  <a:pt x="607" y="640"/>
                  <a:pt x="606" y="641"/>
                </a:cubicBezTo>
                <a:cubicBezTo>
                  <a:pt x="604" y="642"/>
                  <a:pt x="603" y="642"/>
                  <a:pt x="603" y="642"/>
                </a:cubicBezTo>
                <a:cubicBezTo>
                  <a:pt x="601" y="643"/>
                  <a:pt x="602" y="645"/>
                  <a:pt x="604" y="644"/>
                </a:cubicBezTo>
                <a:cubicBezTo>
                  <a:pt x="607" y="642"/>
                  <a:pt x="607" y="642"/>
                  <a:pt x="607" y="642"/>
                </a:cubicBezTo>
                <a:cubicBezTo>
                  <a:pt x="607" y="643"/>
                  <a:pt x="605" y="644"/>
                  <a:pt x="611" y="643"/>
                </a:cubicBezTo>
                <a:cubicBezTo>
                  <a:pt x="614" y="643"/>
                  <a:pt x="613" y="639"/>
                  <a:pt x="617" y="639"/>
                </a:cubicBezTo>
                <a:cubicBezTo>
                  <a:pt x="622" y="639"/>
                  <a:pt x="620" y="638"/>
                  <a:pt x="624" y="635"/>
                </a:cubicBezTo>
                <a:cubicBezTo>
                  <a:pt x="626" y="634"/>
                  <a:pt x="632" y="634"/>
                  <a:pt x="634" y="634"/>
                </a:cubicBezTo>
                <a:cubicBezTo>
                  <a:pt x="636" y="634"/>
                  <a:pt x="638" y="634"/>
                  <a:pt x="637" y="635"/>
                </a:cubicBezTo>
                <a:cubicBezTo>
                  <a:pt x="636" y="636"/>
                  <a:pt x="631" y="635"/>
                  <a:pt x="631" y="637"/>
                </a:cubicBezTo>
                <a:cubicBezTo>
                  <a:pt x="631" y="639"/>
                  <a:pt x="633" y="640"/>
                  <a:pt x="634" y="640"/>
                </a:cubicBezTo>
                <a:cubicBezTo>
                  <a:pt x="636" y="639"/>
                  <a:pt x="639" y="641"/>
                  <a:pt x="641" y="639"/>
                </a:cubicBezTo>
                <a:cubicBezTo>
                  <a:pt x="641" y="638"/>
                  <a:pt x="641" y="640"/>
                  <a:pt x="642" y="641"/>
                </a:cubicBezTo>
                <a:cubicBezTo>
                  <a:pt x="643" y="641"/>
                  <a:pt x="644" y="641"/>
                  <a:pt x="645" y="641"/>
                </a:cubicBezTo>
                <a:cubicBezTo>
                  <a:pt x="647" y="641"/>
                  <a:pt x="647" y="641"/>
                  <a:pt x="648" y="640"/>
                </a:cubicBezTo>
                <a:cubicBezTo>
                  <a:pt x="650" y="641"/>
                  <a:pt x="648" y="643"/>
                  <a:pt x="657" y="646"/>
                </a:cubicBezTo>
                <a:cubicBezTo>
                  <a:pt x="661" y="647"/>
                  <a:pt x="663" y="646"/>
                  <a:pt x="663" y="646"/>
                </a:cubicBezTo>
                <a:cubicBezTo>
                  <a:pt x="664" y="647"/>
                  <a:pt x="667" y="648"/>
                  <a:pt x="667" y="649"/>
                </a:cubicBezTo>
                <a:cubicBezTo>
                  <a:pt x="667" y="651"/>
                  <a:pt x="663" y="652"/>
                  <a:pt x="669" y="656"/>
                </a:cubicBezTo>
                <a:cubicBezTo>
                  <a:pt x="669" y="656"/>
                  <a:pt x="670" y="657"/>
                  <a:pt x="670" y="657"/>
                </a:cubicBezTo>
                <a:cubicBezTo>
                  <a:pt x="677" y="657"/>
                  <a:pt x="677" y="657"/>
                  <a:pt x="677" y="657"/>
                </a:cubicBezTo>
                <a:cubicBezTo>
                  <a:pt x="678" y="659"/>
                  <a:pt x="679" y="660"/>
                  <a:pt x="675" y="662"/>
                </a:cubicBezTo>
                <a:cubicBezTo>
                  <a:pt x="674" y="663"/>
                  <a:pt x="671" y="663"/>
                  <a:pt x="671" y="666"/>
                </a:cubicBezTo>
                <a:cubicBezTo>
                  <a:pt x="671" y="668"/>
                  <a:pt x="676" y="666"/>
                  <a:pt x="677" y="666"/>
                </a:cubicBezTo>
                <a:cubicBezTo>
                  <a:pt x="684" y="665"/>
                  <a:pt x="684" y="665"/>
                  <a:pt x="684" y="665"/>
                </a:cubicBezTo>
                <a:cubicBezTo>
                  <a:pt x="693" y="664"/>
                  <a:pt x="694" y="666"/>
                  <a:pt x="696" y="666"/>
                </a:cubicBezTo>
                <a:cubicBezTo>
                  <a:pt x="697" y="666"/>
                  <a:pt x="697" y="664"/>
                  <a:pt x="698" y="665"/>
                </a:cubicBezTo>
                <a:cubicBezTo>
                  <a:pt x="699" y="666"/>
                  <a:pt x="700" y="665"/>
                  <a:pt x="702" y="665"/>
                </a:cubicBezTo>
                <a:close/>
                <a:moveTo>
                  <a:pt x="669" y="634"/>
                </a:moveTo>
                <a:cubicBezTo>
                  <a:pt x="669" y="634"/>
                  <a:pt x="665" y="633"/>
                  <a:pt x="665" y="635"/>
                </a:cubicBezTo>
                <a:cubicBezTo>
                  <a:pt x="665" y="635"/>
                  <a:pt x="667" y="636"/>
                  <a:pt x="667" y="636"/>
                </a:cubicBezTo>
                <a:cubicBezTo>
                  <a:pt x="668" y="636"/>
                  <a:pt x="670" y="636"/>
                  <a:pt x="670" y="635"/>
                </a:cubicBezTo>
                <a:cubicBezTo>
                  <a:pt x="670" y="634"/>
                  <a:pt x="670" y="634"/>
                  <a:pt x="669" y="634"/>
                </a:cubicBezTo>
                <a:close/>
                <a:moveTo>
                  <a:pt x="660" y="656"/>
                </a:moveTo>
                <a:cubicBezTo>
                  <a:pt x="661" y="656"/>
                  <a:pt x="662" y="655"/>
                  <a:pt x="661" y="654"/>
                </a:cubicBezTo>
                <a:cubicBezTo>
                  <a:pt x="660" y="652"/>
                  <a:pt x="657" y="653"/>
                  <a:pt x="659" y="655"/>
                </a:cubicBezTo>
                <a:cubicBezTo>
                  <a:pt x="659" y="656"/>
                  <a:pt x="660" y="656"/>
                  <a:pt x="660" y="656"/>
                </a:cubicBezTo>
                <a:close/>
                <a:moveTo>
                  <a:pt x="663" y="635"/>
                </a:moveTo>
                <a:cubicBezTo>
                  <a:pt x="664" y="635"/>
                  <a:pt x="666" y="634"/>
                  <a:pt x="665" y="633"/>
                </a:cubicBezTo>
                <a:cubicBezTo>
                  <a:pt x="663" y="632"/>
                  <a:pt x="661" y="633"/>
                  <a:pt x="663" y="635"/>
                </a:cubicBezTo>
                <a:cubicBezTo>
                  <a:pt x="663" y="635"/>
                  <a:pt x="663" y="635"/>
                  <a:pt x="663" y="635"/>
                </a:cubicBezTo>
                <a:close/>
                <a:moveTo>
                  <a:pt x="672" y="638"/>
                </a:moveTo>
                <a:cubicBezTo>
                  <a:pt x="672" y="639"/>
                  <a:pt x="672" y="640"/>
                  <a:pt x="673" y="642"/>
                </a:cubicBezTo>
                <a:cubicBezTo>
                  <a:pt x="673" y="643"/>
                  <a:pt x="677" y="643"/>
                  <a:pt x="676" y="642"/>
                </a:cubicBezTo>
                <a:cubicBezTo>
                  <a:pt x="676" y="641"/>
                  <a:pt x="674" y="638"/>
                  <a:pt x="673" y="638"/>
                </a:cubicBezTo>
                <a:cubicBezTo>
                  <a:pt x="673" y="638"/>
                  <a:pt x="673" y="638"/>
                  <a:pt x="673" y="638"/>
                </a:cubicBezTo>
                <a:cubicBezTo>
                  <a:pt x="673" y="636"/>
                  <a:pt x="671" y="634"/>
                  <a:pt x="670" y="635"/>
                </a:cubicBezTo>
                <a:cubicBezTo>
                  <a:pt x="669" y="637"/>
                  <a:pt x="670" y="638"/>
                  <a:pt x="671" y="638"/>
                </a:cubicBezTo>
                <a:cubicBezTo>
                  <a:pt x="672" y="638"/>
                  <a:pt x="672" y="638"/>
                  <a:pt x="672" y="638"/>
                </a:cubicBezTo>
                <a:cubicBezTo>
                  <a:pt x="672" y="638"/>
                  <a:pt x="672" y="638"/>
                  <a:pt x="672" y="638"/>
                </a:cubicBezTo>
                <a:close/>
                <a:moveTo>
                  <a:pt x="620" y="647"/>
                </a:moveTo>
                <a:cubicBezTo>
                  <a:pt x="620" y="648"/>
                  <a:pt x="622" y="649"/>
                  <a:pt x="623" y="648"/>
                </a:cubicBezTo>
                <a:cubicBezTo>
                  <a:pt x="625" y="647"/>
                  <a:pt x="627" y="648"/>
                  <a:pt x="627" y="645"/>
                </a:cubicBezTo>
                <a:cubicBezTo>
                  <a:pt x="627" y="641"/>
                  <a:pt x="621" y="640"/>
                  <a:pt x="621" y="644"/>
                </a:cubicBezTo>
                <a:cubicBezTo>
                  <a:pt x="621" y="645"/>
                  <a:pt x="622" y="645"/>
                  <a:pt x="622" y="646"/>
                </a:cubicBezTo>
                <a:cubicBezTo>
                  <a:pt x="622" y="646"/>
                  <a:pt x="620" y="646"/>
                  <a:pt x="620" y="647"/>
                </a:cubicBezTo>
                <a:close/>
                <a:moveTo>
                  <a:pt x="658" y="634"/>
                </a:moveTo>
                <a:cubicBezTo>
                  <a:pt x="659" y="635"/>
                  <a:pt x="660" y="635"/>
                  <a:pt x="661" y="634"/>
                </a:cubicBezTo>
                <a:cubicBezTo>
                  <a:pt x="661" y="633"/>
                  <a:pt x="659" y="632"/>
                  <a:pt x="658" y="631"/>
                </a:cubicBezTo>
                <a:cubicBezTo>
                  <a:pt x="658" y="631"/>
                  <a:pt x="656" y="631"/>
                  <a:pt x="657" y="632"/>
                </a:cubicBezTo>
                <a:cubicBezTo>
                  <a:pt x="658" y="634"/>
                  <a:pt x="658" y="634"/>
                  <a:pt x="658" y="634"/>
                </a:cubicBezTo>
                <a:close/>
                <a:moveTo>
                  <a:pt x="665" y="686"/>
                </a:moveTo>
                <a:cubicBezTo>
                  <a:pt x="667" y="687"/>
                  <a:pt x="667" y="686"/>
                  <a:pt x="668" y="689"/>
                </a:cubicBezTo>
                <a:cubicBezTo>
                  <a:pt x="668" y="689"/>
                  <a:pt x="672" y="689"/>
                  <a:pt x="673" y="690"/>
                </a:cubicBezTo>
                <a:cubicBezTo>
                  <a:pt x="673" y="690"/>
                  <a:pt x="674" y="691"/>
                  <a:pt x="675" y="691"/>
                </a:cubicBezTo>
                <a:cubicBezTo>
                  <a:pt x="676" y="689"/>
                  <a:pt x="676" y="689"/>
                  <a:pt x="676" y="689"/>
                </a:cubicBezTo>
                <a:cubicBezTo>
                  <a:pt x="680" y="688"/>
                  <a:pt x="678" y="688"/>
                  <a:pt x="682" y="690"/>
                </a:cubicBezTo>
                <a:cubicBezTo>
                  <a:pt x="683" y="690"/>
                  <a:pt x="684" y="688"/>
                  <a:pt x="684" y="688"/>
                </a:cubicBezTo>
                <a:cubicBezTo>
                  <a:pt x="684" y="687"/>
                  <a:pt x="684" y="685"/>
                  <a:pt x="684" y="685"/>
                </a:cubicBezTo>
                <a:cubicBezTo>
                  <a:pt x="682" y="685"/>
                  <a:pt x="682" y="685"/>
                  <a:pt x="682" y="685"/>
                </a:cubicBezTo>
                <a:cubicBezTo>
                  <a:pt x="679" y="683"/>
                  <a:pt x="679" y="683"/>
                  <a:pt x="679" y="683"/>
                </a:cubicBezTo>
                <a:cubicBezTo>
                  <a:pt x="675" y="681"/>
                  <a:pt x="675" y="681"/>
                  <a:pt x="675" y="681"/>
                </a:cubicBezTo>
                <a:cubicBezTo>
                  <a:pt x="673" y="681"/>
                  <a:pt x="669" y="681"/>
                  <a:pt x="667" y="681"/>
                </a:cubicBezTo>
                <a:cubicBezTo>
                  <a:pt x="666" y="681"/>
                  <a:pt x="667" y="682"/>
                  <a:pt x="664" y="682"/>
                </a:cubicBezTo>
                <a:cubicBezTo>
                  <a:pt x="664" y="682"/>
                  <a:pt x="663" y="684"/>
                  <a:pt x="663" y="685"/>
                </a:cubicBezTo>
                <a:cubicBezTo>
                  <a:pt x="665" y="686"/>
                  <a:pt x="665" y="686"/>
                  <a:pt x="665" y="686"/>
                </a:cubicBezTo>
                <a:close/>
                <a:moveTo>
                  <a:pt x="619" y="806"/>
                </a:moveTo>
                <a:cubicBezTo>
                  <a:pt x="618" y="806"/>
                  <a:pt x="616" y="807"/>
                  <a:pt x="616" y="808"/>
                </a:cubicBezTo>
                <a:cubicBezTo>
                  <a:pt x="618" y="812"/>
                  <a:pt x="617" y="812"/>
                  <a:pt x="620" y="811"/>
                </a:cubicBezTo>
                <a:cubicBezTo>
                  <a:pt x="620" y="811"/>
                  <a:pt x="620" y="807"/>
                  <a:pt x="620" y="807"/>
                </a:cubicBezTo>
                <a:cubicBezTo>
                  <a:pt x="619" y="806"/>
                  <a:pt x="619" y="806"/>
                  <a:pt x="619" y="806"/>
                </a:cubicBezTo>
                <a:close/>
                <a:moveTo>
                  <a:pt x="697" y="681"/>
                </a:moveTo>
                <a:cubicBezTo>
                  <a:pt x="693" y="680"/>
                  <a:pt x="693" y="685"/>
                  <a:pt x="695" y="685"/>
                </a:cubicBezTo>
                <a:cubicBezTo>
                  <a:pt x="696" y="685"/>
                  <a:pt x="698" y="684"/>
                  <a:pt x="698" y="683"/>
                </a:cubicBezTo>
                <a:cubicBezTo>
                  <a:pt x="698" y="683"/>
                  <a:pt x="698" y="681"/>
                  <a:pt x="697" y="681"/>
                </a:cubicBezTo>
                <a:close/>
                <a:moveTo>
                  <a:pt x="762" y="683"/>
                </a:moveTo>
                <a:cubicBezTo>
                  <a:pt x="762" y="683"/>
                  <a:pt x="763" y="685"/>
                  <a:pt x="763" y="683"/>
                </a:cubicBezTo>
                <a:cubicBezTo>
                  <a:pt x="764" y="682"/>
                  <a:pt x="766" y="680"/>
                  <a:pt x="764" y="679"/>
                </a:cubicBezTo>
                <a:cubicBezTo>
                  <a:pt x="761" y="678"/>
                  <a:pt x="761" y="675"/>
                  <a:pt x="760" y="675"/>
                </a:cubicBezTo>
                <a:cubicBezTo>
                  <a:pt x="760" y="675"/>
                  <a:pt x="759" y="676"/>
                  <a:pt x="759" y="676"/>
                </a:cubicBezTo>
                <a:cubicBezTo>
                  <a:pt x="752" y="675"/>
                  <a:pt x="752" y="675"/>
                  <a:pt x="752" y="675"/>
                </a:cubicBezTo>
                <a:cubicBezTo>
                  <a:pt x="752" y="674"/>
                  <a:pt x="752" y="674"/>
                  <a:pt x="752" y="673"/>
                </a:cubicBezTo>
                <a:cubicBezTo>
                  <a:pt x="751" y="672"/>
                  <a:pt x="750" y="671"/>
                  <a:pt x="750" y="670"/>
                </a:cubicBezTo>
                <a:cubicBezTo>
                  <a:pt x="750" y="668"/>
                  <a:pt x="751" y="668"/>
                  <a:pt x="746" y="668"/>
                </a:cubicBezTo>
                <a:cubicBezTo>
                  <a:pt x="744" y="666"/>
                  <a:pt x="746" y="668"/>
                  <a:pt x="743" y="667"/>
                </a:cubicBezTo>
                <a:cubicBezTo>
                  <a:pt x="743" y="667"/>
                  <a:pt x="740" y="664"/>
                  <a:pt x="737" y="665"/>
                </a:cubicBezTo>
                <a:cubicBezTo>
                  <a:pt x="735" y="666"/>
                  <a:pt x="731" y="666"/>
                  <a:pt x="731" y="667"/>
                </a:cubicBezTo>
                <a:cubicBezTo>
                  <a:pt x="731" y="668"/>
                  <a:pt x="731" y="668"/>
                  <a:pt x="731" y="668"/>
                </a:cubicBezTo>
                <a:cubicBezTo>
                  <a:pt x="730" y="668"/>
                  <a:pt x="730" y="668"/>
                  <a:pt x="729" y="668"/>
                </a:cubicBezTo>
                <a:cubicBezTo>
                  <a:pt x="729" y="668"/>
                  <a:pt x="729" y="668"/>
                  <a:pt x="729" y="668"/>
                </a:cubicBezTo>
                <a:cubicBezTo>
                  <a:pt x="728" y="668"/>
                  <a:pt x="728" y="668"/>
                  <a:pt x="727" y="667"/>
                </a:cubicBezTo>
                <a:cubicBezTo>
                  <a:pt x="726" y="666"/>
                  <a:pt x="722" y="666"/>
                  <a:pt x="723" y="664"/>
                </a:cubicBezTo>
                <a:cubicBezTo>
                  <a:pt x="723" y="664"/>
                  <a:pt x="720" y="663"/>
                  <a:pt x="720" y="663"/>
                </a:cubicBezTo>
                <a:cubicBezTo>
                  <a:pt x="719" y="663"/>
                  <a:pt x="720" y="664"/>
                  <a:pt x="720" y="665"/>
                </a:cubicBezTo>
                <a:cubicBezTo>
                  <a:pt x="720" y="665"/>
                  <a:pt x="720" y="665"/>
                  <a:pt x="719" y="665"/>
                </a:cubicBezTo>
                <a:cubicBezTo>
                  <a:pt x="718" y="665"/>
                  <a:pt x="714" y="667"/>
                  <a:pt x="714" y="668"/>
                </a:cubicBezTo>
                <a:cubicBezTo>
                  <a:pt x="714" y="670"/>
                  <a:pt x="720" y="668"/>
                  <a:pt x="720" y="670"/>
                </a:cubicBezTo>
                <a:cubicBezTo>
                  <a:pt x="720" y="672"/>
                  <a:pt x="719" y="674"/>
                  <a:pt x="719" y="674"/>
                </a:cubicBezTo>
                <a:cubicBezTo>
                  <a:pt x="721" y="678"/>
                  <a:pt x="720" y="676"/>
                  <a:pt x="724" y="679"/>
                </a:cubicBezTo>
                <a:cubicBezTo>
                  <a:pt x="723" y="680"/>
                  <a:pt x="723" y="680"/>
                  <a:pt x="723" y="680"/>
                </a:cubicBezTo>
                <a:cubicBezTo>
                  <a:pt x="723" y="680"/>
                  <a:pt x="720" y="682"/>
                  <a:pt x="719" y="682"/>
                </a:cubicBezTo>
                <a:cubicBezTo>
                  <a:pt x="718" y="682"/>
                  <a:pt x="715" y="680"/>
                  <a:pt x="712" y="681"/>
                </a:cubicBezTo>
                <a:cubicBezTo>
                  <a:pt x="710" y="682"/>
                  <a:pt x="711" y="680"/>
                  <a:pt x="708" y="681"/>
                </a:cubicBezTo>
                <a:cubicBezTo>
                  <a:pt x="706" y="681"/>
                  <a:pt x="708" y="680"/>
                  <a:pt x="706" y="680"/>
                </a:cubicBezTo>
                <a:cubicBezTo>
                  <a:pt x="705" y="679"/>
                  <a:pt x="703" y="681"/>
                  <a:pt x="703" y="681"/>
                </a:cubicBezTo>
                <a:cubicBezTo>
                  <a:pt x="703" y="681"/>
                  <a:pt x="701" y="684"/>
                  <a:pt x="702" y="685"/>
                </a:cubicBezTo>
                <a:cubicBezTo>
                  <a:pt x="703" y="685"/>
                  <a:pt x="704" y="685"/>
                  <a:pt x="705" y="686"/>
                </a:cubicBezTo>
                <a:cubicBezTo>
                  <a:pt x="706" y="686"/>
                  <a:pt x="708" y="688"/>
                  <a:pt x="708" y="686"/>
                </a:cubicBezTo>
                <a:cubicBezTo>
                  <a:pt x="708" y="686"/>
                  <a:pt x="710" y="685"/>
                  <a:pt x="710" y="685"/>
                </a:cubicBezTo>
                <a:cubicBezTo>
                  <a:pt x="712" y="685"/>
                  <a:pt x="716" y="685"/>
                  <a:pt x="717" y="686"/>
                </a:cubicBezTo>
                <a:cubicBezTo>
                  <a:pt x="718" y="686"/>
                  <a:pt x="719" y="687"/>
                  <a:pt x="720" y="686"/>
                </a:cubicBezTo>
                <a:cubicBezTo>
                  <a:pt x="720" y="685"/>
                  <a:pt x="720" y="685"/>
                  <a:pt x="720" y="685"/>
                </a:cubicBezTo>
                <a:cubicBezTo>
                  <a:pt x="721" y="684"/>
                  <a:pt x="721" y="685"/>
                  <a:pt x="722" y="685"/>
                </a:cubicBezTo>
                <a:cubicBezTo>
                  <a:pt x="727" y="686"/>
                  <a:pt x="727" y="685"/>
                  <a:pt x="728" y="687"/>
                </a:cubicBezTo>
                <a:cubicBezTo>
                  <a:pt x="728" y="687"/>
                  <a:pt x="729" y="688"/>
                  <a:pt x="729" y="689"/>
                </a:cubicBezTo>
                <a:cubicBezTo>
                  <a:pt x="729" y="690"/>
                  <a:pt x="730" y="690"/>
                  <a:pt x="730" y="691"/>
                </a:cubicBezTo>
                <a:cubicBezTo>
                  <a:pt x="732" y="693"/>
                  <a:pt x="737" y="687"/>
                  <a:pt x="736" y="686"/>
                </a:cubicBezTo>
                <a:cubicBezTo>
                  <a:pt x="734" y="684"/>
                  <a:pt x="739" y="685"/>
                  <a:pt x="741" y="683"/>
                </a:cubicBezTo>
                <a:cubicBezTo>
                  <a:pt x="741" y="684"/>
                  <a:pt x="741" y="685"/>
                  <a:pt x="742" y="685"/>
                </a:cubicBezTo>
                <a:cubicBezTo>
                  <a:pt x="744" y="685"/>
                  <a:pt x="746" y="685"/>
                  <a:pt x="748" y="684"/>
                </a:cubicBezTo>
                <a:cubicBezTo>
                  <a:pt x="749" y="683"/>
                  <a:pt x="748" y="682"/>
                  <a:pt x="749" y="682"/>
                </a:cubicBezTo>
                <a:cubicBezTo>
                  <a:pt x="749" y="682"/>
                  <a:pt x="749" y="683"/>
                  <a:pt x="754" y="683"/>
                </a:cubicBezTo>
                <a:cubicBezTo>
                  <a:pt x="755" y="683"/>
                  <a:pt x="757" y="683"/>
                  <a:pt x="757" y="683"/>
                </a:cubicBezTo>
                <a:cubicBezTo>
                  <a:pt x="758" y="683"/>
                  <a:pt x="758" y="683"/>
                  <a:pt x="758" y="683"/>
                </a:cubicBezTo>
                <a:cubicBezTo>
                  <a:pt x="758" y="686"/>
                  <a:pt x="761" y="688"/>
                  <a:pt x="761" y="685"/>
                </a:cubicBezTo>
                <a:cubicBezTo>
                  <a:pt x="761" y="685"/>
                  <a:pt x="761" y="683"/>
                  <a:pt x="762" y="683"/>
                </a:cubicBezTo>
                <a:close/>
                <a:moveTo>
                  <a:pt x="829" y="744"/>
                </a:moveTo>
                <a:cubicBezTo>
                  <a:pt x="829" y="744"/>
                  <a:pt x="828" y="746"/>
                  <a:pt x="829" y="746"/>
                </a:cubicBezTo>
                <a:cubicBezTo>
                  <a:pt x="829" y="747"/>
                  <a:pt x="830" y="748"/>
                  <a:pt x="831" y="746"/>
                </a:cubicBezTo>
                <a:cubicBezTo>
                  <a:pt x="831" y="746"/>
                  <a:pt x="831" y="745"/>
                  <a:pt x="831" y="745"/>
                </a:cubicBezTo>
                <a:cubicBezTo>
                  <a:pt x="830" y="744"/>
                  <a:pt x="830" y="744"/>
                  <a:pt x="829" y="744"/>
                </a:cubicBezTo>
                <a:close/>
                <a:moveTo>
                  <a:pt x="832" y="719"/>
                </a:moveTo>
                <a:cubicBezTo>
                  <a:pt x="834" y="718"/>
                  <a:pt x="833" y="715"/>
                  <a:pt x="832" y="714"/>
                </a:cubicBezTo>
                <a:cubicBezTo>
                  <a:pt x="832" y="714"/>
                  <a:pt x="830" y="713"/>
                  <a:pt x="830" y="715"/>
                </a:cubicBezTo>
                <a:cubicBezTo>
                  <a:pt x="830" y="718"/>
                  <a:pt x="829" y="720"/>
                  <a:pt x="832" y="719"/>
                </a:cubicBezTo>
                <a:close/>
                <a:moveTo>
                  <a:pt x="846" y="740"/>
                </a:moveTo>
                <a:cubicBezTo>
                  <a:pt x="846" y="740"/>
                  <a:pt x="845" y="743"/>
                  <a:pt x="845" y="743"/>
                </a:cubicBezTo>
                <a:cubicBezTo>
                  <a:pt x="848" y="745"/>
                  <a:pt x="849" y="743"/>
                  <a:pt x="848" y="743"/>
                </a:cubicBezTo>
                <a:cubicBezTo>
                  <a:pt x="848" y="742"/>
                  <a:pt x="847" y="740"/>
                  <a:pt x="846" y="740"/>
                </a:cubicBezTo>
                <a:close/>
                <a:moveTo>
                  <a:pt x="832" y="743"/>
                </a:moveTo>
                <a:cubicBezTo>
                  <a:pt x="833" y="743"/>
                  <a:pt x="833" y="741"/>
                  <a:pt x="831" y="740"/>
                </a:cubicBezTo>
                <a:cubicBezTo>
                  <a:pt x="831" y="740"/>
                  <a:pt x="831" y="739"/>
                  <a:pt x="831" y="739"/>
                </a:cubicBezTo>
                <a:cubicBezTo>
                  <a:pt x="828" y="742"/>
                  <a:pt x="829" y="742"/>
                  <a:pt x="830" y="744"/>
                </a:cubicBezTo>
                <a:cubicBezTo>
                  <a:pt x="831" y="744"/>
                  <a:pt x="832" y="743"/>
                  <a:pt x="832" y="743"/>
                </a:cubicBezTo>
                <a:close/>
                <a:moveTo>
                  <a:pt x="826" y="748"/>
                </a:moveTo>
                <a:cubicBezTo>
                  <a:pt x="825" y="750"/>
                  <a:pt x="827" y="752"/>
                  <a:pt x="828" y="750"/>
                </a:cubicBezTo>
                <a:cubicBezTo>
                  <a:pt x="829" y="748"/>
                  <a:pt x="827" y="747"/>
                  <a:pt x="826" y="748"/>
                </a:cubicBezTo>
                <a:close/>
                <a:moveTo>
                  <a:pt x="826" y="710"/>
                </a:moveTo>
                <a:cubicBezTo>
                  <a:pt x="826" y="710"/>
                  <a:pt x="828" y="713"/>
                  <a:pt x="829" y="710"/>
                </a:cubicBezTo>
                <a:cubicBezTo>
                  <a:pt x="830" y="710"/>
                  <a:pt x="829" y="709"/>
                  <a:pt x="829" y="708"/>
                </a:cubicBezTo>
                <a:cubicBezTo>
                  <a:pt x="831" y="709"/>
                  <a:pt x="832" y="708"/>
                  <a:pt x="832" y="707"/>
                </a:cubicBezTo>
                <a:cubicBezTo>
                  <a:pt x="832" y="706"/>
                  <a:pt x="832" y="705"/>
                  <a:pt x="831" y="705"/>
                </a:cubicBezTo>
                <a:cubicBezTo>
                  <a:pt x="829" y="705"/>
                  <a:pt x="829" y="704"/>
                  <a:pt x="829" y="707"/>
                </a:cubicBezTo>
                <a:cubicBezTo>
                  <a:pt x="829" y="706"/>
                  <a:pt x="827" y="703"/>
                  <a:pt x="826" y="706"/>
                </a:cubicBezTo>
                <a:cubicBezTo>
                  <a:pt x="826" y="707"/>
                  <a:pt x="826" y="710"/>
                  <a:pt x="826" y="710"/>
                </a:cubicBezTo>
                <a:close/>
                <a:moveTo>
                  <a:pt x="825" y="702"/>
                </a:moveTo>
                <a:cubicBezTo>
                  <a:pt x="825" y="701"/>
                  <a:pt x="824" y="699"/>
                  <a:pt x="823" y="700"/>
                </a:cubicBezTo>
                <a:cubicBezTo>
                  <a:pt x="821" y="701"/>
                  <a:pt x="822" y="705"/>
                  <a:pt x="825" y="703"/>
                </a:cubicBezTo>
                <a:cubicBezTo>
                  <a:pt x="825" y="703"/>
                  <a:pt x="825" y="702"/>
                  <a:pt x="825" y="702"/>
                </a:cubicBezTo>
                <a:close/>
                <a:moveTo>
                  <a:pt x="828" y="700"/>
                </a:moveTo>
                <a:cubicBezTo>
                  <a:pt x="830" y="700"/>
                  <a:pt x="829" y="699"/>
                  <a:pt x="830" y="699"/>
                </a:cubicBezTo>
                <a:cubicBezTo>
                  <a:pt x="830" y="696"/>
                  <a:pt x="827" y="696"/>
                  <a:pt x="827" y="698"/>
                </a:cubicBezTo>
                <a:cubicBezTo>
                  <a:pt x="827" y="699"/>
                  <a:pt x="827" y="700"/>
                  <a:pt x="828" y="700"/>
                </a:cubicBezTo>
                <a:close/>
                <a:moveTo>
                  <a:pt x="828" y="693"/>
                </a:moveTo>
                <a:cubicBezTo>
                  <a:pt x="830" y="693"/>
                  <a:pt x="830" y="692"/>
                  <a:pt x="830" y="690"/>
                </a:cubicBezTo>
                <a:cubicBezTo>
                  <a:pt x="829" y="690"/>
                  <a:pt x="827" y="690"/>
                  <a:pt x="827" y="691"/>
                </a:cubicBezTo>
                <a:cubicBezTo>
                  <a:pt x="827" y="691"/>
                  <a:pt x="827" y="693"/>
                  <a:pt x="828" y="693"/>
                </a:cubicBezTo>
                <a:close/>
                <a:moveTo>
                  <a:pt x="834" y="711"/>
                </a:moveTo>
                <a:cubicBezTo>
                  <a:pt x="834" y="709"/>
                  <a:pt x="831" y="709"/>
                  <a:pt x="831" y="711"/>
                </a:cubicBezTo>
                <a:cubicBezTo>
                  <a:pt x="831" y="714"/>
                  <a:pt x="834" y="712"/>
                  <a:pt x="834" y="711"/>
                </a:cubicBezTo>
                <a:close/>
                <a:moveTo>
                  <a:pt x="802" y="683"/>
                </a:moveTo>
                <a:cubicBezTo>
                  <a:pt x="802" y="680"/>
                  <a:pt x="800" y="683"/>
                  <a:pt x="799" y="683"/>
                </a:cubicBezTo>
                <a:cubicBezTo>
                  <a:pt x="795" y="682"/>
                  <a:pt x="797" y="685"/>
                  <a:pt x="798" y="685"/>
                </a:cubicBezTo>
                <a:cubicBezTo>
                  <a:pt x="799" y="685"/>
                  <a:pt x="802" y="684"/>
                  <a:pt x="802" y="683"/>
                </a:cubicBezTo>
                <a:close/>
                <a:moveTo>
                  <a:pt x="800" y="689"/>
                </a:moveTo>
                <a:cubicBezTo>
                  <a:pt x="799" y="689"/>
                  <a:pt x="797" y="689"/>
                  <a:pt x="797" y="690"/>
                </a:cubicBezTo>
                <a:cubicBezTo>
                  <a:pt x="797" y="692"/>
                  <a:pt x="799" y="691"/>
                  <a:pt x="800" y="691"/>
                </a:cubicBezTo>
                <a:cubicBezTo>
                  <a:pt x="801" y="691"/>
                  <a:pt x="802" y="689"/>
                  <a:pt x="800" y="689"/>
                </a:cubicBezTo>
                <a:cubicBezTo>
                  <a:pt x="800" y="689"/>
                  <a:pt x="800" y="689"/>
                  <a:pt x="800" y="689"/>
                </a:cubicBezTo>
                <a:close/>
                <a:moveTo>
                  <a:pt x="835" y="734"/>
                </a:moveTo>
                <a:cubicBezTo>
                  <a:pt x="835" y="732"/>
                  <a:pt x="834" y="732"/>
                  <a:pt x="834" y="732"/>
                </a:cubicBezTo>
                <a:cubicBezTo>
                  <a:pt x="831" y="732"/>
                  <a:pt x="830" y="739"/>
                  <a:pt x="835" y="734"/>
                </a:cubicBezTo>
                <a:cubicBezTo>
                  <a:pt x="835" y="734"/>
                  <a:pt x="835" y="734"/>
                  <a:pt x="835" y="734"/>
                </a:cubicBezTo>
                <a:close/>
                <a:moveTo>
                  <a:pt x="792" y="687"/>
                </a:moveTo>
                <a:cubicBezTo>
                  <a:pt x="793" y="687"/>
                  <a:pt x="796" y="687"/>
                  <a:pt x="795" y="686"/>
                </a:cubicBezTo>
                <a:cubicBezTo>
                  <a:pt x="795" y="685"/>
                  <a:pt x="794" y="685"/>
                  <a:pt x="794" y="685"/>
                </a:cubicBezTo>
                <a:cubicBezTo>
                  <a:pt x="792" y="685"/>
                  <a:pt x="792" y="685"/>
                  <a:pt x="791" y="685"/>
                </a:cubicBezTo>
                <a:cubicBezTo>
                  <a:pt x="792" y="684"/>
                  <a:pt x="789" y="682"/>
                  <a:pt x="788" y="682"/>
                </a:cubicBezTo>
                <a:cubicBezTo>
                  <a:pt x="784" y="680"/>
                  <a:pt x="780" y="682"/>
                  <a:pt x="776" y="682"/>
                </a:cubicBezTo>
                <a:cubicBezTo>
                  <a:pt x="773" y="681"/>
                  <a:pt x="773" y="685"/>
                  <a:pt x="774" y="686"/>
                </a:cubicBezTo>
                <a:cubicBezTo>
                  <a:pt x="775" y="689"/>
                  <a:pt x="786" y="689"/>
                  <a:pt x="787" y="688"/>
                </a:cubicBezTo>
                <a:cubicBezTo>
                  <a:pt x="788" y="688"/>
                  <a:pt x="790" y="688"/>
                  <a:pt x="791" y="686"/>
                </a:cubicBezTo>
                <a:cubicBezTo>
                  <a:pt x="791" y="686"/>
                  <a:pt x="791" y="687"/>
                  <a:pt x="792" y="687"/>
                </a:cubicBezTo>
                <a:close/>
                <a:moveTo>
                  <a:pt x="805" y="678"/>
                </a:moveTo>
                <a:cubicBezTo>
                  <a:pt x="802" y="678"/>
                  <a:pt x="801" y="680"/>
                  <a:pt x="805" y="680"/>
                </a:cubicBezTo>
                <a:cubicBezTo>
                  <a:pt x="806" y="680"/>
                  <a:pt x="807" y="678"/>
                  <a:pt x="805" y="678"/>
                </a:cubicBezTo>
                <a:close/>
                <a:moveTo>
                  <a:pt x="819" y="690"/>
                </a:moveTo>
                <a:cubicBezTo>
                  <a:pt x="820" y="690"/>
                  <a:pt x="821" y="688"/>
                  <a:pt x="820" y="687"/>
                </a:cubicBezTo>
                <a:cubicBezTo>
                  <a:pt x="819" y="687"/>
                  <a:pt x="818" y="688"/>
                  <a:pt x="818" y="688"/>
                </a:cubicBezTo>
                <a:cubicBezTo>
                  <a:pt x="818" y="689"/>
                  <a:pt x="819" y="690"/>
                  <a:pt x="819" y="690"/>
                </a:cubicBezTo>
                <a:close/>
                <a:moveTo>
                  <a:pt x="836" y="727"/>
                </a:moveTo>
                <a:cubicBezTo>
                  <a:pt x="836" y="725"/>
                  <a:pt x="831" y="721"/>
                  <a:pt x="831" y="724"/>
                </a:cubicBezTo>
                <a:cubicBezTo>
                  <a:pt x="831" y="725"/>
                  <a:pt x="832" y="729"/>
                  <a:pt x="834" y="729"/>
                </a:cubicBezTo>
                <a:cubicBezTo>
                  <a:pt x="835" y="729"/>
                  <a:pt x="836" y="727"/>
                  <a:pt x="836" y="727"/>
                </a:cubicBezTo>
                <a:close/>
                <a:moveTo>
                  <a:pt x="817" y="686"/>
                </a:moveTo>
                <a:cubicBezTo>
                  <a:pt x="819" y="685"/>
                  <a:pt x="817" y="683"/>
                  <a:pt x="816" y="684"/>
                </a:cubicBezTo>
                <a:cubicBezTo>
                  <a:pt x="811" y="688"/>
                  <a:pt x="818" y="690"/>
                  <a:pt x="818" y="687"/>
                </a:cubicBezTo>
                <a:cubicBezTo>
                  <a:pt x="818" y="686"/>
                  <a:pt x="817" y="686"/>
                  <a:pt x="817" y="686"/>
                </a:cubicBezTo>
                <a:cubicBezTo>
                  <a:pt x="817" y="686"/>
                  <a:pt x="817" y="686"/>
                  <a:pt x="817" y="686"/>
                </a:cubicBezTo>
                <a:close/>
                <a:moveTo>
                  <a:pt x="817" y="694"/>
                </a:moveTo>
                <a:cubicBezTo>
                  <a:pt x="817" y="695"/>
                  <a:pt x="819" y="699"/>
                  <a:pt x="820" y="699"/>
                </a:cubicBezTo>
                <a:cubicBezTo>
                  <a:pt x="822" y="699"/>
                  <a:pt x="820" y="695"/>
                  <a:pt x="820" y="695"/>
                </a:cubicBezTo>
                <a:cubicBezTo>
                  <a:pt x="819" y="694"/>
                  <a:pt x="818" y="695"/>
                  <a:pt x="818" y="693"/>
                </a:cubicBezTo>
                <a:cubicBezTo>
                  <a:pt x="817" y="692"/>
                  <a:pt x="815" y="692"/>
                  <a:pt x="817" y="694"/>
                </a:cubicBezTo>
                <a:close/>
                <a:moveTo>
                  <a:pt x="824" y="757"/>
                </a:moveTo>
                <a:cubicBezTo>
                  <a:pt x="825" y="757"/>
                  <a:pt x="826" y="756"/>
                  <a:pt x="826" y="756"/>
                </a:cubicBezTo>
                <a:cubicBezTo>
                  <a:pt x="827" y="754"/>
                  <a:pt x="827" y="754"/>
                  <a:pt x="826" y="752"/>
                </a:cubicBezTo>
                <a:cubicBezTo>
                  <a:pt x="826" y="751"/>
                  <a:pt x="826" y="751"/>
                  <a:pt x="825" y="752"/>
                </a:cubicBezTo>
                <a:cubicBezTo>
                  <a:pt x="823" y="755"/>
                  <a:pt x="823" y="755"/>
                  <a:pt x="823" y="756"/>
                </a:cubicBezTo>
                <a:cubicBezTo>
                  <a:pt x="824" y="756"/>
                  <a:pt x="824" y="757"/>
                  <a:pt x="824" y="757"/>
                </a:cubicBezTo>
                <a:close/>
                <a:moveTo>
                  <a:pt x="831" y="772"/>
                </a:moveTo>
                <a:cubicBezTo>
                  <a:pt x="831" y="772"/>
                  <a:pt x="832" y="771"/>
                  <a:pt x="831" y="771"/>
                </a:cubicBezTo>
                <a:cubicBezTo>
                  <a:pt x="829" y="769"/>
                  <a:pt x="830" y="770"/>
                  <a:pt x="826" y="771"/>
                </a:cubicBezTo>
                <a:cubicBezTo>
                  <a:pt x="824" y="771"/>
                  <a:pt x="824" y="772"/>
                  <a:pt x="825" y="773"/>
                </a:cubicBezTo>
                <a:cubicBezTo>
                  <a:pt x="825" y="773"/>
                  <a:pt x="825" y="775"/>
                  <a:pt x="825" y="775"/>
                </a:cubicBezTo>
                <a:cubicBezTo>
                  <a:pt x="824" y="777"/>
                  <a:pt x="824" y="777"/>
                  <a:pt x="824" y="777"/>
                </a:cubicBezTo>
                <a:cubicBezTo>
                  <a:pt x="823" y="777"/>
                  <a:pt x="821" y="777"/>
                  <a:pt x="821" y="778"/>
                </a:cubicBezTo>
                <a:cubicBezTo>
                  <a:pt x="821" y="779"/>
                  <a:pt x="827" y="779"/>
                  <a:pt x="828" y="779"/>
                </a:cubicBezTo>
                <a:cubicBezTo>
                  <a:pt x="831" y="779"/>
                  <a:pt x="830" y="774"/>
                  <a:pt x="830" y="774"/>
                </a:cubicBezTo>
                <a:cubicBezTo>
                  <a:pt x="831" y="772"/>
                  <a:pt x="831" y="772"/>
                  <a:pt x="831" y="772"/>
                </a:cubicBezTo>
                <a:close/>
                <a:moveTo>
                  <a:pt x="835" y="765"/>
                </a:moveTo>
                <a:cubicBezTo>
                  <a:pt x="835" y="764"/>
                  <a:pt x="833" y="764"/>
                  <a:pt x="832" y="764"/>
                </a:cubicBezTo>
                <a:cubicBezTo>
                  <a:pt x="830" y="764"/>
                  <a:pt x="830" y="767"/>
                  <a:pt x="834" y="767"/>
                </a:cubicBezTo>
                <a:cubicBezTo>
                  <a:pt x="834" y="767"/>
                  <a:pt x="835" y="765"/>
                  <a:pt x="835" y="765"/>
                </a:cubicBezTo>
                <a:close/>
                <a:moveTo>
                  <a:pt x="741" y="749"/>
                </a:moveTo>
                <a:cubicBezTo>
                  <a:pt x="740" y="748"/>
                  <a:pt x="738" y="751"/>
                  <a:pt x="741" y="752"/>
                </a:cubicBezTo>
                <a:cubicBezTo>
                  <a:pt x="743" y="753"/>
                  <a:pt x="742" y="749"/>
                  <a:pt x="741" y="749"/>
                </a:cubicBezTo>
                <a:close/>
                <a:moveTo>
                  <a:pt x="752" y="754"/>
                </a:moveTo>
                <a:cubicBezTo>
                  <a:pt x="751" y="752"/>
                  <a:pt x="749" y="750"/>
                  <a:pt x="748" y="752"/>
                </a:cubicBezTo>
                <a:cubicBezTo>
                  <a:pt x="748" y="752"/>
                  <a:pt x="749" y="756"/>
                  <a:pt x="752" y="756"/>
                </a:cubicBezTo>
                <a:cubicBezTo>
                  <a:pt x="755" y="756"/>
                  <a:pt x="752" y="754"/>
                  <a:pt x="752" y="754"/>
                </a:cubicBezTo>
                <a:close/>
                <a:moveTo>
                  <a:pt x="757" y="756"/>
                </a:moveTo>
                <a:cubicBezTo>
                  <a:pt x="757" y="757"/>
                  <a:pt x="759" y="758"/>
                  <a:pt x="759" y="755"/>
                </a:cubicBezTo>
                <a:cubicBezTo>
                  <a:pt x="760" y="750"/>
                  <a:pt x="756" y="752"/>
                  <a:pt x="756" y="754"/>
                </a:cubicBezTo>
                <a:cubicBezTo>
                  <a:pt x="756" y="755"/>
                  <a:pt x="758" y="753"/>
                  <a:pt x="757" y="755"/>
                </a:cubicBezTo>
                <a:cubicBezTo>
                  <a:pt x="757" y="756"/>
                  <a:pt x="757" y="756"/>
                  <a:pt x="757" y="756"/>
                </a:cubicBezTo>
                <a:close/>
                <a:moveTo>
                  <a:pt x="935" y="895"/>
                </a:moveTo>
                <a:cubicBezTo>
                  <a:pt x="936" y="895"/>
                  <a:pt x="939" y="896"/>
                  <a:pt x="940" y="895"/>
                </a:cubicBezTo>
                <a:cubicBezTo>
                  <a:pt x="940" y="894"/>
                  <a:pt x="943" y="893"/>
                  <a:pt x="943" y="892"/>
                </a:cubicBezTo>
                <a:cubicBezTo>
                  <a:pt x="941" y="888"/>
                  <a:pt x="940" y="892"/>
                  <a:pt x="937" y="892"/>
                </a:cubicBezTo>
                <a:cubicBezTo>
                  <a:pt x="937" y="892"/>
                  <a:pt x="936" y="892"/>
                  <a:pt x="936" y="892"/>
                </a:cubicBezTo>
                <a:cubicBezTo>
                  <a:pt x="936" y="892"/>
                  <a:pt x="936" y="891"/>
                  <a:pt x="936" y="891"/>
                </a:cubicBezTo>
                <a:cubicBezTo>
                  <a:pt x="937" y="892"/>
                  <a:pt x="938" y="890"/>
                  <a:pt x="939" y="889"/>
                </a:cubicBezTo>
                <a:cubicBezTo>
                  <a:pt x="939" y="888"/>
                  <a:pt x="939" y="888"/>
                  <a:pt x="939" y="887"/>
                </a:cubicBezTo>
                <a:cubicBezTo>
                  <a:pt x="940" y="888"/>
                  <a:pt x="941" y="888"/>
                  <a:pt x="941" y="887"/>
                </a:cubicBezTo>
                <a:cubicBezTo>
                  <a:pt x="941" y="885"/>
                  <a:pt x="939" y="884"/>
                  <a:pt x="938" y="884"/>
                </a:cubicBezTo>
                <a:cubicBezTo>
                  <a:pt x="936" y="887"/>
                  <a:pt x="935" y="887"/>
                  <a:pt x="938" y="887"/>
                </a:cubicBezTo>
                <a:cubicBezTo>
                  <a:pt x="937" y="887"/>
                  <a:pt x="935" y="889"/>
                  <a:pt x="935" y="890"/>
                </a:cubicBezTo>
                <a:cubicBezTo>
                  <a:pt x="935" y="890"/>
                  <a:pt x="933" y="891"/>
                  <a:pt x="934" y="892"/>
                </a:cubicBezTo>
                <a:cubicBezTo>
                  <a:pt x="933" y="892"/>
                  <a:pt x="932" y="894"/>
                  <a:pt x="932" y="895"/>
                </a:cubicBezTo>
                <a:cubicBezTo>
                  <a:pt x="930" y="895"/>
                  <a:pt x="930" y="895"/>
                  <a:pt x="928" y="897"/>
                </a:cubicBezTo>
                <a:cubicBezTo>
                  <a:pt x="928" y="898"/>
                  <a:pt x="929" y="899"/>
                  <a:pt x="931" y="898"/>
                </a:cubicBezTo>
                <a:cubicBezTo>
                  <a:pt x="932" y="897"/>
                  <a:pt x="933" y="897"/>
                  <a:pt x="933" y="895"/>
                </a:cubicBezTo>
                <a:cubicBezTo>
                  <a:pt x="934" y="895"/>
                  <a:pt x="935" y="895"/>
                  <a:pt x="935" y="894"/>
                </a:cubicBezTo>
                <a:cubicBezTo>
                  <a:pt x="935" y="895"/>
                  <a:pt x="935" y="895"/>
                  <a:pt x="935" y="895"/>
                </a:cubicBezTo>
                <a:close/>
                <a:moveTo>
                  <a:pt x="935" y="893"/>
                </a:moveTo>
                <a:cubicBezTo>
                  <a:pt x="935" y="892"/>
                  <a:pt x="935" y="892"/>
                  <a:pt x="935" y="892"/>
                </a:cubicBezTo>
                <a:cubicBezTo>
                  <a:pt x="934" y="892"/>
                  <a:pt x="934" y="892"/>
                  <a:pt x="934" y="892"/>
                </a:cubicBezTo>
                <a:cubicBezTo>
                  <a:pt x="935" y="893"/>
                  <a:pt x="935" y="893"/>
                  <a:pt x="935" y="893"/>
                </a:cubicBezTo>
                <a:close/>
                <a:moveTo>
                  <a:pt x="784" y="1419"/>
                </a:moveTo>
                <a:cubicBezTo>
                  <a:pt x="784" y="1420"/>
                  <a:pt x="784" y="1420"/>
                  <a:pt x="787" y="1420"/>
                </a:cubicBezTo>
                <a:cubicBezTo>
                  <a:pt x="787" y="1420"/>
                  <a:pt x="787" y="1418"/>
                  <a:pt x="787" y="1418"/>
                </a:cubicBezTo>
                <a:cubicBezTo>
                  <a:pt x="787" y="1417"/>
                  <a:pt x="784" y="1415"/>
                  <a:pt x="784" y="1419"/>
                </a:cubicBezTo>
                <a:close/>
                <a:moveTo>
                  <a:pt x="794" y="1460"/>
                </a:moveTo>
                <a:cubicBezTo>
                  <a:pt x="796" y="1462"/>
                  <a:pt x="797" y="1460"/>
                  <a:pt x="797" y="1459"/>
                </a:cubicBezTo>
                <a:cubicBezTo>
                  <a:pt x="797" y="1458"/>
                  <a:pt x="795" y="1458"/>
                  <a:pt x="794" y="1460"/>
                </a:cubicBezTo>
                <a:close/>
                <a:moveTo>
                  <a:pt x="793" y="1444"/>
                </a:moveTo>
                <a:cubicBezTo>
                  <a:pt x="794" y="1444"/>
                  <a:pt x="797" y="1443"/>
                  <a:pt x="795" y="1442"/>
                </a:cubicBezTo>
                <a:cubicBezTo>
                  <a:pt x="794" y="1441"/>
                  <a:pt x="794" y="1441"/>
                  <a:pt x="794" y="1441"/>
                </a:cubicBezTo>
                <a:cubicBezTo>
                  <a:pt x="794" y="1440"/>
                  <a:pt x="792" y="1440"/>
                  <a:pt x="792" y="1441"/>
                </a:cubicBezTo>
                <a:cubicBezTo>
                  <a:pt x="792" y="1442"/>
                  <a:pt x="792" y="1444"/>
                  <a:pt x="793" y="1444"/>
                </a:cubicBezTo>
                <a:close/>
                <a:moveTo>
                  <a:pt x="775" y="1412"/>
                </a:moveTo>
                <a:cubicBezTo>
                  <a:pt x="775" y="1412"/>
                  <a:pt x="777" y="1412"/>
                  <a:pt x="777" y="1411"/>
                </a:cubicBezTo>
                <a:cubicBezTo>
                  <a:pt x="777" y="1411"/>
                  <a:pt x="776" y="1409"/>
                  <a:pt x="775" y="1409"/>
                </a:cubicBezTo>
                <a:cubicBezTo>
                  <a:pt x="774" y="1410"/>
                  <a:pt x="775" y="1412"/>
                  <a:pt x="775" y="1412"/>
                </a:cubicBezTo>
                <a:close/>
                <a:moveTo>
                  <a:pt x="798" y="1452"/>
                </a:moveTo>
                <a:cubicBezTo>
                  <a:pt x="798" y="1452"/>
                  <a:pt x="798" y="1451"/>
                  <a:pt x="798" y="1451"/>
                </a:cubicBezTo>
                <a:cubicBezTo>
                  <a:pt x="795" y="1450"/>
                  <a:pt x="796" y="1450"/>
                  <a:pt x="794" y="1452"/>
                </a:cubicBezTo>
                <a:cubicBezTo>
                  <a:pt x="793" y="1453"/>
                  <a:pt x="798" y="1453"/>
                  <a:pt x="798" y="1452"/>
                </a:cubicBezTo>
                <a:close/>
                <a:moveTo>
                  <a:pt x="774" y="1394"/>
                </a:moveTo>
                <a:cubicBezTo>
                  <a:pt x="774" y="1393"/>
                  <a:pt x="771" y="1395"/>
                  <a:pt x="771" y="1395"/>
                </a:cubicBezTo>
                <a:cubicBezTo>
                  <a:pt x="771" y="1396"/>
                  <a:pt x="772" y="1397"/>
                  <a:pt x="772" y="1397"/>
                </a:cubicBezTo>
                <a:cubicBezTo>
                  <a:pt x="775" y="1396"/>
                  <a:pt x="774" y="1396"/>
                  <a:pt x="774" y="1394"/>
                </a:cubicBezTo>
                <a:close/>
                <a:moveTo>
                  <a:pt x="783" y="1401"/>
                </a:moveTo>
                <a:cubicBezTo>
                  <a:pt x="781" y="1404"/>
                  <a:pt x="781" y="1404"/>
                  <a:pt x="783" y="1404"/>
                </a:cubicBezTo>
                <a:cubicBezTo>
                  <a:pt x="785" y="1404"/>
                  <a:pt x="784" y="1402"/>
                  <a:pt x="784" y="1401"/>
                </a:cubicBezTo>
                <a:cubicBezTo>
                  <a:pt x="784" y="1401"/>
                  <a:pt x="783" y="1401"/>
                  <a:pt x="783" y="1401"/>
                </a:cubicBezTo>
                <a:close/>
                <a:moveTo>
                  <a:pt x="785" y="1409"/>
                </a:moveTo>
                <a:cubicBezTo>
                  <a:pt x="784" y="1409"/>
                  <a:pt x="782" y="1412"/>
                  <a:pt x="782" y="1412"/>
                </a:cubicBezTo>
                <a:cubicBezTo>
                  <a:pt x="782" y="1412"/>
                  <a:pt x="783" y="1412"/>
                  <a:pt x="783" y="1412"/>
                </a:cubicBezTo>
                <a:cubicBezTo>
                  <a:pt x="784" y="1413"/>
                  <a:pt x="784" y="1413"/>
                  <a:pt x="784" y="1413"/>
                </a:cubicBezTo>
                <a:cubicBezTo>
                  <a:pt x="783" y="1413"/>
                  <a:pt x="782" y="1414"/>
                  <a:pt x="782" y="1414"/>
                </a:cubicBezTo>
                <a:cubicBezTo>
                  <a:pt x="782" y="1416"/>
                  <a:pt x="782" y="1416"/>
                  <a:pt x="783" y="1417"/>
                </a:cubicBezTo>
                <a:cubicBezTo>
                  <a:pt x="784" y="1417"/>
                  <a:pt x="785" y="1416"/>
                  <a:pt x="785" y="1415"/>
                </a:cubicBezTo>
                <a:cubicBezTo>
                  <a:pt x="785" y="1415"/>
                  <a:pt x="785" y="1415"/>
                  <a:pt x="785" y="1414"/>
                </a:cubicBezTo>
                <a:cubicBezTo>
                  <a:pt x="786" y="1415"/>
                  <a:pt x="786" y="1416"/>
                  <a:pt x="787" y="1416"/>
                </a:cubicBezTo>
                <a:cubicBezTo>
                  <a:pt x="788" y="1416"/>
                  <a:pt x="790" y="1415"/>
                  <a:pt x="790" y="1414"/>
                </a:cubicBezTo>
                <a:cubicBezTo>
                  <a:pt x="790" y="1413"/>
                  <a:pt x="787" y="1411"/>
                  <a:pt x="787" y="1410"/>
                </a:cubicBezTo>
                <a:cubicBezTo>
                  <a:pt x="787" y="1409"/>
                  <a:pt x="789" y="1408"/>
                  <a:pt x="788" y="1407"/>
                </a:cubicBezTo>
                <a:cubicBezTo>
                  <a:pt x="788" y="1407"/>
                  <a:pt x="784" y="1407"/>
                  <a:pt x="785" y="1408"/>
                </a:cubicBezTo>
                <a:cubicBezTo>
                  <a:pt x="786" y="1409"/>
                  <a:pt x="786" y="1409"/>
                  <a:pt x="786" y="1409"/>
                </a:cubicBezTo>
                <a:cubicBezTo>
                  <a:pt x="785" y="1410"/>
                  <a:pt x="785" y="1410"/>
                  <a:pt x="785" y="1410"/>
                </a:cubicBezTo>
                <a:cubicBezTo>
                  <a:pt x="785" y="1409"/>
                  <a:pt x="785" y="1409"/>
                  <a:pt x="785" y="1409"/>
                </a:cubicBezTo>
                <a:close/>
                <a:moveTo>
                  <a:pt x="789" y="1445"/>
                </a:moveTo>
                <a:cubicBezTo>
                  <a:pt x="790" y="1445"/>
                  <a:pt x="790" y="1444"/>
                  <a:pt x="790" y="1444"/>
                </a:cubicBezTo>
                <a:cubicBezTo>
                  <a:pt x="790" y="1441"/>
                  <a:pt x="788" y="1442"/>
                  <a:pt x="788" y="1443"/>
                </a:cubicBezTo>
                <a:cubicBezTo>
                  <a:pt x="788" y="1443"/>
                  <a:pt x="788" y="1445"/>
                  <a:pt x="789" y="1445"/>
                </a:cubicBezTo>
                <a:close/>
                <a:moveTo>
                  <a:pt x="783" y="1398"/>
                </a:moveTo>
                <a:cubicBezTo>
                  <a:pt x="781" y="1397"/>
                  <a:pt x="782" y="1397"/>
                  <a:pt x="779" y="1399"/>
                </a:cubicBezTo>
                <a:cubicBezTo>
                  <a:pt x="778" y="1400"/>
                  <a:pt x="781" y="1401"/>
                  <a:pt x="781" y="1400"/>
                </a:cubicBezTo>
                <a:cubicBezTo>
                  <a:pt x="781" y="1400"/>
                  <a:pt x="785" y="1399"/>
                  <a:pt x="783" y="1398"/>
                </a:cubicBezTo>
                <a:close/>
                <a:moveTo>
                  <a:pt x="778" y="1409"/>
                </a:moveTo>
                <a:cubicBezTo>
                  <a:pt x="779" y="1409"/>
                  <a:pt x="779" y="1407"/>
                  <a:pt x="778" y="1407"/>
                </a:cubicBezTo>
                <a:cubicBezTo>
                  <a:pt x="776" y="1407"/>
                  <a:pt x="777" y="1408"/>
                  <a:pt x="777" y="1409"/>
                </a:cubicBezTo>
                <a:cubicBezTo>
                  <a:pt x="777" y="1410"/>
                  <a:pt x="777" y="1409"/>
                  <a:pt x="778" y="1409"/>
                </a:cubicBezTo>
                <a:close/>
                <a:moveTo>
                  <a:pt x="869" y="1521"/>
                </a:moveTo>
                <a:cubicBezTo>
                  <a:pt x="869" y="1521"/>
                  <a:pt x="867" y="1522"/>
                  <a:pt x="866" y="1522"/>
                </a:cubicBezTo>
                <a:cubicBezTo>
                  <a:pt x="865" y="1521"/>
                  <a:pt x="862" y="1521"/>
                  <a:pt x="862" y="1521"/>
                </a:cubicBezTo>
                <a:cubicBezTo>
                  <a:pt x="860" y="1520"/>
                  <a:pt x="856" y="1523"/>
                  <a:pt x="865" y="1523"/>
                </a:cubicBezTo>
                <a:cubicBezTo>
                  <a:pt x="865" y="1523"/>
                  <a:pt x="868" y="1526"/>
                  <a:pt x="870" y="1526"/>
                </a:cubicBezTo>
                <a:cubicBezTo>
                  <a:pt x="871" y="1526"/>
                  <a:pt x="872" y="1524"/>
                  <a:pt x="870" y="1524"/>
                </a:cubicBezTo>
                <a:cubicBezTo>
                  <a:pt x="869" y="1524"/>
                  <a:pt x="869" y="1523"/>
                  <a:pt x="869" y="1523"/>
                </a:cubicBezTo>
                <a:cubicBezTo>
                  <a:pt x="869" y="1522"/>
                  <a:pt x="869" y="1521"/>
                  <a:pt x="869" y="1521"/>
                </a:cubicBezTo>
                <a:close/>
                <a:moveTo>
                  <a:pt x="859" y="1510"/>
                </a:moveTo>
                <a:cubicBezTo>
                  <a:pt x="858" y="1512"/>
                  <a:pt x="860" y="1513"/>
                  <a:pt x="861" y="1515"/>
                </a:cubicBezTo>
                <a:cubicBezTo>
                  <a:pt x="861" y="1516"/>
                  <a:pt x="866" y="1516"/>
                  <a:pt x="864" y="1515"/>
                </a:cubicBezTo>
                <a:cubicBezTo>
                  <a:pt x="864" y="1514"/>
                  <a:pt x="863" y="1514"/>
                  <a:pt x="863" y="1514"/>
                </a:cubicBezTo>
                <a:cubicBezTo>
                  <a:pt x="864" y="1511"/>
                  <a:pt x="863" y="1512"/>
                  <a:pt x="863" y="1510"/>
                </a:cubicBezTo>
                <a:cubicBezTo>
                  <a:pt x="862" y="1507"/>
                  <a:pt x="859" y="1506"/>
                  <a:pt x="859" y="1508"/>
                </a:cubicBezTo>
                <a:cubicBezTo>
                  <a:pt x="859" y="1509"/>
                  <a:pt x="860" y="1509"/>
                  <a:pt x="859" y="1510"/>
                </a:cubicBezTo>
                <a:close/>
                <a:moveTo>
                  <a:pt x="850" y="1514"/>
                </a:moveTo>
                <a:cubicBezTo>
                  <a:pt x="851" y="1514"/>
                  <a:pt x="852" y="1516"/>
                  <a:pt x="853" y="1515"/>
                </a:cubicBezTo>
                <a:cubicBezTo>
                  <a:pt x="854" y="1514"/>
                  <a:pt x="856" y="1517"/>
                  <a:pt x="858" y="1516"/>
                </a:cubicBezTo>
                <a:cubicBezTo>
                  <a:pt x="859" y="1516"/>
                  <a:pt x="861" y="1515"/>
                  <a:pt x="859" y="1514"/>
                </a:cubicBezTo>
                <a:cubicBezTo>
                  <a:pt x="857" y="1513"/>
                  <a:pt x="859" y="1513"/>
                  <a:pt x="855" y="1512"/>
                </a:cubicBezTo>
                <a:cubicBezTo>
                  <a:pt x="855" y="1512"/>
                  <a:pt x="854" y="1512"/>
                  <a:pt x="850" y="1511"/>
                </a:cubicBezTo>
                <a:cubicBezTo>
                  <a:pt x="848" y="1510"/>
                  <a:pt x="848" y="1511"/>
                  <a:pt x="849" y="1511"/>
                </a:cubicBezTo>
                <a:cubicBezTo>
                  <a:pt x="847" y="1512"/>
                  <a:pt x="847" y="1515"/>
                  <a:pt x="847" y="1515"/>
                </a:cubicBezTo>
                <a:cubicBezTo>
                  <a:pt x="847" y="1515"/>
                  <a:pt x="847" y="1516"/>
                  <a:pt x="848" y="1516"/>
                </a:cubicBezTo>
                <a:cubicBezTo>
                  <a:pt x="851" y="1517"/>
                  <a:pt x="849" y="1514"/>
                  <a:pt x="850" y="1514"/>
                </a:cubicBezTo>
                <a:cubicBezTo>
                  <a:pt x="850" y="1514"/>
                  <a:pt x="850" y="1514"/>
                  <a:pt x="850" y="1514"/>
                </a:cubicBezTo>
                <a:close/>
                <a:moveTo>
                  <a:pt x="895" y="1532"/>
                </a:moveTo>
                <a:cubicBezTo>
                  <a:pt x="895" y="1533"/>
                  <a:pt x="897" y="1533"/>
                  <a:pt x="897" y="1533"/>
                </a:cubicBezTo>
                <a:cubicBezTo>
                  <a:pt x="898" y="1533"/>
                  <a:pt x="898" y="1532"/>
                  <a:pt x="900" y="1532"/>
                </a:cubicBezTo>
                <a:cubicBezTo>
                  <a:pt x="900" y="1532"/>
                  <a:pt x="901" y="1531"/>
                  <a:pt x="900" y="1530"/>
                </a:cubicBezTo>
                <a:cubicBezTo>
                  <a:pt x="899" y="1530"/>
                  <a:pt x="898" y="1529"/>
                  <a:pt x="897" y="1530"/>
                </a:cubicBezTo>
                <a:cubicBezTo>
                  <a:pt x="897" y="1530"/>
                  <a:pt x="897" y="1530"/>
                  <a:pt x="897" y="1531"/>
                </a:cubicBezTo>
                <a:cubicBezTo>
                  <a:pt x="896" y="1531"/>
                  <a:pt x="895" y="1531"/>
                  <a:pt x="895" y="1532"/>
                </a:cubicBezTo>
                <a:close/>
                <a:moveTo>
                  <a:pt x="827" y="1503"/>
                </a:moveTo>
                <a:cubicBezTo>
                  <a:pt x="826" y="1503"/>
                  <a:pt x="827" y="1505"/>
                  <a:pt x="827" y="1505"/>
                </a:cubicBezTo>
                <a:cubicBezTo>
                  <a:pt x="827" y="1505"/>
                  <a:pt x="828" y="1505"/>
                  <a:pt x="829" y="1505"/>
                </a:cubicBezTo>
                <a:cubicBezTo>
                  <a:pt x="829" y="1503"/>
                  <a:pt x="829" y="1503"/>
                  <a:pt x="827" y="1503"/>
                </a:cubicBezTo>
                <a:close/>
                <a:moveTo>
                  <a:pt x="903" y="1531"/>
                </a:moveTo>
                <a:cubicBezTo>
                  <a:pt x="901" y="1531"/>
                  <a:pt x="901" y="1531"/>
                  <a:pt x="901" y="1533"/>
                </a:cubicBezTo>
                <a:cubicBezTo>
                  <a:pt x="901" y="1534"/>
                  <a:pt x="903" y="1533"/>
                  <a:pt x="903" y="1533"/>
                </a:cubicBezTo>
                <a:cubicBezTo>
                  <a:pt x="903" y="1532"/>
                  <a:pt x="904" y="1531"/>
                  <a:pt x="903" y="1531"/>
                </a:cubicBezTo>
                <a:close/>
                <a:moveTo>
                  <a:pt x="791" y="1459"/>
                </a:moveTo>
                <a:cubicBezTo>
                  <a:pt x="792" y="1461"/>
                  <a:pt x="794" y="1461"/>
                  <a:pt x="795" y="1458"/>
                </a:cubicBezTo>
                <a:cubicBezTo>
                  <a:pt x="795" y="1457"/>
                  <a:pt x="792" y="1453"/>
                  <a:pt x="791" y="1455"/>
                </a:cubicBezTo>
                <a:cubicBezTo>
                  <a:pt x="789" y="1457"/>
                  <a:pt x="790" y="1457"/>
                  <a:pt x="792" y="1457"/>
                </a:cubicBezTo>
                <a:cubicBezTo>
                  <a:pt x="792" y="1457"/>
                  <a:pt x="792" y="1458"/>
                  <a:pt x="792" y="1458"/>
                </a:cubicBezTo>
                <a:cubicBezTo>
                  <a:pt x="791" y="1459"/>
                  <a:pt x="791" y="1459"/>
                  <a:pt x="791" y="1459"/>
                </a:cubicBezTo>
                <a:close/>
                <a:moveTo>
                  <a:pt x="788" y="1451"/>
                </a:moveTo>
                <a:cubicBezTo>
                  <a:pt x="787" y="1451"/>
                  <a:pt x="786" y="1450"/>
                  <a:pt x="787" y="1451"/>
                </a:cubicBezTo>
                <a:cubicBezTo>
                  <a:pt x="787" y="1454"/>
                  <a:pt x="788" y="1455"/>
                  <a:pt x="791" y="1454"/>
                </a:cubicBezTo>
                <a:cubicBezTo>
                  <a:pt x="791" y="1453"/>
                  <a:pt x="791" y="1453"/>
                  <a:pt x="791" y="1453"/>
                </a:cubicBezTo>
                <a:cubicBezTo>
                  <a:pt x="794" y="1454"/>
                  <a:pt x="794" y="1453"/>
                  <a:pt x="792" y="1451"/>
                </a:cubicBezTo>
                <a:cubicBezTo>
                  <a:pt x="797" y="1452"/>
                  <a:pt x="793" y="1447"/>
                  <a:pt x="792" y="1447"/>
                </a:cubicBezTo>
                <a:cubicBezTo>
                  <a:pt x="795" y="1445"/>
                  <a:pt x="791" y="1442"/>
                  <a:pt x="790" y="1445"/>
                </a:cubicBezTo>
                <a:cubicBezTo>
                  <a:pt x="790" y="1445"/>
                  <a:pt x="790" y="1447"/>
                  <a:pt x="790" y="1447"/>
                </a:cubicBezTo>
                <a:cubicBezTo>
                  <a:pt x="790" y="1447"/>
                  <a:pt x="791" y="1447"/>
                  <a:pt x="791" y="1447"/>
                </a:cubicBezTo>
                <a:cubicBezTo>
                  <a:pt x="791" y="1447"/>
                  <a:pt x="790" y="1447"/>
                  <a:pt x="790" y="1448"/>
                </a:cubicBezTo>
                <a:cubicBezTo>
                  <a:pt x="790" y="1447"/>
                  <a:pt x="788" y="1445"/>
                  <a:pt x="788" y="1446"/>
                </a:cubicBezTo>
                <a:cubicBezTo>
                  <a:pt x="787" y="1448"/>
                  <a:pt x="787" y="1448"/>
                  <a:pt x="788" y="1450"/>
                </a:cubicBezTo>
                <a:cubicBezTo>
                  <a:pt x="788" y="1450"/>
                  <a:pt x="789" y="1451"/>
                  <a:pt x="790" y="1452"/>
                </a:cubicBezTo>
                <a:cubicBezTo>
                  <a:pt x="788" y="1451"/>
                  <a:pt x="788" y="1451"/>
                  <a:pt x="788" y="1451"/>
                </a:cubicBezTo>
                <a:close/>
                <a:moveTo>
                  <a:pt x="790" y="1449"/>
                </a:moveTo>
                <a:cubicBezTo>
                  <a:pt x="790" y="1449"/>
                  <a:pt x="790" y="1450"/>
                  <a:pt x="790" y="1450"/>
                </a:cubicBezTo>
                <a:cubicBezTo>
                  <a:pt x="791" y="1450"/>
                  <a:pt x="791" y="1450"/>
                  <a:pt x="791" y="1450"/>
                </a:cubicBezTo>
                <a:cubicBezTo>
                  <a:pt x="790" y="1449"/>
                  <a:pt x="790" y="1449"/>
                  <a:pt x="790" y="1449"/>
                </a:cubicBezTo>
                <a:cubicBezTo>
                  <a:pt x="790" y="1449"/>
                  <a:pt x="790" y="1449"/>
                  <a:pt x="790" y="1449"/>
                </a:cubicBezTo>
                <a:close/>
                <a:moveTo>
                  <a:pt x="814" y="1493"/>
                </a:moveTo>
                <a:cubicBezTo>
                  <a:pt x="816" y="1493"/>
                  <a:pt x="816" y="1494"/>
                  <a:pt x="818" y="1493"/>
                </a:cubicBezTo>
                <a:cubicBezTo>
                  <a:pt x="818" y="1493"/>
                  <a:pt x="817" y="1492"/>
                  <a:pt x="817" y="1492"/>
                </a:cubicBezTo>
                <a:cubicBezTo>
                  <a:pt x="814" y="1492"/>
                  <a:pt x="814" y="1491"/>
                  <a:pt x="814" y="1493"/>
                </a:cubicBezTo>
                <a:cubicBezTo>
                  <a:pt x="814" y="1493"/>
                  <a:pt x="814" y="1493"/>
                  <a:pt x="814" y="1493"/>
                </a:cubicBezTo>
                <a:close/>
                <a:moveTo>
                  <a:pt x="802" y="1469"/>
                </a:moveTo>
                <a:cubicBezTo>
                  <a:pt x="802" y="1468"/>
                  <a:pt x="799" y="1468"/>
                  <a:pt x="799" y="1469"/>
                </a:cubicBezTo>
                <a:cubicBezTo>
                  <a:pt x="799" y="1470"/>
                  <a:pt x="798" y="1469"/>
                  <a:pt x="799" y="1471"/>
                </a:cubicBezTo>
                <a:cubicBezTo>
                  <a:pt x="800" y="1473"/>
                  <a:pt x="800" y="1473"/>
                  <a:pt x="800" y="1473"/>
                </a:cubicBezTo>
                <a:cubicBezTo>
                  <a:pt x="800" y="1474"/>
                  <a:pt x="799" y="1477"/>
                  <a:pt x="802" y="1477"/>
                </a:cubicBezTo>
                <a:cubicBezTo>
                  <a:pt x="803" y="1476"/>
                  <a:pt x="803" y="1476"/>
                  <a:pt x="803" y="1475"/>
                </a:cubicBezTo>
                <a:cubicBezTo>
                  <a:pt x="803" y="1474"/>
                  <a:pt x="803" y="1474"/>
                  <a:pt x="803" y="1473"/>
                </a:cubicBezTo>
                <a:cubicBezTo>
                  <a:pt x="803" y="1471"/>
                  <a:pt x="804" y="1470"/>
                  <a:pt x="802" y="1469"/>
                </a:cubicBezTo>
                <a:close/>
                <a:moveTo>
                  <a:pt x="812" y="1490"/>
                </a:moveTo>
                <a:cubicBezTo>
                  <a:pt x="813" y="1492"/>
                  <a:pt x="814" y="1491"/>
                  <a:pt x="814" y="1490"/>
                </a:cubicBezTo>
                <a:cubicBezTo>
                  <a:pt x="814" y="1490"/>
                  <a:pt x="814" y="1489"/>
                  <a:pt x="813" y="1489"/>
                </a:cubicBezTo>
                <a:cubicBezTo>
                  <a:pt x="815" y="1488"/>
                  <a:pt x="812" y="1486"/>
                  <a:pt x="812" y="1486"/>
                </a:cubicBezTo>
                <a:cubicBezTo>
                  <a:pt x="809" y="1487"/>
                  <a:pt x="810" y="1486"/>
                  <a:pt x="810" y="1490"/>
                </a:cubicBezTo>
                <a:cubicBezTo>
                  <a:pt x="810" y="1491"/>
                  <a:pt x="811" y="1490"/>
                  <a:pt x="812" y="1490"/>
                </a:cubicBezTo>
                <a:cubicBezTo>
                  <a:pt x="812" y="1490"/>
                  <a:pt x="812" y="1490"/>
                  <a:pt x="812" y="1490"/>
                </a:cubicBezTo>
                <a:close/>
                <a:moveTo>
                  <a:pt x="812" y="1482"/>
                </a:moveTo>
                <a:cubicBezTo>
                  <a:pt x="812" y="1481"/>
                  <a:pt x="811" y="1481"/>
                  <a:pt x="811" y="1481"/>
                </a:cubicBezTo>
                <a:cubicBezTo>
                  <a:pt x="809" y="1482"/>
                  <a:pt x="809" y="1482"/>
                  <a:pt x="809" y="1482"/>
                </a:cubicBezTo>
                <a:cubicBezTo>
                  <a:pt x="808" y="1481"/>
                  <a:pt x="808" y="1480"/>
                  <a:pt x="807" y="1482"/>
                </a:cubicBezTo>
                <a:cubicBezTo>
                  <a:pt x="806" y="1482"/>
                  <a:pt x="807" y="1485"/>
                  <a:pt x="807" y="1485"/>
                </a:cubicBezTo>
                <a:cubicBezTo>
                  <a:pt x="809" y="1486"/>
                  <a:pt x="808" y="1485"/>
                  <a:pt x="809" y="1484"/>
                </a:cubicBezTo>
                <a:cubicBezTo>
                  <a:pt x="810" y="1484"/>
                  <a:pt x="812" y="1484"/>
                  <a:pt x="812" y="1482"/>
                </a:cubicBezTo>
                <a:close/>
                <a:moveTo>
                  <a:pt x="778" y="1406"/>
                </a:moveTo>
                <a:cubicBezTo>
                  <a:pt x="778" y="1406"/>
                  <a:pt x="779" y="1408"/>
                  <a:pt x="780" y="1408"/>
                </a:cubicBezTo>
                <a:cubicBezTo>
                  <a:pt x="781" y="1407"/>
                  <a:pt x="781" y="1407"/>
                  <a:pt x="781" y="1407"/>
                </a:cubicBezTo>
                <a:cubicBezTo>
                  <a:pt x="778" y="1409"/>
                  <a:pt x="780" y="1410"/>
                  <a:pt x="781" y="1410"/>
                </a:cubicBezTo>
                <a:cubicBezTo>
                  <a:pt x="782" y="1410"/>
                  <a:pt x="783" y="1410"/>
                  <a:pt x="784" y="1409"/>
                </a:cubicBezTo>
                <a:cubicBezTo>
                  <a:pt x="785" y="1409"/>
                  <a:pt x="785" y="1407"/>
                  <a:pt x="783" y="1406"/>
                </a:cubicBezTo>
                <a:cubicBezTo>
                  <a:pt x="783" y="1406"/>
                  <a:pt x="782" y="1406"/>
                  <a:pt x="782" y="1406"/>
                </a:cubicBezTo>
                <a:cubicBezTo>
                  <a:pt x="781" y="1404"/>
                  <a:pt x="778" y="1406"/>
                  <a:pt x="778" y="1406"/>
                </a:cubicBezTo>
                <a:close/>
                <a:moveTo>
                  <a:pt x="905" y="1523"/>
                </a:moveTo>
                <a:cubicBezTo>
                  <a:pt x="910" y="1523"/>
                  <a:pt x="910" y="1523"/>
                  <a:pt x="913" y="1522"/>
                </a:cubicBezTo>
                <a:cubicBezTo>
                  <a:pt x="913" y="1522"/>
                  <a:pt x="912" y="1520"/>
                  <a:pt x="912" y="1520"/>
                </a:cubicBezTo>
                <a:cubicBezTo>
                  <a:pt x="911" y="1519"/>
                  <a:pt x="909" y="1519"/>
                  <a:pt x="908" y="1519"/>
                </a:cubicBezTo>
                <a:cubicBezTo>
                  <a:pt x="904" y="1520"/>
                  <a:pt x="904" y="1518"/>
                  <a:pt x="900" y="1517"/>
                </a:cubicBezTo>
                <a:cubicBezTo>
                  <a:pt x="899" y="1517"/>
                  <a:pt x="897" y="1515"/>
                  <a:pt x="895" y="1514"/>
                </a:cubicBezTo>
                <a:cubicBezTo>
                  <a:pt x="894" y="1513"/>
                  <a:pt x="890" y="1512"/>
                  <a:pt x="889" y="1512"/>
                </a:cubicBezTo>
                <a:cubicBezTo>
                  <a:pt x="889" y="1511"/>
                  <a:pt x="887" y="1509"/>
                  <a:pt x="886" y="1509"/>
                </a:cubicBezTo>
                <a:cubicBezTo>
                  <a:pt x="885" y="1509"/>
                  <a:pt x="879" y="1504"/>
                  <a:pt x="879" y="1504"/>
                </a:cubicBezTo>
                <a:cubicBezTo>
                  <a:pt x="877" y="1504"/>
                  <a:pt x="877" y="1504"/>
                  <a:pt x="877" y="1504"/>
                </a:cubicBezTo>
                <a:cubicBezTo>
                  <a:pt x="875" y="1502"/>
                  <a:pt x="875" y="1502"/>
                  <a:pt x="875" y="1502"/>
                </a:cubicBezTo>
                <a:cubicBezTo>
                  <a:pt x="879" y="1502"/>
                  <a:pt x="878" y="1502"/>
                  <a:pt x="875" y="1498"/>
                </a:cubicBezTo>
                <a:cubicBezTo>
                  <a:pt x="875" y="1498"/>
                  <a:pt x="874" y="1498"/>
                  <a:pt x="873" y="1498"/>
                </a:cubicBezTo>
                <a:cubicBezTo>
                  <a:pt x="872" y="1497"/>
                  <a:pt x="872" y="1497"/>
                  <a:pt x="869" y="1496"/>
                </a:cubicBezTo>
                <a:cubicBezTo>
                  <a:pt x="869" y="1496"/>
                  <a:pt x="868" y="1497"/>
                  <a:pt x="867" y="1497"/>
                </a:cubicBezTo>
                <a:cubicBezTo>
                  <a:pt x="863" y="1496"/>
                  <a:pt x="865" y="1496"/>
                  <a:pt x="861" y="1497"/>
                </a:cubicBezTo>
                <a:cubicBezTo>
                  <a:pt x="860" y="1497"/>
                  <a:pt x="860" y="1498"/>
                  <a:pt x="860" y="1498"/>
                </a:cubicBezTo>
                <a:cubicBezTo>
                  <a:pt x="859" y="1498"/>
                  <a:pt x="859" y="1498"/>
                  <a:pt x="859" y="1498"/>
                </a:cubicBezTo>
                <a:cubicBezTo>
                  <a:pt x="859" y="1498"/>
                  <a:pt x="857" y="1498"/>
                  <a:pt x="857" y="1499"/>
                </a:cubicBezTo>
                <a:cubicBezTo>
                  <a:pt x="857" y="1499"/>
                  <a:pt x="859" y="1500"/>
                  <a:pt x="860" y="1500"/>
                </a:cubicBezTo>
                <a:cubicBezTo>
                  <a:pt x="858" y="1501"/>
                  <a:pt x="856" y="1501"/>
                  <a:pt x="856" y="1503"/>
                </a:cubicBezTo>
                <a:cubicBezTo>
                  <a:pt x="856" y="1505"/>
                  <a:pt x="859" y="1505"/>
                  <a:pt x="860" y="1505"/>
                </a:cubicBezTo>
                <a:cubicBezTo>
                  <a:pt x="864" y="1507"/>
                  <a:pt x="864" y="1505"/>
                  <a:pt x="867" y="1505"/>
                </a:cubicBezTo>
                <a:cubicBezTo>
                  <a:pt x="869" y="1505"/>
                  <a:pt x="869" y="1505"/>
                  <a:pt x="869" y="1505"/>
                </a:cubicBezTo>
                <a:cubicBezTo>
                  <a:pt x="869" y="1508"/>
                  <a:pt x="866" y="1507"/>
                  <a:pt x="865" y="1508"/>
                </a:cubicBezTo>
                <a:cubicBezTo>
                  <a:pt x="865" y="1509"/>
                  <a:pt x="863" y="1510"/>
                  <a:pt x="865" y="1511"/>
                </a:cubicBezTo>
                <a:cubicBezTo>
                  <a:pt x="870" y="1513"/>
                  <a:pt x="869" y="1514"/>
                  <a:pt x="874" y="1515"/>
                </a:cubicBezTo>
                <a:cubicBezTo>
                  <a:pt x="876" y="1515"/>
                  <a:pt x="876" y="1516"/>
                  <a:pt x="878" y="1517"/>
                </a:cubicBezTo>
                <a:cubicBezTo>
                  <a:pt x="876" y="1518"/>
                  <a:pt x="876" y="1518"/>
                  <a:pt x="874" y="1517"/>
                </a:cubicBezTo>
                <a:cubicBezTo>
                  <a:pt x="874" y="1516"/>
                  <a:pt x="870" y="1516"/>
                  <a:pt x="870" y="1516"/>
                </a:cubicBezTo>
                <a:cubicBezTo>
                  <a:pt x="869" y="1515"/>
                  <a:pt x="868" y="1517"/>
                  <a:pt x="868" y="1517"/>
                </a:cubicBezTo>
                <a:cubicBezTo>
                  <a:pt x="866" y="1517"/>
                  <a:pt x="863" y="1517"/>
                  <a:pt x="862" y="1516"/>
                </a:cubicBezTo>
                <a:cubicBezTo>
                  <a:pt x="861" y="1516"/>
                  <a:pt x="861" y="1517"/>
                  <a:pt x="861" y="1517"/>
                </a:cubicBezTo>
                <a:cubicBezTo>
                  <a:pt x="859" y="1517"/>
                  <a:pt x="857" y="1517"/>
                  <a:pt x="856" y="1517"/>
                </a:cubicBezTo>
                <a:cubicBezTo>
                  <a:pt x="854" y="1518"/>
                  <a:pt x="853" y="1520"/>
                  <a:pt x="854" y="1520"/>
                </a:cubicBezTo>
                <a:cubicBezTo>
                  <a:pt x="855" y="1520"/>
                  <a:pt x="856" y="1520"/>
                  <a:pt x="857" y="1520"/>
                </a:cubicBezTo>
                <a:cubicBezTo>
                  <a:pt x="861" y="1518"/>
                  <a:pt x="859" y="1520"/>
                  <a:pt x="862" y="1520"/>
                </a:cubicBezTo>
                <a:cubicBezTo>
                  <a:pt x="863" y="1520"/>
                  <a:pt x="864" y="1519"/>
                  <a:pt x="864" y="1519"/>
                </a:cubicBezTo>
                <a:cubicBezTo>
                  <a:pt x="865" y="1519"/>
                  <a:pt x="865" y="1521"/>
                  <a:pt x="868" y="1521"/>
                </a:cubicBezTo>
                <a:cubicBezTo>
                  <a:pt x="869" y="1521"/>
                  <a:pt x="868" y="1521"/>
                  <a:pt x="870" y="1521"/>
                </a:cubicBezTo>
                <a:cubicBezTo>
                  <a:pt x="873" y="1521"/>
                  <a:pt x="873" y="1521"/>
                  <a:pt x="873" y="1521"/>
                </a:cubicBezTo>
                <a:cubicBezTo>
                  <a:pt x="873" y="1521"/>
                  <a:pt x="873" y="1522"/>
                  <a:pt x="874" y="1522"/>
                </a:cubicBezTo>
                <a:cubicBezTo>
                  <a:pt x="876" y="1523"/>
                  <a:pt x="876" y="1522"/>
                  <a:pt x="877" y="1523"/>
                </a:cubicBezTo>
                <a:cubicBezTo>
                  <a:pt x="876" y="1523"/>
                  <a:pt x="869" y="1522"/>
                  <a:pt x="872" y="1524"/>
                </a:cubicBezTo>
                <a:cubicBezTo>
                  <a:pt x="876" y="1527"/>
                  <a:pt x="878" y="1527"/>
                  <a:pt x="881" y="1529"/>
                </a:cubicBezTo>
                <a:cubicBezTo>
                  <a:pt x="882" y="1529"/>
                  <a:pt x="883" y="1528"/>
                  <a:pt x="882" y="1528"/>
                </a:cubicBezTo>
                <a:cubicBezTo>
                  <a:pt x="882" y="1526"/>
                  <a:pt x="881" y="1526"/>
                  <a:pt x="880" y="1526"/>
                </a:cubicBezTo>
                <a:cubicBezTo>
                  <a:pt x="881" y="1525"/>
                  <a:pt x="883" y="1526"/>
                  <a:pt x="883" y="1525"/>
                </a:cubicBezTo>
                <a:cubicBezTo>
                  <a:pt x="883" y="1525"/>
                  <a:pt x="883" y="1525"/>
                  <a:pt x="883" y="1525"/>
                </a:cubicBezTo>
                <a:cubicBezTo>
                  <a:pt x="884" y="1525"/>
                  <a:pt x="884" y="1527"/>
                  <a:pt x="884" y="1527"/>
                </a:cubicBezTo>
                <a:cubicBezTo>
                  <a:pt x="884" y="1529"/>
                  <a:pt x="885" y="1528"/>
                  <a:pt x="887" y="1528"/>
                </a:cubicBezTo>
                <a:cubicBezTo>
                  <a:pt x="888" y="1528"/>
                  <a:pt x="893" y="1532"/>
                  <a:pt x="894" y="1531"/>
                </a:cubicBezTo>
                <a:cubicBezTo>
                  <a:pt x="894" y="1531"/>
                  <a:pt x="895" y="1529"/>
                  <a:pt x="893" y="1529"/>
                </a:cubicBezTo>
                <a:cubicBezTo>
                  <a:pt x="892" y="1529"/>
                  <a:pt x="889" y="1526"/>
                  <a:pt x="889" y="1526"/>
                </a:cubicBezTo>
                <a:cubicBezTo>
                  <a:pt x="889" y="1526"/>
                  <a:pt x="889" y="1526"/>
                  <a:pt x="889" y="1526"/>
                </a:cubicBezTo>
                <a:cubicBezTo>
                  <a:pt x="887" y="1523"/>
                  <a:pt x="887" y="1523"/>
                  <a:pt x="887" y="1523"/>
                </a:cubicBezTo>
                <a:cubicBezTo>
                  <a:pt x="887" y="1523"/>
                  <a:pt x="887" y="1523"/>
                  <a:pt x="887" y="1523"/>
                </a:cubicBezTo>
                <a:cubicBezTo>
                  <a:pt x="889" y="1525"/>
                  <a:pt x="888" y="1525"/>
                  <a:pt x="892" y="1525"/>
                </a:cubicBezTo>
                <a:cubicBezTo>
                  <a:pt x="893" y="1525"/>
                  <a:pt x="893" y="1526"/>
                  <a:pt x="896" y="1526"/>
                </a:cubicBezTo>
                <a:cubicBezTo>
                  <a:pt x="896" y="1526"/>
                  <a:pt x="896" y="1526"/>
                  <a:pt x="896" y="1526"/>
                </a:cubicBezTo>
                <a:cubicBezTo>
                  <a:pt x="898" y="1526"/>
                  <a:pt x="899" y="1526"/>
                  <a:pt x="900" y="1527"/>
                </a:cubicBezTo>
                <a:cubicBezTo>
                  <a:pt x="901" y="1527"/>
                  <a:pt x="900" y="1525"/>
                  <a:pt x="900" y="1525"/>
                </a:cubicBezTo>
                <a:cubicBezTo>
                  <a:pt x="899" y="1524"/>
                  <a:pt x="899" y="1524"/>
                  <a:pt x="899" y="1524"/>
                </a:cubicBezTo>
                <a:cubicBezTo>
                  <a:pt x="899" y="1524"/>
                  <a:pt x="899" y="1524"/>
                  <a:pt x="899" y="1524"/>
                </a:cubicBezTo>
                <a:cubicBezTo>
                  <a:pt x="901" y="1526"/>
                  <a:pt x="901" y="1527"/>
                  <a:pt x="904" y="1526"/>
                </a:cubicBezTo>
                <a:cubicBezTo>
                  <a:pt x="905" y="1526"/>
                  <a:pt x="905" y="1524"/>
                  <a:pt x="904" y="1523"/>
                </a:cubicBezTo>
                <a:cubicBezTo>
                  <a:pt x="905" y="1523"/>
                  <a:pt x="905" y="1523"/>
                  <a:pt x="905" y="1523"/>
                </a:cubicBezTo>
                <a:close/>
                <a:moveTo>
                  <a:pt x="922" y="1519"/>
                </a:moveTo>
                <a:cubicBezTo>
                  <a:pt x="922" y="1519"/>
                  <a:pt x="920" y="1520"/>
                  <a:pt x="918" y="1520"/>
                </a:cubicBezTo>
                <a:cubicBezTo>
                  <a:pt x="918" y="1520"/>
                  <a:pt x="915" y="1520"/>
                  <a:pt x="916" y="1521"/>
                </a:cubicBezTo>
                <a:cubicBezTo>
                  <a:pt x="917" y="1522"/>
                  <a:pt x="918" y="1523"/>
                  <a:pt x="918" y="1522"/>
                </a:cubicBezTo>
                <a:cubicBezTo>
                  <a:pt x="921" y="1522"/>
                  <a:pt x="921" y="1522"/>
                  <a:pt x="923" y="1520"/>
                </a:cubicBezTo>
                <a:cubicBezTo>
                  <a:pt x="923" y="1520"/>
                  <a:pt x="922" y="1519"/>
                  <a:pt x="922" y="1519"/>
                </a:cubicBezTo>
                <a:close/>
                <a:moveTo>
                  <a:pt x="946" y="1492"/>
                </a:moveTo>
                <a:cubicBezTo>
                  <a:pt x="950" y="1494"/>
                  <a:pt x="948" y="1494"/>
                  <a:pt x="950" y="1493"/>
                </a:cubicBezTo>
                <a:cubicBezTo>
                  <a:pt x="955" y="1492"/>
                  <a:pt x="953" y="1491"/>
                  <a:pt x="958" y="1489"/>
                </a:cubicBezTo>
                <a:cubicBezTo>
                  <a:pt x="959" y="1488"/>
                  <a:pt x="961" y="1486"/>
                  <a:pt x="961" y="1486"/>
                </a:cubicBezTo>
                <a:cubicBezTo>
                  <a:pt x="961" y="1486"/>
                  <a:pt x="961" y="1483"/>
                  <a:pt x="960" y="1483"/>
                </a:cubicBezTo>
                <a:cubicBezTo>
                  <a:pt x="959" y="1483"/>
                  <a:pt x="955" y="1483"/>
                  <a:pt x="955" y="1483"/>
                </a:cubicBezTo>
                <a:cubicBezTo>
                  <a:pt x="954" y="1482"/>
                  <a:pt x="955" y="1481"/>
                  <a:pt x="950" y="1482"/>
                </a:cubicBezTo>
                <a:cubicBezTo>
                  <a:pt x="950" y="1482"/>
                  <a:pt x="948" y="1484"/>
                  <a:pt x="948" y="1484"/>
                </a:cubicBezTo>
                <a:cubicBezTo>
                  <a:pt x="949" y="1486"/>
                  <a:pt x="949" y="1486"/>
                  <a:pt x="949" y="1486"/>
                </a:cubicBezTo>
                <a:cubicBezTo>
                  <a:pt x="946" y="1489"/>
                  <a:pt x="946" y="1488"/>
                  <a:pt x="946" y="1492"/>
                </a:cubicBezTo>
                <a:cubicBezTo>
                  <a:pt x="946" y="1492"/>
                  <a:pt x="946" y="1492"/>
                  <a:pt x="946" y="1492"/>
                </a:cubicBezTo>
                <a:close/>
                <a:moveTo>
                  <a:pt x="943" y="1490"/>
                </a:moveTo>
                <a:cubicBezTo>
                  <a:pt x="943" y="1488"/>
                  <a:pt x="947" y="1484"/>
                  <a:pt x="947" y="1484"/>
                </a:cubicBezTo>
                <a:cubicBezTo>
                  <a:pt x="945" y="1481"/>
                  <a:pt x="945" y="1482"/>
                  <a:pt x="942" y="1482"/>
                </a:cubicBezTo>
                <a:cubicBezTo>
                  <a:pt x="941" y="1482"/>
                  <a:pt x="940" y="1484"/>
                  <a:pt x="939" y="1484"/>
                </a:cubicBezTo>
                <a:cubicBezTo>
                  <a:pt x="938" y="1483"/>
                  <a:pt x="934" y="1482"/>
                  <a:pt x="934" y="1484"/>
                </a:cubicBezTo>
                <a:cubicBezTo>
                  <a:pt x="934" y="1484"/>
                  <a:pt x="937" y="1487"/>
                  <a:pt x="938" y="1487"/>
                </a:cubicBezTo>
                <a:cubicBezTo>
                  <a:pt x="939" y="1487"/>
                  <a:pt x="939" y="1487"/>
                  <a:pt x="939" y="1487"/>
                </a:cubicBezTo>
                <a:cubicBezTo>
                  <a:pt x="939" y="1493"/>
                  <a:pt x="935" y="1488"/>
                  <a:pt x="934" y="1488"/>
                </a:cubicBezTo>
                <a:cubicBezTo>
                  <a:pt x="932" y="1488"/>
                  <a:pt x="932" y="1490"/>
                  <a:pt x="933" y="1491"/>
                </a:cubicBezTo>
                <a:cubicBezTo>
                  <a:pt x="934" y="1491"/>
                  <a:pt x="938" y="1493"/>
                  <a:pt x="939" y="1493"/>
                </a:cubicBezTo>
                <a:cubicBezTo>
                  <a:pt x="939" y="1493"/>
                  <a:pt x="941" y="1492"/>
                  <a:pt x="941" y="1491"/>
                </a:cubicBezTo>
                <a:cubicBezTo>
                  <a:pt x="942" y="1491"/>
                  <a:pt x="943" y="1491"/>
                  <a:pt x="943" y="1490"/>
                </a:cubicBezTo>
                <a:close/>
                <a:moveTo>
                  <a:pt x="1073" y="113"/>
                </a:moveTo>
                <a:cubicBezTo>
                  <a:pt x="1073" y="113"/>
                  <a:pt x="1074" y="113"/>
                  <a:pt x="1074" y="113"/>
                </a:cubicBezTo>
                <a:cubicBezTo>
                  <a:pt x="1074" y="112"/>
                  <a:pt x="1074" y="111"/>
                  <a:pt x="1074" y="111"/>
                </a:cubicBezTo>
                <a:cubicBezTo>
                  <a:pt x="1073" y="109"/>
                  <a:pt x="1077" y="110"/>
                  <a:pt x="1078" y="110"/>
                </a:cubicBezTo>
                <a:cubicBezTo>
                  <a:pt x="1081" y="112"/>
                  <a:pt x="1081" y="112"/>
                  <a:pt x="1083" y="112"/>
                </a:cubicBezTo>
                <a:cubicBezTo>
                  <a:pt x="1086" y="112"/>
                  <a:pt x="1086" y="112"/>
                  <a:pt x="1088" y="114"/>
                </a:cubicBezTo>
                <a:cubicBezTo>
                  <a:pt x="1090" y="114"/>
                  <a:pt x="1091" y="115"/>
                  <a:pt x="1091" y="117"/>
                </a:cubicBezTo>
                <a:cubicBezTo>
                  <a:pt x="1091" y="118"/>
                  <a:pt x="1089" y="119"/>
                  <a:pt x="1087" y="119"/>
                </a:cubicBezTo>
                <a:cubicBezTo>
                  <a:pt x="1086" y="119"/>
                  <a:pt x="1084" y="120"/>
                  <a:pt x="1083" y="120"/>
                </a:cubicBezTo>
                <a:cubicBezTo>
                  <a:pt x="1078" y="120"/>
                  <a:pt x="1078" y="121"/>
                  <a:pt x="1074" y="120"/>
                </a:cubicBezTo>
                <a:cubicBezTo>
                  <a:pt x="1072" y="120"/>
                  <a:pt x="1071" y="119"/>
                  <a:pt x="1073" y="118"/>
                </a:cubicBezTo>
                <a:cubicBezTo>
                  <a:pt x="1073" y="118"/>
                  <a:pt x="1072" y="118"/>
                  <a:pt x="1071" y="118"/>
                </a:cubicBezTo>
                <a:cubicBezTo>
                  <a:pt x="1068" y="116"/>
                  <a:pt x="1069" y="113"/>
                  <a:pt x="1073" y="113"/>
                </a:cubicBezTo>
                <a:close/>
                <a:moveTo>
                  <a:pt x="3077" y="1368"/>
                </a:moveTo>
                <a:cubicBezTo>
                  <a:pt x="3076" y="1368"/>
                  <a:pt x="3070" y="1371"/>
                  <a:pt x="3068" y="1371"/>
                </a:cubicBezTo>
                <a:cubicBezTo>
                  <a:pt x="3068" y="1371"/>
                  <a:pt x="3067" y="1371"/>
                  <a:pt x="3067" y="1372"/>
                </a:cubicBezTo>
                <a:cubicBezTo>
                  <a:pt x="3067" y="1369"/>
                  <a:pt x="3067" y="1369"/>
                  <a:pt x="3067" y="1369"/>
                </a:cubicBezTo>
                <a:cubicBezTo>
                  <a:pt x="3067" y="1369"/>
                  <a:pt x="3068" y="1369"/>
                  <a:pt x="3068" y="1368"/>
                </a:cubicBezTo>
                <a:cubicBezTo>
                  <a:pt x="3068" y="1367"/>
                  <a:pt x="3066" y="1368"/>
                  <a:pt x="3068" y="1365"/>
                </a:cubicBezTo>
                <a:cubicBezTo>
                  <a:pt x="3068" y="1365"/>
                  <a:pt x="3068" y="1363"/>
                  <a:pt x="3068" y="1364"/>
                </a:cubicBezTo>
                <a:cubicBezTo>
                  <a:pt x="3065" y="1364"/>
                  <a:pt x="3065" y="1365"/>
                  <a:pt x="3063" y="1366"/>
                </a:cubicBezTo>
                <a:cubicBezTo>
                  <a:pt x="3061" y="1367"/>
                  <a:pt x="3060" y="1369"/>
                  <a:pt x="3058" y="1371"/>
                </a:cubicBezTo>
                <a:cubicBezTo>
                  <a:pt x="3057" y="1371"/>
                  <a:pt x="3055" y="1373"/>
                  <a:pt x="3054" y="1374"/>
                </a:cubicBezTo>
                <a:cubicBezTo>
                  <a:pt x="3053" y="1375"/>
                  <a:pt x="3050" y="1377"/>
                  <a:pt x="3049" y="1377"/>
                </a:cubicBezTo>
                <a:cubicBezTo>
                  <a:pt x="3048" y="1377"/>
                  <a:pt x="3047" y="1377"/>
                  <a:pt x="3047" y="1377"/>
                </a:cubicBezTo>
                <a:cubicBezTo>
                  <a:pt x="3047" y="1378"/>
                  <a:pt x="3045" y="1380"/>
                  <a:pt x="3044" y="1381"/>
                </a:cubicBezTo>
                <a:cubicBezTo>
                  <a:pt x="3043" y="1381"/>
                  <a:pt x="3037" y="1386"/>
                  <a:pt x="3036" y="1387"/>
                </a:cubicBezTo>
                <a:cubicBezTo>
                  <a:pt x="3034" y="1388"/>
                  <a:pt x="3011" y="1399"/>
                  <a:pt x="3005" y="1402"/>
                </a:cubicBezTo>
                <a:cubicBezTo>
                  <a:pt x="2999" y="1405"/>
                  <a:pt x="3004" y="1402"/>
                  <a:pt x="2996" y="1405"/>
                </a:cubicBezTo>
                <a:cubicBezTo>
                  <a:pt x="2995" y="1406"/>
                  <a:pt x="2995" y="1406"/>
                  <a:pt x="2995" y="1406"/>
                </a:cubicBezTo>
                <a:cubicBezTo>
                  <a:pt x="2994" y="1407"/>
                  <a:pt x="2988" y="1410"/>
                  <a:pt x="2988" y="1410"/>
                </a:cubicBezTo>
                <a:cubicBezTo>
                  <a:pt x="2984" y="1412"/>
                  <a:pt x="2984" y="1411"/>
                  <a:pt x="2981" y="1415"/>
                </a:cubicBezTo>
                <a:cubicBezTo>
                  <a:pt x="2979" y="1417"/>
                  <a:pt x="2978" y="1417"/>
                  <a:pt x="2977" y="1418"/>
                </a:cubicBezTo>
                <a:cubicBezTo>
                  <a:pt x="2976" y="1419"/>
                  <a:pt x="2972" y="1419"/>
                  <a:pt x="2972" y="1420"/>
                </a:cubicBezTo>
                <a:cubicBezTo>
                  <a:pt x="2971" y="1421"/>
                  <a:pt x="2971" y="1421"/>
                  <a:pt x="2971" y="1421"/>
                </a:cubicBezTo>
                <a:cubicBezTo>
                  <a:pt x="2971" y="1423"/>
                  <a:pt x="2971" y="1423"/>
                  <a:pt x="2967" y="1424"/>
                </a:cubicBezTo>
                <a:cubicBezTo>
                  <a:pt x="2967" y="1424"/>
                  <a:pt x="2964" y="1426"/>
                  <a:pt x="2966" y="1427"/>
                </a:cubicBezTo>
                <a:cubicBezTo>
                  <a:pt x="2966" y="1428"/>
                  <a:pt x="2965" y="1427"/>
                  <a:pt x="2965" y="1428"/>
                </a:cubicBezTo>
                <a:cubicBezTo>
                  <a:pt x="2965" y="1430"/>
                  <a:pt x="2972" y="1428"/>
                  <a:pt x="2976" y="1430"/>
                </a:cubicBezTo>
                <a:cubicBezTo>
                  <a:pt x="2976" y="1430"/>
                  <a:pt x="2976" y="1434"/>
                  <a:pt x="2979" y="1433"/>
                </a:cubicBezTo>
                <a:cubicBezTo>
                  <a:pt x="2983" y="1432"/>
                  <a:pt x="2979" y="1434"/>
                  <a:pt x="2983" y="1434"/>
                </a:cubicBezTo>
                <a:cubicBezTo>
                  <a:pt x="2988" y="1434"/>
                  <a:pt x="2987" y="1435"/>
                  <a:pt x="2994" y="1429"/>
                </a:cubicBezTo>
                <a:cubicBezTo>
                  <a:pt x="2995" y="1428"/>
                  <a:pt x="2994" y="1429"/>
                  <a:pt x="3000" y="1426"/>
                </a:cubicBezTo>
                <a:cubicBezTo>
                  <a:pt x="3001" y="1426"/>
                  <a:pt x="3000" y="1426"/>
                  <a:pt x="3000" y="1426"/>
                </a:cubicBezTo>
                <a:cubicBezTo>
                  <a:pt x="3003" y="1425"/>
                  <a:pt x="3006" y="1427"/>
                  <a:pt x="3006" y="1424"/>
                </a:cubicBezTo>
                <a:cubicBezTo>
                  <a:pt x="3006" y="1422"/>
                  <a:pt x="3006" y="1422"/>
                  <a:pt x="3006" y="1422"/>
                </a:cubicBezTo>
                <a:cubicBezTo>
                  <a:pt x="3007" y="1421"/>
                  <a:pt x="3011" y="1419"/>
                  <a:pt x="3012" y="1418"/>
                </a:cubicBezTo>
                <a:cubicBezTo>
                  <a:pt x="3013" y="1418"/>
                  <a:pt x="3019" y="1413"/>
                  <a:pt x="3019" y="1412"/>
                </a:cubicBezTo>
                <a:cubicBezTo>
                  <a:pt x="3019" y="1411"/>
                  <a:pt x="3021" y="1408"/>
                  <a:pt x="3021" y="1408"/>
                </a:cubicBezTo>
                <a:cubicBezTo>
                  <a:pt x="3024" y="1407"/>
                  <a:pt x="3037" y="1402"/>
                  <a:pt x="3037" y="1402"/>
                </a:cubicBezTo>
                <a:cubicBezTo>
                  <a:pt x="3038" y="1401"/>
                  <a:pt x="3039" y="1400"/>
                  <a:pt x="3040" y="1400"/>
                </a:cubicBezTo>
                <a:cubicBezTo>
                  <a:pt x="3040" y="1401"/>
                  <a:pt x="3043" y="1401"/>
                  <a:pt x="3043" y="1401"/>
                </a:cubicBezTo>
                <a:cubicBezTo>
                  <a:pt x="3043" y="1401"/>
                  <a:pt x="3047" y="1400"/>
                  <a:pt x="3046" y="1399"/>
                </a:cubicBezTo>
                <a:cubicBezTo>
                  <a:pt x="3045" y="1396"/>
                  <a:pt x="3045" y="1396"/>
                  <a:pt x="3047" y="1395"/>
                </a:cubicBezTo>
                <a:cubicBezTo>
                  <a:pt x="3049" y="1395"/>
                  <a:pt x="3048" y="1394"/>
                  <a:pt x="3049" y="1394"/>
                </a:cubicBezTo>
                <a:cubicBezTo>
                  <a:pt x="3050" y="1394"/>
                  <a:pt x="3054" y="1392"/>
                  <a:pt x="3054" y="1392"/>
                </a:cubicBezTo>
                <a:cubicBezTo>
                  <a:pt x="3057" y="1389"/>
                  <a:pt x="3060" y="1387"/>
                  <a:pt x="3060" y="1386"/>
                </a:cubicBezTo>
                <a:cubicBezTo>
                  <a:pt x="3062" y="1386"/>
                  <a:pt x="3064" y="1384"/>
                  <a:pt x="3069" y="1382"/>
                </a:cubicBezTo>
                <a:cubicBezTo>
                  <a:pt x="3071" y="1382"/>
                  <a:pt x="3073" y="1380"/>
                  <a:pt x="3073" y="1379"/>
                </a:cubicBezTo>
                <a:cubicBezTo>
                  <a:pt x="3074" y="1377"/>
                  <a:pt x="3074" y="1377"/>
                  <a:pt x="3074" y="1377"/>
                </a:cubicBezTo>
                <a:cubicBezTo>
                  <a:pt x="3073" y="1374"/>
                  <a:pt x="3074" y="1374"/>
                  <a:pt x="3075" y="1374"/>
                </a:cubicBezTo>
                <a:cubicBezTo>
                  <a:pt x="3079" y="1372"/>
                  <a:pt x="3078" y="1373"/>
                  <a:pt x="3078" y="1370"/>
                </a:cubicBezTo>
                <a:cubicBezTo>
                  <a:pt x="3078" y="1369"/>
                  <a:pt x="3078" y="1368"/>
                  <a:pt x="3077" y="1368"/>
                </a:cubicBezTo>
                <a:close/>
                <a:moveTo>
                  <a:pt x="2922" y="1475"/>
                </a:moveTo>
                <a:cubicBezTo>
                  <a:pt x="2920" y="1475"/>
                  <a:pt x="2912" y="1481"/>
                  <a:pt x="2917" y="1481"/>
                </a:cubicBezTo>
                <a:cubicBezTo>
                  <a:pt x="2923" y="1481"/>
                  <a:pt x="2924" y="1475"/>
                  <a:pt x="2922" y="1475"/>
                </a:cubicBezTo>
                <a:close/>
                <a:moveTo>
                  <a:pt x="2973" y="1433"/>
                </a:moveTo>
                <a:cubicBezTo>
                  <a:pt x="2975" y="1434"/>
                  <a:pt x="2977" y="1436"/>
                  <a:pt x="2974" y="1437"/>
                </a:cubicBezTo>
                <a:cubicBezTo>
                  <a:pt x="2971" y="1439"/>
                  <a:pt x="2966" y="1440"/>
                  <a:pt x="2965" y="1440"/>
                </a:cubicBezTo>
                <a:cubicBezTo>
                  <a:pt x="2964" y="1440"/>
                  <a:pt x="2963" y="1439"/>
                  <a:pt x="2963" y="1439"/>
                </a:cubicBezTo>
                <a:cubicBezTo>
                  <a:pt x="2963" y="1437"/>
                  <a:pt x="2968" y="1436"/>
                  <a:pt x="2969" y="1435"/>
                </a:cubicBezTo>
                <a:cubicBezTo>
                  <a:pt x="2969" y="1435"/>
                  <a:pt x="2970" y="1431"/>
                  <a:pt x="2973" y="1433"/>
                </a:cubicBezTo>
                <a:close/>
                <a:moveTo>
                  <a:pt x="2964" y="1434"/>
                </a:moveTo>
                <a:cubicBezTo>
                  <a:pt x="2964" y="1434"/>
                  <a:pt x="2966" y="1432"/>
                  <a:pt x="2967" y="1432"/>
                </a:cubicBezTo>
                <a:cubicBezTo>
                  <a:pt x="2971" y="1436"/>
                  <a:pt x="2968" y="1436"/>
                  <a:pt x="2964" y="1434"/>
                </a:cubicBezTo>
                <a:close/>
                <a:moveTo>
                  <a:pt x="3143" y="1400"/>
                </a:moveTo>
                <a:cubicBezTo>
                  <a:pt x="3141" y="1400"/>
                  <a:pt x="3139" y="1399"/>
                  <a:pt x="3138" y="1400"/>
                </a:cubicBezTo>
                <a:cubicBezTo>
                  <a:pt x="3136" y="1401"/>
                  <a:pt x="3137" y="1404"/>
                  <a:pt x="3137" y="1404"/>
                </a:cubicBezTo>
                <a:cubicBezTo>
                  <a:pt x="3137" y="1405"/>
                  <a:pt x="3136" y="1407"/>
                  <a:pt x="3139" y="1405"/>
                </a:cubicBezTo>
                <a:cubicBezTo>
                  <a:pt x="3141" y="1404"/>
                  <a:pt x="3138" y="1403"/>
                  <a:pt x="3140" y="1403"/>
                </a:cubicBezTo>
                <a:cubicBezTo>
                  <a:pt x="3142" y="1403"/>
                  <a:pt x="3144" y="1401"/>
                  <a:pt x="3143" y="1400"/>
                </a:cubicBezTo>
                <a:close/>
                <a:moveTo>
                  <a:pt x="2951" y="1447"/>
                </a:moveTo>
                <a:cubicBezTo>
                  <a:pt x="2949" y="1447"/>
                  <a:pt x="2947" y="1449"/>
                  <a:pt x="2947" y="1450"/>
                </a:cubicBezTo>
                <a:cubicBezTo>
                  <a:pt x="2947" y="1452"/>
                  <a:pt x="2950" y="1454"/>
                  <a:pt x="2952" y="1450"/>
                </a:cubicBezTo>
                <a:cubicBezTo>
                  <a:pt x="2952" y="1449"/>
                  <a:pt x="2952" y="1447"/>
                  <a:pt x="2951" y="1447"/>
                </a:cubicBezTo>
                <a:close/>
                <a:moveTo>
                  <a:pt x="3142" y="1329"/>
                </a:moveTo>
                <a:cubicBezTo>
                  <a:pt x="3142" y="1330"/>
                  <a:pt x="3144" y="1331"/>
                  <a:pt x="3145" y="1331"/>
                </a:cubicBezTo>
                <a:cubicBezTo>
                  <a:pt x="3146" y="1332"/>
                  <a:pt x="3138" y="1339"/>
                  <a:pt x="3138" y="1339"/>
                </a:cubicBezTo>
                <a:cubicBezTo>
                  <a:pt x="3137" y="1339"/>
                  <a:pt x="3135" y="1343"/>
                  <a:pt x="3133" y="1343"/>
                </a:cubicBezTo>
                <a:cubicBezTo>
                  <a:pt x="3132" y="1343"/>
                  <a:pt x="3132" y="1344"/>
                  <a:pt x="3132" y="1344"/>
                </a:cubicBezTo>
                <a:cubicBezTo>
                  <a:pt x="3132" y="1344"/>
                  <a:pt x="3130" y="1345"/>
                  <a:pt x="3129" y="1346"/>
                </a:cubicBezTo>
                <a:cubicBezTo>
                  <a:pt x="3130" y="1348"/>
                  <a:pt x="3130" y="1348"/>
                  <a:pt x="3130" y="1348"/>
                </a:cubicBezTo>
                <a:cubicBezTo>
                  <a:pt x="3130" y="1349"/>
                  <a:pt x="3130" y="1350"/>
                  <a:pt x="3129" y="1350"/>
                </a:cubicBezTo>
                <a:cubicBezTo>
                  <a:pt x="3127" y="1350"/>
                  <a:pt x="3127" y="1351"/>
                  <a:pt x="3127" y="1347"/>
                </a:cubicBezTo>
                <a:cubicBezTo>
                  <a:pt x="3122" y="1348"/>
                  <a:pt x="3122" y="1347"/>
                  <a:pt x="3117" y="1351"/>
                </a:cubicBezTo>
                <a:cubicBezTo>
                  <a:pt x="3116" y="1351"/>
                  <a:pt x="3116" y="1352"/>
                  <a:pt x="3116" y="1352"/>
                </a:cubicBezTo>
                <a:cubicBezTo>
                  <a:pt x="3117" y="1357"/>
                  <a:pt x="3111" y="1359"/>
                  <a:pt x="3109" y="1362"/>
                </a:cubicBezTo>
                <a:cubicBezTo>
                  <a:pt x="3106" y="1365"/>
                  <a:pt x="3100" y="1368"/>
                  <a:pt x="3096" y="1370"/>
                </a:cubicBezTo>
                <a:cubicBezTo>
                  <a:pt x="3092" y="1372"/>
                  <a:pt x="3091" y="1374"/>
                  <a:pt x="3090" y="1374"/>
                </a:cubicBezTo>
                <a:cubicBezTo>
                  <a:pt x="3088" y="1375"/>
                  <a:pt x="3086" y="1379"/>
                  <a:pt x="3083" y="1376"/>
                </a:cubicBezTo>
                <a:cubicBezTo>
                  <a:pt x="3082" y="1376"/>
                  <a:pt x="3084" y="1374"/>
                  <a:pt x="3085" y="1373"/>
                </a:cubicBezTo>
                <a:cubicBezTo>
                  <a:pt x="3084" y="1373"/>
                  <a:pt x="3084" y="1373"/>
                  <a:pt x="3083" y="1373"/>
                </a:cubicBezTo>
                <a:cubicBezTo>
                  <a:pt x="3082" y="1373"/>
                  <a:pt x="3080" y="1373"/>
                  <a:pt x="3080" y="1373"/>
                </a:cubicBezTo>
                <a:cubicBezTo>
                  <a:pt x="3080" y="1373"/>
                  <a:pt x="3076" y="1373"/>
                  <a:pt x="3081" y="1371"/>
                </a:cubicBezTo>
                <a:cubicBezTo>
                  <a:pt x="3086" y="1369"/>
                  <a:pt x="3084" y="1369"/>
                  <a:pt x="3087" y="1367"/>
                </a:cubicBezTo>
                <a:cubicBezTo>
                  <a:pt x="3090" y="1367"/>
                  <a:pt x="3094" y="1360"/>
                  <a:pt x="3094" y="1359"/>
                </a:cubicBezTo>
                <a:cubicBezTo>
                  <a:pt x="3094" y="1358"/>
                  <a:pt x="3094" y="1358"/>
                  <a:pt x="3094" y="1357"/>
                </a:cubicBezTo>
                <a:cubicBezTo>
                  <a:pt x="3094" y="1356"/>
                  <a:pt x="3092" y="1357"/>
                  <a:pt x="3091" y="1355"/>
                </a:cubicBezTo>
                <a:cubicBezTo>
                  <a:pt x="3089" y="1353"/>
                  <a:pt x="3087" y="1354"/>
                  <a:pt x="3087" y="1353"/>
                </a:cubicBezTo>
                <a:cubicBezTo>
                  <a:pt x="3087" y="1352"/>
                  <a:pt x="3087" y="1349"/>
                  <a:pt x="3088" y="1350"/>
                </a:cubicBezTo>
                <a:cubicBezTo>
                  <a:pt x="3089" y="1349"/>
                  <a:pt x="3091" y="1348"/>
                  <a:pt x="3093" y="1346"/>
                </a:cubicBezTo>
                <a:cubicBezTo>
                  <a:pt x="3094" y="1345"/>
                  <a:pt x="3094" y="1345"/>
                  <a:pt x="3095" y="1346"/>
                </a:cubicBezTo>
                <a:cubicBezTo>
                  <a:pt x="3097" y="1346"/>
                  <a:pt x="3102" y="1342"/>
                  <a:pt x="3103" y="1340"/>
                </a:cubicBezTo>
                <a:cubicBezTo>
                  <a:pt x="3104" y="1338"/>
                  <a:pt x="3106" y="1337"/>
                  <a:pt x="3106" y="1336"/>
                </a:cubicBezTo>
                <a:cubicBezTo>
                  <a:pt x="3106" y="1335"/>
                  <a:pt x="3107" y="1333"/>
                  <a:pt x="3108" y="1332"/>
                </a:cubicBezTo>
                <a:cubicBezTo>
                  <a:pt x="3109" y="1330"/>
                  <a:pt x="3111" y="1330"/>
                  <a:pt x="3111" y="1329"/>
                </a:cubicBezTo>
                <a:cubicBezTo>
                  <a:pt x="3111" y="1325"/>
                  <a:pt x="3113" y="1327"/>
                  <a:pt x="3113" y="1324"/>
                </a:cubicBezTo>
                <a:cubicBezTo>
                  <a:pt x="3113" y="1324"/>
                  <a:pt x="3111" y="1324"/>
                  <a:pt x="3111" y="1323"/>
                </a:cubicBezTo>
                <a:cubicBezTo>
                  <a:pt x="3113" y="1318"/>
                  <a:pt x="3113" y="1318"/>
                  <a:pt x="3113" y="1318"/>
                </a:cubicBezTo>
                <a:cubicBezTo>
                  <a:pt x="3109" y="1319"/>
                  <a:pt x="3112" y="1316"/>
                  <a:pt x="3113" y="1314"/>
                </a:cubicBezTo>
                <a:cubicBezTo>
                  <a:pt x="3111" y="1313"/>
                  <a:pt x="3110" y="1315"/>
                  <a:pt x="3110" y="1309"/>
                </a:cubicBezTo>
                <a:cubicBezTo>
                  <a:pt x="3110" y="1308"/>
                  <a:pt x="3109" y="1305"/>
                  <a:pt x="3109" y="1304"/>
                </a:cubicBezTo>
                <a:cubicBezTo>
                  <a:pt x="3109" y="1303"/>
                  <a:pt x="3110" y="1302"/>
                  <a:pt x="3111" y="1300"/>
                </a:cubicBezTo>
                <a:cubicBezTo>
                  <a:pt x="3111" y="1299"/>
                  <a:pt x="3110" y="1299"/>
                  <a:pt x="3110" y="1299"/>
                </a:cubicBezTo>
                <a:cubicBezTo>
                  <a:pt x="3109" y="1295"/>
                  <a:pt x="3109" y="1295"/>
                  <a:pt x="3112" y="1294"/>
                </a:cubicBezTo>
                <a:cubicBezTo>
                  <a:pt x="3115" y="1293"/>
                  <a:pt x="3115" y="1294"/>
                  <a:pt x="3114" y="1296"/>
                </a:cubicBezTo>
                <a:cubicBezTo>
                  <a:pt x="3113" y="1298"/>
                  <a:pt x="3113" y="1297"/>
                  <a:pt x="3114" y="1300"/>
                </a:cubicBezTo>
                <a:cubicBezTo>
                  <a:pt x="3115" y="1298"/>
                  <a:pt x="3115" y="1298"/>
                  <a:pt x="3116" y="1299"/>
                </a:cubicBezTo>
                <a:cubicBezTo>
                  <a:pt x="3118" y="1301"/>
                  <a:pt x="3117" y="1300"/>
                  <a:pt x="3120" y="1302"/>
                </a:cubicBezTo>
                <a:cubicBezTo>
                  <a:pt x="3122" y="1306"/>
                  <a:pt x="3122" y="1306"/>
                  <a:pt x="3122" y="1306"/>
                </a:cubicBezTo>
                <a:cubicBezTo>
                  <a:pt x="3122" y="1307"/>
                  <a:pt x="3121" y="1308"/>
                  <a:pt x="3120" y="1309"/>
                </a:cubicBezTo>
                <a:cubicBezTo>
                  <a:pt x="3119" y="1310"/>
                  <a:pt x="3119" y="1310"/>
                  <a:pt x="3119" y="1310"/>
                </a:cubicBezTo>
                <a:cubicBezTo>
                  <a:pt x="3118" y="1310"/>
                  <a:pt x="3118" y="1311"/>
                  <a:pt x="3118" y="1311"/>
                </a:cubicBezTo>
                <a:cubicBezTo>
                  <a:pt x="3118" y="1311"/>
                  <a:pt x="3118" y="1311"/>
                  <a:pt x="3118" y="1311"/>
                </a:cubicBezTo>
                <a:cubicBezTo>
                  <a:pt x="3118" y="1315"/>
                  <a:pt x="3121" y="1315"/>
                  <a:pt x="3117" y="1319"/>
                </a:cubicBezTo>
                <a:cubicBezTo>
                  <a:pt x="3115" y="1320"/>
                  <a:pt x="3117" y="1322"/>
                  <a:pt x="3117" y="1326"/>
                </a:cubicBezTo>
                <a:cubicBezTo>
                  <a:pt x="3119" y="1326"/>
                  <a:pt x="3120" y="1327"/>
                  <a:pt x="3120" y="1323"/>
                </a:cubicBezTo>
                <a:cubicBezTo>
                  <a:pt x="3120" y="1322"/>
                  <a:pt x="3122" y="1319"/>
                  <a:pt x="3123" y="1318"/>
                </a:cubicBezTo>
                <a:cubicBezTo>
                  <a:pt x="3123" y="1317"/>
                  <a:pt x="3124" y="1319"/>
                  <a:pt x="3125" y="1320"/>
                </a:cubicBezTo>
                <a:cubicBezTo>
                  <a:pt x="3125" y="1321"/>
                  <a:pt x="3124" y="1324"/>
                  <a:pt x="3124" y="1326"/>
                </a:cubicBezTo>
                <a:cubicBezTo>
                  <a:pt x="3124" y="1326"/>
                  <a:pt x="3124" y="1326"/>
                  <a:pt x="3122" y="1329"/>
                </a:cubicBezTo>
                <a:cubicBezTo>
                  <a:pt x="3122" y="1329"/>
                  <a:pt x="3121" y="1331"/>
                  <a:pt x="3122" y="1331"/>
                </a:cubicBezTo>
                <a:cubicBezTo>
                  <a:pt x="3125" y="1331"/>
                  <a:pt x="3125" y="1335"/>
                  <a:pt x="3131" y="1334"/>
                </a:cubicBezTo>
                <a:cubicBezTo>
                  <a:pt x="3133" y="1334"/>
                  <a:pt x="3135" y="1334"/>
                  <a:pt x="3136" y="1332"/>
                </a:cubicBezTo>
                <a:cubicBezTo>
                  <a:pt x="3138" y="1331"/>
                  <a:pt x="3141" y="1329"/>
                  <a:pt x="3142" y="1329"/>
                </a:cubicBezTo>
                <a:close/>
                <a:moveTo>
                  <a:pt x="2842" y="1363"/>
                </a:moveTo>
                <a:cubicBezTo>
                  <a:pt x="2841" y="1363"/>
                  <a:pt x="2839" y="1363"/>
                  <a:pt x="2839" y="1364"/>
                </a:cubicBezTo>
                <a:cubicBezTo>
                  <a:pt x="2839" y="1367"/>
                  <a:pt x="2840" y="1366"/>
                  <a:pt x="2841" y="1366"/>
                </a:cubicBezTo>
                <a:cubicBezTo>
                  <a:pt x="2844" y="1366"/>
                  <a:pt x="2843" y="1363"/>
                  <a:pt x="2842" y="1363"/>
                </a:cubicBezTo>
                <a:close/>
                <a:moveTo>
                  <a:pt x="2837" y="1367"/>
                </a:moveTo>
                <a:cubicBezTo>
                  <a:pt x="2839" y="1367"/>
                  <a:pt x="2836" y="1372"/>
                  <a:pt x="2834" y="1373"/>
                </a:cubicBezTo>
                <a:cubicBezTo>
                  <a:pt x="2833" y="1374"/>
                  <a:pt x="2834" y="1373"/>
                  <a:pt x="2833" y="1376"/>
                </a:cubicBezTo>
                <a:cubicBezTo>
                  <a:pt x="2833" y="1379"/>
                  <a:pt x="2833" y="1381"/>
                  <a:pt x="2832" y="1382"/>
                </a:cubicBezTo>
                <a:cubicBezTo>
                  <a:pt x="2831" y="1382"/>
                  <a:pt x="2831" y="1382"/>
                  <a:pt x="2831" y="1382"/>
                </a:cubicBezTo>
                <a:cubicBezTo>
                  <a:pt x="2830" y="1381"/>
                  <a:pt x="2825" y="1385"/>
                  <a:pt x="2825" y="1385"/>
                </a:cubicBezTo>
                <a:cubicBezTo>
                  <a:pt x="2823" y="1387"/>
                  <a:pt x="2822" y="1389"/>
                  <a:pt x="2821" y="1390"/>
                </a:cubicBezTo>
                <a:cubicBezTo>
                  <a:pt x="2821" y="1390"/>
                  <a:pt x="2818" y="1393"/>
                  <a:pt x="2817" y="1391"/>
                </a:cubicBezTo>
                <a:cubicBezTo>
                  <a:pt x="2816" y="1391"/>
                  <a:pt x="2814" y="1393"/>
                  <a:pt x="2814" y="1395"/>
                </a:cubicBezTo>
                <a:cubicBezTo>
                  <a:pt x="2813" y="1396"/>
                  <a:pt x="2812" y="1397"/>
                  <a:pt x="2811" y="1396"/>
                </a:cubicBezTo>
                <a:cubicBezTo>
                  <a:pt x="2811" y="1396"/>
                  <a:pt x="2811" y="1397"/>
                  <a:pt x="2809" y="1397"/>
                </a:cubicBezTo>
                <a:cubicBezTo>
                  <a:pt x="2807" y="1399"/>
                  <a:pt x="2805" y="1400"/>
                  <a:pt x="2805" y="1401"/>
                </a:cubicBezTo>
                <a:cubicBezTo>
                  <a:pt x="2805" y="1401"/>
                  <a:pt x="2805" y="1402"/>
                  <a:pt x="2803" y="1400"/>
                </a:cubicBezTo>
                <a:cubicBezTo>
                  <a:pt x="2799" y="1397"/>
                  <a:pt x="2799" y="1399"/>
                  <a:pt x="2799" y="1399"/>
                </a:cubicBezTo>
                <a:cubicBezTo>
                  <a:pt x="2797" y="1399"/>
                  <a:pt x="2796" y="1390"/>
                  <a:pt x="2796" y="1390"/>
                </a:cubicBezTo>
                <a:cubicBezTo>
                  <a:pt x="2796" y="1388"/>
                  <a:pt x="2797" y="1388"/>
                  <a:pt x="2798" y="1388"/>
                </a:cubicBezTo>
                <a:cubicBezTo>
                  <a:pt x="2802" y="1385"/>
                  <a:pt x="2801" y="1382"/>
                  <a:pt x="2801" y="1378"/>
                </a:cubicBezTo>
                <a:cubicBezTo>
                  <a:pt x="2801" y="1378"/>
                  <a:pt x="2801" y="1377"/>
                  <a:pt x="2801" y="1376"/>
                </a:cubicBezTo>
                <a:cubicBezTo>
                  <a:pt x="2801" y="1373"/>
                  <a:pt x="2802" y="1372"/>
                  <a:pt x="2804" y="1369"/>
                </a:cubicBezTo>
                <a:cubicBezTo>
                  <a:pt x="2806" y="1365"/>
                  <a:pt x="2805" y="1366"/>
                  <a:pt x="2805" y="1366"/>
                </a:cubicBezTo>
                <a:cubicBezTo>
                  <a:pt x="2810" y="1360"/>
                  <a:pt x="2809" y="1366"/>
                  <a:pt x="2809" y="1366"/>
                </a:cubicBezTo>
                <a:cubicBezTo>
                  <a:pt x="2812" y="1367"/>
                  <a:pt x="2812" y="1367"/>
                  <a:pt x="2812" y="1367"/>
                </a:cubicBezTo>
                <a:cubicBezTo>
                  <a:pt x="2817" y="1367"/>
                  <a:pt x="2814" y="1370"/>
                  <a:pt x="2818" y="1370"/>
                </a:cubicBezTo>
                <a:cubicBezTo>
                  <a:pt x="2824" y="1370"/>
                  <a:pt x="2824" y="1370"/>
                  <a:pt x="2824" y="1370"/>
                </a:cubicBezTo>
                <a:cubicBezTo>
                  <a:pt x="2826" y="1370"/>
                  <a:pt x="2829" y="1369"/>
                  <a:pt x="2831" y="1369"/>
                </a:cubicBezTo>
                <a:cubicBezTo>
                  <a:pt x="2832" y="1369"/>
                  <a:pt x="2836" y="1367"/>
                  <a:pt x="2837" y="1367"/>
                </a:cubicBezTo>
                <a:close/>
                <a:moveTo>
                  <a:pt x="2768" y="1308"/>
                </a:moveTo>
                <a:cubicBezTo>
                  <a:pt x="2767" y="1305"/>
                  <a:pt x="2765" y="1308"/>
                  <a:pt x="2764" y="1308"/>
                </a:cubicBezTo>
                <a:cubicBezTo>
                  <a:pt x="2762" y="1309"/>
                  <a:pt x="2758" y="1309"/>
                  <a:pt x="2757" y="1309"/>
                </a:cubicBezTo>
                <a:cubicBezTo>
                  <a:pt x="2753" y="1314"/>
                  <a:pt x="2756" y="1312"/>
                  <a:pt x="2761" y="1313"/>
                </a:cubicBezTo>
                <a:cubicBezTo>
                  <a:pt x="2768" y="1314"/>
                  <a:pt x="2765" y="1313"/>
                  <a:pt x="2765" y="1312"/>
                </a:cubicBezTo>
                <a:cubicBezTo>
                  <a:pt x="2766" y="1312"/>
                  <a:pt x="2766" y="1312"/>
                  <a:pt x="2767" y="1312"/>
                </a:cubicBezTo>
                <a:cubicBezTo>
                  <a:pt x="2776" y="1312"/>
                  <a:pt x="2771" y="1311"/>
                  <a:pt x="2771" y="1309"/>
                </a:cubicBezTo>
                <a:cubicBezTo>
                  <a:pt x="2770" y="1308"/>
                  <a:pt x="2769" y="1309"/>
                  <a:pt x="2768" y="1309"/>
                </a:cubicBezTo>
                <a:cubicBezTo>
                  <a:pt x="2768" y="1310"/>
                  <a:pt x="2768" y="1310"/>
                  <a:pt x="2768" y="1310"/>
                </a:cubicBezTo>
                <a:cubicBezTo>
                  <a:pt x="2768" y="1310"/>
                  <a:pt x="2768" y="1310"/>
                  <a:pt x="2768" y="1310"/>
                </a:cubicBezTo>
                <a:cubicBezTo>
                  <a:pt x="2768" y="1309"/>
                  <a:pt x="2768" y="1309"/>
                  <a:pt x="2768" y="1309"/>
                </a:cubicBezTo>
                <a:cubicBezTo>
                  <a:pt x="2768" y="1309"/>
                  <a:pt x="2768" y="1309"/>
                  <a:pt x="2768" y="1309"/>
                </a:cubicBezTo>
                <a:cubicBezTo>
                  <a:pt x="2768" y="1308"/>
                  <a:pt x="2768" y="1308"/>
                  <a:pt x="2768" y="1308"/>
                </a:cubicBezTo>
                <a:close/>
                <a:moveTo>
                  <a:pt x="2803" y="1360"/>
                </a:moveTo>
                <a:cubicBezTo>
                  <a:pt x="2803" y="1360"/>
                  <a:pt x="2804" y="1360"/>
                  <a:pt x="2806" y="1359"/>
                </a:cubicBezTo>
                <a:cubicBezTo>
                  <a:pt x="2808" y="1357"/>
                  <a:pt x="2808" y="1356"/>
                  <a:pt x="2808" y="1354"/>
                </a:cubicBezTo>
                <a:cubicBezTo>
                  <a:pt x="2808" y="1352"/>
                  <a:pt x="2806" y="1353"/>
                  <a:pt x="2805" y="1354"/>
                </a:cubicBezTo>
                <a:cubicBezTo>
                  <a:pt x="2804" y="1355"/>
                  <a:pt x="2802" y="1358"/>
                  <a:pt x="2802" y="1359"/>
                </a:cubicBezTo>
                <a:cubicBezTo>
                  <a:pt x="2802" y="1359"/>
                  <a:pt x="2803" y="1360"/>
                  <a:pt x="2803" y="1360"/>
                </a:cubicBezTo>
                <a:close/>
                <a:moveTo>
                  <a:pt x="2832" y="1348"/>
                </a:moveTo>
                <a:cubicBezTo>
                  <a:pt x="2834" y="1348"/>
                  <a:pt x="2835" y="1348"/>
                  <a:pt x="2834" y="1346"/>
                </a:cubicBezTo>
                <a:cubicBezTo>
                  <a:pt x="2834" y="1345"/>
                  <a:pt x="2831" y="1347"/>
                  <a:pt x="2831" y="1347"/>
                </a:cubicBezTo>
                <a:cubicBezTo>
                  <a:pt x="2831" y="1348"/>
                  <a:pt x="2830" y="1350"/>
                  <a:pt x="2832" y="1348"/>
                </a:cubicBezTo>
                <a:close/>
                <a:moveTo>
                  <a:pt x="2844" y="1355"/>
                </a:moveTo>
                <a:cubicBezTo>
                  <a:pt x="2844" y="1355"/>
                  <a:pt x="2845" y="1355"/>
                  <a:pt x="2845" y="1356"/>
                </a:cubicBezTo>
                <a:cubicBezTo>
                  <a:pt x="2845" y="1357"/>
                  <a:pt x="2842" y="1362"/>
                  <a:pt x="2842" y="1362"/>
                </a:cubicBezTo>
                <a:cubicBezTo>
                  <a:pt x="2842" y="1362"/>
                  <a:pt x="2842" y="1362"/>
                  <a:pt x="2842" y="1362"/>
                </a:cubicBezTo>
                <a:cubicBezTo>
                  <a:pt x="2841" y="1363"/>
                  <a:pt x="2840" y="1363"/>
                  <a:pt x="2840" y="1362"/>
                </a:cubicBezTo>
                <a:cubicBezTo>
                  <a:pt x="2840" y="1361"/>
                  <a:pt x="2839" y="1356"/>
                  <a:pt x="2841" y="1356"/>
                </a:cubicBezTo>
                <a:cubicBezTo>
                  <a:pt x="2842" y="1356"/>
                  <a:pt x="2843" y="1354"/>
                  <a:pt x="2843" y="1355"/>
                </a:cubicBezTo>
                <a:cubicBezTo>
                  <a:pt x="2844" y="1355"/>
                  <a:pt x="2844" y="1355"/>
                  <a:pt x="2844" y="1355"/>
                </a:cubicBezTo>
                <a:close/>
                <a:moveTo>
                  <a:pt x="2966" y="1185"/>
                </a:moveTo>
                <a:cubicBezTo>
                  <a:pt x="2966" y="1187"/>
                  <a:pt x="2964" y="1189"/>
                  <a:pt x="2963" y="1190"/>
                </a:cubicBezTo>
                <a:cubicBezTo>
                  <a:pt x="2959" y="1195"/>
                  <a:pt x="2960" y="1193"/>
                  <a:pt x="2961" y="1197"/>
                </a:cubicBezTo>
                <a:cubicBezTo>
                  <a:pt x="2961" y="1198"/>
                  <a:pt x="2958" y="1204"/>
                  <a:pt x="2958" y="1204"/>
                </a:cubicBezTo>
                <a:cubicBezTo>
                  <a:pt x="2957" y="1205"/>
                  <a:pt x="2958" y="1207"/>
                  <a:pt x="2958" y="1208"/>
                </a:cubicBezTo>
                <a:cubicBezTo>
                  <a:pt x="2958" y="1209"/>
                  <a:pt x="2955" y="1210"/>
                  <a:pt x="2956" y="1212"/>
                </a:cubicBezTo>
                <a:cubicBezTo>
                  <a:pt x="2957" y="1216"/>
                  <a:pt x="2958" y="1212"/>
                  <a:pt x="2959" y="1213"/>
                </a:cubicBezTo>
                <a:cubicBezTo>
                  <a:pt x="2959" y="1213"/>
                  <a:pt x="2957" y="1217"/>
                  <a:pt x="2957" y="1218"/>
                </a:cubicBezTo>
                <a:cubicBezTo>
                  <a:pt x="2956" y="1221"/>
                  <a:pt x="2957" y="1220"/>
                  <a:pt x="2957" y="1223"/>
                </a:cubicBezTo>
                <a:cubicBezTo>
                  <a:pt x="2957" y="1228"/>
                  <a:pt x="2952" y="1233"/>
                  <a:pt x="2951" y="1233"/>
                </a:cubicBezTo>
                <a:cubicBezTo>
                  <a:pt x="2951" y="1235"/>
                  <a:pt x="2949" y="1240"/>
                  <a:pt x="2948" y="1241"/>
                </a:cubicBezTo>
                <a:cubicBezTo>
                  <a:pt x="2948" y="1242"/>
                  <a:pt x="2943" y="1248"/>
                  <a:pt x="2941" y="1250"/>
                </a:cubicBezTo>
                <a:cubicBezTo>
                  <a:pt x="2939" y="1251"/>
                  <a:pt x="2939" y="1252"/>
                  <a:pt x="2939" y="1253"/>
                </a:cubicBezTo>
                <a:cubicBezTo>
                  <a:pt x="2939" y="1255"/>
                  <a:pt x="2938" y="1257"/>
                  <a:pt x="2937" y="1260"/>
                </a:cubicBezTo>
                <a:cubicBezTo>
                  <a:pt x="2936" y="1262"/>
                  <a:pt x="2935" y="1263"/>
                  <a:pt x="2932" y="1265"/>
                </a:cubicBezTo>
                <a:cubicBezTo>
                  <a:pt x="2930" y="1266"/>
                  <a:pt x="2929" y="1266"/>
                  <a:pt x="2929" y="1267"/>
                </a:cubicBezTo>
                <a:cubicBezTo>
                  <a:pt x="2926" y="1271"/>
                  <a:pt x="2926" y="1271"/>
                  <a:pt x="2926" y="1271"/>
                </a:cubicBezTo>
                <a:cubicBezTo>
                  <a:pt x="2925" y="1273"/>
                  <a:pt x="2912" y="1282"/>
                  <a:pt x="2910" y="1283"/>
                </a:cubicBezTo>
                <a:cubicBezTo>
                  <a:pt x="2908" y="1284"/>
                  <a:pt x="2902" y="1296"/>
                  <a:pt x="2898" y="1296"/>
                </a:cubicBezTo>
                <a:cubicBezTo>
                  <a:pt x="2898" y="1297"/>
                  <a:pt x="2898" y="1304"/>
                  <a:pt x="2896" y="1303"/>
                </a:cubicBezTo>
                <a:cubicBezTo>
                  <a:pt x="2896" y="1303"/>
                  <a:pt x="2895" y="1304"/>
                  <a:pt x="2892" y="1306"/>
                </a:cubicBezTo>
                <a:cubicBezTo>
                  <a:pt x="2888" y="1308"/>
                  <a:pt x="2888" y="1309"/>
                  <a:pt x="2888" y="1310"/>
                </a:cubicBezTo>
                <a:cubicBezTo>
                  <a:pt x="2884" y="1317"/>
                  <a:pt x="2880" y="1319"/>
                  <a:pt x="2879" y="1321"/>
                </a:cubicBezTo>
                <a:cubicBezTo>
                  <a:pt x="2878" y="1323"/>
                  <a:pt x="2876" y="1328"/>
                  <a:pt x="2875" y="1328"/>
                </a:cubicBezTo>
                <a:cubicBezTo>
                  <a:pt x="2875" y="1328"/>
                  <a:pt x="2874" y="1329"/>
                  <a:pt x="2874" y="1329"/>
                </a:cubicBezTo>
                <a:cubicBezTo>
                  <a:pt x="2871" y="1334"/>
                  <a:pt x="2870" y="1334"/>
                  <a:pt x="2864" y="1333"/>
                </a:cubicBezTo>
                <a:cubicBezTo>
                  <a:pt x="2863" y="1333"/>
                  <a:pt x="2854" y="1333"/>
                  <a:pt x="2854" y="1333"/>
                </a:cubicBezTo>
                <a:cubicBezTo>
                  <a:pt x="2853" y="1334"/>
                  <a:pt x="2852" y="1334"/>
                  <a:pt x="2852" y="1335"/>
                </a:cubicBezTo>
                <a:cubicBezTo>
                  <a:pt x="2847" y="1339"/>
                  <a:pt x="2847" y="1339"/>
                  <a:pt x="2842" y="1342"/>
                </a:cubicBezTo>
                <a:cubicBezTo>
                  <a:pt x="2842" y="1344"/>
                  <a:pt x="2841" y="1345"/>
                  <a:pt x="2834" y="1345"/>
                </a:cubicBezTo>
                <a:cubicBezTo>
                  <a:pt x="2832" y="1345"/>
                  <a:pt x="2833" y="1347"/>
                  <a:pt x="2830" y="1346"/>
                </a:cubicBezTo>
                <a:cubicBezTo>
                  <a:pt x="2828" y="1345"/>
                  <a:pt x="2828" y="1345"/>
                  <a:pt x="2827" y="1345"/>
                </a:cubicBezTo>
                <a:cubicBezTo>
                  <a:pt x="2826" y="1344"/>
                  <a:pt x="2826" y="1342"/>
                  <a:pt x="2826" y="1340"/>
                </a:cubicBezTo>
                <a:cubicBezTo>
                  <a:pt x="2825" y="1341"/>
                  <a:pt x="2824" y="1341"/>
                  <a:pt x="2823" y="1341"/>
                </a:cubicBezTo>
                <a:cubicBezTo>
                  <a:pt x="2822" y="1341"/>
                  <a:pt x="2820" y="1341"/>
                  <a:pt x="2820" y="1340"/>
                </a:cubicBezTo>
                <a:cubicBezTo>
                  <a:pt x="2820" y="1339"/>
                  <a:pt x="2823" y="1337"/>
                  <a:pt x="2824" y="1337"/>
                </a:cubicBezTo>
                <a:cubicBezTo>
                  <a:pt x="2824" y="1336"/>
                  <a:pt x="2825" y="1334"/>
                  <a:pt x="2824" y="1334"/>
                </a:cubicBezTo>
                <a:cubicBezTo>
                  <a:pt x="2824" y="1334"/>
                  <a:pt x="2821" y="1336"/>
                  <a:pt x="2821" y="1337"/>
                </a:cubicBezTo>
                <a:cubicBezTo>
                  <a:pt x="2821" y="1338"/>
                  <a:pt x="2821" y="1338"/>
                  <a:pt x="2821" y="1338"/>
                </a:cubicBezTo>
                <a:cubicBezTo>
                  <a:pt x="2821" y="1338"/>
                  <a:pt x="2818" y="1340"/>
                  <a:pt x="2816" y="1340"/>
                </a:cubicBezTo>
                <a:cubicBezTo>
                  <a:pt x="2812" y="1340"/>
                  <a:pt x="2809" y="1346"/>
                  <a:pt x="2803" y="1345"/>
                </a:cubicBezTo>
                <a:cubicBezTo>
                  <a:pt x="2802" y="1345"/>
                  <a:pt x="2800" y="1342"/>
                  <a:pt x="2800" y="1339"/>
                </a:cubicBezTo>
                <a:cubicBezTo>
                  <a:pt x="2800" y="1340"/>
                  <a:pt x="2800" y="1340"/>
                  <a:pt x="2800" y="1340"/>
                </a:cubicBezTo>
                <a:cubicBezTo>
                  <a:pt x="2800" y="1340"/>
                  <a:pt x="2795" y="1340"/>
                  <a:pt x="2794" y="1339"/>
                </a:cubicBezTo>
                <a:cubicBezTo>
                  <a:pt x="2793" y="1338"/>
                  <a:pt x="2791" y="1340"/>
                  <a:pt x="2790" y="1340"/>
                </a:cubicBezTo>
                <a:cubicBezTo>
                  <a:pt x="2788" y="1340"/>
                  <a:pt x="2788" y="1339"/>
                  <a:pt x="2788" y="1338"/>
                </a:cubicBezTo>
                <a:cubicBezTo>
                  <a:pt x="2788" y="1336"/>
                  <a:pt x="2782" y="1337"/>
                  <a:pt x="2782" y="1336"/>
                </a:cubicBezTo>
                <a:cubicBezTo>
                  <a:pt x="2782" y="1336"/>
                  <a:pt x="2781" y="1334"/>
                  <a:pt x="2781" y="1333"/>
                </a:cubicBezTo>
                <a:cubicBezTo>
                  <a:pt x="2781" y="1330"/>
                  <a:pt x="2777" y="1327"/>
                  <a:pt x="2780" y="1325"/>
                </a:cubicBezTo>
                <a:cubicBezTo>
                  <a:pt x="2780" y="1322"/>
                  <a:pt x="2781" y="1323"/>
                  <a:pt x="2783" y="1322"/>
                </a:cubicBezTo>
                <a:cubicBezTo>
                  <a:pt x="2783" y="1317"/>
                  <a:pt x="2784" y="1315"/>
                  <a:pt x="2783" y="1311"/>
                </a:cubicBezTo>
                <a:cubicBezTo>
                  <a:pt x="2783" y="1311"/>
                  <a:pt x="2781" y="1308"/>
                  <a:pt x="2782" y="1308"/>
                </a:cubicBezTo>
                <a:cubicBezTo>
                  <a:pt x="2784" y="1307"/>
                  <a:pt x="2785" y="1308"/>
                  <a:pt x="2785" y="1304"/>
                </a:cubicBezTo>
                <a:cubicBezTo>
                  <a:pt x="2784" y="1305"/>
                  <a:pt x="2783" y="1304"/>
                  <a:pt x="2783" y="1306"/>
                </a:cubicBezTo>
                <a:cubicBezTo>
                  <a:pt x="2782" y="1310"/>
                  <a:pt x="2781" y="1307"/>
                  <a:pt x="2780" y="1307"/>
                </a:cubicBezTo>
                <a:cubicBezTo>
                  <a:pt x="2778" y="1307"/>
                  <a:pt x="2771" y="1311"/>
                  <a:pt x="2771" y="1308"/>
                </a:cubicBezTo>
                <a:cubicBezTo>
                  <a:pt x="2771" y="1305"/>
                  <a:pt x="2775" y="1306"/>
                  <a:pt x="2776" y="1305"/>
                </a:cubicBezTo>
                <a:cubicBezTo>
                  <a:pt x="2777" y="1303"/>
                  <a:pt x="2779" y="1301"/>
                  <a:pt x="2780" y="1299"/>
                </a:cubicBezTo>
                <a:cubicBezTo>
                  <a:pt x="2779" y="1297"/>
                  <a:pt x="2779" y="1294"/>
                  <a:pt x="2779" y="1292"/>
                </a:cubicBezTo>
                <a:cubicBezTo>
                  <a:pt x="2775" y="1296"/>
                  <a:pt x="2775" y="1296"/>
                  <a:pt x="2775" y="1296"/>
                </a:cubicBezTo>
                <a:cubicBezTo>
                  <a:pt x="2775" y="1297"/>
                  <a:pt x="2775" y="1299"/>
                  <a:pt x="2773" y="1302"/>
                </a:cubicBezTo>
                <a:cubicBezTo>
                  <a:pt x="2771" y="1303"/>
                  <a:pt x="2770" y="1304"/>
                  <a:pt x="2770" y="1303"/>
                </a:cubicBezTo>
                <a:cubicBezTo>
                  <a:pt x="2766" y="1303"/>
                  <a:pt x="2766" y="1303"/>
                  <a:pt x="2766" y="1303"/>
                </a:cubicBezTo>
                <a:cubicBezTo>
                  <a:pt x="2765" y="1303"/>
                  <a:pt x="2765" y="1305"/>
                  <a:pt x="2764" y="1305"/>
                </a:cubicBezTo>
                <a:cubicBezTo>
                  <a:pt x="2761" y="1304"/>
                  <a:pt x="2761" y="1305"/>
                  <a:pt x="2763" y="1301"/>
                </a:cubicBezTo>
                <a:cubicBezTo>
                  <a:pt x="2765" y="1299"/>
                  <a:pt x="2768" y="1299"/>
                  <a:pt x="2769" y="1299"/>
                </a:cubicBezTo>
                <a:cubicBezTo>
                  <a:pt x="2769" y="1298"/>
                  <a:pt x="2770" y="1297"/>
                  <a:pt x="2771" y="1297"/>
                </a:cubicBezTo>
                <a:cubicBezTo>
                  <a:pt x="2771" y="1297"/>
                  <a:pt x="2773" y="1290"/>
                  <a:pt x="2775" y="1288"/>
                </a:cubicBezTo>
                <a:cubicBezTo>
                  <a:pt x="2777" y="1285"/>
                  <a:pt x="2780" y="1286"/>
                  <a:pt x="2780" y="1282"/>
                </a:cubicBezTo>
                <a:cubicBezTo>
                  <a:pt x="2780" y="1279"/>
                  <a:pt x="2782" y="1280"/>
                  <a:pt x="2783" y="1278"/>
                </a:cubicBezTo>
                <a:cubicBezTo>
                  <a:pt x="2783" y="1277"/>
                  <a:pt x="2787" y="1272"/>
                  <a:pt x="2785" y="1271"/>
                </a:cubicBezTo>
                <a:cubicBezTo>
                  <a:pt x="2784" y="1271"/>
                  <a:pt x="2783" y="1272"/>
                  <a:pt x="2783" y="1274"/>
                </a:cubicBezTo>
                <a:cubicBezTo>
                  <a:pt x="2781" y="1280"/>
                  <a:pt x="2780" y="1277"/>
                  <a:pt x="2779" y="1279"/>
                </a:cubicBezTo>
                <a:cubicBezTo>
                  <a:pt x="2774" y="1283"/>
                  <a:pt x="2773" y="1287"/>
                  <a:pt x="2772" y="1287"/>
                </a:cubicBezTo>
                <a:cubicBezTo>
                  <a:pt x="2772" y="1287"/>
                  <a:pt x="2767" y="1290"/>
                  <a:pt x="2765" y="1290"/>
                </a:cubicBezTo>
                <a:cubicBezTo>
                  <a:pt x="2764" y="1290"/>
                  <a:pt x="2761" y="1293"/>
                  <a:pt x="2760" y="1295"/>
                </a:cubicBezTo>
                <a:cubicBezTo>
                  <a:pt x="2757" y="1297"/>
                  <a:pt x="2757" y="1297"/>
                  <a:pt x="2757" y="1297"/>
                </a:cubicBezTo>
                <a:cubicBezTo>
                  <a:pt x="2757" y="1297"/>
                  <a:pt x="2758" y="1299"/>
                  <a:pt x="2758" y="1299"/>
                </a:cubicBezTo>
                <a:cubicBezTo>
                  <a:pt x="2756" y="1301"/>
                  <a:pt x="2756" y="1301"/>
                  <a:pt x="2754" y="1301"/>
                </a:cubicBezTo>
                <a:cubicBezTo>
                  <a:pt x="2753" y="1300"/>
                  <a:pt x="2753" y="1300"/>
                  <a:pt x="2755" y="1298"/>
                </a:cubicBezTo>
                <a:cubicBezTo>
                  <a:pt x="2753" y="1299"/>
                  <a:pt x="2753" y="1299"/>
                  <a:pt x="2753" y="1299"/>
                </a:cubicBezTo>
                <a:cubicBezTo>
                  <a:pt x="2750" y="1299"/>
                  <a:pt x="2751" y="1297"/>
                  <a:pt x="2751" y="1295"/>
                </a:cubicBezTo>
                <a:cubicBezTo>
                  <a:pt x="2750" y="1296"/>
                  <a:pt x="2750" y="1296"/>
                  <a:pt x="2750" y="1296"/>
                </a:cubicBezTo>
                <a:cubicBezTo>
                  <a:pt x="2750" y="1298"/>
                  <a:pt x="2749" y="1297"/>
                  <a:pt x="2748" y="1296"/>
                </a:cubicBezTo>
                <a:cubicBezTo>
                  <a:pt x="2748" y="1295"/>
                  <a:pt x="2750" y="1292"/>
                  <a:pt x="2751" y="1294"/>
                </a:cubicBezTo>
                <a:cubicBezTo>
                  <a:pt x="2751" y="1292"/>
                  <a:pt x="2755" y="1293"/>
                  <a:pt x="2751" y="1288"/>
                </a:cubicBezTo>
                <a:cubicBezTo>
                  <a:pt x="2751" y="1287"/>
                  <a:pt x="2751" y="1286"/>
                  <a:pt x="2751" y="1285"/>
                </a:cubicBezTo>
                <a:cubicBezTo>
                  <a:pt x="2750" y="1278"/>
                  <a:pt x="2748" y="1282"/>
                  <a:pt x="2747" y="1279"/>
                </a:cubicBezTo>
                <a:cubicBezTo>
                  <a:pt x="2746" y="1278"/>
                  <a:pt x="2746" y="1277"/>
                  <a:pt x="2747" y="1275"/>
                </a:cubicBezTo>
                <a:cubicBezTo>
                  <a:pt x="2748" y="1274"/>
                  <a:pt x="2751" y="1275"/>
                  <a:pt x="2748" y="1273"/>
                </a:cubicBezTo>
                <a:cubicBezTo>
                  <a:pt x="2746" y="1271"/>
                  <a:pt x="2747" y="1271"/>
                  <a:pt x="2747" y="1269"/>
                </a:cubicBezTo>
                <a:cubicBezTo>
                  <a:pt x="2747" y="1268"/>
                  <a:pt x="2742" y="1266"/>
                  <a:pt x="2740" y="1266"/>
                </a:cubicBezTo>
                <a:cubicBezTo>
                  <a:pt x="2738" y="1265"/>
                  <a:pt x="2736" y="1266"/>
                  <a:pt x="2734" y="1266"/>
                </a:cubicBezTo>
                <a:cubicBezTo>
                  <a:pt x="2733" y="1266"/>
                  <a:pt x="2729" y="1264"/>
                  <a:pt x="2726" y="1263"/>
                </a:cubicBezTo>
                <a:cubicBezTo>
                  <a:pt x="2726" y="1262"/>
                  <a:pt x="2722" y="1263"/>
                  <a:pt x="2718" y="1262"/>
                </a:cubicBezTo>
                <a:cubicBezTo>
                  <a:pt x="2714" y="1261"/>
                  <a:pt x="2713" y="1262"/>
                  <a:pt x="2708" y="1262"/>
                </a:cubicBezTo>
                <a:cubicBezTo>
                  <a:pt x="2704" y="1262"/>
                  <a:pt x="2704" y="1263"/>
                  <a:pt x="2702" y="1264"/>
                </a:cubicBezTo>
                <a:cubicBezTo>
                  <a:pt x="2699" y="1264"/>
                  <a:pt x="2698" y="1266"/>
                  <a:pt x="2695" y="1267"/>
                </a:cubicBezTo>
                <a:cubicBezTo>
                  <a:pt x="2690" y="1268"/>
                  <a:pt x="2686" y="1272"/>
                  <a:pt x="2680" y="1270"/>
                </a:cubicBezTo>
                <a:cubicBezTo>
                  <a:pt x="2671" y="1269"/>
                  <a:pt x="2671" y="1269"/>
                  <a:pt x="2671" y="1269"/>
                </a:cubicBezTo>
                <a:cubicBezTo>
                  <a:pt x="2668" y="1272"/>
                  <a:pt x="2668" y="1272"/>
                  <a:pt x="2668" y="1272"/>
                </a:cubicBezTo>
                <a:cubicBezTo>
                  <a:pt x="2666" y="1272"/>
                  <a:pt x="2654" y="1277"/>
                  <a:pt x="2653" y="1276"/>
                </a:cubicBezTo>
                <a:cubicBezTo>
                  <a:pt x="2652" y="1276"/>
                  <a:pt x="2650" y="1278"/>
                  <a:pt x="2649" y="1279"/>
                </a:cubicBezTo>
                <a:cubicBezTo>
                  <a:pt x="2649" y="1280"/>
                  <a:pt x="2643" y="1286"/>
                  <a:pt x="2641" y="1288"/>
                </a:cubicBezTo>
                <a:cubicBezTo>
                  <a:pt x="2640" y="1288"/>
                  <a:pt x="2640" y="1289"/>
                  <a:pt x="2639" y="1288"/>
                </a:cubicBezTo>
                <a:cubicBezTo>
                  <a:pt x="2630" y="1288"/>
                  <a:pt x="2630" y="1288"/>
                  <a:pt x="2630" y="1288"/>
                </a:cubicBezTo>
                <a:cubicBezTo>
                  <a:pt x="2629" y="1288"/>
                  <a:pt x="2628" y="1289"/>
                  <a:pt x="2628" y="1289"/>
                </a:cubicBezTo>
                <a:cubicBezTo>
                  <a:pt x="2628" y="1290"/>
                  <a:pt x="2622" y="1288"/>
                  <a:pt x="2621" y="1288"/>
                </a:cubicBezTo>
                <a:cubicBezTo>
                  <a:pt x="2620" y="1288"/>
                  <a:pt x="2606" y="1287"/>
                  <a:pt x="2605" y="1287"/>
                </a:cubicBezTo>
                <a:cubicBezTo>
                  <a:pt x="2605" y="1288"/>
                  <a:pt x="2603" y="1290"/>
                  <a:pt x="2602" y="1292"/>
                </a:cubicBezTo>
                <a:cubicBezTo>
                  <a:pt x="2602" y="1293"/>
                  <a:pt x="2597" y="1292"/>
                  <a:pt x="2594" y="1293"/>
                </a:cubicBezTo>
                <a:cubicBezTo>
                  <a:pt x="2591" y="1295"/>
                  <a:pt x="2590" y="1297"/>
                  <a:pt x="2588" y="1298"/>
                </a:cubicBezTo>
                <a:cubicBezTo>
                  <a:pt x="2586" y="1299"/>
                  <a:pt x="2581" y="1301"/>
                  <a:pt x="2580" y="1301"/>
                </a:cubicBezTo>
                <a:cubicBezTo>
                  <a:pt x="2575" y="1301"/>
                  <a:pt x="2574" y="1303"/>
                  <a:pt x="2568" y="1301"/>
                </a:cubicBezTo>
                <a:cubicBezTo>
                  <a:pt x="2565" y="1300"/>
                  <a:pt x="2566" y="1300"/>
                  <a:pt x="2565" y="1299"/>
                </a:cubicBezTo>
                <a:cubicBezTo>
                  <a:pt x="2564" y="1298"/>
                  <a:pt x="2563" y="1298"/>
                  <a:pt x="2562" y="1297"/>
                </a:cubicBezTo>
                <a:cubicBezTo>
                  <a:pt x="2560" y="1295"/>
                  <a:pt x="2562" y="1293"/>
                  <a:pt x="2558" y="1293"/>
                </a:cubicBezTo>
                <a:cubicBezTo>
                  <a:pt x="2554" y="1294"/>
                  <a:pt x="2556" y="1293"/>
                  <a:pt x="2557" y="1287"/>
                </a:cubicBezTo>
                <a:cubicBezTo>
                  <a:pt x="2558" y="1279"/>
                  <a:pt x="2560" y="1283"/>
                  <a:pt x="2561" y="1283"/>
                </a:cubicBezTo>
                <a:cubicBezTo>
                  <a:pt x="2562" y="1284"/>
                  <a:pt x="2566" y="1281"/>
                  <a:pt x="2567" y="1280"/>
                </a:cubicBezTo>
                <a:cubicBezTo>
                  <a:pt x="2567" y="1279"/>
                  <a:pt x="2568" y="1276"/>
                  <a:pt x="2568" y="1275"/>
                </a:cubicBezTo>
                <a:cubicBezTo>
                  <a:pt x="2568" y="1273"/>
                  <a:pt x="2571" y="1272"/>
                  <a:pt x="2572" y="1268"/>
                </a:cubicBezTo>
                <a:cubicBezTo>
                  <a:pt x="2572" y="1266"/>
                  <a:pt x="2574" y="1263"/>
                  <a:pt x="2574" y="1261"/>
                </a:cubicBezTo>
                <a:cubicBezTo>
                  <a:pt x="2574" y="1258"/>
                  <a:pt x="2570" y="1246"/>
                  <a:pt x="2570" y="1244"/>
                </a:cubicBezTo>
                <a:cubicBezTo>
                  <a:pt x="2570" y="1244"/>
                  <a:pt x="2573" y="1239"/>
                  <a:pt x="2573" y="1238"/>
                </a:cubicBezTo>
                <a:cubicBezTo>
                  <a:pt x="2574" y="1233"/>
                  <a:pt x="2575" y="1234"/>
                  <a:pt x="2572" y="1231"/>
                </a:cubicBezTo>
                <a:cubicBezTo>
                  <a:pt x="2570" y="1230"/>
                  <a:pt x="2571" y="1227"/>
                  <a:pt x="2571" y="1225"/>
                </a:cubicBezTo>
                <a:cubicBezTo>
                  <a:pt x="2571" y="1223"/>
                  <a:pt x="2569" y="1219"/>
                  <a:pt x="2569" y="1217"/>
                </a:cubicBezTo>
                <a:cubicBezTo>
                  <a:pt x="2569" y="1216"/>
                  <a:pt x="2569" y="1215"/>
                  <a:pt x="2570" y="1214"/>
                </a:cubicBezTo>
                <a:cubicBezTo>
                  <a:pt x="2571" y="1212"/>
                  <a:pt x="2568" y="1209"/>
                  <a:pt x="2567" y="1207"/>
                </a:cubicBezTo>
                <a:cubicBezTo>
                  <a:pt x="2567" y="1206"/>
                  <a:pt x="2566" y="1205"/>
                  <a:pt x="2567" y="1204"/>
                </a:cubicBezTo>
                <a:cubicBezTo>
                  <a:pt x="2568" y="1204"/>
                  <a:pt x="2569" y="1201"/>
                  <a:pt x="2569" y="1200"/>
                </a:cubicBezTo>
                <a:cubicBezTo>
                  <a:pt x="2568" y="1199"/>
                  <a:pt x="2568" y="1199"/>
                  <a:pt x="2568" y="1199"/>
                </a:cubicBezTo>
                <a:cubicBezTo>
                  <a:pt x="2568" y="1199"/>
                  <a:pt x="2568" y="1199"/>
                  <a:pt x="2568" y="1199"/>
                </a:cubicBezTo>
                <a:cubicBezTo>
                  <a:pt x="2568" y="1199"/>
                  <a:pt x="2568" y="1200"/>
                  <a:pt x="2568" y="1201"/>
                </a:cubicBezTo>
                <a:cubicBezTo>
                  <a:pt x="2568" y="1202"/>
                  <a:pt x="2567" y="1202"/>
                  <a:pt x="2566" y="1203"/>
                </a:cubicBezTo>
                <a:cubicBezTo>
                  <a:pt x="2566" y="1203"/>
                  <a:pt x="2566" y="1204"/>
                  <a:pt x="2566" y="1204"/>
                </a:cubicBezTo>
                <a:cubicBezTo>
                  <a:pt x="2564" y="1204"/>
                  <a:pt x="2564" y="1196"/>
                  <a:pt x="2564" y="1196"/>
                </a:cubicBezTo>
                <a:cubicBezTo>
                  <a:pt x="2564" y="1196"/>
                  <a:pt x="2563" y="1195"/>
                  <a:pt x="2563" y="1194"/>
                </a:cubicBezTo>
                <a:cubicBezTo>
                  <a:pt x="2562" y="1191"/>
                  <a:pt x="2562" y="1193"/>
                  <a:pt x="2563" y="1191"/>
                </a:cubicBezTo>
                <a:cubicBezTo>
                  <a:pt x="2564" y="1188"/>
                  <a:pt x="2565" y="1190"/>
                  <a:pt x="2566" y="1194"/>
                </a:cubicBezTo>
                <a:cubicBezTo>
                  <a:pt x="2566" y="1195"/>
                  <a:pt x="2565" y="1195"/>
                  <a:pt x="2567" y="1196"/>
                </a:cubicBezTo>
                <a:cubicBezTo>
                  <a:pt x="2566" y="1195"/>
                  <a:pt x="2567" y="1192"/>
                  <a:pt x="2568" y="1190"/>
                </a:cubicBezTo>
                <a:cubicBezTo>
                  <a:pt x="2569" y="1188"/>
                  <a:pt x="2572" y="1192"/>
                  <a:pt x="2572" y="1193"/>
                </a:cubicBezTo>
                <a:cubicBezTo>
                  <a:pt x="2572" y="1204"/>
                  <a:pt x="2575" y="1201"/>
                  <a:pt x="2574" y="1197"/>
                </a:cubicBezTo>
                <a:cubicBezTo>
                  <a:pt x="2574" y="1197"/>
                  <a:pt x="2576" y="1193"/>
                  <a:pt x="2576" y="1192"/>
                </a:cubicBezTo>
                <a:cubicBezTo>
                  <a:pt x="2576" y="1192"/>
                  <a:pt x="2574" y="1189"/>
                  <a:pt x="2572" y="1186"/>
                </a:cubicBezTo>
                <a:cubicBezTo>
                  <a:pt x="2570" y="1179"/>
                  <a:pt x="2570" y="1179"/>
                  <a:pt x="2570" y="1179"/>
                </a:cubicBezTo>
                <a:cubicBezTo>
                  <a:pt x="2570" y="1179"/>
                  <a:pt x="2571" y="1173"/>
                  <a:pt x="2572" y="1172"/>
                </a:cubicBezTo>
                <a:cubicBezTo>
                  <a:pt x="2573" y="1170"/>
                  <a:pt x="2574" y="1170"/>
                  <a:pt x="2575" y="1169"/>
                </a:cubicBezTo>
                <a:cubicBezTo>
                  <a:pt x="2576" y="1168"/>
                  <a:pt x="2577" y="1165"/>
                  <a:pt x="2577" y="1164"/>
                </a:cubicBezTo>
                <a:cubicBezTo>
                  <a:pt x="2577" y="1158"/>
                  <a:pt x="2576" y="1162"/>
                  <a:pt x="2577" y="1154"/>
                </a:cubicBezTo>
                <a:cubicBezTo>
                  <a:pt x="2577" y="1154"/>
                  <a:pt x="2582" y="1148"/>
                  <a:pt x="2583" y="1148"/>
                </a:cubicBezTo>
                <a:cubicBezTo>
                  <a:pt x="2584" y="1149"/>
                  <a:pt x="2581" y="1153"/>
                  <a:pt x="2583" y="1156"/>
                </a:cubicBezTo>
                <a:cubicBezTo>
                  <a:pt x="2584" y="1156"/>
                  <a:pt x="2584" y="1156"/>
                  <a:pt x="2584" y="1156"/>
                </a:cubicBezTo>
                <a:cubicBezTo>
                  <a:pt x="2585" y="1155"/>
                  <a:pt x="2587" y="1151"/>
                  <a:pt x="2587" y="1149"/>
                </a:cubicBezTo>
                <a:cubicBezTo>
                  <a:pt x="2588" y="1149"/>
                  <a:pt x="2589" y="1148"/>
                  <a:pt x="2591" y="1147"/>
                </a:cubicBezTo>
                <a:cubicBezTo>
                  <a:pt x="2594" y="1145"/>
                  <a:pt x="2597" y="1142"/>
                  <a:pt x="2601" y="1141"/>
                </a:cubicBezTo>
                <a:cubicBezTo>
                  <a:pt x="2604" y="1141"/>
                  <a:pt x="2604" y="1139"/>
                  <a:pt x="2607" y="1137"/>
                </a:cubicBezTo>
                <a:cubicBezTo>
                  <a:pt x="2611" y="1135"/>
                  <a:pt x="2611" y="1134"/>
                  <a:pt x="2612" y="1134"/>
                </a:cubicBezTo>
                <a:cubicBezTo>
                  <a:pt x="2613" y="1134"/>
                  <a:pt x="2616" y="1135"/>
                  <a:pt x="2617" y="1135"/>
                </a:cubicBezTo>
                <a:cubicBezTo>
                  <a:pt x="2626" y="1132"/>
                  <a:pt x="2626" y="1132"/>
                  <a:pt x="2626" y="1132"/>
                </a:cubicBezTo>
                <a:cubicBezTo>
                  <a:pt x="2627" y="1130"/>
                  <a:pt x="2628" y="1130"/>
                  <a:pt x="2630" y="1131"/>
                </a:cubicBezTo>
                <a:cubicBezTo>
                  <a:pt x="2636" y="1131"/>
                  <a:pt x="2634" y="1130"/>
                  <a:pt x="2637" y="1127"/>
                </a:cubicBezTo>
                <a:cubicBezTo>
                  <a:pt x="2638" y="1125"/>
                  <a:pt x="2638" y="1127"/>
                  <a:pt x="2639" y="1127"/>
                </a:cubicBezTo>
                <a:cubicBezTo>
                  <a:pt x="2640" y="1127"/>
                  <a:pt x="2642" y="1127"/>
                  <a:pt x="2642" y="1127"/>
                </a:cubicBezTo>
                <a:cubicBezTo>
                  <a:pt x="2642" y="1127"/>
                  <a:pt x="2646" y="1127"/>
                  <a:pt x="2647" y="1126"/>
                </a:cubicBezTo>
                <a:cubicBezTo>
                  <a:pt x="2649" y="1126"/>
                  <a:pt x="2651" y="1124"/>
                  <a:pt x="2653" y="1123"/>
                </a:cubicBezTo>
                <a:cubicBezTo>
                  <a:pt x="2656" y="1122"/>
                  <a:pt x="2658" y="1120"/>
                  <a:pt x="2661" y="1118"/>
                </a:cubicBezTo>
                <a:cubicBezTo>
                  <a:pt x="2664" y="1116"/>
                  <a:pt x="2665" y="1115"/>
                  <a:pt x="2664" y="1115"/>
                </a:cubicBezTo>
                <a:cubicBezTo>
                  <a:pt x="2663" y="1114"/>
                  <a:pt x="2663" y="1113"/>
                  <a:pt x="2664" y="1112"/>
                </a:cubicBezTo>
                <a:cubicBezTo>
                  <a:pt x="2666" y="1107"/>
                  <a:pt x="2669" y="1110"/>
                  <a:pt x="2671" y="1106"/>
                </a:cubicBezTo>
                <a:cubicBezTo>
                  <a:pt x="2671" y="1106"/>
                  <a:pt x="2671" y="1106"/>
                  <a:pt x="2671" y="1106"/>
                </a:cubicBezTo>
                <a:cubicBezTo>
                  <a:pt x="2671" y="1104"/>
                  <a:pt x="2671" y="1104"/>
                  <a:pt x="2670" y="1103"/>
                </a:cubicBezTo>
                <a:cubicBezTo>
                  <a:pt x="2669" y="1101"/>
                  <a:pt x="2671" y="1098"/>
                  <a:pt x="2671" y="1096"/>
                </a:cubicBezTo>
                <a:cubicBezTo>
                  <a:pt x="2671" y="1094"/>
                  <a:pt x="2673" y="1094"/>
                  <a:pt x="2675" y="1093"/>
                </a:cubicBezTo>
                <a:cubicBezTo>
                  <a:pt x="2679" y="1089"/>
                  <a:pt x="2679" y="1089"/>
                  <a:pt x="2679" y="1089"/>
                </a:cubicBezTo>
                <a:cubicBezTo>
                  <a:pt x="2680" y="1088"/>
                  <a:pt x="2681" y="1086"/>
                  <a:pt x="2681" y="1086"/>
                </a:cubicBezTo>
                <a:cubicBezTo>
                  <a:pt x="2682" y="1086"/>
                  <a:pt x="2683" y="1086"/>
                  <a:pt x="2683" y="1087"/>
                </a:cubicBezTo>
                <a:cubicBezTo>
                  <a:pt x="2682" y="1090"/>
                  <a:pt x="2683" y="1089"/>
                  <a:pt x="2683" y="1092"/>
                </a:cubicBezTo>
                <a:cubicBezTo>
                  <a:pt x="2683" y="1097"/>
                  <a:pt x="2682" y="1095"/>
                  <a:pt x="2685" y="1098"/>
                </a:cubicBezTo>
                <a:cubicBezTo>
                  <a:pt x="2685" y="1098"/>
                  <a:pt x="2686" y="1098"/>
                  <a:pt x="2686" y="1095"/>
                </a:cubicBezTo>
                <a:cubicBezTo>
                  <a:pt x="2686" y="1092"/>
                  <a:pt x="2687" y="1093"/>
                  <a:pt x="2688" y="1093"/>
                </a:cubicBezTo>
                <a:cubicBezTo>
                  <a:pt x="2689" y="1093"/>
                  <a:pt x="2689" y="1093"/>
                  <a:pt x="2689" y="1093"/>
                </a:cubicBezTo>
                <a:cubicBezTo>
                  <a:pt x="2689" y="1092"/>
                  <a:pt x="2689" y="1091"/>
                  <a:pt x="2689" y="1091"/>
                </a:cubicBezTo>
                <a:cubicBezTo>
                  <a:pt x="2686" y="1091"/>
                  <a:pt x="2686" y="1087"/>
                  <a:pt x="2686" y="1086"/>
                </a:cubicBezTo>
                <a:cubicBezTo>
                  <a:pt x="2687" y="1085"/>
                  <a:pt x="2688" y="1081"/>
                  <a:pt x="2689" y="1085"/>
                </a:cubicBezTo>
                <a:cubicBezTo>
                  <a:pt x="2694" y="1084"/>
                  <a:pt x="2692" y="1086"/>
                  <a:pt x="2695" y="1086"/>
                </a:cubicBezTo>
                <a:cubicBezTo>
                  <a:pt x="2698" y="1086"/>
                  <a:pt x="2694" y="1084"/>
                  <a:pt x="2698" y="1084"/>
                </a:cubicBezTo>
                <a:cubicBezTo>
                  <a:pt x="2698" y="1083"/>
                  <a:pt x="2698" y="1082"/>
                  <a:pt x="2697" y="1082"/>
                </a:cubicBezTo>
                <a:cubicBezTo>
                  <a:pt x="2695" y="1080"/>
                  <a:pt x="2698" y="1076"/>
                  <a:pt x="2698" y="1075"/>
                </a:cubicBezTo>
                <a:cubicBezTo>
                  <a:pt x="2698" y="1074"/>
                  <a:pt x="2703" y="1076"/>
                  <a:pt x="2703" y="1075"/>
                </a:cubicBezTo>
                <a:cubicBezTo>
                  <a:pt x="2702" y="1073"/>
                  <a:pt x="2704" y="1069"/>
                  <a:pt x="2705" y="1072"/>
                </a:cubicBezTo>
                <a:cubicBezTo>
                  <a:pt x="2706" y="1071"/>
                  <a:pt x="2706" y="1071"/>
                  <a:pt x="2706" y="1071"/>
                </a:cubicBezTo>
                <a:cubicBezTo>
                  <a:pt x="2704" y="1069"/>
                  <a:pt x="2705" y="1069"/>
                  <a:pt x="2705" y="1067"/>
                </a:cubicBezTo>
                <a:cubicBezTo>
                  <a:pt x="2705" y="1066"/>
                  <a:pt x="2707" y="1065"/>
                  <a:pt x="2707" y="1065"/>
                </a:cubicBezTo>
                <a:cubicBezTo>
                  <a:pt x="2710" y="1064"/>
                  <a:pt x="2710" y="1064"/>
                  <a:pt x="2710" y="1064"/>
                </a:cubicBezTo>
                <a:cubicBezTo>
                  <a:pt x="2710" y="1064"/>
                  <a:pt x="2710" y="1063"/>
                  <a:pt x="2710" y="1063"/>
                </a:cubicBezTo>
                <a:cubicBezTo>
                  <a:pt x="2710" y="1062"/>
                  <a:pt x="2711" y="1060"/>
                  <a:pt x="2712" y="1062"/>
                </a:cubicBezTo>
                <a:cubicBezTo>
                  <a:pt x="2713" y="1064"/>
                  <a:pt x="2713" y="1063"/>
                  <a:pt x="2714" y="1064"/>
                </a:cubicBezTo>
                <a:cubicBezTo>
                  <a:pt x="2717" y="1062"/>
                  <a:pt x="2714" y="1063"/>
                  <a:pt x="2714" y="1060"/>
                </a:cubicBezTo>
                <a:cubicBezTo>
                  <a:pt x="2714" y="1059"/>
                  <a:pt x="2716" y="1058"/>
                  <a:pt x="2718" y="1060"/>
                </a:cubicBezTo>
                <a:cubicBezTo>
                  <a:pt x="2720" y="1058"/>
                  <a:pt x="2720" y="1059"/>
                  <a:pt x="2721" y="1061"/>
                </a:cubicBezTo>
                <a:cubicBezTo>
                  <a:pt x="2722" y="1058"/>
                  <a:pt x="2723" y="1057"/>
                  <a:pt x="2725" y="1056"/>
                </a:cubicBezTo>
                <a:cubicBezTo>
                  <a:pt x="2726" y="1055"/>
                  <a:pt x="2727" y="1057"/>
                  <a:pt x="2727" y="1057"/>
                </a:cubicBezTo>
                <a:cubicBezTo>
                  <a:pt x="2727" y="1057"/>
                  <a:pt x="2727" y="1057"/>
                  <a:pt x="2727" y="1058"/>
                </a:cubicBezTo>
                <a:cubicBezTo>
                  <a:pt x="2727" y="1058"/>
                  <a:pt x="2729" y="1057"/>
                  <a:pt x="2730" y="1058"/>
                </a:cubicBezTo>
                <a:cubicBezTo>
                  <a:pt x="2731" y="1059"/>
                  <a:pt x="2733" y="1061"/>
                  <a:pt x="2734" y="1063"/>
                </a:cubicBezTo>
                <a:cubicBezTo>
                  <a:pt x="2735" y="1065"/>
                  <a:pt x="2738" y="1067"/>
                  <a:pt x="2736" y="1069"/>
                </a:cubicBezTo>
                <a:cubicBezTo>
                  <a:pt x="2735" y="1070"/>
                  <a:pt x="2734" y="1072"/>
                  <a:pt x="2734" y="1074"/>
                </a:cubicBezTo>
                <a:cubicBezTo>
                  <a:pt x="2734" y="1074"/>
                  <a:pt x="2736" y="1074"/>
                  <a:pt x="2736" y="1072"/>
                </a:cubicBezTo>
                <a:cubicBezTo>
                  <a:pt x="2737" y="1069"/>
                  <a:pt x="2736" y="1067"/>
                  <a:pt x="2740" y="1068"/>
                </a:cubicBezTo>
                <a:cubicBezTo>
                  <a:pt x="2744" y="1069"/>
                  <a:pt x="2744" y="1067"/>
                  <a:pt x="2745" y="1070"/>
                </a:cubicBezTo>
                <a:cubicBezTo>
                  <a:pt x="2746" y="1069"/>
                  <a:pt x="2747" y="1069"/>
                  <a:pt x="2748" y="1069"/>
                </a:cubicBezTo>
                <a:cubicBezTo>
                  <a:pt x="2749" y="1068"/>
                  <a:pt x="2749" y="1071"/>
                  <a:pt x="2751" y="1069"/>
                </a:cubicBezTo>
                <a:cubicBezTo>
                  <a:pt x="2751" y="1068"/>
                  <a:pt x="2751" y="1068"/>
                  <a:pt x="2751" y="1068"/>
                </a:cubicBezTo>
                <a:cubicBezTo>
                  <a:pt x="2752" y="1066"/>
                  <a:pt x="2750" y="1066"/>
                  <a:pt x="2749" y="1064"/>
                </a:cubicBezTo>
                <a:cubicBezTo>
                  <a:pt x="2749" y="1064"/>
                  <a:pt x="2750" y="1061"/>
                  <a:pt x="2751" y="1060"/>
                </a:cubicBezTo>
                <a:cubicBezTo>
                  <a:pt x="2751" y="1060"/>
                  <a:pt x="2753" y="1059"/>
                  <a:pt x="2753" y="1057"/>
                </a:cubicBezTo>
                <a:cubicBezTo>
                  <a:pt x="2753" y="1056"/>
                  <a:pt x="2754" y="1053"/>
                  <a:pt x="2754" y="1053"/>
                </a:cubicBezTo>
                <a:cubicBezTo>
                  <a:pt x="2754" y="1052"/>
                  <a:pt x="2757" y="1054"/>
                  <a:pt x="2758" y="1054"/>
                </a:cubicBezTo>
                <a:cubicBezTo>
                  <a:pt x="2759" y="1054"/>
                  <a:pt x="2760" y="1052"/>
                  <a:pt x="2760" y="1051"/>
                </a:cubicBezTo>
                <a:cubicBezTo>
                  <a:pt x="2760" y="1050"/>
                  <a:pt x="2758" y="1049"/>
                  <a:pt x="2758" y="1048"/>
                </a:cubicBezTo>
                <a:cubicBezTo>
                  <a:pt x="2758" y="1045"/>
                  <a:pt x="2760" y="1047"/>
                  <a:pt x="2761" y="1045"/>
                </a:cubicBezTo>
                <a:cubicBezTo>
                  <a:pt x="2761" y="1043"/>
                  <a:pt x="2762" y="1043"/>
                  <a:pt x="2763" y="1043"/>
                </a:cubicBezTo>
                <a:cubicBezTo>
                  <a:pt x="2763" y="1042"/>
                  <a:pt x="2765" y="1041"/>
                  <a:pt x="2767" y="1041"/>
                </a:cubicBezTo>
                <a:cubicBezTo>
                  <a:pt x="2769" y="1041"/>
                  <a:pt x="2768" y="1041"/>
                  <a:pt x="2768" y="1040"/>
                </a:cubicBezTo>
                <a:cubicBezTo>
                  <a:pt x="2769" y="1036"/>
                  <a:pt x="2771" y="1037"/>
                  <a:pt x="2774" y="1038"/>
                </a:cubicBezTo>
                <a:cubicBezTo>
                  <a:pt x="2774" y="1038"/>
                  <a:pt x="2777" y="1039"/>
                  <a:pt x="2778" y="1039"/>
                </a:cubicBezTo>
                <a:cubicBezTo>
                  <a:pt x="2780" y="1038"/>
                  <a:pt x="2782" y="1039"/>
                  <a:pt x="2784" y="1038"/>
                </a:cubicBezTo>
                <a:cubicBezTo>
                  <a:pt x="2785" y="1037"/>
                  <a:pt x="2786" y="1034"/>
                  <a:pt x="2786" y="1033"/>
                </a:cubicBezTo>
                <a:cubicBezTo>
                  <a:pt x="2786" y="1033"/>
                  <a:pt x="2785" y="1031"/>
                  <a:pt x="2785" y="1030"/>
                </a:cubicBezTo>
                <a:cubicBezTo>
                  <a:pt x="2784" y="1029"/>
                  <a:pt x="2782" y="1030"/>
                  <a:pt x="2781" y="1030"/>
                </a:cubicBezTo>
                <a:cubicBezTo>
                  <a:pt x="2780" y="1031"/>
                  <a:pt x="2778" y="1029"/>
                  <a:pt x="2778" y="1028"/>
                </a:cubicBezTo>
                <a:cubicBezTo>
                  <a:pt x="2778" y="1027"/>
                  <a:pt x="2778" y="1027"/>
                  <a:pt x="2779" y="1026"/>
                </a:cubicBezTo>
                <a:cubicBezTo>
                  <a:pt x="2779" y="1026"/>
                  <a:pt x="2783" y="1025"/>
                  <a:pt x="2783" y="1026"/>
                </a:cubicBezTo>
                <a:cubicBezTo>
                  <a:pt x="2784" y="1026"/>
                  <a:pt x="2786" y="1026"/>
                  <a:pt x="2786" y="1027"/>
                </a:cubicBezTo>
                <a:cubicBezTo>
                  <a:pt x="2786" y="1028"/>
                  <a:pt x="2786" y="1028"/>
                  <a:pt x="2787" y="1029"/>
                </a:cubicBezTo>
                <a:cubicBezTo>
                  <a:pt x="2787" y="1029"/>
                  <a:pt x="2789" y="1028"/>
                  <a:pt x="2789" y="1029"/>
                </a:cubicBezTo>
                <a:cubicBezTo>
                  <a:pt x="2791" y="1031"/>
                  <a:pt x="2790" y="1031"/>
                  <a:pt x="2793" y="1032"/>
                </a:cubicBezTo>
                <a:cubicBezTo>
                  <a:pt x="2793" y="1032"/>
                  <a:pt x="2793" y="1032"/>
                  <a:pt x="2793" y="1032"/>
                </a:cubicBezTo>
                <a:cubicBezTo>
                  <a:pt x="2793" y="1032"/>
                  <a:pt x="2796" y="1034"/>
                  <a:pt x="2797" y="1033"/>
                </a:cubicBezTo>
                <a:cubicBezTo>
                  <a:pt x="2799" y="1033"/>
                  <a:pt x="2798" y="1033"/>
                  <a:pt x="2803" y="1036"/>
                </a:cubicBezTo>
                <a:cubicBezTo>
                  <a:pt x="2803" y="1036"/>
                  <a:pt x="2803" y="1036"/>
                  <a:pt x="2804" y="1036"/>
                </a:cubicBezTo>
                <a:cubicBezTo>
                  <a:pt x="2805" y="1035"/>
                  <a:pt x="2809" y="1035"/>
                  <a:pt x="2809" y="1037"/>
                </a:cubicBezTo>
                <a:cubicBezTo>
                  <a:pt x="2809" y="1037"/>
                  <a:pt x="2811" y="1038"/>
                  <a:pt x="2812" y="1037"/>
                </a:cubicBezTo>
                <a:cubicBezTo>
                  <a:pt x="2813" y="1036"/>
                  <a:pt x="2814" y="1037"/>
                  <a:pt x="2815" y="1037"/>
                </a:cubicBezTo>
                <a:cubicBezTo>
                  <a:pt x="2816" y="1038"/>
                  <a:pt x="2816" y="1038"/>
                  <a:pt x="2818" y="1038"/>
                </a:cubicBezTo>
                <a:cubicBezTo>
                  <a:pt x="2819" y="1038"/>
                  <a:pt x="2819" y="1040"/>
                  <a:pt x="2820" y="1041"/>
                </a:cubicBezTo>
                <a:cubicBezTo>
                  <a:pt x="2820" y="1041"/>
                  <a:pt x="2822" y="1040"/>
                  <a:pt x="2822" y="1040"/>
                </a:cubicBezTo>
                <a:cubicBezTo>
                  <a:pt x="2822" y="1039"/>
                  <a:pt x="2820" y="1039"/>
                  <a:pt x="2823" y="1036"/>
                </a:cubicBezTo>
                <a:cubicBezTo>
                  <a:pt x="2824" y="1036"/>
                  <a:pt x="2825" y="1035"/>
                  <a:pt x="2825" y="1036"/>
                </a:cubicBezTo>
                <a:cubicBezTo>
                  <a:pt x="2825" y="1037"/>
                  <a:pt x="2828" y="1039"/>
                  <a:pt x="2828" y="1039"/>
                </a:cubicBezTo>
                <a:cubicBezTo>
                  <a:pt x="2829" y="1040"/>
                  <a:pt x="2826" y="1044"/>
                  <a:pt x="2825" y="1044"/>
                </a:cubicBezTo>
                <a:cubicBezTo>
                  <a:pt x="2824" y="1044"/>
                  <a:pt x="2824" y="1045"/>
                  <a:pt x="2823" y="1045"/>
                </a:cubicBezTo>
                <a:cubicBezTo>
                  <a:pt x="2823" y="1046"/>
                  <a:pt x="2824" y="1053"/>
                  <a:pt x="2822" y="1050"/>
                </a:cubicBezTo>
                <a:cubicBezTo>
                  <a:pt x="2821" y="1050"/>
                  <a:pt x="2820" y="1050"/>
                  <a:pt x="2818" y="1051"/>
                </a:cubicBezTo>
                <a:cubicBezTo>
                  <a:pt x="2818" y="1051"/>
                  <a:pt x="2817" y="1052"/>
                  <a:pt x="2816" y="1053"/>
                </a:cubicBezTo>
                <a:cubicBezTo>
                  <a:pt x="2816" y="1054"/>
                  <a:pt x="2816" y="1059"/>
                  <a:pt x="2816" y="1060"/>
                </a:cubicBezTo>
                <a:cubicBezTo>
                  <a:pt x="2816" y="1060"/>
                  <a:pt x="2814" y="1063"/>
                  <a:pt x="2812" y="1064"/>
                </a:cubicBezTo>
                <a:cubicBezTo>
                  <a:pt x="2811" y="1065"/>
                  <a:pt x="2810" y="1067"/>
                  <a:pt x="2810" y="1067"/>
                </a:cubicBezTo>
                <a:cubicBezTo>
                  <a:pt x="2810" y="1068"/>
                  <a:pt x="2811" y="1071"/>
                  <a:pt x="2813" y="1071"/>
                </a:cubicBezTo>
                <a:cubicBezTo>
                  <a:pt x="2816" y="1073"/>
                  <a:pt x="2817" y="1076"/>
                  <a:pt x="2820" y="1079"/>
                </a:cubicBezTo>
                <a:cubicBezTo>
                  <a:pt x="2821" y="1076"/>
                  <a:pt x="2825" y="1081"/>
                  <a:pt x="2826" y="1083"/>
                </a:cubicBezTo>
                <a:cubicBezTo>
                  <a:pt x="2828" y="1084"/>
                  <a:pt x="2830" y="1082"/>
                  <a:pt x="2831" y="1084"/>
                </a:cubicBezTo>
                <a:cubicBezTo>
                  <a:pt x="2831" y="1085"/>
                  <a:pt x="2833" y="1089"/>
                  <a:pt x="2834" y="1090"/>
                </a:cubicBezTo>
                <a:cubicBezTo>
                  <a:pt x="2836" y="1090"/>
                  <a:pt x="2836" y="1090"/>
                  <a:pt x="2836" y="1090"/>
                </a:cubicBezTo>
                <a:cubicBezTo>
                  <a:pt x="2837" y="1090"/>
                  <a:pt x="2841" y="1092"/>
                  <a:pt x="2841" y="1092"/>
                </a:cubicBezTo>
                <a:cubicBezTo>
                  <a:pt x="2842" y="1094"/>
                  <a:pt x="2843" y="1096"/>
                  <a:pt x="2844" y="1098"/>
                </a:cubicBezTo>
                <a:cubicBezTo>
                  <a:pt x="2846" y="1099"/>
                  <a:pt x="2846" y="1100"/>
                  <a:pt x="2849" y="1101"/>
                </a:cubicBezTo>
                <a:cubicBezTo>
                  <a:pt x="2850" y="1102"/>
                  <a:pt x="2855" y="1101"/>
                  <a:pt x="2856" y="1101"/>
                </a:cubicBezTo>
                <a:cubicBezTo>
                  <a:pt x="2856" y="1101"/>
                  <a:pt x="2857" y="1101"/>
                  <a:pt x="2858" y="1100"/>
                </a:cubicBezTo>
                <a:cubicBezTo>
                  <a:pt x="2859" y="1097"/>
                  <a:pt x="2863" y="1093"/>
                  <a:pt x="2864" y="1090"/>
                </a:cubicBezTo>
                <a:cubicBezTo>
                  <a:pt x="2864" y="1086"/>
                  <a:pt x="2868" y="1084"/>
                  <a:pt x="2868" y="1078"/>
                </a:cubicBezTo>
                <a:cubicBezTo>
                  <a:pt x="2868" y="1075"/>
                  <a:pt x="2873" y="1071"/>
                  <a:pt x="2872" y="1067"/>
                </a:cubicBezTo>
                <a:cubicBezTo>
                  <a:pt x="2870" y="1062"/>
                  <a:pt x="2874" y="1062"/>
                  <a:pt x="2871" y="1060"/>
                </a:cubicBezTo>
                <a:cubicBezTo>
                  <a:pt x="2871" y="1059"/>
                  <a:pt x="2872" y="1055"/>
                  <a:pt x="2872" y="1054"/>
                </a:cubicBezTo>
                <a:cubicBezTo>
                  <a:pt x="2873" y="1053"/>
                  <a:pt x="2875" y="1051"/>
                  <a:pt x="2875" y="1050"/>
                </a:cubicBezTo>
                <a:cubicBezTo>
                  <a:pt x="2873" y="1048"/>
                  <a:pt x="2873" y="1048"/>
                  <a:pt x="2874" y="1047"/>
                </a:cubicBezTo>
                <a:cubicBezTo>
                  <a:pt x="2876" y="1045"/>
                  <a:pt x="2876" y="1047"/>
                  <a:pt x="2876" y="1044"/>
                </a:cubicBezTo>
                <a:cubicBezTo>
                  <a:pt x="2876" y="1042"/>
                  <a:pt x="2874" y="1041"/>
                  <a:pt x="2874" y="1041"/>
                </a:cubicBezTo>
                <a:cubicBezTo>
                  <a:pt x="2874" y="1040"/>
                  <a:pt x="2880" y="1034"/>
                  <a:pt x="2880" y="1031"/>
                </a:cubicBezTo>
                <a:cubicBezTo>
                  <a:pt x="2880" y="1029"/>
                  <a:pt x="2882" y="1028"/>
                  <a:pt x="2882" y="1026"/>
                </a:cubicBezTo>
                <a:cubicBezTo>
                  <a:pt x="2883" y="1025"/>
                  <a:pt x="2882" y="1024"/>
                  <a:pt x="2883" y="1024"/>
                </a:cubicBezTo>
                <a:cubicBezTo>
                  <a:pt x="2884" y="1024"/>
                  <a:pt x="2884" y="1023"/>
                  <a:pt x="2886" y="1021"/>
                </a:cubicBezTo>
                <a:cubicBezTo>
                  <a:pt x="2886" y="1020"/>
                  <a:pt x="2887" y="1021"/>
                  <a:pt x="2888" y="1022"/>
                </a:cubicBezTo>
                <a:cubicBezTo>
                  <a:pt x="2888" y="1024"/>
                  <a:pt x="2889" y="1025"/>
                  <a:pt x="2889" y="1025"/>
                </a:cubicBezTo>
                <a:cubicBezTo>
                  <a:pt x="2890" y="1028"/>
                  <a:pt x="2890" y="1029"/>
                  <a:pt x="2889" y="1033"/>
                </a:cubicBezTo>
                <a:cubicBezTo>
                  <a:pt x="2889" y="1036"/>
                  <a:pt x="2893" y="1034"/>
                  <a:pt x="2891" y="1038"/>
                </a:cubicBezTo>
                <a:cubicBezTo>
                  <a:pt x="2891" y="1039"/>
                  <a:pt x="2891" y="1039"/>
                  <a:pt x="2891" y="1040"/>
                </a:cubicBezTo>
                <a:cubicBezTo>
                  <a:pt x="2892" y="1041"/>
                  <a:pt x="2894" y="1040"/>
                  <a:pt x="2893" y="1043"/>
                </a:cubicBezTo>
                <a:cubicBezTo>
                  <a:pt x="2893" y="1048"/>
                  <a:pt x="2896" y="1045"/>
                  <a:pt x="2894" y="1049"/>
                </a:cubicBezTo>
                <a:cubicBezTo>
                  <a:pt x="2893" y="1051"/>
                  <a:pt x="2896" y="1052"/>
                  <a:pt x="2894" y="1056"/>
                </a:cubicBezTo>
                <a:cubicBezTo>
                  <a:pt x="2892" y="1059"/>
                  <a:pt x="2894" y="1061"/>
                  <a:pt x="2895" y="1065"/>
                </a:cubicBezTo>
                <a:cubicBezTo>
                  <a:pt x="2896" y="1065"/>
                  <a:pt x="2898" y="1064"/>
                  <a:pt x="2899" y="1064"/>
                </a:cubicBezTo>
                <a:cubicBezTo>
                  <a:pt x="2900" y="1064"/>
                  <a:pt x="2903" y="1060"/>
                  <a:pt x="2903" y="1061"/>
                </a:cubicBezTo>
                <a:cubicBezTo>
                  <a:pt x="2904" y="1065"/>
                  <a:pt x="2903" y="1063"/>
                  <a:pt x="2906" y="1067"/>
                </a:cubicBezTo>
                <a:cubicBezTo>
                  <a:pt x="2909" y="1070"/>
                  <a:pt x="2908" y="1070"/>
                  <a:pt x="2908" y="1072"/>
                </a:cubicBezTo>
                <a:cubicBezTo>
                  <a:pt x="2907" y="1076"/>
                  <a:pt x="2909" y="1077"/>
                  <a:pt x="2908" y="1084"/>
                </a:cubicBezTo>
                <a:cubicBezTo>
                  <a:pt x="2907" y="1087"/>
                  <a:pt x="2907" y="1087"/>
                  <a:pt x="2908" y="1089"/>
                </a:cubicBezTo>
                <a:cubicBezTo>
                  <a:pt x="2909" y="1091"/>
                  <a:pt x="2909" y="1091"/>
                  <a:pt x="2910" y="1094"/>
                </a:cubicBezTo>
                <a:cubicBezTo>
                  <a:pt x="2912" y="1098"/>
                  <a:pt x="2912" y="1099"/>
                  <a:pt x="2911" y="1103"/>
                </a:cubicBezTo>
                <a:cubicBezTo>
                  <a:pt x="2911" y="1105"/>
                  <a:pt x="2911" y="1106"/>
                  <a:pt x="2909" y="1107"/>
                </a:cubicBezTo>
                <a:cubicBezTo>
                  <a:pt x="2912" y="1109"/>
                  <a:pt x="2912" y="1109"/>
                  <a:pt x="2912" y="1109"/>
                </a:cubicBezTo>
                <a:cubicBezTo>
                  <a:pt x="2912" y="1110"/>
                  <a:pt x="2911" y="1116"/>
                  <a:pt x="2911" y="1116"/>
                </a:cubicBezTo>
                <a:cubicBezTo>
                  <a:pt x="2912" y="1116"/>
                  <a:pt x="2914" y="1120"/>
                  <a:pt x="2915" y="1120"/>
                </a:cubicBezTo>
                <a:cubicBezTo>
                  <a:pt x="2916" y="1120"/>
                  <a:pt x="2916" y="1120"/>
                  <a:pt x="2921" y="1122"/>
                </a:cubicBezTo>
                <a:cubicBezTo>
                  <a:pt x="2921" y="1122"/>
                  <a:pt x="2923" y="1125"/>
                  <a:pt x="2923" y="1125"/>
                </a:cubicBezTo>
                <a:cubicBezTo>
                  <a:pt x="2923" y="1125"/>
                  <a:pt x="2923" y="1125"/>
                  <a:pt x="2923" y="1125"/>
                </a:cubicBezTo>
                <a:cubicBezTo>
                  <a:pt x="2924" y="1125"/>
                  <a:pt x="2925" y="1128"/>
                  <a:pt x="2926" y="1129"/>
                </a:cubicBezTo>
                <a:cubicBezTo>
                  <a:pt x="2930" y="1128"/>
                  <a:pt x="2929" y="1129"/>
                  <a:pt x="2933" y="1134"/>
                </a:cubicBezTo>
                <a:cubicBezTo>
                  <a:pt x="2933" y="1134"/>
                  <a:pt x="2933" y="1134"/>
                  <a:pt x="2933" y="1134"/>
                </a:cubicBezTo>
                <a:cubicBezTo>
                  <a:pt x="2933" y="1134"/>
                  <a:pt x="2931" y="1135"/>
                  <a:pt x="2932" y="1136"/>
                </a:cubicBezTo>
                <a:cubicBezTo>
                  <a:pt x="2935" y="1140"/>
                  <a:pt x="2936" y="1138"/>
                  <a:pt x="2936" y="1142"/>
                </a:cubicBezTo>
                <a:cubicBezTo>
                  <a:pt x="2935" y="1144"/>
                  <a:pt x="2937" y="1146"/>
                  <a:pt x="2937" y="1147"/>
                </a:cubicBezTo>
                <a:cubicBezTo>
                  <a:pt x="2937" y="1149"/>
                  <a:pt x="2937" y="1152"/>
                  <a:pt x="2937" y="1155"/>
                </a:cubicBezTo>
                <a:cubicBezTo>
                  <a:pt x="2937" y="1156"/>
                  <a:pt x="2938" y="1157"/>
                  <a:pt x="2939" y="1156"/>
                </a:cubicBezTo>
                <a:cubicBezTo>
                  <a:pt x="2939" y="1156"/>
                  <a:pt x="2939" y="1154"/>
                  <a:pt x="2939" y="1153"/>
                </a:cubicBezTo>
                <a:cubicBezTo>
                  <a:pt x="2940" y="1151"/>
                  <a:pt x="2941" y="1155"/>
                  <a:pt x="2944" y="1157"/>
                </a:cubicBezTo>
                <a:cubicBezTo>
                  <a:pt x="2944" y="1156"/>
                  <a:pt x="2944" y="1155"/>
                  <a:pt x="2945" y="1154"/>
                </a:cubicBezTo>
                <a:cubicBezTo>
                  <a:pt x="2945" y="1153"/>
                  <a:pt x="2946" y="1154"/>
                  <a:pt x="2947" y="1155"/>
                </a:cubicBezTo>
                <a:cubicBezTo>
                  <a:pt x="2948" y="1159"/>
                  <a:pt x="2948" y="1159"/>
                  <a:pt x="2946" y="1162"/>
                </a:cubicBezTo>
                <a:cubicBezTo>
                  <a:pt x="2946" y="1164"/>
                  <a:pt x="2945" y="1166"/>
                  <a:pt x="2946" y="1167"/>
                </a:cubicBezTo>
                <a:cubicBezTo>
                  <a:pt x="2947" y="1167"/>
                  <a:pt x="2948" y="1167"/>
                  <a:pt x="2949" y="1167"/>
                </a:cubicBezTo>
                <a:cubicBezTo>
                  <a:pt x="2949" y="1167"/>
                  <a:pt x="2948" y="1169"/>
                  <a:pt x="2948" y="1169"/>
                </a:cubicBezTo>
                <a:cubicBezTo>
                  <a:pt x="2947" y="1171"/>
                  <a:pt x="2948" y="1172"/>
                  <a:pt x="2949" y="1174"/>
                </a:cubicBezTo>
                <a:cubicBezTo>
                  <a:pt x="2950" y="1174"/>
                  <a:pt x="2953" y="1175"/>
                  <a:pt x="2953" y="1175"/>
                </a:cubicBezTo>
                <a:cubicBezTo>
                  <a:pt x="2954" y="1175"/>
                  <a:pt x="2953" y="1180"/>
                  <a:pt x="2954" y="1181"/>
                </a:cubicBezTo>
                <a:cubicBezTo>
                  <a:pt x="2955" y="1182"/>
                  <a:pt x="2957" y="1183"/>
                  <a:pt x="2958" y="1184"/>
                </a:cubicBezTo>
                <a:cubicBezTo>
                  <a:pt x="2958" y="1184"/>
                  <a:pt x="2958" y="1186"/>
                  <a:pt x="2958" y="1187"/>
                </a:cubicBezTo>
                <a:cubicBezTo>
                  <a:pt x="2959" y="1189"/>
                  <a:pt x="2959" y="1189"/>
                  <a:pt x="2961" y="1190"/>
                </a:cubicBezTo>
                <a:cubicBezTo>
                  <a:pt x="2962" y="1188"/>
                  <a:pt x="2962" y="1188"/>
                  <a:pt x="2964" y="1186"/>
                </a:cubicBezTo>
                <a:cubicBezTo>
                  <a:pt x="2964" y="1184"/>
                  <a:pt x="2964" y="1183"/>
                  <a:pt x="2965" y="1182"/>
                </a:cubicBezTo>
                <a:cubicBezTo>
                  <a:pt x="2966" y="1181"/>
                  <a:pt x="2966" y="1184"/>
                  <a:pt x="2966" y="1185"/>
                </a:cubicBezTo>
                <a:close/>
                <a:moveTo>
                  <a:pt x="2756" y="1301"/>
                </a:moveTo>
                <a:cubicBezTo>
                  <a:pt x="2756" y="1301"/>
                  <a:pt x="2756" y="1301"/>
                  <a:pt x="2756" y="1301"/>
                </a:cubicBezTo>
                <a:cubicBezTo>
                  <a:pt x="2756" y="1301"/>
                  <a:pt x="2756" y="1301"/>
                  <a:pt x="2756" y="1301"/>
                </a:cubicBezTo>
                <a:cubicBezTo>
                  <a:pt x="2756" y="1301"/>
                  <a:pt x="2756" y="1301"/>
                  <a:pt x="2756" y="1301"/>
                </a:cubicBezTo>
                <a:close/>
                <a:moveTo>
                  <a:pt x="2825" y="1337"/>
                </a:moveTo>
                <a:cubicBezTo>
                  <a:pt x="2825" y="1337"/>
                  <a:pt x="2825" y="1337"/>
                  <a:pt x="2825" y="1337"/>
                </a:cubicBezTo>
                <a:cubicBezTo>
                  <a:pt x="2825" y="1337"/>
                  <a:pt x="2825" y="1337"/>
                  <a:pt x="2825" y="1337"/>
                </a:cubicBezTo>
                <a:cubicBezTo>
                  <a:pt x="2825" y="1337"/>
                  <a:pt x="2825" y="1337"/>
                  <a:pt x="2825" y="1337"/>
                </a:cubicBezTo>
                <a:close/>
                <a:moveTo>
                  <a:pt x="3255" y="1087"/>
                </a:moveTo>
                <a:cubicBezTo>
                  <a:pt x="3254" y="1087"/>
                  <a:pt x="3250" y="1092"/>
                  <a:pt x="3251" y="1092"/>
                </a:cubicBezTo>
                <a:cubicBezTo>
                  <a:pt x="3251" y="1093"/>
                  <a:pt x="3251" y="1093"/>
                  <a:pt x="3253" y="1093"/>
                </a:cubicBezTo>
                <a:cubicBezTo>
                  <a:pt x="3255" y="1091"/>
                  <a:pt x="3258" y="1087"/>
                  <a:pt x="3255" y="1087"/>
                </a:cubicBezTo>
                <a:close/>
                <a:moveTo>
                  <a:pt x="3254" y="1085"/>
                </a:moveTo>
                <a:cubicBezTo>
                  <a:pt x="3254" y="1085"/>
                  <a:pt x="3253" y="1087"/>
                  <a:pt x="3252" y="1088"/>
                </a:cubicBezTo>
                <a:cubicBezTo>
                  <a:pt x="3250" y="1091"/>
                  <a:pt x="3246" y="1094"/>
                  <a:pt x="3246" y="1092"/>
                </a:cubicBezTo>
                <a:cubicBezTo>
                  <a:pt x="3245" y="1092"/>
                  <a:pt x="3245" y="1092"/>
                  <a:pt x="3245" y="1092"/>
                </a:cubicBezTo>
                <a:cubicBezTo>
                  <a:pt x="3245" y="1092"/>
                  <a:pt x="3244" y="1094"/>
                  <a:pt x="3243" y="1095"/>
                </a:cubicBezTo>
                <a:cubicBezTo>
                  <a:pt x="3242" y="1097"/>
                  <a:pt x="3241" y="1094"/>
                  <a:pt x="3239" y="1092"/>
                </a:cubicBezTo>
                <a:cubicBezTo>
                  <a:pt x="3239" y="1092"/>
                  <a:pt x="3240" y="1089"/>
                  <a:pt x="3243" y="1088"/>
                </a:cubicBezTo>
                <a:cubicBezTo>
                  <a:pt x="3246" y="1087"/>
                  <a:pt x="3244" y="1090"/>
                  <a:pt x="3248" y="1086"/>
                </a:cubicBezTo>
                <a:cubicBezTo>
                  <a:pt x="3252" y="1081"/>
                  <a:pt x="3255" y="1084"/>
                  <a:pt x="3254" y="1085"/>
                </a:cubicBezTo>
                <a:close/>
                <a:moveTo>
                  <a:pt x="3237" y="1102"/>
                </a:moveTo>
                <a:cubicBezTo>
                  <a:pt x="3237" y="1101"/>
                  <a:pt x="3235" y="1099"/>
                  <a:pt x="3235" y="1099"/>
                </a:cubicBezTo>
                <a:cubicBezTo>
                  <a:pt x="3232" y="1098"/>
                  <a:pt x="3231" y="1099"/>
                  <a:pt x="3228" y="1100"/>
                </a:cubicBezTo>
                <a:cubicBezTo>
                  <a:pt x="3227" y="1101"/>
                  <a:pt x="3226" y="1101"/>
                  <a:pt x="3225" y="1102"/>
                </a:cubicBezTo>
                <a:cubicBezTo>
                  <a:pt x="3224" y="1103"/>
                  <a:pt x="3223" y="1102"/>
                  <a:pt x="3223" y="1107"/>
                </a:cubicBezTo>
                <a:cubicBezTo>
                  <a:pt x="3223" y="1107"/>
                  <a:pt x="3223" y="1107"/>
                  <a:pt x="3224" y="1107"/>
                </a:cubicBezTo>
                <a:cubicBezTo>
                  <a:pt x="3231" y="1110"/>
                  <a:pt x="3228" y="1109"/>
                  <a:pt x="3232" y="1107"/>
                </a:cubicBezTo>
                <a:cubicBezTo>
                  <a:pt x="3234" y="1107"/>
                  <a:pt x="3235" y="1106"/>
                  <a:pt x="3235" y="1106"/>
                </a:cubicBezTo>
                <a:cubicBezTo>
                  <a:pt x="3237" y="1103"/>
                  <a:pt x="3237" y="1103"/>
                  <a:pt x="3237" y="1102"/>
                </a:cubicBezTo>
                <a:close/>
                <a:moveTo>
                  <a:pt x="1473" y="312"/>
                </a:moveTo>
                <a:cubicBezTo>
                  <a:pt x="1473" y="312"/>
                  <a:pt x="1475" y="313"/>
                  <a:pt x="1475" y="313"/>
                </a:cubicBezTo>
                <a:cubicBezTo>
                  <a:pt x="1477" y="313"/>
                  <a:pt x="1477" y="312"/>
                  <a:pt x="1481" y="312"/>
                </a:cubicBezTo>
                <a:cubicBezTo>
                  <a:pt x="1482" y="310"/>
                  <a:pt x="1482" y="310"/>
                  <a:pt x="1482" y="310"/>
                </a:cubicBezTo>
                <a:cubicBezTo>
                  <a:pt x="1482" y="310"/>
                  <a:pt x="1488" y="309"/>
                  <a:pt x="1489" y="309"/>
                </a:cubicBezTo>
                <a:cubicBezTo>
                  <a:pt x="1492" y="309"/>
                  <a:pt x="1492" y="310"/>
                  <a:pt x="1494" y="308"/>
                </a:cubicBezTo>
                <a:cubicBezTo>
                  <a:pt x="1495" y="305"/>
                  <a:pt x="1495" y="305"/>
                  <a:pt x="1495" y="305"/>
                </a:cubicBezTo>
                <a:cubicBezTo>
                  <a:pt x="1495" y="305"/>
                  <a:pt x="1493" y="304"/>
                  <a:pt x="1493" y="304"/>
                </a:cubicBezTo>
                <a:cubicBezTo>
                  <a:pt x="1492" y="301"/>
                  <a:pt x="1492" y="302"/>
                  <a:pt x="1495" y="299"/>
                </a:cubicBezTo>
                <a:cubicBezTo>
                  <a:pt x="1497" y="297"/>
                  <a:pt x="1498" y="297"/>
                  <a:pt x="1498" y="295"/>
                </a:cubicBezTo>
                <a:cubicBezTo>
                  <a:pt x="1495" y="290"/>
                  <a:pt x="1501" y="285"/>
                  <a:pt x="1501" y="289"/>
                </a:cubicBezTo>
                <a:cubicBezTo>
                  <a:pt x="1501" y="291"/>
                  <a:pt x="1502" y="289"/>
                  <a:pt x="1503" y="290"/>
                </a:cubicBezTo>
                <a:cubicBezTo>
                  <a:pt x="1503" y="293"/>
                  <a:pt x="1503" y="293"/>
                  <a:pt x="1502" y="295"/>
                </a:cubicBezTo>
                <a:cubicBezTo>
                  <a:pt x="1503" y="296"/>
                  <a:pt x="1503" y="296"/>
                  <a:pt x="1505" y="296"/>
                </a:cubicBezTo>
                <a:cubicBezTo>
                  <a:pt x="1508" y="296"/>
                  <a:pt x="1507" y="296"/>
                  <a:pt x="1508" y="295"/>
                </a:cubicBezTo>
                <a:cubicBezTo>
                  <a:pt x="1506" y="292"/>
                  <a:pt x="1506" y="293"/>
                  <a:pt x="1504" y="292"/>
                </a:cubicBezTo>
                <a:cubicBezTo>
                  <a:pt x="1502" y="289"/>
                  <a:pt x="1506" y="289"/>
                  <a:pt x="1507" y="287"/>
                </a:cubicBezTo>
                <a:cubicBezTo>
                  <a:pt x="1506" y="287"/>
                  <a:pt x="1504" y="288"/>
                  <a:pt x="1503" y="286"/>
                </a:cubicBezTo>
                <a:cubicBezTo>
                  <a:pt x="1503" y="285"/>
                  <a:pt x="1505" y="285"/>
                  <a:pt x="1506" y="285"/>
                </a:cubicBezTo>
                <a:cubicBezTo>
                  <a:pt x="1510" y="284"/>
                  <a:pt x="1510" y="286"/>
                  <a:pt x="1514" y="285"/>
                </a:cubicBezTo>
                <a:cubicBezTo>
                  <a:pt x="1516" y="285"/>
                  <a:pt x="1517" y="286"/>
                  <a:pt x="1519" y="286"/>
                </a:cubicBezTo>
                <a:cubicBezTo>
                  <a:pt x="1519" y="285"/>
                  <a:pt x="1521" y="283"/>
                  <a:pt x="1521" y="283"/>
                </a:cubicBezTo>
                <a:cubicBezTo>
                  <a:pt x="1528" y="281"/>
                  <a:pt x="1523" y="282"/>
                  <a:pt x="1528" y="283"/>
                </a:cubicBezTo>
                <a:cubicBezTo>
                  <a:pt x="1529" y="284"/>
                  <a:pt x="1527" y="285"/>
                  <a:pt x="1529" y="286"/>
                </a:cubicBezTo>
                <a:cubicBezTo>
                  <a:pt x="1531" y="285"/>
                  <a:pt x="1530" y="284"/>
                  <a:pt x="1531" y="284"/>
                </a:cubicBezTo>
                <a:cubicBezTo>
                  <a:pt x="1532" y="284"/>
                  <a:pt x="1532" y="285"/>
                  <a:pt x="1532" y="286"/>
                </a:cubicBezTo>
                <a:cubicBezTo>
                  <a:pt x="1532" y="285"/>
                  <a:pt x="1532" y="282"/>
                  <a:pt x="1532" y="282"/>
                </a:cubicBezTo>
                <a:cubicBezTo>
                  <a:pt x="1535" y="280"/>
                  <a:pt x="1533" y="280"/>
                  <a:pt x="1536" y="281"/>
                </a:cubicBezTo>
                <a:cubicBezTo>
                  <a:pt x="1536" y="280"/>
                  <a:pt x="1536" y="280"/>
                  <a:pt x="1536" y="280"/>
                </a:cubicBezTo>
                <a:cubicBezTo>
                  <a:pt x="1536" y="280"/>
                  <a:pt x="1536" y="280"/>
                  <a:pt x="1536" y="280"/>
                </a:cubicBezTo>
                <a:cubicBezTo>
                  <a:pt x="1534" y="280"/>
                  <a:pt x="1536" y="279"/>
                  <a:pt x="1536" y="279"/>
                </a:cubicBezTo>
                <a:cubicBezTo>
                  <a:pt x="1535" y="278"/>
                  <a:pt x="1534" y="278"/>
                  <a:pt x="1533" y="277"/>
                </a:cubicBezTo>
                <a:cubicBezTo>
                  <a:pt x="1532" y="277"/>
                  <a:pt x="1533" y="276"/>
                  <a:pt x="1534" y="275"/>
                </a:cubicBezTo>
                <a:cubicBezTo>
                  <a:pt x="1534" y="274"/>
                  <a:pt x="1535" y="274"/>
                  <a:pt x="1536" y="274"/>
                </a:cubicBezTo>
                <a:cubicBezTo>
                  <a:pt x="1533" y="272"/>
                  <a:pt x="1532" y="272"/>
                  <a:pt x="1533" y="271"/>
                </a:cubicBezTo>
                <a:cubicBezTo>
                  <a:pt x="1530" y="271"/>
                  <a:pt x="1530" y="271"/>
                  <a:pt x="1530" y="271"/>
                </a:cubicBezTo>
                <a:cubicBezTo>
                  <a:pt x="1528" y="271"/>
                  <a:pt x="1533" y="266"/>
                  <a:pt x="1533" y="265"/>
                </a:cubicBezTo>
                <a:cubicBezTo>
                  <a:pt x="1533" y="265"/>
                  <a:pt x="1533" y="265"/>
                  <a:pt x="1532" y="265"/>
                </a:cubicBezTo>
                <a:cubicBezTo>
                  <a:pt x="1532" y="264"/>
                  <a:pt x="1531" y="264"/>
                  <a:pt x="1530" y="264"/>
                </a:cubicBezTo>
                <a:cubicBezTo>
                  <a:pt x="1529" y="263"/>
                  <a:pt x="1529" y="263"/>
                  <a:pt x="1530" y="260"/>
                </a:cubicBezTo>
                <a:cubicBezTo>
                  <a:pt x="1530" y="260"/>
                  <a:pt x="1531" y="259"/>
                  <a:pt x="1531" y="259"/>
                </a:cubicBezTo>
                <a:cubicBezTo>
                  <a:pt x="1531" y="259"/>
                  <a:pt x="1529" y="257"/>
                  <a:pt x="1529" y="257"/>
                </a:cubicBezTo>
                <a:cubicBezTo>
                  <a:pt x="1529" y="253"/>
                  <a:pt x="1530" y="254"/>
                  <a:pt x="1530" y="253"/>
                </a:cubicBezTo>
                <a:cubicBezTo>
                  <a:pt x="1530" y="252"/>
                  <a:pt x="1530" y="252"/>
                  <a:pt x="1530" y="252"/>
                </a:cubicBezTo>
                <a:cubicBezTo>
                  <a:pt x="1530" y="250"/>
                  <a:pt x="1532" y="246"/>
                  <a:pt x="1533" y="246"/>
                </a:cubicBezTo>
                <a:cubicBezTo>
                  <a:pt x="1538" y="245"/>
                  <a:pt x="1538" y="245"/>
                  <a:pt x="1537" y="247"/>
                </a:cubicBezTo>
                <a:cubicBezTo>
                  <a:pt x="1538" y="247"/>
                  <a:pt x="1538" y="247"/>
                  <a:pt x="1538" y="246"/>
                </a:cubicBezTo>
                <a:cubicBezTo>
                  <a:pt x="1538" y="246"/>
                  <a:pt x="1539" y="245"/>
                  <a:pt x="1540" y="245"/>
                </a:cubicBezTo>
                <a:cubicBezTo>
                  <a:pt x="1541" y="245"/>
                  <a:pt x="1542" y="242"/>
                  <a:pt x="1543" y="242"/>
                </a:cubicBezTo>
                <a:cubicBezTo>
                  <a:pt x="1544" y="239"/>
                  <a:pt x="1545" y="241"/>
                  <a:pt x="1546" y="240"/>
                </a:cubicBezTo>
                <a:cubicBezTo>
                  <a:pt x="1547" y="240"/>
                  <a:pt x="1550" y="239"/>
                  <a:pt x="1550" y="239"/>
                </a:cubicBezTo>
                <a:cubicBezTo>
                  <a:pt x="1550" y="240"/>
                  <a:pt x="1548" y="241"/>
                  <a:pt x="1548" y="241"/>
                </a:cubicBezTo>
                <a:cubicBezTo>
                  <a:pt x="1549" y="243"/>
                  <a:pt x="1549" y="243"/>
                  <a:pt x="1549" y="243"/>
                </a:cubicBezTo>
                <a:cubicBezTo>
                  <a:pt x="1550" y="245"/>
                  <a:pt x="1549" y="244"/>
                  <a:pt x="1548" y="245"/>
                </a:cubicBezTo>
                <a:cubicBezTo>
                  <a:pt x="1549" y="247"/>
                  <a:pt x="1548" y="247"/>
                  <a:pt x="1547" y="248"/>
                </a:cubicBezTo>
                <a:cubicBezTo>
                  <a:pt x="1547" y="249"/>
                  <a:pt x="1548" y="250"/>
                  <a:pt x="1548" y="250"/>
                </a:cubicBezTo>
                <a:cubicBezTo>
                  <a:pt x="1548" y="252"/>
                  <a:pt x="1548" y="252"/>
                  <a:pt x="1547" y="254"/>
                </a:cubicBezTo>
                <a:cubicBezTo>
                  <a:pt x="1547" y="254"/>
                  <a:pt x="1547" y="254"/>
                  <a:pt x="1547" y="254"/>
                </a:cubicBezTo>
                <a:cubicBezTo>
                  <a:pt x="1547" y="253"/>
                  <a:pt x="1548" y="252"/>
                  <a:pt x="1549" y="252"/>
                </a:cubicBezTo>
                <a:cubicBezTo>
                  <a:pt x="1554" y="251"/>
                  <a:pt x="1552" y="254"/>
                  <a:pt x="1551" y="257"/>
                </a:cubicBezTo>
                <a:cubicBezTo>
                  <a:pt x="1551" y="257"/>
                  <a:pt x="1549" y="257"/>
                  <a:pt x="1548" y="257"/>
                </a:cubicBezTo>
                <a:cubicBezTo>
                  <a:pt x="1548" y="256"/>
                  <a:pt x="1547" y="257"/>
                  <a:pt x="1547" y="257"/>
                </a:cubicBezTo>
                <a:cubicBezTo>
                  <a:pt x="1546" y="259"/>
                  <a:pt x="1547" y="259"/>
                  <a:pt x="1545" y="260"/>
                </a:cubicBezTo>
                <a:cubicBezTo>
                  <a:pt x="1545" y="262"/>
                  <a:pt x="1545" y="262"/>
                  <a:pt x="1545" y="262"/>
                </a:cubicBezTo>
                <a:cubicBezTo>
                  <a:pt x="1546" y="262"/>
                  <a:pt x="1546" y="262"/>
                  <a:pt x="1546" y="262"/>
                </a:cubicBezTo>
                <a:cubicBezTo>
                  <a:pt x="1546" y="262"/>
                  <a:pt x="1547" y="262"/>
                  <a:pt x="1547" y="262"/>
                </a:cubicBezTo>
                <a:cubicBezTo>
                  <a:pt x="1551" y="262"/>
                  <a:pt x="1551" y="262"/>
                  <a:pt x="1551" y="262"/>
                </a:cubicBezTo>
                <a:cubicBezTo>
                  <a:pt x="1551" y="263"/>
                  <a:pt x="1554" y="265"/>
                  <a:pt x="1551" y="265"/>
                </a:cubicBezTo>
                <a:cubicBezTo>
                  <a:pt x="1552" y="265"/>
                  <a:pt x="1554" y="265"/>
                  <a:pt x="1554" y="266"/>
                </a:cubicBezTo>
                <a:cubicBezTo>
                  <a:pt x="1554" y="269"/>
                  <a:pt x="1553" y="270"/>
                  <a:pt x="1551" y="272"/>
                </a:cubicBezTo>
                <a:cubicBezTo>
                  <a:pt x="1551" y="273"/>
                  <a:pt x="1550" y="272"/>
                  <a:pt x="1549" y="271"/>
                </a:cubicBezTo>
                <a:cubicBezTo>
                  <a:pt x="1549" y="269"/>
                  <a:pt x="1549" y="270"/>
                  <a:pt x="1550" y="269"/>
                </a:cubicBezTo>
                <a:cubicBezTo>
                  <a:pt x="1550" y="268"/>
                  <a:pt x="1550" y="268"/>
                  <a:pt x="1550" y="268"/>
                </a:cubicBezTo>
                <a:cubicBezTo>
                  <a:pt x="1548" y="269"/>
                  <a:pt x="1550" y="270"/>
                  <a:pt x="1545" y="268"/>
                </a:cubicBezTo>
                <a:cubicBezTo>
                  <a:pt x="1546" y="270"/>
                  <a:pt x="1546" y="270"/>
                  <a:pt x="1544" y="271"/>
                </a:cubicBezTo>
                <a:cubicBezTo>
                  <a:pt x="1545" y="271"/>
                  <a:pt x="1545" y="271"/>
                  <a:pt x="1545" y="272"/>
                </a:cubicBezTo>
                <a:cubicBezTo>
                  <a:pt x="1545" y="273"/>
                  <a:pt x="1545" y="273"/>
                  <a:pt x="1544" y="274"/>
                </a:cubicBezTo>
                <a:cubicBezTo>
                  <a:pt x="1544" y="274"/>
                  <a:pt x="1544" y="274"/>
                  <a:pt x="1544" y="274"/>
                </a:cubicBezTo>
                <a:cubicBezTo>
                  <a:pt x="1545" y="275"/>
                  <a:pt x="1545" y="275"/>
                  <a:pt x="1546" y="275"/>
                </a:cubicBezTo>
                <a:cubicBezTo>
                  <a:pt x="1546" y="274"/>
                  <a:pt x="1547" y="276"/>
                  <a:pt x="1547" y="276"/>
                </a:cubicBezTo>
                <a:cubicBezTo>
                  <a:pt x="1547" y="276"/>
                  <a:pt x="1548" y="276"/>
                  <a:pt x="1548" y="276"/>
                </a:cubicBezTo>
                <a:cubicBezTo>
                  <a:pt x="1550" y="276"/>
                  <a:pt x="1550" y="276"/>
                  <a:pt x="1552" y="277"/>
                </a:cubicBezTo>
                <a:cubicBezTo>
                  <a:pt x="1552" y="275"/>
                  <a:pt x="1553" y="275"/>
                  <a:pt x="1554" y="274"/>
                </a:cubicBezTo>
                <a:cubicBezTo>
                  <a:pt x="1555" y="274"/>
                  <a:pt x="1556" y="275"/>
                  <a:pt x="1556" y="275"/>
                </a:cubicBezTo>
                <a:cubicBezTo>
                  <a:pt x="1554" y="278"/>
                  <a:pt x="1554" y="277"/>
                  <a:pt x="1553" y="279"/>
                </a:cubicBezTo>
                <a:cubicBezTo>
                  <a:pt x="1556" y="281"/>
                  <a:pt x="1556" y="278"/>
                  <a:pt x="1558" y="279"/>
                </a:cubicBezTo>
                <a:cubicBezTo>
                  <a:pt x="1558" y="279"/>
                  <a:pt x="1558" y="278"/>
                  <a:pt x="1559" y="278"/>
                </a:cubicBezTo>
                <a:cubicBezTo>
                  <a:pt x="1560" y="277"/>
                  <a:pt x="1561" y="277"/>
                  <a:pt x="1563" y="277"/>
                </a:cubicBezTo>
                <a:cubicBezTo>
                  <a:pt x="1564" y="276"/>
                  <a:pt x="1564" y="276"/>
                  <a:pt x="1564" y="276"/>
                </a:cubicBezTo>
                <a:cubicBezTo>
                  <a:pt x="1566" y="275"/>
                  <a:pt x="1566" y="275"/>
                  <a:pt x="1566" y="275"/>
                </a:cubicBezTo>
                <a:cubicBezTo>
                  <a:pt x="1569" y="275"/>
                  <a:pt x="1569" y="274"/>
                  <a:pt x="1571" y="275"/>
                </a:cubicBezTo>
                <a:cubicBezTo>
                  <a:pt x="1572" y="275"/>
                  <a:pt x="1572" y="275"/>
                  <a:pt x="1572" y="275"/>
                </a:cubicBezTo>
                <a:cubicBezTo>
                  <a:pt x="1572" y="275"/>
                  <a:pt x="1570" y="273"/>
                  <a:pt x="1572" y="272"/>
                </a:cubicBezTo>
                <a:cubicBezTo>
                  <a:pt x="1574" y="272"/>
                  <a:pt x="1573" y="272"/>
                  <a:pt x="1575" y="273"/>
                </a:cubicBezTo>
                <a:cubicBezTo>
                  <a:pt x="1577" y="274"/>
                  <a:pt x="1578" y="273"/>
                  <a:pt x="1576" y="277"/>
                </a:cubicBezTo>
                <a:cubicBezTo>
                  <a:pt x="1575" y="277"/>
                  <a:pt x="1574" y="277"/>
                  <a:pt x="1574" y="277"/>
                </a:cubicBezTo>
                <a:cubicBezTo>
                  <a:pt x="1574" y="278"/>
                  <a:pt x="1574" y="278"/>
                  <a:pt x="1574" y="278"/>
                </a:cubicBezTo>
                <a:cubicBezTo>
                  <a:pt x="1576" y="279"/>
                  <a:pt x="1576" y="279"/>
                  <a:pt x="1576" y="279"/>
                </a:cubicBezTo>
                <a:cubicBezTo>
                  <a:pt x="1576" y="279"/>
                  <a:pt x="1576" y="279"/>
                  <a:pt x="1576" y="279"/>
                </a:cubicBezTo>
                <a:cubicBezTo>
                  <a:pt x="1577" y="278"/>
                  <a:pt x="1579" y="280"/>
                  <a:pt x="1579" y="281"/>
                </a:cubicBezTo>
                <a:cubicBezTo>
                  <a:pt x="1580" y="282"/>
                  <a:pt x="1580" y="282"/>
                  <a:pt x="1581" y="282"/>
                </a:cubicBezTo>
                <a:cubicBezTo>
                  <a:pt x="1581" y="282"/>
                  <a:pt x="1582" y="282"/>
                  <a:pt x="1582" y="282"/>
                </a:cubicBezTo>
                <a:cubicBezTo>
                  <a:pt x="1583" y="281"/>
                  <a:pt x="1585" y="279"/>
                  <a:pt x="1587" y="279"/>
                </a:cubicBezTo>
                <a:cubicBezTo>
                  <a:pt x="1587" y="279"/>
                  <a:pt x="1592" y="278"/>
                  <a:pt x="1596" y="277"/>
                </a:cubicBezTo>
                <a:cubicBezTo>
                  <a:pt x="1596" y="277"/>
                  <a:pt x="1599" y="275"/>
                  <a:pt x="1599" y="275"/>
                </a:cubicBezTo>
                <a:cubicBezTo>
                  <a:pt x="1601" y="273"/>
                  <a:pt x="1601" y="273"/>
                  <a:pt x="1602" y="273"/>
                </a:cubicBezTo>
                <a:cubicBezTo>
                  <a:pt x="1605" y="273"/>
                  <a:pt x="1605" y="271"/>
                  <a:pt x="1607" y="271"/>
                </a:cubicBezTo>
                <a:cubicBezTo>
                  <a:pt x="1610" y="271"/>
                  <a:pt x="1615" y="270"/>
                  <a:pt x="1618" y="271"/>
                </a:cubicBezTo>
                <a:cubicBezTo>
                  <a:pt x="1618" y="271"/>
                  <a:pt x="1619" y="271"/>
                  <a:pt x="1619" y="272"/>
                </a:cubicBezTo>
                <a:cubicBezTo>
                  <a:pt x="1620" y="272"/>
                  <a:pt x="1620" y="273"/>
                  <a:pt x="1618" y="273"/>
                </a:cubicBezTo>
                <a:cubicBezTo>
                  <a:pt x="1615" y="272"/>
                  <a:pt x="1616" y="273"/>
                  <a:pt x="1619" y="276"/>
                </a:cubicBezTo>
                <a:cubicBezTo>
                  <a:pt x="1619" y="276"/>
                  <a:pt x="1620" y="275"/>
                  <a:pt x="1620" y="275"/>
                </a:cubicBezTo>
                <a:cubicBezTo>
                  <a:pt x="1622" y="276"/>
                  <a:pt x="1626" y="276"/>
                  <a:pt x="1628" y="275"/>
                </a:cubicBezTo>
                <a:cubicBezTo>
                  <a:pt x="1628" y="275"/>
                  <a:pt x="1630" y="274"/>
                  <a:pt x="1631" y="274"/>
                </a:cubicBezTo>
                <a:cubicBezTo>
                  <a:pt x="1630" y="273"/>
                  <a:pt x="1630" y="273"/>
                  <a:pt x="1630" y="273"/>
                </a:cubicBezTo>
                <a:cubicBezTo>
                  <a:pt x="1630" y="272"/>
                  <a:pt x="1628" y="274"/>
                  <a:pt x="1629" y="270"/>
                </a:cubicBezTo>
                <a:cubicBezTo>
                  <a:pt x="1630" y="269"/>
                  <a:pt x="1635" y="270"/>
                  <a:pt x="1636" y="270"/>
                </a:cubicBezTo>
                <a:cubicBezTo>
                  <a:pt x="1639" y="270"/>
                  <a:pt x="1638" y="270"/>
                  <a:pt x="1639" y="267"/>
                </a:cubicBezTo>
                <a:cubicBezTo>
                  <a:pt x="1638" y="266"/>
                  <a:pt x="1638" y="266"/>
                  <a:pt x="1638" y="266"/>
                </a:cubicBezTo>
                <a:cubicBezTo>
                  <a:pt x="1637" y="265"/>
                  <a:pt x="1638" y="263"/>
                  <a:pt x="1638" y="263"/>
                </a:cubicBezTo>
                <a:cubicBezTo>
                  <a:pt x="1638" y="262"/>
                  <a:pt x="1636" y="257"/>
                  <a:pt x="1637" y="257"/>
                </a:cubicBezTo>
                <a:cubicBezTo>
                  <a:pt x="1636" y="255"/>
                  <a:pt x="1636" y="255"/>
                  <a:pt x="1636" y="255"/>
                </a:cubicBezTo>
                <a:cubicBezTo>
                  <a:pt x="1636" y="255"/>
                  <a:pt x="1637" y="249"/>
                  <a:pt x="1637" y="249"/>
                </a:cubicBezTo>
                <a:cubicBezTo>
                  <a:pt x="1637" y="248"/>
                  <a:pt x="1639" y="247"/>
                  <a:pt x="1640" y="246"/>
                </a:cubicBezTo>
                <a:cubicBezTo>
                  <a:pt x="1640" y="245"/>
                  <a:pt x="1640" y="242"/>
                  <a:pt x="1640" y="242"/>
                </a:cubicBezTo>
                <a:cubicBezTo>
                  <a:pt x="1641" y="242"/>
                  <a:pt x="1641" y="241"/>
                  <a:pt x="1641" y="241"/>
                </a:cubicBezTo>
                <a:cubicBezTo>
                  <a:pt x="1643" y="240"/>
                  <a:pt x="1646" y="241"/>
                  <a:pt x="1646" y="239"/>
                </a:cubicBezTo>
                <a:cubicBezTo>
                  <a:pt x="1646" y="238"/>
                  <a:pt x="1649" y="238"/>
                  <a:pt x="1649" y="239"/>
                </a:cubicBezTo>
                <a:cubicBezTo>
                  <a:pt x="1649" y="242"/>
                  <a:pt x="1650" y="241"/>
                  <a:pt x="1650" y="241"/>
                </a:cubicBezTo>
                <a:cubicBezTo>
                  <a:pt x="1652" y="244"/>
                  <a:pt x="1653" y="244"/>
                  <a:pt x="1654" y="244"/>
                </a:cubicBezTo>
                <a:cubicBezTo>
                  <a:pt x="1655" y="246"/>
                  <a:pt x="1655" y="245"/>
                  <a:pt x="1658" y="247"/>
                </a:cubicBezTo>
                <a:cubicBezTo>
                  <a:pt x="1658" y="247"/>
                  <a:pt x="1658" y="248"/>
                  <a:pt x="1659" y="248"/>
                </a:cubicBezTo>
                <a:cubicBezTo>
                  <a:pt x="1661" y="248"/>
                  <a:pt x="1660" y="247"/>
                  <a:pt x="1661" y="247"/>
                </a:cubicBezTo>
                <a:cubicBezTo>
                  <a:pt x="1661" y="247"/>
                  <a:pt x="1663" y="249"/>
                  <a:pt x="1663" y="246"/>
                </a:cubicBezTo>
                <a:cubicBezTo>
                  <a:pt x="1663" y="245"/>
                  <a:pt x="1665" y="245"/>
                  <a:pt x="1665" y="244"/>
                </a:cubicBezTo>
                <a:cubicBezTo>
                  <a:pt x="1665" y="242"/>
                  <a:pt x="1664" y="243"/>
                  <a:pt x="1663" y="242"/>
                </a:cubicBezTo>
                <a:cubicBezTo>
                  <a:pt x="1662" y="242"/>
                  <a:pt x="1663" y="242"/>
                  <a:pt x="1663" y="239"/>
                </a:cubicBezTo>
                <a:cubicBezTo>
                  <a:pt x="1663" y="240"/>
                  <a:pt x="1661" y="240"/>
                  <a:pt x="1661" y="239"/>
                </a:cubicBezTo>
                <a:cubicBezTo>
                  <a:pt x="1661" y="236"/>
                  <a:pt x="1664" y="235"/>
                  <a:pt x="1664" y="234"/>
                </a:cubicBezTo>
                <a:cubicBezTo>
                  <a:pt x="1663" y="234"/>
                  <a:pt x="1659" y="236"/>
                  <a:pt x="1658" y="235"/>
                </a:cubicBezTo>
                <a:cubicBezTo>
                  <a:pt x="1657" y="233"/>
                  <a:pt x="1659" y="232"/>
                  <a:pt x="1656" y="231"/>
                </a:cubicBezTo>
                <a:cubicBezTo>
                  <a:pt x="1655" y="231"/>
                  <a:pt x="1653" y="230"/>
                  <a:pt x="1655" y="229"/>
                </a:cubicBezTo>
                <a:cubicBezTo>
                  <a:pt x="1654" y="229"/>
                  <a:pt x="1653" y="228"/>
                  <a:pt x="1653" y="226"/>
                </a:cubicBezTo>
                <a:cubicBezTo>
                  <a:pt x="1653" y="224"/>
                  <a:pt x="1657" y="222"/>
                  <a:pt x="1657" y="222"/>
                </a:cubicBezTo>
                <a:cubicBezTo>
                  <a:pt x="1660" y="222"/>
                  <a:pt x="1660" y="222"/>
                  <a:pt x="1661" y="220"/>
                </a:cubicBezTo>
                <a:cubicBezTo>
                  <a:pt x="1662" y="220"/>
                  <a:pt x="1663" y="220"/>
                  <a:pt x="1664" y="220"/>
                </a:cubicBezTo>
                <a:cubicBezTo>
                  <a:pt x="1668" y="220"/>
                  <a:pt x="1664" y="221"/>
                  <a:pt x="1669" y="219"/>
                </a:cubicBezTo>
                <a:cubicBezTo>
                  <a:pt x="1674" y="218"/>
                  <a:pt x="1672" y="219"/>
                  <a:pt x="1677" y="220"/>
                </a:cubicBezTo>
                <a:cubicBezTo>
                  <a:pt x="1679" y="220"/>
                  <a:pt x="1681" y="220"/>
                  <a:pt x="1681" y="221"/>
                </a:cubicBezTo>
                <a:cubicBezTo>
                  <a:pt x="1683" y="221"/>
                  <a:pt x="1685" y="221"/>
                  <a:pt x="1685" y="221"/>
                </a:cubicBezTo>
                <a:cubicBezTo>
                  <a:pt x="1687" y="221"/>
                  <a:pt x="1688" y="221"/>
                  <a:pt x="1691" y="221"/>
                </a:cubicBezTo>
                <a:cubicBezTo>
                  <a:pt x="1691" y="217"/>
                  <a:pt x="1690" y="218"/>
                  <a:pt x="1693" y="217"/>
                </a:cubicBezTo>
                <a:cubicBezTo>
                  <a:pt x="1694" y="217"/>
                  <a:pt x="1694" y="218"/>
                  <a:pt x="1695" y="218"/>
                </a:cubicBezTo>
                <a:cubicBezTo>
                  <a:pt x="1695" y="217"/>
                  <a:pt x="1697" y="217"/>
                  <a:pt x="1698" y="216"/>
                </a:cubicBezTo>
                <a:cubicBezTo>
                  <a:pt x="1699" y="215"/>
                  <a:pt x="1700" y="216"/>
                  <a:pt x="1701" y="216"/>
                </a:cubicBezTo>
                <a:cubicBezTo>
                  <a:pt x="1705" y="217"/>
                  <a:pt x="1705" y="217"/>
                  <a:pt x="1705" y="217"/>
                </a:cubicBezTo>
                <a:cubicBezTo>
                  <a:pt x="1706" y="217"/>
                  <a:pt x="1707" y="217"/>
                  <a:pt x="1707" y="215"/>
                </a:cubicBezTo>
                <a:cubicBezTo>
                  <a:pt x="1707" y="215"/>
                  <a:pt x="1706" y="214"/>
                  <a:pt x="1705" y="214"/>
                </a:cubicBezTo>
                <a:cubicBezTo>
                  <a:pt x="1705" y="214"/>
                  <a:pt x="1703" y="214"/>
                  <a:pt x="1702" y="214"/>
                </a:cubicBezTo>
                <a:cubicBezTo>
                  <a:pt x="1695" y="216"/>
                  <a:pt x="1696" y="211"/>
                  <a:pt x="1694" y="208"/>
                </a:cubicBezTo>
                <a:cubicBezTo>
                  <a:pt x="1692" y="209"/>
                  <a:pt x="1690" y="212"/>
                  <a:pt x="1687" y="210"/>
                </a:cubicBezTo>
                <a:cubicBezTo>
                  <a:pt x="1684" y="212"/>
                  <a:pt x="1685" y="211"/>
                  <a:pt x="1682" y="211"/>
                </a:cubicBezTo>
                <a:cubicBezTo>
                  <a:pt x="1675" y="211"/>
                  <a:pt x="1676" y="211"/>
                  <a:pt x="1670" y="213"/>
                </a:cubicBezTo>
                <a:cubicBezTo>
                  <a:pt x="1669" y="214"/>
                  <a:pt x="1667" y="213"/>
                  <a:pt x="1667" y="213"/>
                </a:cubicBezTo>
                <a:cubicBezTo>
                  <a:pt x="1661" y="215"/>
                  <a:pt x="1662" y="216"/>
                  <a:pt x="1655" y="217"/>
                </a:cubicBezTo>
                <a:cubicBezTo>
                  <a:pt x="1653" y="217"/>
                  <a:pt x="1651" y="216"/>
                  <a:pt x="1651" y="217"/>
                </a:cubicBezTo>
                <a:cubicBezTo>
                  <a:pt x="1650" y="218"/>
                  <a:pt x="1648" y="216"/>
                  <a:pt x="1646" y="214"/>
                </a:cubicBezTo>
                <a:cubicBezTo>
                  <a:pt x="1643" y="215"/>
                  <a:pt x="1644" y="215"/>
                  <a:pt x="1643" y="212"/>
                </a:cubicBezTo>
                <a:cubicBezTo>
                  <a:pt x="1641" y="212"/>
                  <a:pt x="1641" y="212"/>
                  <a:pt x="1641" y="212"/>
                </a:cubicBezTo>
                <a:cubicBezTo>
                  <a:pt x="1641" y="212"/>
                  <a:pt x="1636" y="209"/>
                  <a:pt x="1636" y="209"/>
                </a:cubicBezTo>
                <a:cubicBezTo>
                  <a:pt x="1634" y="203"/>
                  <a:pt x="1636" y="201"/>
                  <a:pt x="1636" y="200"/>
                </a:cubicBezTo>
                <a:cubicBezTo>
                  <a:pt x="1634" y="195"/>
                  <a:pt x="1634" y="195"/>
                  <a:pt x="1634" y="195"/>
                </a:cubicBezTo>
                <a:cubicBezTo>
                  <a:pt x="1634" y="192"/>
                  <a:pt x="1634" y="192"/>
                  <a:pt x="1634" y="192"/>
                </a:cubicBezTo>
                <a:cubicBezTo>
                  <a:pt x="1633" y="191"/>
                  <a:pt x="1632" y="190"/>
                  <a:pt x="1632" y="189"/>
                </a:cubicBezTo>
                <a:cubicBezTo>
                  <a:pt x="1633" y="186"/>
                  <a:pt x="1633" y="186"/>
                  <a:pt x="1636" y="183"/>
                </a:cubicBezTo>
                <a:cubicBezTo>
                  <a:pt x="1637" y="182"/>
                  <a:pt x="1642" y="181"/>
                  <a:pt x="1642" y="180"/>
                </a:cubicBezTo>
                <a:cubicBezTo>
                  <a:pt x="1642" y="179"/>
                  <a:pt x="1642" y="177"/>
                  <a:pt x="1644" y="177"/>
                </a:cubicBezTo>
                <a:cubicBezTo>
                  <a:pt x="1648" y="176"/>
                  <a:pt x="1648" y="175"/>
                  <a:pt x="1650" y="172"/>
                </a:cubicBezTo>
                <a:cubicBezTo>
                  <a:pt x="1650" y="171"/>
                  <a:pt x="1653" y="170"/>
                  <a:pt x="1653" y="169"/>
                </a:cubicBezTo>
                <a:cubicBezTo>
                  <a:pt x="1657" y="164"/>
                  <a:pt x="1656" y="167"/>
                  <a:pt x="1662" y="165"/>
                </a:cubicBezTo>
                <a:cubicBezTo>
                  <a:pt x="1660" y="159"/>
                  <a:pt x="1660" y="159"/>
                  <a:pt x="1660" y="159"/>
                </a:cubicBezTo>
                <a:cubicBezTo>
                  <a:pt x="1657" y="158"/>
                  <a:pt x="1656" y="158"/>
                  <a:pt x="1653" y="157"/>
                </a:cubicBezTo>
                <a:cubicBezTo>
                  <a:pt x="1653" y="158"/>
                  <a:pt x="1649" y="157"/>
                  <a:pt x="1649" y="157"/>
                </a:cubicBezTo>
                <a:cubicBezTo>
                  <a:pt x="1648" y="156"/>
                  <a:pt x="1646" y="158"/>
                  <a:pt x="1645" y="158"/>
                </a:cubicBezTo>
                <a:cubicBezTo>
                  <a:pt x="1645" y="158"/>
                  <a:pt x="1644" y="157"/>
                  <a:pt x="1643" y="157"/>
                </a:cubicBezTo>
                <a:cubicBezTo>
                  <a:pt x="1638" y="158"/>
                  <a:pt x="1641" y="156"/>
                  <a:pt x="1639" y="156"/>
                </a:cubicBezTo>
                <a:cubicBezTo>
                  <a:pt x="1639" y="156"/>
                  <a:pt x="1639" y="158"/>
                  <a:pt x="1638" y="158"/>
                </a:cubicBezTo>
                <a:cubicBezTo>
                  <a:pt x="1635" y="161"/>
                  <a:pt x="1636" y="161"/>
                  <a:pt x="1633" y="161"/>
                </a:cubicBezTo>
                <a:cubicBezTo>
                  <a:pt x="1633" y="164"/>
                  <a:pt x="1633" y="163"/>
                  <a:pt x="1631" y="164"/>
                </a:cubicBezTo>
                <a:cubicBezTo>
                  <a:pt x="1629" y="166"/>
                  <a:pt x="1629" y="166"/>
                  <a:pt x="1629" y="166"/>
                </a:cubicBezTo>
                <a:cubicBezTo>
                  <a:pt x="1633" y="168"/>
                  <a:pt x="1633" y="168"/>
                  <a:pt x="1633" y="168"/>
                </a:cubicBezTo>
                <a:cubicBezTo>
                  <a:pt x="1633" y="169"/>
                  <a:pt x="1635" y="170"/>
                  <a:pt x="1634" y="171"/>
                </a:cubicBezTo>
                <a:cubicBezTo>
                  <a:pt x="1630" y="173"/>
                  <a:pt x="1632" y="173"/>
                  <a:pt x="1630" y="174"/>
                </a:cubicBezTo>
                <a:cubicBezTo>
                  <a:pt x="1629" y="175"/>
                  <a:pt x="1627" y="176"/>
                  <a:pt x="1627" y="176"/>
                </a:cubicBezTo>
                <a:cubicBezTo>
                  <a:pt x="1627" y="177"/>
                  <a:pt x="1624" y="178"/>
                  <a:pt x="1624" y="178"/>
                </a:cubicBezTo>
                <a:cubicBezTo>
                  <a:pt x="1622" y="178"/>
                  <a:pt x="1623" y="178"/>
                  <a:pt x="1622" y="179"/>
                </a:cubicBezTo>
                <a:cubicBezTo>
                  <a:pt x="1619" y="181"/>
                  <a:pt x="1620" y="180"/>
                  <a:pt x="1618" y="180"/>
                </a:cubicBezTo>
                <a:cubicBezTo>
                  <a:pt x="1618" y="180"/>
                  <a:pt x="1617" y="180"/>
                  <a:pt x="1616" y="181"/>
                </a:cubicBezTo>
                <a:cubicBezTo>
                  <a:pt x="1616" y="181"/>
                  <a:pt x="1617" y="183"/>
                  <a:pt x="1616" y="182"/>
                </a:cubicBezTo>
                <a:cubicBezTo>
                  <a:pt x="1614" y="182"/>
                  <a:pt x="1614" y="182"/>
                  <a:pt x="1611" y="183"/>
                </a:cubicBezTo>
                <a:cubicBezTo>
                  <a:pt x="1611" y="184"/>
                  <a:pt x="1611" y="185"/>
                  <a:pt x="1611" y="186"/>
                </a:cubicBezTo>
                <a:cubicBezTo>
                  <a:pt x="1611" y="187"/>
                  <a:pt x="1607" y="186"/>
                  <a:pt x="1607" y="187"/>
                </a:cubicBezTo>
                <a:cubicBezTo>
                  <a:pt x="1605" y="190"/>
                  <a:pt x="1605" y="190"/>
                  <a:pt x="1605" y="190"/>
                </a:cubicBezTo>
                <a:cubicBezTo>
                  <a:pt x="1603" y="190"/>
                  <a:pt x="1603" y="190"/>
                  <a:pt x="1603" y="190"/>
                </a:cubicBezTo>
                <a:cubicBezTo>
                  <a:pt x="1603" y="191"/>
                  <a:pt x="1603" y="191"/>
                  <a:pt x="1603" y="192"/>
                </a:cubicBezTo>
                <a:cubicBezTo>
                  <a:pt x="1603" y="192"/>
                  <a:pt x="1605" y="194"/>
                  <a:pt x="1604" y="194"/>
                </a:cubicBezTo>
                <a:cubicBezTo>
                  <a:pt x="1603" y="196"/>
                  <a:pt x="1604" y="195"/>
                  <a:pt x="1604" y="197"/>
                </a:cubicBezTo>
                <a:cubicBezTo>
                  <a:pt x="1604" y="199"/>
                  <a:pt x="1603" y="199"/>
                  <a:pt x="1602" y="199"/>
                </a:cubicBezTo>
                <a:cubicBezTo>
                  <a:pt x="1601" y="203"/>
                  <a:pt x="1602" y="201"/>
                  <a:pt x="1602" y="204"/>
                </a:cubicBezTo>
                <a:cubicBezTo>
                  <a:pt x="1602" y="205"/>
                  <a:pt x="1601" y="208"/>
                  <a:pt x="1603" y="208"/>
                </a:cubicBezTo>
                <a:cubicBezTo>
                  <a:pt x="1604" y="208"/>
                  <a:pt x="1605" y="210"/>
                  <a:pt x="1606" y="210"/>
                </a:cubicBezTo>
                <a:cubicBezTo>
                  <a:pt x="1609" y="210"/>
                  <a:pt x="1608" y="210"/>
                  <a:pt x="1609" y="210"/>
                </a:cubicBezTo>
                <a:cubicBezTo>
                  <a:pt x="1610" y="211"/>
                  <a:pt x="1612" y="214"/>
                  <a:pt x="1614" y="214"/>
                </a:cubicBezTo>
                <a:cubicBezTo>
                  <a:pt x="1616" y="215"/>
                  <a:pt x="1616" y="215"/>
                  <a:pt x="1618" y="217"/>
                </a:cubicBezTo>
                <a:cubicBezTo>
                  <a:pt x="1618" y="218"/>
                  <a:pt x="1618" y="218"/>
                  <a:pt x="1617" y="219"/>
                </a:cubicBezTo>
                <a:cubicBezTo>
                  <a:pt x="1616" y="220"/>
                  <a:pt x="1616" y="220"/>
                  <a:pt x="1616" y="220"/>
                </a:cubicBezTo>
                <a:cubicBezTo>
                  <a:pt x="1614" y="221"/>
                  <a:pt x="1614" y="221"/>
                  <a:pt x="1613" y="222"/>
                </a:cubicBezTo>
                <a:cubicBezTo>
                  <a:pt x="1613" y="224"/>
                  <a:pt x="1614" y="224"/>
                  <a:pt x="1612" y="225"/>
                </a:cubicBezTo>
                <a:cubicBezTo>
                  <a:pt x="1612" y="226"/>
                  <a:pt x="1611" y="226"/>
                  <a:pt x="1610" y="226"/>
                </a:cubicBezTo>
                <a:cubicBezTo>
                  <a:pt x="1610" y="229"/>
                  <a:pt x="1610" y="230"/>
                  <a:pt x="1607" y="228"/>
                </a:cubicBezTo>
                <a:cubicBezTo>
                  <a:pt x="1607" y="228"/>
                  <a:pt x="1607" y="227"/>
                  <a:pt x="1607" y="226"/>
                </a:cubicBezTo>
                <a:cubicBezTo>
                  <a:pt x="1604" y="228"/>
                  <a:pt x="1606" y="229"/>
                  <a:pt x="1603" y="229"/>
                </a:cubicBezTo>
                <a:cubicBezTo>
                  <a:pt x="1603" y="231"/>
                  <a:pt x="1603" y="231"/>
                  <a:pt x="1603" y="231"/>
                </a:cubicBezTo>
                <a:cubicBezTo>
                  <a:pt x="1602" y="231"/>
                  <a:pt x="1600" y="230"/>
                  <a:pt x="1599" y="230"/>
                </a:cubicBezTo>
                <a:cubicBezTo>
                  <a:pt x="1600" y="231"/>
                  <a:pt x="1600" y="231"/>
                  <a:pt x="1600" y="231"/>
                </a:cubicBezTo>
                <a:cubicBezTo>
                  <a:pt x="1601" y="232"/>
                  <a:pt x="1601" y="233"/>
                  <a:pt x="1599" y="233"/>
                </a:cubicBezTo>
                <a:cubicBezTo>
                  <a:pt x="1600" y="233"/>
                  <a:pt x="1601" y="233"/>
                  <a:pt x="1601" y="234"/>
                </a:cubicBezTo>
                <a:cubicBezTo>
                  <a:pt x="1601" y="237"/>
                  <a:pt x="1601" y="237"/>
                  <a:pt x="1599" y="240"/>
                </a:cubicBezTo>
                <a:cubicBezTo>
                  <a:pt x="1599" y="240"/>
                  <a:pt x="1599" y="240"/>
                  <a:pt x="1599" y="241"/>
                </a:cubicBezTo>
                <a:cubicBezTo>
                  <a:pt x="1599" y="242"/>
                  <a:pt x="1601" y="243"/>
                  <a:pt x="1600" y="243"/>
                </a:cubicBezTo>
                <a:cubicBezTo>
                  <a:pt x="1599" y="246"/>
                  <a:pt x="1598" y="245"/>
                  <a:pt x="1599" y="247"/>
                </a:cubicBezTo>
                <a:cubicBezTo>
                  <a:pt x="1599" y="247"/>
                  <a:pt x="1599" y="249"/>
                  <a:pt x="1599" y="249"/>
                </a:cubicBezTo>
                <a:cubicBezTo>
                  <a:pt x="1600" y="248"/>
                  <a:pt x="1604" y="243"/>
                  <a:pt x="1604" y="243"/>
                </a:cubicBezTo>
                <a:cubicBezTo>
                  <a:pt x="1605" y="243"/>
                  <a:pt x="1604" y="245"/>
                  <a:pt x="1604" y="246"/>
                </a:cubicBezTo>
                <a:cubicBezTo>
                  <a:pt x="1602" y="248"/>
                  <a:pt x="1604" y="248"/>
                  <a:pt x="1601" y="252"/>
                </a:cubicBezTo>
                <a:cubicBezTo>
                  <a:pt x="1599" y="253"/>
                  <a:pt x="1600" y="254"/>
                  <a:pt x="1600" y="255"/>
                </a:cubicBezTo>
                <a:cubicBezTo>
                  <a:pt x="1600" y="257"/>
                  <a:pt x="1597" y="257"/>
                  <a:pt x="1597" y="256"/>
                </a:cubicBezTo>
                <a:cubicBezTo>
                  <a:pt x="1597" y="254"/>
                  <a:pt x="1598" y="253"/>
                  <a:pt x="1598" y="251"/>
                </a:cubicBezTo>
                <a:cubicBezTo>
                  <a:pt x="1597" y="252"/>
                  <a:pt x="1597" y="254"/>
                  <a:pt x="1596" y="255"/>
                </a:cubicBezTo>
                <a:cubicBezTo>
                  <a:pt x="1594" y="256"/>
                  <a:pt x="1594" y="256"/>
                  <a:pt x="1594" y="256"/>
                </a:cubicBezTo>
                <a:cubicBezTo>
                  <a:pt x="1593" y="257"/>
                  <a:pt x="1594" y="258"/>
                  <a:pt x="1593" y="256"/>
                </a:cubicBezTo>
                <a:cubicBezTo>
                  <a:pt x="1585" y="257"/>
                  <a:pt x="1585" y="257"/>
                  <a:pt x="1585" y="257"/>
                </a:cubicBezTo>
                <a:cubicBezTo>
                  <a:pt x="1582" y="259"/>
                  <a:pt x="1582" y="259"/>
                  <a:pt x="1582" y="259"/>
                </a:cubicBezTo>
                <a:cubicBezTo>
                  <a:pt x="1582" y="260"/>
                  <a:pt x="1582" y="261"/>
                  <a:pt x="1582" y="262"/>
                </a:cubicBezTo>
                <a:cubicBezTo>
                  <a:pt x="1584" y="263"/>
                  <a:pt x="1583" y="263"/>
                  <a:pt x="1581" y="265"/>
                </a:cubicBezTo>
                <a:cubicBezTo>
                  <a:pt x="1581" y="266"/>
                  <a:pt x="1579" y="265"/>
                  <a:pt x="1576" y="265"/>
                </a:cubicBezTo>
                <a:cubicBezTo>
                  <a:pt x="1575" y="265"/>
                  <a:pt x="1575" y="265"/>
                  <a:pt x="1575" y="265"/>
                </a:cubicBezTo>
                <a:cubicBezTo>
                  <a:pt x="1573" y="266"/>
                  <a:pt x="1572" y="265"/>
                  <a:pt x="1570" y="265"/>
                </a:cubicBezTo>
                <a:cubicBezTo>
                  <a:pt x="1570" y="265"/>
                  <a:pt x="1569" y="264"/>
                  <a:pt x="1569" y="264"/>
                </a:cubicBezTo>
                <a:cubicBezTo>
                  <a:pt x="1568" y="263"/>
                  <a:pt x="1570" y="263"/>
                  <a:pt x="1569" y="262"/>
                </a:cubicBezTo>
                <a:cubicBezTo>
                  <a:pt x="1569" y="262"/>
                  <a:pt x="1569" y="260"/>
                  <a:pt x="1569" y="259"/>
                </a:cubicBezTo>
                <a:cubicBezTo>
                  <a:pt x="1565" y="257"/>
                  <a:pt x="1565" y="257"/>
                  <a:pt x="1565" y="257"/>
                </a:cubicBezTo>
                <a:cubicBezTo>
                  <a:pt x="1565" y="257"/>
                  <a:pt x="1565" y="257"/>
                  <a:pt x="1565" y="258"/>
                </a:cubicBezTo>
                <a:cubicBezTo>
                  <a:pt x="1565" y="258"/>
                  <a:pt x="1566" y="258"/>
                  <a:pt x="1566" y="258"/>
                </a:cubicBezTo>
                <a:cubicBezTo>
                  <a:pt x="1568" y="264"/>
                  <a:pt x="1566" y="262"/>
                  <a:pt x="1564" y="263"/>
                </a:cubicBezTo>
                <a:cubicBezTo>
                  <a:pt x="1565" y="263"/>
                  <a:pt x="1567" y="265"/>
                  <a:pt x="1567" y="266"/>
                </a:cubicBezTo>
                <a:cubicBezTo>
                  <a:pt x="1567" y="268"/>
                  <a:pt x="1564" y="266"/>
                  <a:pt x="1563" y="268"/>
                </a:cubicBezTo>
                <a:cubicBezTo>
                  <a:pt x="1563" y="268"/>
                  <a:pt x="1565" y="269"/>
                  <a:pt x="1565" y="270"/>
                </a:cubicBezTo>
                <a:cubicBezTo>
                  <a:pt x="1561" y="274"/>
                  <a:pt x="1562" y="273"/>
                  <a:pt x="1560" y="273"/>
                </a:cubicBezTo>
                <a:cubicBezTo>
                  <a:pt x="1560" y="273"/>
                  <a:pt x="1558" y="273"/>
                  <a:pt x="1558" y="273"/>
                </a:cubicBezTo>
                <a:cubicBezTo>
                  <a:pt x="1556" y="273"/>
                  <a:pt x="1554" y="272"/>
                  <a:pt x="1553" y="271"/>
                </a:cubicBezTo>
                <a:cubicBezTo>
                  <a:pt x="1552" y="271"/>
                  <a:pt x="1554" y="270"/>
                  <a:pt x="1554" y="269"/>
                </a:cubicBezTo>
                <a:cubicBezTo>
                  <a:pt x="1554" y="268"/>
                  <a:pt x="1557" y="270"/>
                  <a:pt x="1558" y="269"/>
                </a:cubicBezTo>
                <a:cubicBezTo>
                  <a:pt x="1559" y="269"/>
                  <a:pt x="1559" y="269"/>
                  <a:pt x="1559" y="269"/>
                </a:cubicBezTo>
                <a:cubicBezTo>
                  <a:pt x="1558" y="267"/>
                  <a:pt x="1558" y="267"/>
                  <a:pt x="1558" y="267"/>
                </a:cubicBezTo>
                <a:cubicBezTo>
                  <a:pt x="1557" y="267"/>
                  <a:pt x="1556" y="267"/>
                  <a:pt x="1556" y="265"/>
                </a:cubicBezTo>
                <a:cubicBezTo>
                  <a:pt x="1554" y="264"/>
                  <a:pt x="1551" y="264"/>
                  <a:pt x="1551" y="261"/>
                </a:cubicBezTo>
                <a:cubicBezTo>
                  <a:pt x="1550" y="260"/>
                  <a:pt x="1553" y="261"/>
                  <a:pt x="1555" y="261"/>
                </a:cubicBezTo>
                <a:cubicBezTo>
                  <a:pt x="1557" y="261"/>
                  <a:pt x="1556" y="259"/>
                  <a:pt x="1558" y="259"/>
                </a:cubicBezTo>
                <a:cubicBezTo>
                  <a:pt x="1559" y="259"/>
                  <a:pt x="1559" y="260"/>
                  <a:pt x="1560" y="261"/>
                </a:cubicBezTo>
                <a:cubicBezTo>
                  <a:pt x="1560" y="261"/>
                  <a:pt x="1561" y="261"/>
                  <a:pt x="1562" y="260"/>
                </a:cubicBezTo>
                <a:cubicBezTo>
                  <a:pt x="1562" y="260"/>
                  <a:pt x="1562" y="260"/>
                  <a:pt x="1562" y="260"/>
                </a:cubicBezTo>
                <a:cubicBezTo>
                  <a:pt x="1560" y="259"/>
                  <a:pt x="1561" y="260"/>
                  <a:pt x="1561" y="257"/>
                </a:cubicBezTo>
                <a:cubicBezTo>
                  <a:pt x="1561" y="257"/>
                  <a:pt x="1564" y="256"/>
                  <a:pt x="1565" y="256"/>
                </a:cubicBezTo>
                <a:cubicBezTo>
                  <a:pt x="1565" y="255"/>
                  <a:pt x="1566" y="255"/>
                  <a:pt x="1566" y="255"/>
                </a:cubicBezTo>
                <a:cubicBezTo>
                  <a:pt x="1565" y="253"/>
                  <a:pt x="1566" y="254"/>
                  <a:pt x="1570" y="252"/>
                </a:cubicBezTo>
                <a:cubicBezTo>
                  <a:pt x="1567" y="250"/>
                  <a:pt x="1567" y="250"/>
                  <a:pt x="1567" y="250"/>
                </a:cubicBezTo>
                <a:cubicBezTo>
                  <a:pt x="1566" y="249"/>
                  <a:pt x="1564" y="250"/>
                  <a:pt x="1564" y="246"/>
                </a:cubicBezTo>
                <a:cubicBezTo>
                  <a:pt x="1564" y="244"/>
                  <a:pt x="1563" y="245"/>
                  <a:pt x="1563" y="245"/>
                </a:cubicBezTo>
                <a:cubicBezTo>
                  <a:pt x="1563" y="245"/>
                  <a:pt x="1560" y="242"/>
                  <a:pt x="1561" y="241"/>
                </a:cubicBezTo>
                <a:cubicBezTo>
                  <a:pt x="1558" y="239"/>
                  <a:pt x="1557" y="240"/>
                  <a:pt x="1559" y="237"/>
                </a:cubicBezTo>
                <a:cubicBezTo>
                  <a:pt x="1560" y="236"/>
                  <a:pt x="1560" y="236"/>
                  <a:pt x="1560" y="236"/>
                </a:cubicBezTo>
                <a:cubicBezTo>
                  <a:pt x="1559" y="235"/>
                  <a:pt x="1556" y="234"/>
                  <a:pt x="1556" y="234"/>
                </a:cubicBezTo>
                <a:cubicBezTo>
                  <a:pt x="1556" y="233"/>
                  <a:pt x="1558" y="234"/>
                  <a:pt x="1558" y="232"/>
                </a:cubicBezTo>
                <a:cubicBezTo>
                  <a:pt x="1557" y="232"/>
                  <a:pt x="1557" y="232"/>
                  <a:pt x="1557" y="232"/>
                </a:cubicBezTo>
                <a:cubicBezTo>
                  <a:pt x="1553" y="232"/>
                  <a:pt x="1557" y="231"/>
                  <a:pt x="1554" y="229"/>
                </a:cubicBezTo>
                <a:cubicBezTo>
                  <a:pt x="1554" y="228"/>
                  <a:pt x="1554" y="227"/>
                  <a:pt x="1554" y="226"/>
                </a:cubicBezTo>
                <a:cubicBezTo>
                  <a:pt x="1553" y="225"/>
                  <a:pt x="1551" y="225"/>
                  <a:pt x="1549" y="224"/>
                </a:cubicBezTo>
                <a:cubicBezTo>
                  <a:pt x="1549" y="224"/>
                  <a:pt x="1549" y="221"/>
                  <a:pt x="1549" y="221"/>
                </a:cubicBezTo>
                <a:cubicBezTo>
                  <a:pt x="1548" y="221"/>
                  <a:pt x="1548" y="221"/>
                  <a:pt x="1548" y="221"/>
                </a:cubicBezTo>
                <a:cubicBezTo>
                  <a:pt x="1548" y="221"/>
                  <a:pt x="1548" y="223"/>
                  <a:pt x="1547" y="223"/>
                </a:cubicBezTo>
                <a:cubicBezTo>
                  <a:pt x="1545" y="227"/>
                  <a:pt x="1547" y="226"/>
                  <a:pt x="1542" y="226"/>
                </a:cubicBezTo>
                <a:cubicBezTo>
                  <a:pt x="1541" y="228"/>
                  <a:pt x="1541" y="228"/>
                  <a:pt x="1541" y="228"/>
                </a:cubicBezTo>
                <a:cubicBezTo>
                  <a:pt x="1537" y="232"/>
                  <a:pt x="1537" y="232"/>
                  <a:pt x="1537" y="232"/>
                </a:cubicBezTo>
                <a:cubicBezTo>
                  <a:pt x="1530" y="235"/>
                  <a:pt x="1530" y="235"/>
                  <a:pt x="1530" y="235"/>
                </a:cubicBezTo>
                <a:cubicBezTo>
                  <a:pt x="1528" y="236"/>
                  <a:pt x="1523" y="237"/>
                  <a:pt x="1522" y="237"/>
                </a:cubicBezTo>
                <a:cubicBezTo>
                  <a:pt x="1522" y="237"/>
                  <a:pt x="1521" y="236"/>
                  <a:pt x="1520" y="236"/>
                </a:cubicBezTo>
                <a:cubicBezTo>
                  <a:pt x="1518" y="236"/>
                  <a:pt x="1515" y="237"/>
                  <a:pt x="1515" y="234"/>
                </a:cubicBezTo>
                <a:cubicBezTo>
                  <a:pt x="1515" y="234"/>
                  <a:pt x="1511" y="232"/>
                  <a:pt x="1510" y="232"/>
                </a:cubicBezTo>
                <a:cubicBezTo>
                  <a:pt x="1508" y="231"/>
                  <a:pt x="1507" y="229"/>
                  <a:pt x="1507" y="228"/>
                </a:cubicBezTo>
                <a:cubicBezTo>
                  <a:pt x="1509" y="225"/>
                  <a:pt x="1508" y="225"/>
                  <a:pt x="1510" y="225"/>
                </a:cubicBezTo>
                <a:cubicBezTo>
                  <a:pt x="1511" y="225"/>
                  <a:pt x="1511" y="223"/>
                  <a:pt x="1513" y="223"/>
                </a:cubicBezTo>
                <a:cubicBezTo>
                  <a:pt x="1513" y="223"/>
                  <a:pt x="1513" y="222"/>
                  <a:pt x="1511" y="222"/>
                </a:cubicBezTo>
                <a:cubicBezTo>
                  <a:pt x="1509" y="223"/>
                  <a:pt x="1508" y="223"/>
                  <a:pt x="1506" y="225"/>
                </a:cubicBezTo>
                <a:cubicBezTo>
                  <a:pt x="1506" y="225"/>
                  <a:pt x="1504" y="224"/>
                  <a:pt x="1504" y="223"/>
                </a:cubicBezTo>
                <a:cubicBezTo>
                  <a:pt x="1505" y="221"/>
                  <a:pt x="1505" y="219"/>
                  <a:pt x="1504" y="217"/>
                </a:cubicBezTo>
                <a:cubicBezTo>
                  <a:pt x="1503" y="216"/>
                  <a:pt x="1508" y="215"/>
                  <a:pt x="1509" y="214"/>
                </a:cubicBezTo>
                <a:cubicBezTo>
                  <a:pt x="1509" y="213"/>
                  <a:pt x="1509" y="213"/>
                  <a:pt x="1509" y="213"/>
                </a:cubicBezTo>
                <a:cubicBezTo>
                  <a:pt x="1509" y="213"/>
                  <a:pt x="1506" y="214"/>
                  <a:pt x="1506" y="213"/>
                </a:cubicBezTo>
                <a:cubicBezTo>
                  <a:pt x="1506" y="211"/>
                  <a:pt x="1505" y="212"/>
                  <a:pt x="1507" y="210"/>
                </a:cubicBezTo>
                <a:cubicBezTo>
                  <a:pt x="1507" y="210"/>
                  <a:pt x="1509" y="210"/>
                  <a:pt x="1509" y="210"/>
                </a:cubicBezTo>
                <a:cubicBezTo>
                  <a:pt x="1509" y="209"/>
                  <a:pt x="1509" y="209"/>
                  <a:pt x="1509" y="209"/>
                </a:cubicBezTo>
                <a:cubicBezTo>
                  <a:pt x="1508" y="209"/>
                  <a:pt x="1507" y="209"/>
                  <a:pt x="1506" y="209"/>
                </a:cubicBezTo>
                <a:cubicBezTo>
                  <a:pt x="1506" y="209"/>
                  <a:pt x="1505" y="209"/>
                  <a:pt x="1505" y="208"/>
                </a:cubicBezTo>
                <a:cubicBezTo>
                  <a:pt x="1504" y="206"/>
                  <a:pt x="1504" y="206"/>
                  <a:pt x="1506" y="205"/>
                </a:cubicBezTo>
                <a:cubicBezTo>
                  <a:pt x="1505" y="203"/>
                  <a:pt x="1505" y="203"/>
                  <a:pt x="1505" y="203"/>
                </a:cubicBezTo>
                <a:cubicBezTo>
                  <a:pt x="1504" y="203"/>
                  <a:pt x="1504" y="199"/>
                  <a:pt x="1506" y="200"/>
                </a:cubicBezTo>
                <a:cubicBezTo>
                  <a:pt x="1506" y="200"/>
                  <a:pt x="1506" y="200"/>
                  <a:pt x="1506" y="200"/>
                </a:cubicBezTo>
                <a:cubicBezTo>
                  <a:pt x="1506" y="200"/>
                  <a:pt x="1506" y="200"/>
                  <a:pt x="1507" y="200"/>
                </a:cubicBezTo>
                <a:cubicBezTo>
                  <a:pt x="1506" y="200"/>
                  <a:pt x="1505" y="199"/>
                  <a:pt x="1506" y="199"/>
                </a:cubicBezTo>
                <a:cubicBezTo>
                  <a:pt x="1505" y="198"/>
                  <a:pt x="1504" y="197"/>
                  <a:pt x="1504" y="197"/>
                </a:cubicBezTo>
                <a:cubicBezTo>
                  <a:pt x="1504" y="195"/>
                  <a:pt x="1503" y="195"/>
                  <a:pt x="1505" y="195"/>
                </a:cubicBezTo>
                <a:cubicBezTo>
                  <a:pt x="1505" y="194"/>
                  <a:pt x="1505" y="193"/>
                  <a:pt x="1505" y="192"/>
                </a:cubicBezTo>
                <a:cubicBezTo>
                  <a:pt x="1505" y="191"/>
                  <a:pt x="1508" y="193"/>
                  <a:pt x="1510" y="190"/>
                </a:cubicBezTo>
                <a:cubicBezTo>
                  <a:pt x="1510" y="190"/>
                  <a:pt x="1514" y="192"/>
                  <a:pt x="1516" y="191"/>
                </a:cubicBezTo>
                <a:cubicBezTo>
                  <a:pt x="1513" y="190"/>
                  <a:pt x="1513" y="190"/>
                  <a:pt x="1513" y="190"/>
                </a:cubicBezTo>
                <a:cubicBezTo>
                  <a:pt x="1512" y="190"/>
                  <a:pt x="1516" y="187"/>
                  <a:pt x="1516" y="187"/>
                </a:cubicBezTo>
                <a:cubicBezTo>
                  <a:pt x="1520" y="188"/>
                  <a:pt x="1518" y="187"/>
                  <a:pt x="1521" y="187"/>
                </a:cubicBezTo>
                <a:cubicBezTo>
                  <a:pt x="1523" y="187"/>
                  <a:pt x="1523" y="187"/>
                  <a:pt x="1523" y="187"/>
                </a:cubicBezTo>
                <a:cubicBezTo>
                  <a:pt x="1522" y="186"/>
                  <a:pt x="1522" y="186"/>
                  <a:pt x="1520" y="185"/>
                </a:cubicBezTo>
                <a:cubicBezTo>
                  <a:pt x="1518" y="185"/>
                  <a:pt x="1523" y="183"/>
                  <a:pt x="1523" y="184"/>
                </a:cubicBezTo>
                <a:cubicBezTo>
                  <a:pt x="1524" y="185"/>
                  <a:pt x="1524" y="184"/>
                  <a:pt x="1526" y="184"/>
                </a:cubicBezTo>
                <a:cubicBezTo>
                  <a:pt x="1529" y="185"/>
                  <a:pt x="1529" y="185"/>
                  <a:pt x="1529" y="185"/>
                </a:cubicBezTo>
                <a:cubicBezTo>
                  <a:pt x="1528" y="184"/>
                  <a:pt x="1528" y="184"/>
                  <a:pt x="1528" y="184"/>
                </a:cubicBezTo>
                <a:cubicBezTo>
                  <a:pt x="1527" y="184"/>
                  <a:pt x="1528" y="182"/>
                  <a:pt x="1529" y="181"/>
                </a:cubicBezTo>
                <a:cubicBezTo>
                  <a:pt x="1526" y="182"/>
                  <a:pt x="1526" y="179"/>
                  <a:pt x="1528" y="179"/>
                </a:cubicBezTo>
                <a:cubicBezTo>
                  <a:pt x="1532" y="179"/>
                  <a:pt x="1530" y="178"/>
                  <a:pt x="1531" y="180"/>
                </a:cubicBezTo>
                <a:cubicBezTo>
                  <a:pt x="1531" y="180"/>
                  <a:pt x="1532" y="180"/>
                  <a:pt x="1533" y="179"/>
                </a:cubicBezTo>
                <a:cubicBezTo>
                  <a:pt x="1531" y="178"/>
                  <a:pt x="1531" y="178"/>
                  <a:pt x="1531" y="178"/>
                </a:cubicBezTo>
                <a:cubicBezTo>
                  <a:pt x="1531" y="178"/>
                  <a:pt x="1531" y="177"/>
                  <a:pt x="1532" y="177"/>
                </a:cubicBezTo>
                <a:cubicBezTo>
                  <a:pt x="1534" y="177"/>
                  <a:pt x="1533" y="176"/>
                  <a:pt x="1535" y="176"/>
                </a:cubicBezTo>
                <a:cubicBezTo>
                  <a:pt x="1536" y="176"/>
                  <a:pt x="1536" y="178"/>
                  <a:pt x="1537" y="178"/>
                </a:cubicBezTo>
                <a:cubicBezTo>
                  <a:pt x="1537" y="178"/>
                  <a:pt x="1538" y="179"/>
                  <a:pt x="1538" y="179"/>
                </a:cubicBezTo>
                <a:cubicBezTo>
                  <a:pt x="1539" y="178"/>
                  <a:pt x="1541" y="178"/>
                  <a:pt x="1542" y="178"/>
                </a:cubicBezTo>
                <a:cubicBezTo>
                  <a:pt x="1541" y="178"/>
                  <a:pt x="1541" y="177"/>
                  <a:pt x="1541" y="177"/>
                </a:cubicBezTo>
                <a:cubicBezTo>
                  <a:pt x="1541" y="177"/>
                  <a:pt x="1541" y="176"/>
                  <a:pt x="1544" y="175"/>
                </a:cubicBezTo>
                <a:cubicBezTo>
                  <a:pt x="1545" y="173"/>
                  <a:pt x="1545" y="173"/>
                  <a:pt x="1545" y="173"/>
                </a:cubicBezTo>
                <a:cubicBezTo>
                  <a:pt x="1547" y="172"/>
                  <a:pt x="1547" y="172"/>
                  <a:pt x="1547" y="172"/>
                </a:cubicBezTo>
                <a:cubicBezTo>
                  <a:pt x="1548" y="171"/>
                  <a:pt x="1549" y="168"/>
                  <a:pt x="1550" y="168"/>
                </a:cubicBezTo>
                <a:cubicBezTo>
                  <a:pt x="1555" y="168"/>
                  <a:pt x="1552" y="168"/>
                  <a:pt x="1554" y="170"/>
                </a:cubicBezTo>
                <a:cubicBezTo>
                  <a:pt x="1556" y="169"/>
                  <a:pt x="1556" y="169"/>
                  <a:pt x="1556" y="169"/>
                </a:cubicBezTo>
                <a:cubicBezTo>
                  <a:pt x="1556" y="168"/>
                  <a:pt x="1556" y="168"/>
                  <a:pt x="1556" y="167"/>
                </a:cubicBezTo>
                <a:cubicBezTo>
                  <a:pt x="1556" y="167"/>
                  <a:pt x="1554" y="167"/>
                  <a:pt x="1554" y="167"/>
                </a:cubicBezTo>
                <a:cubicBezTo>
                  <a:pt x="1553" y="166"/>
                  <a:pt x="1556" y="165"/>
                  <a:pt x="1556" y="165"/>
                </a:cubicBezTo>
                <a:cubicBezTo>
                  <a:pt x="1558" y="162"/>
                  <a:pt x="1555" y="164"/>
                  <a:pt x="1561" y="162"/>
                </a:cubicBezTo>
                <a:cubicBezTo>
                  <a:pt x="1561" y="161"/>
                  <a:pt x="1561" y="160"/>
                  <a:pt x="1561" y="159"/>
                </a:cubicBezTo>
                <a:cubicBezTo>
                  <a:pt x="1561" y="158"/>
                  <a:pt x="1564" y="156"/>
                  <a:pt x="1564" y="156"/>
                </a:cubicBezTo>
                <a:cubicBezTo>
                  <a:pt x="1564" y="156"/>
                  <a:pt x="1564" y="153"/>
                  <a:pt x="1565" y="153"/>
                </a:cubicBezTo>
                <a:cubicBezTo>
                  <a:pt x="1568" y="152"/>
                  <a:pt x="1568" y="152"/>
                  <a:pt x="1568" y="152"/>
                </a:cubicBezTo>
                <a:cubicBezTo>
                  <a:pt x="1568" y="151"/>
                  <a:pt x="1568" y="150"/>
                  <a:pt x="1568" y="149"/>
                </a:cubicBezTo>
                <a:cubicBezTo>
                  <a:pt x="1568" y="149"/>
                  <a:pt x="1568" y="149"/>
                  <a:pt x="1568" y="149"/>
                </a:cubicBezTo>
                <a:cubicBezTo>
                  <a:pt x="1568" y="146"/>
                  <a:pt x="1568" y="148"/>
                  <a:pt x="1571" y="145"/>
                </a:cubicBezTo>
                <a:cubicBezTo>
                  <a:pt x="1573" y="144"/>
                  <a:pt x="1572" y="144"/>
                  <a:pt x="1575" y="144"/>
                </a:cubicBezTo>
                <a:cubicBezTo>
                  <a:pt x="1577" y="144"/>
                  <a:pt x="1574" y="143"/>
                  <a:pt x="1578" y="142"/>
                </a:cubicBezTo>
                <a:cubicBezTo>
                  <a:pt x="1578" y="139"/>
                  <a:pt x="1578" y="139"/>
                  <a:pt x="1580" y="139"/>
                </a:cubicBezTo>
                <a:cubicBezTo>
                  <a:pt x="1580" y="139"/>
                  <a:pt x="1580" y="138"/>
                  <a:pt x="1580" y="138"/>
                </a:cubicBezTo>
                <a:cubicBezTo>
                  <a:pt x="1579" y="138"/>
                  <a:pt x="1579" y="138"/>
                  <a:pt x="1579" y="136"/>
                </a:cubicBezTo>
                <a:cubicBezTo>
                  <a:pt x="1579" y="135"/>
                  <a:pt x="1582" y="135"/>
                  <a:pt x="1583" y="135"/>
                </a:cubicBezTo>
                <a:cubicBezTo>
                  <a:pt x="1583" y="134"/>
                  <a:pt x="1583" y="132"/>
                  <a:pt x="1584" y="133"/>
                </a:cubicBezTo>
                <a:cubicBezTo>
                  <a:pt x="1586" y="133"/>
                  <a:pt x="1586" y="133"/>
                  <a:pt x="1586" y="133"/>
                </a:cubicBezTo>
                <a:cubicBezTo>
                  <a:pt x="1589" y="131"/>
                  <a:pt x="1589" y="131"/>
                  <a:pt x="1589" y="131"/>
                </a:cubicBezTo>
                <a:cubicBezTo>
                  <a:pt x="1591" y="131"/>
                  <a:pt x="1591" y="131"/>
                  <a:pt x="1591" y="131"/>
                </a:cubicBezTo>
                <a:cubicBezTo>
                  <a:pt x="1591" y="130"/>
                  <a:pt x="1592" y="130"/>
                  <a:pt x="1592" y="129"/>
                </a:cubicBezTo>
                <a:cubicBezTo>
                  <a:pt x="1591" y="129"/>
                  <a:pt x="1591" y="129"/>
                  <a:pt x="1591" y="129"/>
                </a:cubicBezTo>
                <a:cubicBezTo>
                  <a:pt x="1591" y="129"/>
                  <a:pt x="1590" y="130"/>
                  <a:pt x="1589" y="130"/>
                </a:cubicBezTo>
                <a:cubicBezTo>
                  <a:pt x="1587" y="131"/>
                  <a:pt x="1588" y="130"/>
                  <a:pt x="1586" y="132"/>
                </a:cubicBezTo>
                <a:cubicBezTo>
                  <a:pt x="1586" y="133"/>
                  <a:pt x="1579" y="132"/>
                  <a:pt x="1578" y="132"/>
                </a:cubicBezTo>
                <a:cubicBezTo>
                  <a:pt x="1578" y="133"/>
                  <a:pt x="1577" y="134"/>
                  <a:pt x="1577" y="134"/>
                </a:cubicBezTo>
                <a:cubicBezTo>
                  <a:pt x="1571" y="134"/>
                  <a:pt x="1576" y="135"/>
                  <a:pt x="1570" y="134"/>
                </a:cubicBezTo>
                <a:cubicBezTo>
                  <a:pt x="1569" y="134"/>
                  <a:pt x="1569" y="133"/>
                  <a:pt x="1570" y="132"/>
                </a:cubicBezTo>
                <a:cubicBezTo>
                  <a:pt x="1571" y="132"/>
                  <a:pt x="1571" y="132"/>
                  <a:pt x="1572" y="131"/>
                </a:cubicBezTo>
                <a:cubicBezTo>
                  <a:pt x="1572" y="131"/>
                  <a:pt x="1573" y="131"/>
                  <a:pt x="1574" y="131"/>
                </a:cubicBezTo>
                <a:cubicBezTo>
                  <a:pt x="1576" y="132"/>
                  <a:pt x="1576" y="130"/>
                  <a:pt x="1577" y="130"/>
                </a:cubicBezTo>
                <a:cubicBezTo>
                  <a:pt x="1581" y="130"/>
                  <a:pt x="1581" y="130"/>
                  <a:pt x="1581" y="130"/>
                </a:cubicBezTo>
                <a:cubicBezTo>
                  <a:pt x="1581" y="129"/>
                  <a:pt x="1581" y="129"/>
                  <a:pt x="1581" y="129"/>
                </a:cubicBezTo>
                <a:cubicBezTo>
                  <a:pt x="1579" y="129"/>
                  <a:pt x="1579" y="129"/>
                  <a:pt x="1579" y="129"/>
                </a:cubicBezTo>
                <a:cubicBezTo>
                  <a:pt x="1579" y="129"/>
                  <a:pt x="1578" y="129"/>
                  <a:pt x="1578" y="129"/>
                </a:cubicBezTo>
                <a:cubicBezTo>
                  <a:pt x="1576" y="128"/>
                  <a:pt x="1577" y="129"/>
                  <a:pt x="1577" y="127"/>
                </a:cubicBezTo>
                <a:cubicBezTo>
                  <a:pt x="1577" y="126"/>
                  <a:pt x="1580" y="126"/>
                  <a:pt x="1580" y="126"/>
                </a:cubicBezTo>
                <a:cubicBezTo>
                  <a:pt x="1584" y="123"/>
                  <a:pt x="1583" y="126"/>
                  <a:pt x="1586" y="122"/>
                </a:cubicBezTo>
                <a:cubicBezTo>
                  <a:pt x="1586" y="122"/>
                  <a:pt x="1589" y="121"/>
                  <a:pt x="1589" y="122"/>
                </a:cubicBezTo>
                <a:cubicBezTo>
                  <a:pt x="1589" y="124"/>
                  <a:pt x="1590" y="124"/>
                  <a:pt x="1588" y="125"/>
                </a:cubicBezTo>
                <a:cubicBezTo>
                  <a:pt x="1588" y="126"/>
                  <a:pt x="1588" y="126"/>
                  <a:pt x="1588" y="126"/>
                </a:cubicBezTo>
                <a:cubicBezTo>
                  <a:pt x="1589" y="126"/>
                  <a:pt x="1590" y="126"/>
                  <a:pt x="1592" y="126"/>
                </a:cubicBezTo>
                <a:cubicBezTo>
                  <a:pt x="1592" y="126"/>
                  <a:pt x="1593" y="126"/>
                  <a:pt x="1593" y="127"/>
                </a:cubicBezTo>
                <a:cubicBezTo>
                  <a:pt x="1596" y="128"/>
                  <a:pt x="1594" y="128"/>
                  <a:pt x="1600" y="124"/>
                </a:cubicBezTo>
                <a:cubicBezTo>
                  <a:pt x="1599" y="123"/>
                  <a:pt x="1599" y="123"/>
                  <a:pt x="1599" y="123"/>
                </a:cubicBezTo>
                <a:cubicBezTo>
                  <a:pt x="1597" y="125"/>
                  <a:pt x="1599" y="124"/>
                  <a:pt x="1594" y="124"/>
                </a:cubicBezTo>
                <a:cubicBezTo>
                  <a:pt x="1593" y="123"/>
                  <a:pt x="1596" y="119"/>
                  <a:pt x="1596" y="119"/>
                </a:cubicBezTo>
                <a:cubicBezTo>
                  <a:pt x="1599" y="118"/>
                  <a:pt x="1600" y="118"/>
                  <a:pt x="1603" y="119"/>
                </a:cubicBezTo>
                <a:cubicBezTo>
                  <a:pt x="1604" y="119"/>
                  <a:pt x="1605" y="120"/>
                  <a:pt x="1606" y="120"/>
                </a:cubicBezTo>
                <a:cubicBezTo>
                  <a:pt x="1606" y="120"/>
                  <a:pt x="1606" y="120"/>
                  <a:pt x="1606" y="120"/>
                </a:cubicBezTo>
                <a:cubicBezTo>
                  <a:pt x="1604" y="118"/>
                  <a:pt x="1603" y="118"/>
                  <a:pt x="1607" y="116"/>
                </a:cubicBezTo>
                <a:cubicBezTo>
                  <a:pt x="1609" y="115"/>
                  <a:pt x="1610" y="115"/>
                  <a:pt x="1612" y="114"/>
                </a:cubicBezTo>
                <a:cubicBezTo>
                  <a:pt x="1612" y="114"/>
                  <a:pt x="1612" y="112"/>
                  <a:pt x="1613" y="112"/>
                </a:cubicBezTo>
                <a:cubicBezTo>
                  <a:pt x="1613" y="111"/>
                  <a:pt x="1615" y="111"/>
                  <a:pt x="1615" y="112"/>
                </a:cubicBezTo>
                <a:cubicBezTo>
                  <a:pt x="1618" y="116"/>
                  <a:pt x="1616" y="114"/>
                  <a:pt x="1614" y="117"/>
                </a:cubicBezTo>
                <a:cubicBezTo>
                  <a:pt x="1615" y="118"/>
                  <a:pt x="1615" y="118"/>
                  <a:pt x="1615" y="118"/>
                </a:cubicBezTo>
                <a:cubicBezTo>
                  <a:pt x="1617" y="117"/>
                  <a:pt x="1616" y="116"/>
                  <a:pt x="1618" y="114"/>
                </a:cubicBezTo>
                <a:cubicBezTo>
                  <a:pt x="1618" y="114"/>
                  <a:pt x="1620" y="116"/>
                  <a:pt x="1620" y="116"/>
                </a:cubicBezTo>
                <a:cubicBezTo>
                  <a:pt x="1620" y="116"/>
                  <a:pt x="1620" y="116"/>
                  <a:pt x="1620" y="119"/>
                </a:cubicBezTo>
                <a:cubicBezTo>
                  <a:pt x="1620" y="118"/>
                  <a:pt x="1621" y="118"/>
                  <a:pt x="1621" y="118"/>
                </a:cubicBezTo>
                <a:cubicBezTo>
                  <a:pt x="1624" y="115"/>
                  <a:pt x="1623" y="115"/>
                  <a:pt x="1625" y="116"/>
                </a:cubicBezTo>
                <a:cubicBezTo>
                  <a:pt x="1627" y="114"/>
                  <a:pt x="1628" y="115"/>
                  <a:pt x="1630" y="116"/>
                </a:cubicBezTo>
                <a:cubicBezTo>
                  <a:pt x="1631" y="115"/>
                  <a:pt x="1631" y="115"/>
                  <a:pt x="1631" y="115"/>
                </a:cubicBezTo>
                <a:cubicBezTo>
                  <a:pt x="1629" y="115"/>
                  <a:pt x="1629" y="115"/>
                  <a:pt x="1628" y="114"/>
                </a:cubicBezTo>
                <a:cubicBezTo>
                  <a:pt x="1628" y="114"/>
                  <a:pt x="1623" y="111"/>
                  <a:pt x="1625" y="111"/>
                </a:cubicBezTo>
                <a:cubicBezTo>
                  <a:pt x="1633" y="111"/>
                  <a:pt x="1633" y="111"/>
                  <a:pt x="1633" y="111"/>
                </a:cubicBezTo>
                <a:cubicBezTo>
                  <a:pt x="1632" y="110"/>
                  <a:pt x="1632" y="110"/>
                  <a:pt x="1632" y="110"/>
                </a:cubicBezTo>
                <a:cubicBezTo>
                  <a:pt x="1631" y="111"/>
                  <a:pt x="1631" y="110"/>
                  <a:pt x="1630" y="110"/>
                </a:cubicBezTo>
                <a:cubicBezTo>
                  <a:pt x="1629" y="110"/>
                  <a:pt x="1630" y="108"/>
                  <a:pt x="1631" y="108"/>
                </a:cubicBezTo>
                <a:cubicBezTo>
                  <a:pt x="1633" y="107"/>
                  <a:pt x="1632" y="108"/>
                  <a:pt x="1633" y="108"/>
                </a:cubicBezTo>
                <a:cubicBezTo>
                  <a:pt x="1635" y="107"/>
                  <a:pt x="1635" y="107"/>
                  <a:pt x="1635" y="107"/>
                </a:cubicBezTo>
                <a:cubicBezTo>
                  <a:pt x="1639" y="107"/>
                  <a:pt x="1639" y="107"/>
                  <a:pt x="1639" y="107"/>
                </a:cubicBezTo>
                <a:cubicBezTo>
                  <a:pt x="1639" y="106"/>
                  <a:pt x="1641" y="105"/>
                  <a:pt x="1642" y="106"/>
                </a:cubicBezTo>
                <a:cubicBezTo>
                  <a:pt x="1643" y="108"/>
                  <a:pt x="1643" y="108"/>
                  <a:pt x="1642" y="108"/>
                </a:cubicBezTo>
                <a:cubicBezTo>
                  <a:pt x="1644" y="108"/>
                  <a:pt x="1644" y="108"/>
                  <a:pt x="1646" y="109"/>
                </a:cubicBezTo>
                <a:cubicBezTo>
                  <a:pt x="1646" y="109"/>
                  <a:pt x="1647" y="109"/>
                  <a:pt x="1647" y="108"/>
                </a:cubicBezTo>
                <a:cubicBezTo>
                  <a:pt x="1645" y="108"/>
                  <a:pt x="1648" y="105"/>
                  <a:pt x="1648" y="106"/>
                </a:cubicBezTo>
                <a:cubicBezTo>
                  <a:pt x="1649" y="105"/>
                  <a:pt x="1650" y="106"/>
                  <a:pt x="1652" y="107"/>
                </a:cubicBezTo>
                <a:cubicBezTo>
                  <a:pt x="1652" y="107"/>
                  <a:pt x="1654" y="105"/>
                  <a:pt x="1654" y="105"/>
                </a:cubicBezTo>
                <a:cubicBezTo>
                  <a:pt x="1660" y="105"/>
                  <a:pt x="1661" y="104"/>
                  <a:pt x="1659" y="107"/>
                </a:cubicBezTo>
                <a:cubicBezTo>
                  <a:pt x="1659" y="108"/>
                  <a:pt x="1655" y="110"/>
                  <a:pt x="1654" y="110"/>
                </a:cubicBezTo>
                <a:cubicBezTo>
                  <a:pt x="1653" y="110"/>
                  <a:pt x="1653" y="113"/>
                  <a:pt x="1653" y="113"/>
                </a:cubicBezTo>
                <a:cubicBezTo>
                  <a:pt x="1656" y="111"/>
                  <a:pt x="1657" y="111"/>
                  <a:pt x="1660" y="108"/>
                </a:cubicBezTo>
                <a:cubicBezTo>
                  <a:pt x="1660" y="108"/>
                  <a:pt x="1661" y="105"/>
                  <a:pt x="1662" y="106"/>
                </a:cubicBezTo>
                <a:cubicBezTo>
                  <a:pt x="1665" y="106"/>
                  <a:pt x="1664" y="106"/>
                  <a:pt x="1663" y="109"/>
                </a:cubicBezTo>
                <a:cubicBezTo>
                  <a:pt x="1666" y="109"/>
                  <a:pt x="1666" y="109"/>
                  <a:pt x="1666" y="109"/>
                </a:cubicBezTo>
                <a:cubicBezTo>
                  <a:pt x="1666" y="109"/>
                  <a:pt x="1668" y="107"/>
                  <a:pt x="1668" y="107"/>
                </a:cubicBezTo>
                <a:cubicBezTo>
                  <a:pt x="1669" y="105"/>
                  <a:pt x="1667" y="105"/>
                  <a:pt x="1671" y="104"/>
                </a:cubicBezTo>
                <a:cubicBezTo>
                  <a:pt x="1671" y="104"/>
                  <a:pt x="1676" y="105"/>
                  <a:pt x="1676" y="105"/>
                </a:cubicBezTo>
                <a:cubicBezTo>
                  <a:pt x="1677" y="108"/>
                  <a:pt x="1677" y="107"/>
                  <a:pt x="1675" y="108"/>
                </a:cubicBezTo>
                <a:cubicBezTo>
                  <a:pt x="1676" y="109"/>
                  <a:pt x="1676" y="109"/>
                  <a:pt x="1676" y="109"/>
                </a:cubicBezTo>
                <a:cubicBezTo>
                  <a:pt x="1679" y="108"/>
                  <a:pt x="1678" y="108"/>
                  <a:pt x="1681" y="105"/>
                </a:cubicBezTo>
                <a:cubicBezTo>
                  <a:pt x="1681" y="104"/>
                  <a:pt x="1691" y="108"/>
                  <a:pt x="1691" y="108"/>
                </a:cubicBezTo>
                <a:cubicBezTo>
                  <a:pt x="1691" y="108"/>
                  <a:pt x="1694" y="109"/>
                  <a:pt x="1695" y="110"/>
                </a:cubicBezTo>
                <a:cubicBezTo>
                  <a:pt x="1696" y="111"/>
                  <a:pt x="1694" y="112"/>
                  <a:pt x="1693" y="114"/>
                </a:cubicBezTo>
                <a:cubicBezTo>
                  <a:pt x="1692" y="116"/>
                  <a:pt x="1691" y="113"/>
                  <a:pt x="1689" y="113"/>
                </a:cubicBezTo>
                <a:cubicBezTo>
                  <a:pt x="1689" y="113"/>
                  <a:pt x="1687" y="113"/>
                  <a:pt x="1685" y="112"/>
                </a:cubicBezTo>
                <a:cubicBezTo>
                  <a:pt x="1682" y="113"/>
                  <a:pt x="1682" y="113"/>
                  <a:pt x="1682" y="113"/>
                </a:cubicBezTo>
                <a:cubicBezTo>
                  <a:pt x="1683" y="113"/>
                  <a:pt x="1683" y="113"/>
                  <a:pt x="1683" y="113"/>
                </a:cubicBezTo>
                <a:cubicBezTo>
                  <a:pt x="1684" y="114"/>
                  <a:pt x="1686" y="115"/>
                  <a:pt x="1686" y="116"/>
                </a:cubicBezTo>
                <a:cubicBezTo>
                  <a:pt x="1690" y="116"/>
                  <a:pt x="1690" y="116"/>
                  <a:pt x="1690" y="116"/>
                </a:cubicBezTo>
                <a:cubicBezTo>
                  <a:pt x="1693" y="116"/>
                  <a:pt x="1693" y="116"/>
                  <a:pt x="1693" y="116"/>
                </a:cubicBezTo>
                <a:cubicBezTo>
                  <a:pt x="1696" y="116"/>
                  <a:pt x="1696" y="116"/>
                  <a:pt x="1696" y="117"/>
                </a:cubicBezTo>
                <a:cubicBezTo>
                  <a:pt x="1700" y="118"/>
                  <a:pt x="1700" y="118"/>
                  <a:pt x="1700" y="118"/>
                </a:cubicBezTo>
                <a:cubicBezTo>
                  <a:pt x="1704" y="115"/>
                  <a:pt x="1704" y="115"/>
                  <a:pt x="1704" y="115"/>
                </a:cubicBezTo>
                <a:cubicBezTo>
                  <a:pt x="1705" y="115"/>
                  <a:pt x="1705" y="115"/>
                  <a:pt x="1705" y="115"/>
                </a:cubicBezTo>
                <a:cubicBezTo>
                  <a:pt x="1711" y="114"/>
                  <a:pt x="1708" y="117"/>
                  <a:pt x="1712" y="116"/>
                </a:cubicBezTo>
                <a:cubicBezTo>
                  <a:pt x="1716" y="116"/>
                  <a:pt x="1714" y="119"/>
                  <a:pt x="1713" y="119"/>
                </a:cubicBezTo>
                <a:cubicBezTo>
                  <a:pt x="1711" y="119"/>
                  <a:pt x="1711" y="119"/>
                  <a:pt x="1711" y="119"/>
                </a:cubicBezTo>
                <a:cubicBezTo>
                  <a:pt x="1712" y="120"/>
                  <a:pt x="1712" y="120"/>
                  <a:pt x="1712" y="120"/>
                </a:cubicBezTo>
                <a:cubicBezTo>
                  <a:pt x="1714" y="120"/>
                  <a:pt x="1715" y="120"/>
                  <a:pt x="1716" y="120"/>
                </a:cubicBezTo>
                <a:cubicBezTo>
                  <a:pt x="1719" y="120"/>
                  <a:pt x="1718" y="122"/>
                  <a:pt x="1723" y="121"/>
                </a:cubicBezTo>
                <a:cubicBezTo>
                  <a:pt x="1724" y="121"/>
                  <a:pt x="1729" y="122"/>
                  <a:pt x="1732" y="122"/>
                </a:cubicBezTo>
                <a:cubicBezTo>
                  <a:pt x="1735" y="121"/>
                  <a:pt x="1737" y="121"/>
                  <a:pt x="1739" y="123"/>
                </a:cubicBezTo>
                <a:cubicBezTo>
                  <a:pt x="1739" y="123"/>
                  <a:pt x="1742" y="124"/>
                  <a:pt x="1746" y="126"/>
                </a:cubicBezTo>
                <a:cubicBezTo>
                  <a:pt x="1749" y="126"/>
                  <a:pt x="1749" y="126"/>
                  <a:pt x="1749" y="126"/>
                </a:cubicBezTo>
                <a:cubicBezTo>
                  <a:pt x="1750" y="126"/>
                  <a:pt x="1759" y="132"/>
                  <a:pt x="1760" y="132"/>
                </a:cubicBezTo>
                <a:cubicBezTo>
                  <a:pt x="1774" y="136"/>
                  <a:pt x="1774" y="136"/>
                  <a:pt x="1774" y="136"/>
                </a:cubicBezTo>
                <a:cubicBezTo>
                  <a:pt x="1775" y="136"/>
                  <a:pt x="1776" y="138"/>
                  <a:pt x="1777" y="140"/>
                </a:cubicBezTo>
                <a:cubicBezTo>
                  <a:pt x="1778" y="142"/>
                  <a:pt x="1780" y="141"/>
                  <a:pt x="1780" y="142"/>
                </a:cubicBezTo>
                <a:cubicBezTo>
                  <a:pt x="1780" y="147"/>
                  <a:pt x="1780" y="145"/>
                  <a:pt x="1779" y="146"/>
                </a:cubicBezTo>
                <a:cubicBezTo>
                  <a:pt x="1779" y="149"/>
                  <a:pt x="1779" y="149"/>
                  <a:pt x="1779" y="149"/>
                </a:cubicBezTo>
                <a:cubicBezTo>
                  <a:pt x="1772" y="153"/>
                  <a:pt x="1772" y="153"/>
                  <a:pt x="1772" y="153"/>
                </a:cubicBezTo>
                <a:cubicBezTo>
                  <a:pt x="1772" y="153"/>
                  <a:pt x="1768" y="154"/>
                  <a:pt x="1767" y="154"/>
                </a:cubicBezTo>
                <a:cubicBezTo>
                  <a:pt x="1766" y="154"/>
                  <a:pt x="1766" y="153"/>
                  <a:pt x="1765" y="153"/>
                </a:cubicBezTo>
                <a:cubicBezTo>
                  <a:pt x="1763" y="155"/>
                  <a:pt x="1763" y="155"/>
                  <a:pt x="1759" y="154"/>
                </a:cubicBezTo>
                <a:cubicBezTo>
                  <a:pt x="1755" y="153"/>
                  <a:pt x="1746" y="153"/>
                  <a:pt x="1744" y="153"/>
                </a:cubicBezTo>
                <a:cubicBezTo>
                  <a:pt x="1744" y="153"/>
                  <a:pt x="1738" y="150"/>
                  <a:pt x="1738" y="149"/>
                </a:cubicBezTo>
                <a:cubicBezTo>
                  <a:pt x="1737" y="148"/>
                  <a:pt x="1726" y="147"/>
                  <a:pt x="1722" y="147"/>
                </a:cubicBezTo>
                <a:cubicBezTo>
                  <a:pt x="1718" y="146"/>
                  <a:pt x="1717" y="146"/>
                  <a:pt x="1714" y="143"/>
                </a:cubicBezTo>
                <a:cubicBezTo>
                  <a:pt x="1714" y="144"/>
                  <a:pt x="1714" y="144"/>
                  <a:pt x="1714" y="144"/>
                </a:cubicBezTo>
                <a:cubicBezTo>
                  <a:pt x="1719" y="148"/>
                  <a:pt x="1720" y="147"/>
                  <a:pt x="1722" y="148"/>
                </a:cubicBezTo>
                <a:cubicBezTo>
                  <a:pt x="1726" y="151"/>
                  <a:pt x="1726" y="151"/>
                  <a:pt x="1726" y="151"/>
                </a:cubicBezTo>
                <a:cubicBezTo>
                  <a:pt x="1732" y="152"/>
                  <a:pt x="1732" y="152"/>
                  <a:pt x="1732" y="152"/>
                </a:cubicBezTo>
                <a:cubicBezTo>
                  <a:pt x="1732" y="152"/>
                  <a:pt x="1734" y="155"/>
                  <a:pt x="1735" y="156"/>
                </a:cubicBezTo>
                <a:cubicBezTo>
                  <a:pt x="1735" y="156"/>
                  <a:pt x="1734" y="160"/>
                  <a:pt x="1734" y="160"/>
                </a:cubicBezTo>
                <a:cubicBezTo>
                  <a:pt x="1736" y="162"/>
                  <a:pt x="1736" y="161"/>
                  <a:pt x="1736" y="164"/>
                </a:cubicBezTo>
                <a:cubicBezTo>
                  <a:pt x="1738" y="166"/>
                  <a:pt x="1737" y="167"/>
                  <a:pt x="1737" y="169"/>
                </a:cubicBezTo>
                <a:cubicBezTo>
                  <a:pt x="1741" y="169"/>
                  <a:pt x="1744" y="171"/>
                  <a:pt x="1748" y="172"/>
                </a:cubicBezTo>
                <a:cubicBezTo>
                  <a:pt x="1749" y="172"/>
                  <a:pt x="1750" y="174"/>
                  <a:pt x="1751" y="174"/>
                </a:cubicBezTo>
                <a:cubicBezTo>
                  <a:pt x="1753" y="175"/>
                  <a:pt x="1755" y="176"/>
                  <a:pt x="1756" y="176"/>
                </a:cubicBezTo>
                <a:cubicBezTo>
                  <a:pt x="1756" y="176"/>
                  <a:pt x="1760" y="174"/>
                  <a:pt x="1761" y="174"/>
                </a:cubicBezTo>
                <a:cubicBezTo>
                  <a:pt x="1761" y="174"/>
                  <a:pt x="1761" y="172"/>
                  <a:pt x="1761" y="172"/>
                </a:cubicBezTo>
                <a:cubicBezTo>
                  <a:pt x="1750" y="169"/>
                  <a:pt x="1750" y="169"/>
                  <a:pt x="1750" y="169"/>
                </a:cubicBezTo>
                <a:cubicBezTo>
                  <a:pt x="1745" y="166"/>
                  <a:pt x="1745" y="166"/>
                  <a:pt x="1745" y="166"/>
                </a:cubicBezTo>
                <a:cubicBezTo>
                  <a:pt x="1744" y="165"/>
                  <a:pt x="1750" y="164"/>
                  <a:pt x="1751" y="164"/>
                </a:cubicBezTo>
                <a:cubicBezTo>
                  <a:pt x="1750" y="163"/>
                  <a:pt x="1750" y="162"/>
                  <a:pt x="1752" y="162"/>
                </a:cubicBezTo>
                <a:cubicBezTo>
                  <a:pt x="1754" y="163"/>
                  <a:pt x="1753" y="163"/>
                  <a:pt x="1756" y="163"/>
                </a:cubicBezTo>
                <a:cubicBezTo>
                  <a:pt x="1756" y="163"/>
                  <a:pt x="1757" y="163"/>
                  <a:pt x="1758" y="164"/>
                </a:cubicBezTo>
                <a:cubicBezTo>
                  <a:pt x="1762" y="165"/>
                  <a:pt x="1762" y="165"/>
                  <a:pt x="1762" y="165"/>
                </a:cubicBezTo>
                <a:cubicBezTo>
                  <a:pt x="1763" y="165"/>
                  <a:pt x="1763" y="165"/>
                  <a:pt x="1764" y="166"/>
                </a:cubicBezTo>
                <a:cubicBezTo>
                  <a:pt x="1770" y="168"/>
                  <a:pt x="1770" y="168"/>
                  <a:pt x="1770" y="168"/>
                </a:cubicBezTo>
                <a:cubicBezTo>
                  <a:pt x="1775" y="168"/>
                  <a:pt x="1775" y="168"/>
                  <a:pt x="1775" y="168"/>
                </a:cubicBezTo>
                <a:cubicBezTo>
                  <a:pt x="1776" y="167"/>
                  <a:pt x="1779" y="169"/>
                  <a:pt x="1779" y="169"/>
                </a:cubicBezTo>
                <a:cubicBezTo>
                  <a:pt x="1776" y="166"/>
                  <a:pt x="1777" y="167"/>
                  <a:pt x="1775" y="164"/>
                </a:cubicBezTo>
                <a:cubicBezTo>
                  <a:pt x="1772" y="162"/>
                  <a:pt x="1772" y="162"/>
                  <a:pt x="1772" y="162"/>
                </a:cubicBezTo>
                <a:cubicBezTo>
                  <a:pt x="1772" y="161"/>
                  <a:pt x="1772" y="158"/>
                  <a:pt x="1773" y="158"/>
                </a:cubicBezTo>
                <a:cubicBezTo>
                  <a:pt x="1776" y="157"/>
                  <a:pt x="1776" y="158"/>
                  <a:pt x="1777" y="156"/>
                </a:cubicBezTo>
                <a:cubicBezTo>
                  <a:pt x="1779" y="154"/>
                  <a:pt x="1780" y="156"/>
                  <a:pt x="1781" y="155"/>
                </a:cubicBezTo>
                <a:cubicBezTo>
                  <a:pt x="1781" y="155"/>
                  <a:pt x="1785" y="153"/>
                  <a:pt x="1785" y="152"/>
                </a:cubicBezTo>
                <a:cubicBezTo>
                  <a:pt x="1786" y="152"/>
                  <a:pt x="1787" y="148"/>
                  <a:pt x="1788" y="149"/>
                </a:cubicBezTo>
                <a:cubicBezTo>
                  <a:pt x="1792" y="151"/>
                  <a:pt x="1790" y="151"/>
                  <a:pt x="1794" y="151"/>
                </a:cubicBezTo>
                <a:cubicBezTo>
                  <a:pt x="1799" y="151"/>
                  <a:pt x="1798" y="151"/>
                  <a:pt x="1803" y="153"/>
                </a:cubicBezTo>
                <a:cubicBezTo>
                  <a:pt x="1803" y="153"/>
                  <a:pt x="1803" y="153"/>
                  <a:pt x="1803" y="152"/>
                </a:cubicBezTo>
                <a:cubicBezTo>
                  <a:pt x="1805" y="147"/>
                  <a:pt x="1805" y="149"/>
                  <a:pt x="1804" y="144"/>
                </a:cubicBezTo>
                <a:cubicBezTo>
                  <a:pt x="1804" y="143"/>
                  <a:pt x="1804" y="143"/>
                  <a:pt x="1803" y="143"/>
                </a:cubicBezTo>
                <a:cubicBezTo>
                  <a:pt x="1802" y="143"/>
                  <a:pt x="1795" y="146"/>
                  <a:pt x="1797" y="141"/>
                </a:cubicBezTo>
                <a:cubicBezTo>
                  <a:pt x="1799" y="140"/>
                  <a:pt x="1798" y="138"/>
                  <a:pt x="1798" y="136"/>
                </a:cubicBezTo>
                <a:cubicBezTo>
                  <a:pt x="1794" y="133"/>
                  <a:pt x="1793" y="133"/>
                  <a:pt x="1789" y="129"/>
                </a:cubicBezTo>
                <a:cubicBezTo>
                  <a:pt x="1789" y="127"/>
                  <a:pt x="1789" y="127"/>
                  <a:pt x="1789" y="127"/>
                </a:cubicBezTo>
                <a:cubicBezTo>
                  <a:pt x="1789" y="125"/>
                  <a:pt x="1793" y="129"/>
                  <a:pt x="1794" y="129"/>
                </a:cubicBezTo>
                <a:cubicBezTo>
                  <a:pt x="1800" y="130"/>
                  <a:pt x="1807" y="128"/>
                  <a:pt x="1812" y="131"/>
                </a:cubicBezTo>
                <a:cubicBezTo>
                  <a:pt x="1815" y="133"/>
                  <a:pt x="1819" y="134"/>
                  <a:pt x="1820" y="137"/>
                </a:cubicBezTo>
                <a:cubicBezTo>
                  <a:pt x="1820" y="139"/>
                  <a:pt x="1815" y="137"/>
                  <a:pt x="1814" y="138"/>
                </a:cubicBezTo>
                <a:cubicBezTo>
                  <a:pt x="1812" y="138"/>
                  <a:pt x="1809" y="137"/>
                  <a:pt x="1808" y="139"/>
                </a:cubicBezTo>
                <a:cubicBezTo>
                  <a:pt x="1807" y="140"/>
                  <a:pt x="1809" y="141"/>
                  <a:pt x="1810" y="141"/>
                </a:cubicBezTo>
                <a:cubicBezTo>
                  <a:pt x="1811" y="142"/>
                  <a:pt x="1815" y="145"/>
                  <a:pt x="1816" y="145"/>
                </a:cubicBezTo>
                <a:cubicBezTo>
                  <a:pt x="1827" y="145"/>
                  <a:pt x="1827" y="145"/>
                  <a:pt x="1827" y="145"/>
                </a:cubicBezTo>
                <a:cubicBezTo>
                  <a:pt x="1827" y="143"/>
                  <a:pt x="1827" y="143"/>
                  <a:pt x="1827" y="143"/>
                </a:cubicBezTo>
                <a:cubicBezTo>
                  <a:pt x="1827" y="143"/>
                  <a:pt x="1825" y="143"/>
                  <a:pt x="1826" y="142"/>
                </a:cubicBezTo>
                <a:cubicBezTo>
                  <a:pt x="1828" y="137"/>
                  <a:pt x="1827" y="139"/>
                  <a:pt x="1832" y="136"/>
                </a:cubicBezTo>
                <a:cubicBezTo>
                  <a:pt x="1832" y="135"/>
                  <a:pt x="1831" y="135"/>
                  <a:pt x="1832" y="134"/>
                </a:cubicBezTo>
                <a:cubicBezTo>
                  <a:pt x="1832" y="134"/>
                  <a:pt x="1839" y="134"/>
                  <a:pt x="1841" y="134"/>
                </a:cubicBezTo>
                <a:cubicBezTo>
                  <a:pt x="1847" y="132"/>
                  <a:pt x="1847" y="132"/>
                  <a:pt x="1847" y="132"/>
                </a:cubicBezTo>
                <a:cubicBezTo>
                  <a:pt x="1848" y="131"/>
                  <a:pt x="1851" y="132"/>
                  <a:pt x="1853" y="131"/>
                </a:cubicBezTo>
                <a:cubicBezTo>
                  <a:pt x="1859" y="130"/>
                  <a:pt x="1856" y="129"/>
                  <a:pt x="1856" y="127"/>
                </a:cubicBezTo>
                <a:cubicBezTo>
                  <a:pt x="1856" y="125"/>
                  <a:pt x="1869" y="125"/>
                  <a:pt x="1871" y="125"/>
                </a:cubicBezTo>
                <a:cubicBezTo>
                  <a:pt x="1872" y="125"/>
                  <a:pt x="1873" y="125"/>
                  <a:pt x="1871" y="127"/>
                </a:cubicBezTo>
                <a:cubicBezTo>
                  <a:pt x="1868" y="129"/>
                  <a:pt x="1870" y="128"/>
                  <a:pt x="1870" y="129"/>
                </a:cubicBezTo>
                <a:cubicBezTo>
                  <a:pt x="1870" y="131"/>
                  <a:pt x="1866" y="132"/>
                  <a:pt x="1866" y="132"/>
                </a:cubicBezTo>
                <a:cubicBezTo>
                  <a:pt x="1866" y="132"/>
                  <a:pt x="1866" y="132"/>
                  <a:pt x="1866" y="132"/>
                </a:cubicBezTo>
                <a:cubicBezTo>
                  <a:pt x="1868" y="134"/>
                  <a:pt x="1871" y="132"/>
                  <a:pt x="1875" y="133"/>
                </a:cubicBezTo>
                <a:cubicBezTo>
                  <a:pt x="1881" y="134"/>
                  <a:pt x="1873" y="127"/>
                  <a:pt x="1886" y="129"/>
                </a:cubicBezTo>
                <a:cubicBezTo>
                  <a:pt x="1897" y="131"/>
                  <a:pt x="1895" y="129"/>
                  <a:pt x="1898" y="127"/>
                </a:cubicBezTo>
                <a:cubicBezTo>
                  <a:pt x="1906" y="126"/>
                  <a:pt x="1906" y="126"/>
                  <a:pt x="1906" y="126"/>
                </a:cubicBezTo>
                <a:cubicBezTo>
                  <a:pt x="1908" y="126"/>
                  <a:pt x="1910" y="127"/>
                  <a:pt x="1910" y="128"/>
                </a:cubicBezTo>
                <a:cubicBezTo>
                  <a:pt x="1910" y="129"/>
                  <a:pt x="1908" y="131"/>
                  <a:pt x="1908" y="131"/>
                </a:cubicBezTo>
                <a:cubicBezTo>
                  <a:pt x="1908" y="131"/>
                  <a:pt x="1909" y="131"/>
                  <a:pt x="1911" y="131"/>
                </a:cubicBezTo>
                <a:cubicBezTo>
                  <a:pt x="1912" y="131"/>
                  <a:pt x="1914" y="131"/>
                  <a:pt x="1915" y="131"/>
                </a:cubicBezTo>
                <a:cubicBezTo>
                  <a:pt x="1915" y="131"/>
                  <a:pt x="1915" y="130"/>
                  <a:pt x="1915" y="130"/>
                </a:cubicBezTo>
                <a:cubicBezTo>
                  <a:pt x="1912" y="129"/>
                  <a:pt x="1914" y="128"/>
                  <a:pt x="1915" y="128"/>
                </a:cubicBezTo>
                <a:cubicBezTo>
                  <a:pt x="1919" y="128"/>
                  <a:pt x="1917" y="127"/>
                  <a:pt x="1919" y="127"/>
                </a:cubicBezTo>
                <a:cubicBezTo>
                  <a:pt x="1920" y="123"/>
                  <a:pt x="1913" y="123"/>
                  <a:pt x="1911" y="122"/>
                </a:cubicBezTo>
                <a:cubicBezTo>
                  <a:pt x="1910" y="121"/>
                  <a:pt x="1910" y="120"/>
                  <a:pt x="1911" y="120"/>
                </a:cubicBezTo>
                <a:cubicBezTo>
                  <a:pt x="1912" y="120"/>
                  <a:pt x="1913" y="120"/>
                  <a:pt x="1913" y="119"/>
                </a:cubicBezTo>
                <a:cubicBezTo>
                  <a:pt x="1912" y="120"/>
                  <a:pt x="1910" y="120"/>
                  <a:pt x="1908" y="120"/>
                </a:cubicBezTo>
                <a:cubicBezTo>
                  <a:pt x="1907" y="119"/>
                  <a:pt x="1907" y="119"/>
                  <a:pt x="1906" y="118"/>
                </a:cubicBezTo>
                <a:cubicBezTo>
                  <a:pt x="1906" y="117"/>
                  <a:pt x="1905" y="117"/>
                  <a:pt x="1903" y="117"/>
                </a:cubicBezTo>
                <a:cubicBezTo>
                  <a:pt x="1899" y="118"/>
                  <a:pt x="1899" y="116"/>
                  <a:pt x="1897" y="116"/>
                </a:cubicBezTo>
                <a:cubicBezTo>
                  <a:pt x="1893" y="115"/>
                  <a:pt x="1897" y="112"/>
                  <a:pt x="1898" y="111"/>
                </a:cubicBezTo>
                <a:cubicBezTo>
                  <a:pt x="1899" y="109"/>
                  <a:pt x="1908" y="114"/>
                  <a:pt x="1909" y="115"/>
                </a:cubicBezTo>
                <a:cubicBezTo>
                  <a:pt x="1911" y="115"/>
                  <a:pt x="1915" y="116"/>
                  <a:pt x="1914" y="118"/>
                </a:cubicBezTo>
                <a:cubicBezTo>
                  <a:pt x="1914" y="118"/>
                  <a:pt x="1915" y="118"/>
                  <a:pt x="1915" y="118"/>
                </a:cubicBezTo>
                <a:cubicBezTo>
                  <a:pt x="1915" y="117"/>
                  <a:pt x="1922" y="118"/>
                  <a:pt x="1923" y="118"/>
                </a:cubicBezTo>
                <a:cubicBezTo>
                  <a:pt x="1925" y="118"/>
                  <a:pt x="1930" y="118"/>
                  <a:pt x="1932" y="118"/>
                </a:cubicBezTo>
                <a:cubicBezTo>
                  <a:pt x="1949" y="122"/>
                  <a:pt x="1949" y="122"/>
                  <a:pt x="1949" y="122"/>
                </a:cubicBezTo>
                <a:cubicBezTo>
                  <a:pt x="1954" y="123"/>
                  <a:pt x="1956" y="124"/>
                  <a:pt x="1960" y="126"/>
                </a:cubicBezTo>
                <a:cubicBezTo>
                  <a:pt x="1965" y="126"/>
                  <a:pt x="1965" y="126"/>
                  <a:pt x="1965" y="126"/>
                </a:cubicBezTo>
                <a:cubicBezTo>
                  <a:pt x="1967" y="126"/>
                  <a:pt x="1966" y="127"/>
                  <a:pt x="1968" y="127"/>
                </a:cubicBezTo>
                <a:cubicBezTo>
                  <a:pt x="1970" y="127"/>
                  <a:pt x="1973" y="132"/>
                  <a:pt x="1976" y="131"/>
                </a:cubicBezTo>
                <a:cubicBezTo>
                  <a:pt x="1977" y="130"/>
                  <a:pt x="1977" y="131"/>
                  <a:pt x="1977" y="132"/>
                </a:cubicBezTo>
                <a:cubicBezTo>
                  <a:pt x="1978" y="132"/>
                  <a:pt x="1978" y="132"/>
                  <a:pt x="1979" y="131"/>
                </a:cubicBezTo>
                <a:cubicBezTo>
                  <a:pt x="1979" y="129"/>
                  <a:pt x="1980" y="128"/>
                  <a:pt x="1980" y="127"/>
                </a:cubicBezTo>
                <a:cubicBezTo>
                  <a:pt x="1981" y="126"/>
                  <a:pt x="1981" y="126"/>
                  <a:pt x="1981" y="126"/>
                </a:cubicBezTo>
                <a:cubicBezTo>
                  <a:pt x="1981" y="126"/>
                  <a:pt x="1981" y="126"/>
                  <a:pt x="1981" y="126"/>
                </a:cubicBezTo>
                <a:cubicBezTo>
                  <a:pt x="1979" y="127"/>
                  <a:pt x="1979" y="127"/>
                  <a:pt x="1978" y="127"/>
                </a:cubicBezTo>
                <a:cubicBezTo>
                  <a:pt x="1971" y="124"/>
                  <a:pt x="1970" y="127"/>
                  <a:pt x="1970" y="122"/>
                </a:cubicBezTo>
                <a:cubicBezTo>
                  <a:pt x="1970" y="122"/>
                  <a:pt x="1969" y="121"/>
                  <a:pt x="1969" y="121"/>
                </a:cubicBezTo>
                <a:cubicBezTo>
                  <a:pt x="1967" y="122"/>
                  <a:pt x="1965" y="122"/>
                  <a:pt x="1964" y="120"/>
                </a:cubicBezTo>
                <a:cubicBezTo>
                  <a:pt x="1961" y="121"/>
                  <a:pt x="1961" y="121"/>
                  <a:pt x="1961" y="121"/>
                </a:cubicBezTo>
                <a:cubicBezTo>
                  <a:pt x="1960" y="121"/>
                  <a:pt x="1957" y="118"/>
                  <a:pt x="1958" y="117"/>
                </a:cubicBezTo>
                <a:cubicBezTo>
                  <a:pt x="1962" y="116"/>
                  <a:pt x="1962" y="116"/>
                  <a:pt x="1962" y="116"/>
                </a:cubicBezTo>
                <a:cubicBezTo>
                  <a:pt x="1962" y="115"/>
                  <a:pt x="1961" y="115"/>
                  <a:pt x="1960" y="115"/>
                </a:cubicBezTo>
                <a:cubicBezTo>
                  <a:pt x="1957" y="114"/>
                  <a:pt x="1959" y="111"/>
                  <a:pt x="1959" y="111"/>
                </a:cubicBezTo>
                <a:cubicBezTo>
                  <a:pt x="1959" y="110"/>
                  <a:pt x="1956" y="109"/>
                  <a:pt x="1954" y="109"/>
                </a:cubicBezTo>
                <a:cubicBezTo>
                  <a:pt x="1950" y="108"/>
                  <a:pt x="1951" y="107"/>
                  <a:pt x="1951" y="104"/>
                </a:cubicBezTo>
                <a:cubicBezTo>
                  <a:pt x="1951" y="103"/>
                  <a:pt x="1957" y="102"/>
                  <a:pt x="1957" y="102"/>
                </a:cubicBezTo>
                <a:cubicBezTo>
                  <a:pt x="1958" y="102"/>
                  <a:pt x="1959" y="102"/>
                  <a:pt x="1959" y="101"/>
                </a:cubicBezTo>
                <a:cubicBezTo>
                  <a:pt x="1961" y="99"/>
                  <a:pt x="1962" y="100"/>
                  <a:pt x="1961" y="94"/>
                </a:cubicBezTo>
                <a:cubicBezTo>
                  <a:pt x="1961" y="89"/>
                  <a:pt x="1961" y="89"/>
                  <a:pt x="1961" y="89"/>
                </a:cubicBezTo>
                <a:cubicBezTo>
                  <a:pt x="1961" y="88"/>
                  <a:pt x="1963" y="87"/>
                  <a:pt x="1963" y="88"/>
                </a:cubicBezTo>
                <a:cubicBezTo>
                  <a:pt x="1963" y="89"/>
                  <a:pt x="1962" y="89"/>
                  <a:pt x="1964" y="89"/>
                </a:cubicBezTo>
                <a:cubicBezTo>
                  <a:pt x="1984" y="89"/>
                  <a:pt x="1984" y="89"/>
                  <a:pt x="1984" y="89"/>
                </a:cubicBezTo>
                <a:cubicBezTo>
                  <a:pt x="1987" y="89"/>
                  <a:pt x="1989" y="93"/>
                  <a:pt x="1989" y="94"/>
                </a:cubicBezTo>
                <a:cubicBezTo>
                  <a:pt x="1989" y="94"/>
                  <a:pt x="1990" y="95"/>
                  <a:pt x="1990" y="95"/>
                </a:cubicBezTo>
                <a:cubicBezTo>
                  <a:pt x="1992" y="98"/>
                  <a:pt x="1992" y="98"/>
                  <a:pt x="1988" y="102"/>
                </a:cubicBezTo>
                <a:cubicBezTo>
                  <a:pt x="1989" y="103"/>
                  <a:pt x="1991" y="103"/>
                  <a:pt x="1992" y="103"/>
                </a:cubicBezTo>
                <a:cubicBezTo>
                  <a:pt x="1994" y="103"/>
                  <a:pt x="1995" y="105"/>
                  <a:pt x="1996" y="105"/>
                </a:cubicBezTo>
                <a:cubicBezTo>
                  <a:pt x="1996" y="105"/>
                  <a:pt x="1996" y="107"/>
                  <a:pt x="1997" y="107"/>
                </a:cubicBezTo>
                <a:cubicBezTo>
                  <a:pt x="1997" y="108"/>
                  <a:pt x="1998" y="106"/>
                  <a:pt x="1998" y="111"/>
                </a:cubicBezTo>
                <a:cubicBezTo>
                  <a:pt x="1999" y="111"/>
                  <a:pt x="2000" y="112"/>
                  <a:pt x="2000" y="113"/>
                </a:cubicBezTo>
                <a:cubicBezTo>
                  <a:pt x="2000" y="113"/>
                  <a:pt x="2000" y="114"/>
                  <a:pt x="2000" y="115"/>
                </a:cubicBezTo>
                <a:cubicBezTo>
                  <a:pt x="2000" y="116"/>
                  <a:pt x="2004" y="119"/>
                  <a:pt x="2004" y="120"/>
                </a:cubicBezTo>
                <a:cubicBezTo>
                  <a:pt x="2004" y="120"/>
                  <a:pt x="2004" y="121"/>
                  <a:pt x="2004" y="122"/>
                </a:cubicBezTo>
                <a:cubicBezTo>
                  <a:pt x="2004" y="122"/>
                  <a:pt x="2004" y="122"/>
                  <a:pt x="2004" y="122"/>
                </a:cubicBezTo>
                <a:cubicBezTo>
                  <a:pt x="2005" y="123"/>
                  <a:pt x="2005" y="123"/>
                  <a:pt x="2005" y="123"/>
                </a:cubicBezTo>
                <a:cubicBezTo>
                  <a:pt x="2005" y="123"/>
                  <a:pt x="2007" y="126"/>
                  <a:pt x="2006" y="126"/>
                </a:cubicBezTo>
                <a:cubicBezTo>
                  <a:pt x="2007" y="127"/>
                  <a:pt x="2014" y="130"/>
                  <a:pt x="2016" y="131"/>
                </a:cubicBezTo>
                <a:cubicBezTo>
                  <a:pt x="2018" y="131"/>
                  <a:pt x="2016" y="133"/>
                  <a:pt x="2015" y="134"/>
                </a:cubicBezTo>
                <a:cubicBezTo>
                  <a:pt x="2014" y="134"/>
                  <a:pt x="2014" y="134"/>
                  <a:pt x="2015" y="135"/>
                </a:cubicBezTo>
                <a:cubicBezTo>
                  <a:pt x="2015" y="136"/>
                  <a:pt x="2015" y="136"/>
                  <a:pt x="2016" y="137"/>
                </a:cubicBezTo>
                <a:cubicBezTo>
                  <a:pt x="2017" y="138"/>
                  <a:pt x="2016" y="138"/>
                  <a:pt x="2014" y="139"/>
                </a:cubicBezTo>
                <a:cubicBezTo>
                  <a:pt x="2015" y="142"/>
                  <a:pt x="2013" y="144"/>
                  <a:pt x="2011" y="145"/>
                </a:cubicBezTo>
                <a:cubicBezTo>
                  <a:pt x="2012" y="147"/>
                  <a:pt x="2009" y="146"/>
                  <a:pt x="2008" y="146"/>
                </a:cubicBezTo>
                <a:cubicBezTo>
                  <a:pt x="2005" y="147"/>
                  <a:pt x="2005" y="147"/>
                  <a:pt x="2005" y="147"/>
                </a:cubicBezTo>
                <a:cubicBezTo>
                  <a:pt x="2003" y="147"/>
                  <a:pt x="2001" y="149"/>
                  <a:pt x="1998" y="147"/>
                </a:cubicBezTo>
                <a:cubicBezTo>
                  <a:pt x="1998" y="147"/>
                  <a:pt x="1997" y="147"/>
                  <a:pt x="1996" y="147"/>
                </a:cubicBezTo>
                <a:cubicBezTo>
                  <a:pt x="1994" y="148"/>
                  <a:pt x="1993" y="148"/>
                  <a:pt x="1991" y="148"/>
                </a:cubicBezTo>
                <a:cubicBezTo>
                  <a:pt x="1993" y="149"/>
                  <a:pt x="1992" y="149"/>
                  <a:pt x="1995" y="150"/>
                </a:cubicBezTo>
                <a:cubicBezTo>
                  <a:pt x="1998" y="151"/>
                  <a:pt x="2001" y="146"/>
                  <a:pt x="1999" y="151"/>
                </a:cubicBezTo>
                <a:cubicBezTo>
                  <a:pt x="2001" y="151"/>
                  <a:pt x="2001" y="151"/>
                  <a:pt x="2001" y="151"/>
                </a:cubicBezTo>
                <a:cubicBezTo>
                  <a:pt x="2008" y="151"/>
                  <a:pt x="2008" y="150"/>
                  <a:pt x="2011" y="152"/>
                </a:cubicBezTo>
                <a:cubicBezTo>
                  <a:pt x="2012" y="152"/>
                  <a:pt x="2013" y="152"/>
                  <a:pt x="2013" y="153"/>
                </a:cubicBezTo>
                <a:cubicBezTo>
                  <a:pt x="2018" y="151"/>
                  <a:pt x="2018" y="151"/>
                  <a:pt x="2018" y="151"/>
                </a:cubicBezTo>
                <a:cubicBezTo>
                  <a:pt x="2018" y="151"/>
                  <a:pt x="2016" y="151"/>
                  <a:pt x="2016" y="150"/>
                </a:cubicBezTo>
                <a:cubicBezTo>
                  <a:pt x="2016" y="148"/>
                  <a:pt x="2021" y="147"/>
                  <a:pt x="2022" y="147"/>
                </a:cubicBezTo>
                <a:cubicBezTo>
                  <a:pt x="2026" y="147"/>
                  <a:pt x="2023" y="145"/>
                  <a:pt x="2025" y="143"/>
                </a:cubicBezTo>
                <a:cubicBezTo>
                  <a:pt x="2027" y="139"/>
                  <a:pt x="2033" y="137"/>
                  <a:pt x="2027" y="134"/>
                </a:cubicBezTo>
                <a:cubicBezTo>
                  <a:pt x="2023" y="133"/>
                  <a:pt x="2020" y="128"/>
                  <a:pt x="2025" y="128"/>
                </a:cubicBezTo>
                <a:cubicBezTo>
                  <a:pt x="2029" y="127"/>
                  <a:pt x="2032" y="125"/>
                  <a:pt x="2036" y="127"/>
                </a:cubicBezTo>
                <a:cubicBezTo>
                  <a:pt x="2038" y="128"/>
                  <a:pt x="2044" y="131"/>
                  <a:pt x="2045" y="133"/>
                </a:cubicBezTo>
                <a:cubicBezTo>
                  <a:pt x="2047" y="135"/>
                  <a:pt x="2044" y="137"/>
                  <a:pt x="2045" y="138"/>
                </a:cubicBezTo>
                <a:cubicBezTo>
                  <a:pt x="2048" y="141"/>
                  <a:pt x="2054" y="140"/>
                  <a:pt x="2058" y="139"/>
                </a:cubicBezTo>
                <a:cubicBezTo>
                  <a:pt x="2055" y="139"/>
                  <a:pt x="2055" y="139"/>
                  <a:pt x="2055" y="139"/>
                </a:cubicBezTo>
                <a:cubicBezTo>
                  <a:pt x="2051" y="138"/>
                  <a:pt x="2047" y="139"/>
                  <a:pt x="2048" y="134"/>
                </a:cubicBezTo>
                <a:cubicBezTo>
                  <a:pt x="2050" y="131"/>
                  <a:pt x="2048" y="132"/>
                  <a:pt x="2047" y="130"/>
                </a:cubicBezTo>
                <a:cubicBezTo>
                  <a:pt x="2046" y="129"/>
                  <a:pt x="2047" y="129"/>
                  <a:pt x="2043" y="127"/>
                </a:cubicBezTo>
                <a:cubicBezTo>
                  <a:pt x="2042" y="127"/>
                  <a:pt x="2041" y="127"/>
                  <a:pt x="2040" y="125"/>
                </a:cubicBezTo>
                <a:cubicBezTo>
                  <a:pt x="2037" y="125"/>
                  <a:pt x="2034" y="126"/>
                  <a:pt x="2032" y="124"/>
                </a:cubicBezTo>
                <a:cubicBezTo>
                  <a:pt x="2029" y="124"/>
                  <a:pt x="2030" y="123"/>
                  <a:pt x="2028" y="123"/>
                </a:cubicBezTo>
                <a:cubicBezTo>
                  <a:pt x="2025" y="123"/>
                  <a:pt x="2025" y="124"/>
                  <a:pt x="2023" y="125"/>
                </a:cubicBezTo>
                <a:cubicBezTo>
                  <a:pt x="2021" y="125"/>
                  <a:pt x="2013" y="125"/>
                  <a:pt x="2013" y="124"/>
                </a:cubicBezTo>
                <a:cubicBezTo>
                  <a:pt x="2014" y="124"/>
                  <a:pt x="2014" y="124"/>
                  <a:pt x="2014" y="124"/>
                </a:cubicBezTo>
                <a:cubicBezTo>
                  <a:pt x="2013" y="123"/>
                  <a:pt x="2013" y="123"/>
                  <a:pt x="2013" y="123"/>
                </a:cubicBezTo>
                <a:cubicBezTo>
                  <a:pt x="2014" y="122"/>
                  <a:pt x="2012" y="121"/>
                  <a:pt x="2012" y="120"/>
                </a:cubicBezTo>
                <a:cubicBezTo>
                  <a:pt x="2008" y="118"/>
                  <a:pt x="2009" y="120"/>
                  <a:pt x="2009" y="112"/>
                </a:cubicBezTo>
                <a:cubicBezTo>
                  <a:pt x="2009" y="112"/>
                  <a:pt x="2008" y="110"/>
                  <a:pt x="2007" y="109"/>
                </a:cubicBezTo>
                <a:cubicBezTo>
                  <a:pt x="2007" y="109"/>
                  <a:pt x="2004" y="108"/>
                  <a:pt x="2003" y="106"/>
                </a:cubicBezTo>
                <a:cubicBezTo>
                  <a:pt x="2002" y="105"/>
                  <a:pt x="1996" y="104"/>
                  <a:pt x="1997" y="102"/>
                </a:cubicBezTo>
                <a:cubicBezTo>
                  <a:pt x="1996" y="102"/>
                  <a:pt x="1995" y="101"/>
                  <a:pt x="1995" y="100"/>
                </a:cubicBezTo>
                <a:cubicBezTo>
                  <a:pt x="1995" y="99"/>
                  <a:pt x="1998" y="99"/>
                  <a:pt x="2000" y="97"/>
                </a:cubicBezTo>
                <a:cubicBezTo>
                  <a:pt x="2003" y="96"/>
                  <a:pt x="2004" y="95"/>
                  <a:pt x="2002" y="92"/>
                </a:cubicBezTo>
                <a:cubicBezTo>
                  <a:pt x="2000" y="88"/>
                  <a:pt x="2002" y="87"/>
                  <a:pt x="2005" y="89"/>
                </a:cubicBezTo>
                <a:cubicBezTo>
                  <a:pt x="2011" y="92"/>
                  <a:pt x="2009" y="96"/>
                  <a:pt x="2011" y="101"/>
                </a:cubicBezTo>
                <a:cubicBezTo>
                  <a:pt x="2011" y="101"/>
                  <a:pt x="2013" y="103"/>
                  <a:pt x="2012" y="103"/>
                </a:cubicBezTo>
                <a:cubicBezTo>
                  <a:pt x="2015" y="106"/>
                  <a:pt x="2018" y="105"/>
                  <a:pt x="2022" y="105"/>
                </a:cubicBezTo>
                <a:cubicBezTo>
                  <a:pt x="2024" y="105"/>
                  <a:pt x="2026" y="104"/>
                  <a:pt x="2028" y="105"/>
                </a:cubicBezTo>
                <a:cubicBezTo>
                  <a:pt x="2029" y="105"/>
                  <a:pt x="2033" y="106"/>
                  <a:pt x="2033" y="107"/>
                </a:cubicBezTo>
                <a:cubicBezTo>
                  <a:pt x="2038" y="106"/>
                  <a:pt x="2038" y="106"/>
                  <a:pt x="2038" y="106"/>
                </a:cubicBezTo>
                <a:cubicBezTo>
                  <a:pt x="2037" y="106"/>
                  <a:pt x="2033" y="104"/>
                  <a:pt x="2032" y="104"/>
                </a:cubicBezTo>
                <a:cubicBezTo>
                  <a:pt x="2030" y="104"/>
                  <a:pt x="2028" y="104"/>
                  <a:pt x="2027" y="104"/>
                </a:cubicBezTo>
                <a:cubicBezTo>
                  <a:pt x="2025" y="104"/>
                  <a:pt x="2015" y="103"/>
                  <a:pt x="2014" y="100"/>
                </a:cubicBezTo>
                <a:cubicBezTo>
                  <a:pt x="2014" y="98"/>
                  <a:pt x="2016" y="97"/>
                  <a:pt x="2017" y="97"/>
                </a:cubicBezTo>
                <a:cubicBezTo>
                  <a:pt x="2020" y="97"/>
                  <a:pt x="2021" y="97"/>
                  <a:pt x="2024" y="98"/>
                </a:cubicBezTo>
                <a:cubicBezTo>
                  <a:pt x="2027" y="100"/>
                  <a:pt x="2027" y="100"/>
                  <a:pt x="2030" y="97"/>
                </a:cubicBezTo>
                <a:cubicBezTo>
                  <a:pt x="2027" y="97"/>
                  <a:pt x="2023" y="96"/>
                  <a:pt x="2022" y="95"/>
                </a:cubicBezTo>
                <a:cubicBezTo>
                  <a:pt x="2019" y="93"/>
                  <a:pt x="2029" y="93"/>
                  <a:pt x="2030" y="93"/>
                </a:cubicBezTo>
                <a:cubicBezTo>
                  <a:pt x="2036" y="93"/>
                  <a:pt x="2040" y="93"/>
                  <a:pt x="2043" y="95"/>
                </a:cubicBezTo>
                <a:cubicBezTo>
                  <a:pt x="2046" y="97"/>
                  <a:pt x="2053" y="99"/>
                  <a:pt x="2055" y="100"/>
                </a:cubicBezTo>
                <a:cubicBezTo>
                  <a:pt x="2057" y="100"/>
                  <a:pt x="2060" y="99"/>
                  <a:pt x="2062" y="98"/>
                </a:cubicBezTo>
                <a:cubicBezTo>
                  <a:pt x="2060" y="97"/>
                  <a:pt x="2060" y="97"/>
                  <a:pt x="2060" y="97"/>
                </a:cubicBezTo>
                <a:cubicBezTo>
                  <a:pt x="2059" y="97"/>
                  <a:pt x="2055" y="97"/>
                  <a:pt x="2051" y="96"/>
                </a:cubicBezTo>
                <a:cubicBezTo>
                  <a:pt x="2048" y="95"/>
                  <a:pt x="2043" y="93"/>
                  <a:pt x="2042" y="90"/>
                </a:cubicBezTo>
                <a:cubicBezTo>
                  <a:pt x="2041" y="87"/>
                  <a:pt x="2039" y="89"/>
                  <a:pt x="2038" y="87"/>
                </a:cubicBezTo>
                <a:cubicBezTo>
                  <a:pt x="2037" y="86"/>
                  <a:pt x="2034" y="86"/>
                  <a:pt x="2037" y="84"/>
                </a:cubicBezTo>
                <a:cubicBezTo>
                  <a:pt x="2039" y="82"/>
                  <a:pt x="2040" y="83"/>
                  <a:pt x="2041" y="82"/>
                </a:cubicBezTo>
                <a:cubicBezTo>
                  <a:pt x="2043" y="81"/>
                  <a:pt x="2048" y="82"/>
                  <a:pt x="2051" y="82"/>
                </a:cubicBezTo>
                <a:cubicBezTo>
                  <a:pt x="2055" y="81"/>
                  <a:pt x="2062" y="81"/>
                  <a:pt x="2065" y="80"/>
                </a:cubicBezTo>
                <a:cubicBezTo>
                  <a:pt x="2068" y="78"/>
                  <a:pt x="2073" y="79"/>
                  <a:pt x="2076" y="79"/>
                </a:cubicBezTo>
                <a:cubicBezTo>
                  <a:pt x="2074" y="78"/>
                  <a:pt x="2073" y="78"/>
                  <a:pt x="2072" y="78"/>
                </a:cubicBezTo>
                <a:cubicBezTo>
                  <a:pt x="2072" y="78"/>
                  <a:pt x="2067" y="77"/>
                  <a:pt x="2070" y="75"/>
                </a:cubicBezTo>
                <a:cubicBezTo>
                  <a:pt x="2069" y="74"/>
                  <a:pt x="2068" y="74"/>
                  <a:pt x="2068" y="74"/>
                </a:cubicBezTo>
                <a:cubicBezTo>
                  <a:pt x="2067" y="75"/>
                  <a:pt x="2066" y="74"/>
                  <a:pt x="2064" y="74"/>
                </a:cubicBezTo>
                <a:cubicBezTo>
                  <a:pt x="2063" y="73"/>
                  <a:pt x="2064" y="72"/>
                  <a:pt x="2065" y="72"/>
                </a:cubicBezTo>
                <a:cubicBezTo>
                  <a:pt x="2067" y="72"/>
                  <a:pt x="2067" y="71"/>
                  <a:pt x="2070" y="72"/>
                </a:cubicBezTo>
                <a:cubicBezTo>
                  <a:pt x="2073" y="70"/>
                  <a:pt x="2073" y="70"/>
                  <a:pt x="2073" y="70"/>
                </a:cubicBezTo>
                <a:cubicBezTo>
                  <a:pt x="2071" y="69"/>
                  <a:pt x="2067" y="67"/>
                  <a:pt x="2071" y="66"/>
                </a:cubicBezTo>
                <a:cubicBezTo>
                  <a:pt x="2079" y="64"/>
                  <a:pt x="2091" y="67"/>
                  <a:pt x="2104" y="63"/>
                </a:cubicBezTo>
                <a:cubicBezTo>
                  <a:pt x="2103" y="62"/>
                  <a:pt x="2100" y="61"/>
                  <a:pt x="2102" y="61"/>
                </a:cubicBezTo>
                <a:cubicBezTo>
                  <a:pt x="2102" y="61"/>
                  <a:pt x="2110" y="60"/>
                  <a:pt x="2111" y="60"/>
                </a:cubicBezTo>
                <a:cubicBezTo>
                  <a:pt x="2115" y="61"/>
                  <a:pt x="2116" y="59"/>
                  <a:pt x="2119" y="59"/>
                </a:cubicBezTo>
                <a:cubicBezTo>
                  <a:pt x="2123" y="59"/>
                  <a:pt x="2125" y="60"/>
                  <a:pt x="2122" y="61"/>
                </a:cubicBezTo>
                <a:cubicBezTo>
                  <a:pt x="2123" y="61"/>
                  <a:pt x="2123" y="61"/>
                  <a:pt x="2124" y="61"/>
                </a:cubicBezTo>
                <a:cubicBezTo>
                  <a:pt x="2129" y="60"/>
                  <a:pt x="2128" y="63"/>
                  <a:pt x="2130" y="62"/>
                </a:cubicBezTo>
                <a:cubicBezTo>
                  <a:pt x="2130" y="62"/>
                  <a:pt x="2130" y="62"/>
                  <a:pt x="2131" y="62"/>
                </a:cubicBezTo>
                <a:cubicBezTo>
                  <a:pt x="2131" y="60"/>
                  <a:pt x="2133" y="62"/>
                  <a:pt x="2135" y="61"/>
                </a:cubicBezTo>
                <a:cubicBezTo>
                  <a:pt x="2141" y="58"/>
                  <a:pt x="2141" y="58"/>
                  <a:pt x="2141" y="58"/>
                </a:cubicBezTo>
                <a:cubicBezTo>
                  <a:pt x="2140" y="58"/>
                  <a:pt x="2137" y="57"/>
                  <a:pt x="2139" y="57"/>
                </a:cubicBezTo>
                <a:cubicBezTo>
                  <a:pt x="2140" y="57"/>
                  <a:pt x="2151" y="57"/>
                  <a:pt x="2151" y="57"/>
                </a:cubicBezTo>
                <a:cubicBezTo>
                  <a:pt x="2151" y="56"/>
                  <a:pt x="2152" y="56"/>
                  <a:pt x="2150" y="55"/>
                </a:cubicBezTo>
                <a:cubicBezTo>
                  <a:pt x="2145" y="55"/>
                  <a:pt x="2149" y="49"/>
                  <a:pt x="2153" y="47"/>
                </a:cubicBezTo>
                <a:cubicBezTo>
                  <a:pt x="2155" y="46"/>
                  <a:pt x="2158" y="47"/>
                  <a:pt x="2160" y="47"/>
                </a:cubicBezTo>
                <a:cubicBezTo>
                  <a:pt x="2171" y="48"/>
                  <a:pt x="2171" y="48"/>
                  <a:pt x="2171" y="48"/>
                </a:cubicBezTo>
                <a:cubicBezTo>
                  <a:pt x="2173" y="48"/>
                  <a:pt x="2175" y="47"/>
                  <a:pt x="2176" y="48"/>
                </a:cubicBezTo>
                <a:cubicBezTo>
                  <a:pt x="2177" y="50"/>
                  <a:pt x="2172" y="51"/>
                  <a:pt x="2174" y="52"/>
                </a:cubicBezTo>
                <a:cubicBezTo>
                  <a:pt x="2177" y="53"/>
                  <a:pt x="2183" y="53"/>
                  <a:pt x="2186" y="53"/>
                </a:cubicBezTo>
                <a:cubicBezTo>
                  <a:pt x="2188" y="53"/>
                  <a:pt x="2190" y="52"/>
                  <a:pt x="2191" y="53"/>
                </a:cubicBezTo>
                <a:cubicBezTo>
                  <a:pt x="2193" y="54"/>
                  <a:pt x="2190" y="55"/>
                  <a:pt x="2190" y="56"/>
                </a:cubicBezTo>
                <a:cubicBezTo>
                  <a:pt x="2190" y="57"/>
                  <a:pt x="2195" y="58"/>
                  <a:pt x="2197" y="55"/>
                </a:cubicBezTo>
                <a:cubicBezTo>
                  <a:pt x="2198" y="55"/>
                  <a:pt x="2194" y="51"/>
                  <a:pt x="2199" y="51"/>
                </a:cubicBezTo>
                <a:cubicBezTo>
                  <a:pt x="2204" y="51"/>
                  <a:pt x="2216" y="54"/>
                  <a:pt x="2222" y="55"/>
                </a:cubicBezTo>
                <a:cubicBezTo>
                  <a:pt x="2231" y="57"/>
                  <a:pt x="2229" y="58"/>
                  <a:pt x="2238" y="60"/>
                </a:cubicBezTo>
                <a:cubicBezTo>
                  <a:pt x="2240" y="61"/>
                  <a:pt x="2245" y="63"/>
                  <a:pt x="2246" y="63"/>
                </a:cubicBezTo>
                <a:cubicBezTo>
                  <a:pt x="2247" y="63"/>
                  <a:pt x="2249" y="62"/>
                  <a:pt x="2249" y="64"/>
                </a:cubicBezTo>
                <a:cubicBezTo>
                  <a:pt x="2249" y="65"/>
                  <a:pt x="2250" y="66"/>
                  <a:pt x="2250" y="67"/>
                </a:cubicBezTo>
                <a:cubicBezTo>
                  <a:pt x="2250" y="74"/>
                  <a:pt x="2241" y="76"/>
                  <a:pt x="2237" y="76"/>
                </a:cubicBezTo>
                <a:cubicBezTo>
                  <a:pt x="2236" y="76"/>
                  <a:pt x="2235" y="76"/>
                  <a:pt x="2234" y="77"/>
                </a:cubicBezTo>
                <a:cubicBezTo>
                  <a:pt x="2234" y="77"/>
                  <a:pt x="2233" y="81"/>
                  <a:pt x="2232" y="79"/>
                </a:cubicBezTo>
                <a:cubicBezTo>
                  <a:pt x="2230" y="80"/>
                  <a:pt x="2229" y="82"/>
                  <a:pt x="2228" y="82"/>
                </a:cubicBezTo>
                <a:cubicBezTo>
                  <a:pt x="2228" y="83"/>
                  <a:pt x="2227" y="83"/>
                  <a:pt x="2227" y="83"/>
                </a:cubicBezTo>
                <a:cubicBezTo>
                  <a:pt x="2225" y="84"/>
                  <a:pt x="2225" y="84"/>
                  <a:pt x="2225" y="84"/>
                </a:cubicBezTo>
                <a:cubicBezTo>
                  <a:pt x="2223" y="84"/>
                  <a:pt x="2223" y="83"/>
                  <a:pt x="2221" y="84"/>
                </a:cubicBezTo>
                <a:cubicBezTo>
                  <a:pt x="2221" y="87"/>
                  <a:pt x="2220" y="86"/>
                  <a:pt x="2217" y="87"/>
                </a:cubicBezTo>
                <a:cubicBezTo>
                  <a:pt x="2217" y="88"/>
                  <a:pt x="2217" y="88"/>
                  <a:pt x="2217" y="88"/>
                </a:cubicBezTo>
                <a:cubicBezTo>
                  <a:pt x="2218" y="88"/>
                  <a:pt x="2218" y="88"/>
                  <a:pt x="2218" y="88"/>
                </a:cubicBezTo>
                <a:cubicBezTo>
                  <a:pt x="2218" y="86"/>
                  <a:pt x="2219" y="87"/>
                  <a:pt x="2221" y="87"/>
                </a:cubicBezTo>
                <a:cubicBezTo>
                  <a:pt x="2222" y="85"/>
                  <a:pt x="2222" y="85"/>
                  <a:pt x="2222" y="85"/>
                </a:cubicBezTo>
                <a:cubicBezTo>
                  <a:pt x="2222" y="85"/>
                  <a:pt x="2234" y="85"/>
                  <a:pt x="2236" y="85"/>
                </a:cubicBezTo>
                <a:cubicBezTo>
                  <a:pt x="2239" y="85"/>
                  <a:pt x="2241" y="84"/>
                  <a:pt x="2241" y="84"/>
                </a:cubicBezTo>
                <a:cubicBezTo>
                  <a:pt x="2233" y="81"/>
                  <a:pt x="2237" y="78"/>
                  <a:pt x="2245" y="79"/>
                </a:cubicBezTo>
                <a:cubicBezTo>
                  <a:pt x="2246" y="80"/>
                  <a:pt x="2248" y="78"/>
                  <a:pt x="2249" y="80"/>
                </a:cubicBezTo>
                <a:cubicBezTo>
                  <a:pt x="2249" y="81"/>
                  <a:pt x="2251" y="81"/>
                  <a:pt x="2252" y="81"/>
                </a:cubicBezTo>
                <a:cubicBezTo>
                  <a:pt x="2254" y="82"/>
                  <a:pt x="2254" y="82"/>
                  <a:pt x="2254" y="82"/>
                </a:cubicBezTo>
                <a:cubicBezTo>
                  <a:pt x="2256" y="82"/>
                  <a:pt x="2260" y="76"/>
                  <a:pt x="2261" y="81"/>
                </a:cubicBezTo>
                <a:cubicBezTo>
                  <a:pt x="2265" y="82"/>
                  <a:pt x="2266" y="85"/>
                  <a:pt x="2266" y="85"/>
                </a:cubicBezTo>
                <a:cubicBezTo>
                  <a:pt x="2269" y="84"/>
                  <a:pt x="2269" y="84"/>
                  <a:pt x="2269" y="84"/>
                </a:cubicBezTo>
                <a:cubicBezTo>
                  <a:pt x="2269" y="83"/>
                  <a:pt x="2270" y="83"/>
                  <a:pt x="2271" y="83"/>
                </a:cubicBezTo>
                <a:cubicBezTo>
                  <a:pt x="2271" y="82"/>
                  <a:pt x="2273" y="83"/>
                  <a:pt x="2273" y="83"/>
                </a:cubicBezTo>
                <a:cubicBezTo>
                  <a:pt x="2295" y="82"/>
                  <a:pt x="2295" y="82"/>
                  <a:pt x="2295" y="82"/>
                </a:cubicBezTo>
                <a:cubicBezTo>
                  <a:pt x="2306" y="82"/>
                  <a:pt x="2306" y="82"/>
                  <a:pt x="2306" y="82"/>
                </a:cubicBezTo>
                <a:cubicBezTo>
                  <a:pt x="2306" y="82"/>
                  <a:pt x="2306" y="82"/>
                  <a:pt x="2306" y="82"/>
                </a:cubicBezTo>
                <a:cubicBezTo>
                  <a:pt x="2308" y="88"/>
                  <a:pt x="2308" y="88"/>
                  <a:pt x="2308" y="88"/>
                </a:cubicBezTo>
                <a:cubicBezTo>
                  <a:pt x="2328" y="90"/>
                  <a:pt x="2317" y="90"/>
                  <a:pt x="2338" y="87"/>
                </a:cubicBezTo>
                <a:cubicBezTo>
                  <a:pt x="2335" y="86"/>
                  <a:pt x="2332" y="85"/>
                  <a:pt x="2339" y="82"/>
                </a:cubicBezTo>
                <a:cubicBezTo>
                  <a:pt x="2340" y="82"/>
                  <a:pt x="2351" y="83"/>
                  <a:pt x="2356" y="81"/>
                </a:cubicBezTo>
                <a:cubicBezTo>
                  <a:pt x="2358" y="80"/>
                  <a:pt x="2359" y="82"/>
                  <a:pt x="2359" y="85"/>
                </a:cubicBezTo>
                <a:cubicBezTo>
                  <a:pt x="2361" y="84"/>
                  <a:pt x="2360" y="83"/>
                  <a:pt x="2362" y="84"/>
                </a:cubicBezTo>
                <a:cubicBezTo>
                  <a:pt x="2369" y="85"/>
                  <a:pt x="2372" y="84"/>
                  <a:pt x="2378" y="84"/>
                </a:cubicBezTo>
                <a:cubicBezTo>
                  <a:pt x="2379" y="84"/>
                  <a:pt x="2380" y="86"/>
                  <a:pt x="2382" y="88"/>
                </a:cubicBezTo>
                <a:cubicBezTo>
                  <a:pt x="2382" y="89"/>
                  <a:pt x="2385" y="90"/>
                  <a:pt x="2384" y="91"/>
                </a:cubicBezTo>
                <a:cubicBezTo>
                  <a:pt x="2387" y="93"/>
                  <a:pt x="2390" y="93"/>
                  <a:pt x="2392" y="94"/>
                </a:cubicBezTo>
                <a:cubicBezTo>
                  <a:pt x="2392" y="95"/>
                  <a:pt x="2394" y="95"/>
                  <a:pt x="2393" y="96"/>
                </a:cubicBezTo>
                <a:cubicBezTo>
                  <a:pt x="2394" y="96"/>
                  <a:pt x="2393" y="97"/>
                  <a:pt x="2393" y="97"/>
                </a:cubicBezTo>
                <a:cubicBezTo>
                  <a:pt x="2390" y="98"/>
                  <a:pt x="2389" y="98"/>
                  <a:pt x="2386" y="97"/>
                </a:cubicBezTo>
                <a:cubicBezTo>
                  <a:pt x="2387" y="99"/>
                  <a:pt x="2392" y="100"/>
                  <a:pt x="2393" y="100"/>
                </a:cubicBezTo>
                <a:cubicBezTo>
                  <a:pt x="2395" y="101"/>
                  <a:pt x="2395" y="101"/>
                  <a:pt x="2395" y="101"/>
                </a:cubicBezTo>
                <a:cubicBezTo>
                  <a:pt x="2396" y="101"/>
                  <a:pt x="2398" y="103"/>
                  <a:pt x="2399" y="103"/>
                </a:cubicBezTo>
                <a:cubicBezTo>
                  <a:pt x="2408" y="104"/>
                  <a:pt x="2407" y="106"/>
                  <a:pt x="2412" y="106"/>
                </a:cubicBezTo>
                <a:cubicBezTo>
                  <a:pt x="2412" y="106"/>
                  <a:pt x="2415" y="107"/>
                  <a:pt x="2415" y="107"/>
                </a:cubicBezTo>
                <a:cubicBezTo>
                  <a:pt x="2420" y="108"/>
                  <a:pt x="2420" y="108"/>
                  <a:pt x="2420" y="108"/>
                </a:cubicBezTo>
                <a:cubicBezTo>
                  <a:pt x="2421" y="103"/>
                  <a:pt x="2418" y="103"/>
                  <a:pt x="2418" y="100"/>
                </a:cubicBezTo>
                <a:cubicBezTo>
                  <a:pt x="2418" y="96"/>
                  <a:pt x="2424" y="101"/>
                  <a:pt x="2426" y="101"/>
                </a:cubicBezTo>
                <a:cubicBezTo>
                  <a:pt x="2427" y="101"/>
                  <a:pt x="2429" y="103"/>
                  <a:pt x="2430" y="103"/>
                </a:cubicBezTo>
                <a:cubicBezTo>
                  <a:pt x="2431" y="103"/>
                  <a:pt x="2438" y="102"/>
                  <a:pt x="2438" y="102"/>
                </a:cubicBezTo>
                <a:cubicBezTo>
                  <a:pt x="2439" y="102"/>
                  <a:pt x="2446" y="101"/>
                  <a:pt x="2446" y="101"/>
                </a:cubicBezTo>
                <a:cubicBezTo>
                  <a:pt x="2451" y="101"/>
                  <a:pt x="2451" y="101"/>
                  <a:pt x="2451" y="101"/>
                </a:cubicBezTo>
                <a:cubicBezTo>
                  <a:pt x="2463" y="100"/>
                  <a:pt x="2459" y="102"/>
                  <a:pt x="2459" y="104"/>
                </a:cubicBezTo>
                <a:cubicBezTo>
                  <a:pt x="2459" y="104"/>
                  <a:pt x="2462" y="105"/>
                  <a:pt x="2463" y="105"/>
                </a:cubicBezTo>
                <a:cubicBezTo>
                  <a:pt x="2463" y="104"/>
                  <a:pt x="2461" y="104"/>
                  <a:pt x="2461" y="103"/>
                </a:cubicBezTo>
                <a:cubicBezTo>
                  <a:pt x="2461" y="100"/>
                  <a:pt x="2469" y="104"/>
                  <a:pt x="2471" y="103"/>
                </a:cubicBezTo>
                <a:cubicBezTo>
                  <a:pt x="2472" y="101"/>
                  <a:pt x="2467" y="98"/>
                  <a:pt x="2466" y="97"/>
                </a:cubicBezTo>
                <a:cubicBezTo>
                  <a:pt x="2464" y="95"/>
                  <a:pt x="2463" y="98"/>
                  <a:pt x="2461" y="98"/>
                </a:cubicBezTo>
                <a:cubicBezTo>
                  <a:pt x="2455" y="96"/>
                  <a:pt x="2463" y="92"/>
                  <a:pt x="2466" y="92"/>
                </a:cubicBezTo>
                <a:cubicBezTo>
                  <a:pt x="2466" y="91"/>
                  <a:pt x="2465" y="90"/>
                  <a:pt x="2466" y="89"/>
                </a:cubicBezTo>
                <a:cubicBezTo>
                  <a:pt x="2468" y="88"/>
                  <a:pt x="2468" y="91"/>
                  <a:pt x="2472" y="90"/>
                </a:cubicBezTo>
                <a:cubicBezTo>
                  <a:pt x="2476" y="90"/>
                  <a:pt x="2481" y="91"/>
                  <a:pt x="2484" y="91"/>
                </a:cubicBezTo>
                <a:cubicBezTo>
                  <a:pt x="2487" y="92"/>
                  <a:pt x="2489" y="92"/>
                  <a:pt x="2492" y="92"/>
                </a:cubicBezTo>
                <a:cubicBezTo>
                  <a:pt x="2495" y="92"/>
                  <a:pt x="2498" y="91"/>
                  <a:pt x="2501" y="92"/>
                </a:cubicBezTo>
                <a:cubicBezTo>
                  <a:pt x="2502" y="92"/>
                  <a:pt x="2501" y="91"/>
                  <a:pt x="2504" y="92"/>
                </a:cubicBezTo>
                <a:cubicBezTo>
                  <a:pt x="2506" y="93"/>
                  <a:pt x="2510" y="93"/>
                  <a:pt x="2512" y="93"/>
                </a:cubicBezTo>
                <a:cubicBezTo>
                  <a:pt x="2513" y="94"/>
                  <a:pt x="2512" y="93"/>
                  <a:pt x="2514" y="94"/>
                </a:cubicBezTo>
                <a:cubicBezTo>
                  <a:pt x="2516" y="96"/>
                  <a:pt x="2516" y="98"/>
                  <a:pt x="2513" y="98"/>
                </a:cubicBezTo>
                <a:cubicBezTo>
                  <a:pt x="2510" y="98"/>
                  <a:pt x="2511" y="96"/>
                  <a:pt x="2509" y="96"/>
                </a:cubicBezTo>
                <a:cubicBezTo>
                  <a:pt x="2502" y="94"/>
                  <a:pt x="2504" y="95"/>
                  <a:pt x="2501" y="96"/>
                </a:cubicBezTo>
                <a:cubicBezTo>
                  <a:pt x="2500" y="96"/>
                  <a:pt x="2499" y="95"/>
                  <a:pt x="2497" y="97"/>
                </a:cubicBezTo>
                <a:cubicBezTo>
                  <a:pt x="2499" y="97"/>
                  <a:pt x="2500" y="96"/>
                  <a:pt x="2502" y="96"/>
                </a:cubicBezTo>
                <a:cubicBezTo>
                  <a:pt x="2510" y="94"/>
                  <a:pt x="2507" y="100"/>
                  <a:pt x="2509" y="101"/>
                </a:cubicBezTo>
                <a:cubicBezTo>
                  <a:pt x="2511" y="101"/>
                  <a:pt x="2513" y="101"/>
                  <a:pt x="2515" y="100"/>
                </a:cubicBezTo>
                <a:cubicBezTo>
                  <a:pt x="2517" y="99"/>
                  <a:pt x="2512" y="94"/>
                  <a:pt x="2522" y="96"/>
                </a:cubicBezTo>
                <a:cubicBezTo>
                  <a:pt x="2527" y="97"/>
                  <a:pt x="2531" y="96"/>
                  <a:pt x="2536" y="96"/>
                </a:cubicBezTo>
                <a:cubicBezTo>
                  <a:pt x="2537" y="96"/>
                  <a:pt x="2540" y="95"/>
                  <a:pt x="2541" y="97"/>
                </a:cubicBezTo>
                <a:cubicBezTo>
                  <a:pt x="2541" y="99"/>
                  <a:pt x="2537" y="99"/>
                  <a:pt x="2537" y="100"/>
                </a:cubicBezTo>
                <a:cubicBezTo>
                  <a:pt x="2540" y="102"/>
                  <a:pt x="2544" y="100"/>
                  <a:pt x="2547" y="101"/>
                </a:cubicBezTo>
                <a:cubicBezTo>
                  <a:pt x="2553" y="102"/>
                  <a:pt x="2560" y="104"/>
                  <a:pt x="2566" y="105"/>
                </a:cubicBezTo>
                <a:cubicBezTo>
                  <a:pt x="2570" y="106"/>
                  <a:pt x="2573" y="107"/>
                  <a:pt x="2577" y="108"/>
                </a:cubicBezTo>
                <a:cubicBezTo>
                  <a:pt x="2579" y="108"/>
                  <a:pt x="2582" y="108"/>
                  <a:pt x="2584" y="108"/>
                </a:cubicBezTo>
                <a:cubicBezTo>
                  <a:pt x="2589" y="106"/>
                  <a:pt x="2589" y="106"/>
                  <a:pt x="2589" y="106"/>
                </a:cubicBezTo>
                <a:cubicBezTo>
                  <a:pt x="2602" y="105"/>
                  <a:pt x="2602" y="105"/>
                  <a:pt x="2602" y="105"/>
                </a:cubicBezTo>
                <a:cubicBezTo>
                  <a:pt x="2611" y="105"/>
                  <a:pt x="2611" y="105"/>
                  <a:pt x="2611" y="105"/>
                </a:cubicBezTo>
                <a:cubicBezTo>
                  <a:pt x="2612" y="105"/>
                  <a:pt x="2615" y="107"/>
                  <a:pt x="2615" y="107"/>
                </a:cubicBezTo>
                <a:cubicBezTo>
                  <a:pt x="2617" y="107"/>
                  <a:pt x="2625" y="106"/>
                  <a:pt x="2632" y="109"/>
                </a:cubicBezTo>
                <a:cubicBezTo>
                  <a:pt x="2635" y="110"/>
                  <a:pt x="2636" y="116"/>
                  <a:pt x="2639" y="116"/>
                </a:cubicBezTo>
                <a:cubicBezTo>
                  <a:pt x="2645" y="118"/>
                  <a:pt x="2653" y="117"/>
                  <a:pt x="2659" y="117"/>
                </a:cubicBezTo>
                <a:cubicBezTo>
                  <a:pt x="2667" y="117"/>
                  <a:pt x="2681" y="119"/>
                  <a:pt x="2688" y="120"/>
                </a:cubicBezTo>
                <a:cubicBezTo>
                  <a:pt x="2689" y="121"/>
                  <a:pt x="2691" y="121"/>
                  <a:pt x="2692" y="121"/>
                </a:cubicBezTo>
                <a:cubicBezTo>
                  <a:pt x="2695" y="121"/>
                  <a:pt x="2696" y="121"/>
                  <a:pt x="2699" y="119"/>
                </a:cubicBezTo>
                <a:cubicBezTo>
                  <a:pt x="2700" y="118"/>
                  <a:pt x="2697" y="114"/>
                  <a:pt x="2702" y="115"/>
                </a:cubicBezTo>
                <a:cubicBezTo>
                  <a:pt x="2705" y="116"/>
                  <a:pt x="2707" y="115"/>
                  <a:pt x="2710" y="116"/>
                </a:cubicBezTo>
                <a:cubicBezTo>
                  <a:pt x="2711" y="117"/>
                  <a:pt x="2712" y="121"/>
                  <a:pt x="2708" y="119"/>
                </a:cubicBezTo>
                <a:cubicBezTo>
                  <a:pt x="2704" y="118"/>
                  <a:pt x="2706" y="121"/>
                  <a:pt x="2708" y="123"/>
                </a:cubicBezTo>
                <a:cubicBezTo>
                  <a:pt x="2710" y="123"/>
                  <a:pt x="2712" y="123"/>
                  <a:pt x="2713" y="124"/>
                </a:cubicBezTo>
                <a:cubicBezTo>
                  <a:pt x="2715" y="125"/>
                  <a:pt x="2718" y="124"/>
                  <a:pt x="2721" y="125"/>
                </a:cubicBezTo>
                <a:cubicBezTo>
                  <a:pt x="2725" y="128"/>
                  <a:pt x="2728" y="131"/>
                  <a:pt x="2732" y="127"/>
                </a:cubicBezTo>
                <a:cubicBezTo>
                  <a:pt x="2732" y="126"/>
                  <a:pt x="2726" y="122"/>
                  <a:pt x="2725" y="122"/>
                </a:cubicBezTo>
                <a:cubicBezTo>
                  <a:pt x="2720" y="122"/>
                  <a:pt x="2720" y="122"/>
                  <a:pt x="2720" y="122"/>
                </a:cubicBezTo>
                <a:cubicBezTo>
                  <a:pt x="2719" y="122"/>
                  <a:pt x="2716" y="118"/>
                  <a:pt x="2715" y="116"/>
                </a:cubicBezTo>
                <a:cubicBezTo>
                  <a:pt x="2716" y="116"/>
                  <a:pt x="2716" y="116"/>
                  <a:pt x="2716" y="116"/>
                </a:cubicBezTo>
                <a:cubicBezTo>
                  <a:pt x="2715" y="115"/>
                  <a:pt x="2714" y="113"/>
                  <a:pt x="2715" y="114"/>
                </a:cubicBezTo>
                <a:cubicBezTo>
                  <a:pt x="2718" y="114"/>
                  <a:pt x="2721" y="114"/>
                  <a:pt x="2724" y="115"/>
                </a:cubicBezTo>
                <a:cubicBezTo>
                  <a:pt x="2738" y="118"/>
                  <a:pt x="2749" y="116"/>
                  <a:pt x="2766" y="119"/>
                </a:cubicBezTo>
                <a:cubicBezTo>
                  <a:pt x="2768" y="120"/>
                  <a:pt x="2771" y="120"/>
                  <a:pt x="2774" y="121"/>
                </a:cubicBezTo>
                <a:cubicBezTo>
                  <a:pt x="2780" y="122"/>
                  <a:pt x="2793" y="125"/>
                  <a:pt x="2794" y="125"/>
                </a:cubicBezTo>
                <a:cubicBezTo>
                  <a:pt x="2796" y="125"/>
                  <a:pt x="2804" y="128"/>
                  <a:pt x="2805" y="128"/>
                </a:cubicBezTo>
                <a:cubicBezTo>
                  <a:pt x="2817" y="130"/>
                  <a:pt x="2817" y="130"/>
                  <a:pt x="2817" y="130"/>
                </a:cubicBezTo>
                <a:cubicBezTo>
                  <a:pt x="2850" y="140"/>
                  <a:pt x="2850" y="140"/>
                  <a:pt x="2850" y="140"/>
                </a:cubicBezTo>
                <a:cubicBezTo>
                  <a:pt x="2855" y="141"/>
                  <a:pt x="2855" y="141"/>
                  <a:pt x="2855" y="141"/>
                </a:cubicBezTo>
                <a:cubicBezTo>
                  <a:pt x="2855" y="141"/>
                  <a:pt x="2857" y="142"/>
                  <a:pt x="2857" y="143"/>
                </a:cubicBezTo>
                <a:cubicBezTo>
                  <a:pt x="2861" y="143"/>
                  <a:pt x="2861" y="143"/>
                  <a:pt x="2861" y="143"/>
                </a:cubicBezTo>
                <a:cubicBezTo>
                  <a:pt x="2862" y="143"/>
                  <a:pt x="2864" y="145"/>
                  <a:pt x="2864" y="146"/>
                </a:cubicBezTo>
                <a:cubicBezTo>
                  <a:pt x="2869" y="148"/>
                  <a:pt x="2869" y="148"/>
                  <a:pt x="2869" y="148"/>
                </a:cubicBezTo>
                <a:cubicBezTo>
                  <a:pt x="2871" y="150"/>
                  <a:pt x="2871" y="150"/>
                  <a:pt x="2871" y="150"/>
                </a:cubicBezTo>
                <a:cubicBezTo>
                  <a:pt x="2872" y="150"/>
                  <a:pt x="2875" y="151"/>
                  <a:pt x="2876" y="151"/>
                </a:cubicBezTo>
                <a:cubicBezTo>
                  <a:pt x="2877" y="151"/>
                  <a:pt x="2878" y="152"/>
                  <a:pt x="2878" y="152"/>
                </a:cubicBezTo>
                <a:cubicBezTo>
                  <a:pt x="2878" y="152"/>
                  <a:pt x="2878" y="152"/>
                  <a:pt x="2878" y="152"/>
                </a:cubicBezTo>
                <a:cubicBezTo>
                  <a:pt x="2877" y="150"/>
                  <a:pt x="2877" y="150"/>
                  <a:pt x="2877" y="150"/>
                </a:cubicBezTo>
                <a:cubicBezTo>
                  <a:pt x="2868" y="147"/>
                  <a:pt x="2868" y="147"/>
                  <a:pt x="2868" y="147"/>
                </a:cubicBezTo>
                <a:cubicBezTo>
                  <a:pt x="2868" y="147"/>
                  <a:pt x="2868" y="147"/>
                  <a:pt x="2868" y="147"/>
                </a:cubicBezTo>
                <a:cubicBezTo>
                  <a:pt x="2874" y="146"/>
                  <a:pt x="2874" y="146"/>
                  <a:pt x="2874" y="146"/>
                </a:cubicBezTo>
                <a:cubicBezTo>
                  <a:pt x="2874" y="145"/>
                  <a:pt x="2876" y="147"/>
                  <a:pt x="2877" y="147"/>
                </a:cubicBezTo>
                <a:cubicBezTo>
                  <a:pt x="2884" y="147"/>
                  <a:pt x="2884" y="147"/>
                  <a:pt x="2884" y="147"/>
                </a:cubicBezTo>
                <a:cubicBezTo>
                  <a:pt x="2892" y="147"/>
                  <a:pt x="2892" y="147"/>
                  <a:pt x="2892" y="147"/>
                </a:cubicBezTo>
                <a:cubicBezTo>
                  <a:pt x="2892" y="147"/>
                  <a:pt x="2895" y="148"/>
                  <a:pt x="2895" y="149"/>
                </a:cubicBezTo>
                <a:cubicBezTo>
                  <a:pt x="2902" y="152"/>
                  <a:pt x="2902" y="152"/>
                  <a:pt x="2902" y="152"/>
                </a:cubicBezTo>
                <a:cubicBezTo>
                  <a:pt x="2902" y="152"/>
                  <a:pt x="2909" y="153"/>
                  <a:pt x="2911" y="154"/>
                </a:cubicBezTo>
                <a:cubicBezTo>
                  <a:pt x="2913" y="155"/>
                  <a:pt x="2913" y="154"/>
                  <a:pt x="2914" y="154"/>
                </a:cubicBezTo>
                <a:cubicBezTo>
                  <a:pt x="2920" y="156"/>
                  <a:pt x="2920" y="155"/>
                  <a:pt x="2919" y="158"/>
                </a:cubicBezTo>
                <a:cubicBezTo>
                  <a:pt x="2918" y="160"/>
                  <a:pt x="2920" y="159"/>
                  <a:pt x="2916" y="161"/>
                </a:cubicBezTo>
                <a:cubicBezTo>
                  <a:pt x="2918" y="162"/>
                  <a:pt x="2918" y="162"/>
                  <a:pt x="2918" y="162"/>
                </a:cubicBezTo>
                <a:cubicBezTo>
                  <a:pt x="2919" y="162"/>
                  <a:pt x="2919" y="162"/>
                  <a:pt x="2918" y="162"/>
                </a:cubicBezTo>
                <a:cubicBezTo>
                  <a:pt x="2911" y="163"/>
                  <a:pt x="2911" y="163"/>
                  <a:pt x="2911" y="163"/>
                </a:cubicBezTo>
                <a:cubicBezTo>
                  <a:pt x="2912" y="164"/>
                  <a:pt x="2912" y="164"/>
                  <a:pt x="2912" y="164"/>
                </a:cubicBezTo>
                <a:cubicBezTo>
                  <a:pt x="2914" y="166"/>
                  <a:pt x="2914" y="166"/>
                  <a:pt x="2914" y="166"/>
                </a:cubicBezTo>
                <a:cubicBezTo>
                  <a:pt x="2919" y="166"/>
                  <a:pt x="2919" y="166"/>
                  <a:pt x="2919" y="166"/>
                </a:cubicBezTo>
                <a:cubicBezTo>
                  <a:pt x="2920" y="166"/>
                  <a:pt x="2924" y="173"/>
                  <a:pt x="2924" y="173"/>
                </a:cubicBezTo>
                <a:cubicBezTo>
                  <a:pt x="2924" y="174"/>
                  <a:pt x="2923" y="176"/>
                  <a:pt x="2923" y="176"/>
                </a:cubicBezTo>
                <a:cubicBezTo>
                  <a:pt x="2923" y="176"/>
                  <a:pt x="2917" y="173"/>
                  <a:pt x="2916" y="173"/>
                </a:cubicBezTo>
                <a:cubicBezTo>
                  <a:pt x="2917" y="173"/>
                  <a:pt x="2916" y="174"/>
                  <a:pt x="2916" y="174"/>
                </a:cubicBezTo>
                <a:cubicBezTo>
                  <a:pt x="2915" y="174"/>
                  <a:pt x="2912" y="174"/>
                  <a:pt x="2911" y="174"/>
                </a:cubicBezTo>
                <a:cubicBezTo>
                  <a:pt x="2911" y="174"/>
                  <a:pt x="2907" y="171"/>
                  <a:pt x="2906" y="170"/>
                </a:cubicBezTo>
                <a:cubicBezTo>
                  <a:pt x="2901" y="168"/>
                  <a:pt x="2901" y="168"/>
                  <a:pt x="2901" y="168"/>
                </a:cubicBezTo>
                <a:cubicBezTo>
                  <a:pt x="2891" y="168"/>
                  <a:pt x="2891" y="168"/>
                  <a:pt x="2891" y="168"/>
                </a:cubicBezTo>
                <a:cubicBezTo>
                  <a:pt x="2888" y="166"/>
                  <a:pt x="2883" y="164"/>
                  <a:pt x="2882" y="164"/>
                </a:cubicBezTo>
                <a:cubicBezTo>
                  <a:pt x="2882" y="164"/>
                  <a:pt x="2879" y="163"/>
                  <a:pt x="2879" y="163"/>
                </a:cubicBezTo>
                <a:cubicBezTo>
                  <a:pt x="2873" y="162"/>
                  <a:pt x="2872" y="161"/>
                  <a:pt x="2872" y="161"/>
                </a:cubicBezTo>
                <a:cubicBezTo>
                  <a:pt x="2871" y="161"/>
                  <a:pt x="2867" y="162"/>
                  <a:pt x="2867" y="162"/>
                </a:cubicBezTo>
                <a:cubicBezTo>
                  <a:pt x="2863" y="162"/>
                  <a:pt x="2860" y="163"/>
                  <a:pt x="2858" y="160"/>
                </a:cubicBezTo>
                <a:cubicBezTo>
                  <a:pt x="2856" y="158"/>
                  <a:pt x="2854" y="159"/>
                  <a:pt x="2854" y="158"/>
                </a:cubicBezTo>
                <a:cubicBezTo>
                  <a:pt x="2852" y="156"/>
                  <a:pt x="2852" y="156"/>
                  <a:pt x="2849" y="154"/>
                </a:cubicBezTo>
                <a:cubicBezTo>
                  <a:pt x="2848" y="157"/>
                  <a:pt x="2849" y="157"/>
                  <a:pt x="2844" y="154"/>
                </a:cubicBezTo>
                <a:cubicBezTo>
                  <a:pt x="2845" y="156"/>
                  <a:pt x="2846" y="155"/>
                  <a:pt x="2844" y="156"/>
                </a:cubicBezTo>
                <a:cubicBezTo>
                  <a:pt x="2845" y="157"/>
                  <a:pt x="2845" y="157"/>
                  <a:pt x="2845" y="157"/>
                </a:cubicBezTo>
                <a:cubicBezTo>
                  <a:pt x="2846" y="158"/>
                  <a:pt x="2847" y="158"/>
                  <a:pt x="2848" y="160"/>
                </a:cubicBezTo>
                <a:cubicBezTo>
                  <a:pt x="2850" y="162"/>
                  <a:pt x="2854" y="161"/>
                  <a:pt x="2855" y="164"/>
                </a:cubicBezTo>
                <a:cubicBezTo>
                  <a:pt x="2855" y="165"/>
                  <a:pt x="2857" y="166"/>
                  <a:pt x="2856" y="166"/>
                </a:cubicBezTo>
                <a:cubicBezTo>
                  <a:pt x="2855" y="168"/>
                  <a:pt x="2855" y="170"/>
                  <a:pt x="2853" y="171"/>
                </a:cubicBezTo>
                <a:cubicBezTo>
                  <a:pt x="2852" y="171"/>
                  <a:pt x="2843" y="170"/>
                  <a:pt x="2842" y="169"/>
                </a:cubicBezTo>
                <a:cubicBezTo>
                  <a:pt x="2840" y="169"/>
                  <a:pt x="2838" y="168"/>
                  <a:pt x="2838" y="168"/>
                </a:cubicBezTo>
                <a:cubicBezTo>
                  <a:pt x="2836" y="168"/>
                  <a:pt x="2831" y="166"/>
                  <a:pt x="2829" y="166"/>
                </a:cubicBezTo>
                <a:cubicBezTo>
                  <a:pt x="2829" y="167"/>
                  <a:pt x="2827" y="170"/>
                  <a:pt x="2833" y="171"/>
                </a:cubicBezTo>
                <a:cubicBezTo>
                  <a:pt x="2837" y="172"/>
                  <a:pt x="2836" y="170"/>
                  <a:pt x="2838" y="169"/>
                </a:cubicBezTo>
                <a:cubicBezTo>
                  <a:pt x="2840" y="169"/>
                  <a:pt x="2841" y="170"/>
                  <a:pt x="2842" y="171"/>
                </a:cubicBezTo>
                <a:cubicBezTo>
                  <a:pt x="2844" y="173"/>
                  <a:pt x="2849" y="176"/>
                  <a:pt x="2852" y="174"/>
                </a:cubicBezTo>
                <a:cubicBezTo>
                  <a:pt x="2853" y="173"/>
                  <a:pt x="2853" y="174"/>
                  <a:pt x="2855" y="175"/>
                </a:cubicBezTo>
                <a:cubicBezTo>
                  <a:pt x="2857" y="177"/>
                  <a:pt x="2860" y="178"/>
                  <a:pt x="2863" y="179"/>
                </a:cubicBezTo>
                <a:cubicBezTo>
                  <a:pt x="2863" y="179"/>
                  <a:pt x="2864" y="181"/>
                  <a:pt x="2864" y="181"/>
                </a:cubicBezTo>
                <a:cubicBezTo>
                  <a:pt x="2866" y="182"/>
                  <a:pt x="2868" y="184"/>
                  <a:pt x="2869" y="184"/>
                </a:cubicBezTo>
                <a:cubicBezTo>
                  <a:pt x="2869" y="184"/>
                  <a:pt x="2869" y="184"/>
                  <a:pt x="2870" y="184"/>
                </a:cubicBezTo>
                <a:cubicBezTo>
                  <a:pt x="2873" y="185"/>
                  <a:pt x="2875" y="185"/>
                  <a:pt x="2877" y="186"/>
                </a:cubicBezTo>
                <a:cubicBezTo>
                  <a:pt x="2880" y="188"/>
                  <a:pt x="2880" y="188"/>
                  <a:pt x="2884" y="189"/>
                </a:cubicBezTo>
                <a:cubicBezTo>
                  <a:pt x="2884" y="190"/>
                  <a:pt x="2886" y="192"/>
                  <a:pt x="2886" y="193"/>
                </a:cubicBezTo>
                <a:cubicBezTo>
                  <a:pt x="2886" y="194"/>
                  <a:pt x="2885" y="196"/>
                  <a:pt x="2885" y="196"/>
                </a:cubicBezTo>
                <a:cubicBezTo>
                  <a:pt x="2877" y="193"/>
                  <a:pt x="2882" y="194"/>
                  <a:pt x="2877" y="192"/>
                </a:cubicBezTo>
                <a:cubicBezTo>
                  <a:pt x="2877" y="192"/>
                  <a:pt x="2874" y="193"/>
                  <a:pt x="2874" y="192"/>
                </a:cubicBezTo>
                <a:cubicBezTo>
                  <a:pt x="2869" y="191"/>
                  <a:pt x="2869" y="193"/>
                  <a:pt x="2867" y="190"/>
                </a:cubicBezTo>
                <a:cubicBezTo>
                  <a:pt x="2865" y="190"/>
                  <a:pt x="2863" y="189"/>
                  <a:pt x="2862" y="190"/>
                </a:cubicBezTo>
                <a:cubicBezTo>
                  <a:pt x="2863" y="190"/>
                  <a:pt x="2865" y="190"/>
                  <a:pt x="2865" y="191"/>
                </a:cubicBezTo>
                <a:cubicBezTo>
                  <a:pt x="2865" y="193"/>
                  <a:pt x="2860" y="196"/>
                  <a:pt x="2859" y="197"/>
                </a:cubicBezTo>
                <a:cubicBezTo>
                  <a:pt x="2858" y="201"/>
                  <a:pt x="2859" y="200"/>
                  <a:pt x="2852" y="202"/>
                </a:cubicBezTo>
                <a:cubicBezTo>
                  <a:pt x="2851" y="203"/>
                  <a:pt x="2848" y="205"/>
                  <a:pt x="2848" y="207"/>
                </a:cubicBezTo>
                <a:cubicBezTo>
                  <a:pt x="2847" y="208"/>
                  <a:pt x="2849" y="209"/>
                  <a:pt x="2846" y="209"/>
                </a:cubicBezTo>
                <a:cubicBezTo>
                  <a:pt x="2845" y="209"/>
                  <a:pt x="2845" y="210"/>
                  <a:pt x="2845" y="211"/>
                </a:cubicBezTo>
                <a:cubicBezTo>
                  <a:pt x="2845" y="212"/>
                  <a:pt x="2846" y="214"/>
                  <a:pt x="2846" y="215"/>
                </a:cubicBezTo>
                <a:cubicBezTo>
                  <a:pt x="2846" y="216"/>
                  <a:pt x="2846" y="219"/>
                  <a:pt x="2846" y="219"/>
                </a:cubicBezTo>
                <a:cubicBezTo>
                  <a:pt x="2845" y="220"/>
                  <a:pt x="2840" y="217"/>
                  <a:pt x="2839" y="216"/>
                </a:cubicBezTo>
                <a:cubicBezTo>
                  <a:pt x="2836" y="215"/>
                  <a:pt x="2832" y="214"/>
                  <a:pt x="2831" y="212"/>
                </a:cubicBezTo>
                <a:cubicBezTo>
                  <a:pt x="2830" y="213"/>
                  <a:pt x="2825" y="214"/>
                  <a:pt x="2824" y="214"/>
                </a:cubicBezTo>
                <a:cubicBezTo>
                  <a:pt x="2821" y="214"/>
                  <a:pt x="2819" y="214"/>
                  <a:pt x="2817" y="215"/>
                </a:cubicBezTo>
                <a:cubicBezTo>
                  <a:pt x="2816" y="215"/>
                  <a:pt x="2816" y="222"/>
                  <a:pt x="2815" y="221"/>
                </a:cubicBezTo>
                <a:cubicBezTo>
                  <a:pt x="2807" y="216"/>
                  <a:pt x="2809" y="212"/>
                  <a:pt x="2807" y="214"/>
                </a:cubicBezTo>
                <a:cubicBezTo>
                  <a:pt x="2806" y="215"/>
                  <a:pt x="2805" y="215"/>
                  <a:pt x="2805" y="215"/>
                </a:cubicBezTo>
                <a:cubicBezTo>
                  <a:pt x="2805" y="216"/>
                  <a:pt x="2800" y="216"/>
                  <a:pt x="2806" y="220"/>
                </a:cubicBezTo>
                <a:cubicBezTo>
                  <a:pt x="2811" y="223"/>
                  <a:pt x="2803" y="220"/>
                  <a:pt x="2801" y="220"/>
                </a:cubicBezTo>
                <a:cubicBezTo>
                  <a:pt x="2800" y="220"/>
                  <a:pt x="2798" y="219"/>
                  <a:pt x="2797" y="218"/>
                </a:cubicBezTo>
                <a:cubicBezTo>
                  <a:pt x="2797" y="218"/>
                  <a:pt x="2796" y="218"/>
                  <a:pt x="2794" y="218"/>
                </a:cubicBezTo>
                <a:cubicBezTo>
                  <a:pt x="2793" y="218"/>
                  <a:pt x="2792" y="220"/>
                  <a:pt x="2790" y="220"/>
                </a:cubicBezTo>
                <a:cubicBezTo>
                  <a:pt x="2791" y="220"/>
                  <a:pt x="2792" y="221"/>
                  <a:pt x="2793" y="221"/>
                </a:cubicBezTo>
                <a:cubicBezTo>
                  <a:pt x="2794" y="222"/>
                  <a:pt x="2797" y="226"/>
                  <a:pt x="2798" y="227"/>
                </a:cubicBezTo>
                <a:cubicBezTo>
                  <a:pt x="2798" y="227"/>
                  <a:pt x="2798" y="230"/>
                  <a:pt x="2798" y="231"/>
                </a:cubicBezTo>
                <a:cubicBezTo>
                  <a:pt x="2800" y="237"/>
                  <a:pt x="2800" y="237"/>
                  <a:pt x="2800" y="237"/>
                </a:cubicBezTo>
                <a:cubicBezTo>
                  <a:pt x="2800" y="238"/>
                  <a:pt x="2802" y="240"/>
                  <a:pt x="2804" y="240"/>
                </a:cubicBezTo>
                <a:cubicBezTo>
                  <a:pt x="2805" y="240"/>
                  <a:pt x="2803" y="238"/>
                  <a:pt x="2804" y="238"/>
                </a:cubicBezTo>
                <a:cubicBezTo>
                  <a:pt x="2809" y="237"/>
                  <a:pt x="2811" y="236"/>
                  <a:pt x="2815" y="240"/>
                </a:cubicBezTo>
                <a:cubicBezTo>
                  <a:pt x="2815" y="240"/>
                  <a:pt x="2813" y="245"/>
                  <a:pt x="2813" y="245"/>
                </a:cubicBezTo>
                <a:cubicBezTo>
                  <a:pt x="2819" y="247"/>
                  <a:pt x="2817" y="245"/>
                  <a:pt x="2820" y="252"/>
                </a:cubicBezTo>
                <a:cubicBezTo>
                  <a:pt x="2822" y="252"/>
                  <a:pt x="2825" y="251"/>
                  <a:pt x="2826" y="252"/>
                </a:cubicBezTo>
                <a:cubicBezTo>
                  <a:pt x="2830" y="256"/>
                  <a:pt x="2834" y="255"/>
                  <a:pt x="2831" y="260"/>
                </a:cubicBezTo>
                <a:cubicBezTo>
                  <a:pt x="2831" y="260"/>
                  <a:pt x="2828" y="260"/>
                  <a:pt x="2828" y="259"/>
                </a:cubicBezTo>
                <a:cubicBezTo>
                  <a:pt x="2827" y="258"/>
                  <a:pt x="2826" y="260"/>
                  <a:pt x="2824" y="256"/>
                </a:cubicBezTo>
                <a:cubicBezTo>
                  <a:pt x="2825" y="265"/>
                  <a:pt x="2825" y="264"/>
                  <a:pt x="2831" y="271"/>
                </a:cubicBezTo>
                <a:cubicBezTo>
                  <a:pt x="2842" y="273"/>
                  <a:pt x="2839" y="277"/>
                  <a:pt x="2829" y="277"/>
                </a:cubicBezTo>
                <a:cubicBezTo>
                  <a:pt x="2829" y="278"/>
                  <a:pt x="2828" y="279"/>
                  <a:pt x="2828" y="279"/>
                </a:cubicBezTo>
                <a:cubicBezTo>
                  <a:pt x="2828" y="280"/>
                  <a:pt x="2830" y="284"/>
                  <a:pt x="2831" y="285"/>
                </a:cubicBezTo>
                <a:cubicBezTo>
                  <a:pt x="2831" y="285"/>
                  <a:pt x="2841" y="293"/>
                  <a:pt x="2836" y="293"/>
                </a:cubicBezTo>
                <a:cubicBezTo>
                  <a:pt x="2834" y="293"/>
                  <a:pt x="2834" y="291"/>
                  <a:pt x="2832" y="291"/>
                </a:cubicBezTo>
                <a:cubicBezTo>
                  <a:pt x="2830" y="291"/>
                  <a:pt x="2828" y="289"/>
                  <a:pt x="2828" y="293"/>
                </a:cubicBezTo>
                <a:cubicBezTo>
                  <a:pt x="2828" y="298"/>
                  <a:pt x="2832" y="299"/>
                  <a:pt x="2833" y="302"/>
                </a:cubicBezTo>
                <a:cubicBezTo>
                  <a:pt x="2835" y="305"/>
                  <a:pt x="2835" y="309"/>
                  <a:pt x="2833" y="312"/>
                </a:cubicBezTo>
                <a:cubicBezTo>
                  <a:pt x="2832" y="313"/>
                  <a:pt x="2831" y="316"/>
                  <a:pt x="2830" y="316"/>
                </a:cubicBezTo>
                <a:cubicBezTo>
                  <a:pt x="2828" y="316"/>
                  <a:pt x="2825" y="312"/>
                  <a:pt x="2823" y="311"/>
                </a:cubicBezTo>
                <a:cubicBezTo>
                  <a:pt x="2821" y="310"/>
                  <a:pt x="2819" y="309"/>
                  <a:pt x="2816" y="308"/>
                </a:cubicBezTo>
                <a:cubicBezTo>
                  <a:pt x="2811" y="301"/>
                  <a:pt x="2811" y="301"/>
                  <a:pt x="2811" y="301"/>
                </a:cubicBezTo>
                <a:cubicBezTo>
                  <a:pt x="2810" y="300"/>
                  <a:pt x="2807" y="297"/>
                  <a:pt x="2807" y="297"/>
                </a:cubicBezTo>
                <a:cubicBezTo>
                  <a:pt x="2805" y="295"/>
                  <a:pt x="2804" y="294"/>
                  <a:pt x="2802" y="292"/>
                </a:cubicBezTo>
                <a:cubicBezTo>
                  <a:pt x="2799" y="288"/>
                  <a:pt x="2796" y="285"/>
                  <a:pt x="2792" y="282"/>
                </a:cubicBezTo>
                <a:cubicBezTo>
                  <a:pt x="2789" y="279"/>
                  <a:pt x="2787" y="282"/>
                  <a:pt x="2784" y="275"/>
                </a:cubicBezTo>
                <a:cubicBezTo>
                  <a:pt x="2781" y="269"/>
                  <a:pt x="2779" y="273"/>
                  <a:pt x="2777" y="271"/>
                </a:cubicBezTo>
                <a:cubicBezTo>
                  <a:pt x="2773" y="268"/>
                  <a:pt x="2771" y="265"/>
                  <a:pt x="2769" y="261"/>
                </a:cubicBezTo>
                <a:cubicBezTo>
                  <a:pt x="2766" y="259"/>
                  <a:pt x="2764" y="255"/>
                  <a:pt x="2764" y="251"/>
                </a:cubicBezTo>
                <a:cubicBezTo>
                  <a:pt x="2764" y="250"/>
                  <a:pt x="2767" y="249"/>
                  <a:pt x="2767" y="249"/>
                </a:cubicBezTo>
                <a:cubicBezTo>
                  <a:pt x="2766" y="247"/>
                  <a:pt x="2762" y="245"/>
                  <a:pt x="2760" y="243"/>
                </a:cubicBezTo>
                <a:cubicBezTo>
                  <a:pt x="2759" y="243"/>
                  <a:pt x="2757" y="243"/>
                  <a:pt x="2757" y="242"/>
                </a:cubicBezTo>
                <a:cubicBezTo>
                  <a:pt x="2757" y="240"/>
                  <a:pt x="2759" y="240"/>
                  <a:pt x="2761" y="239"/>
                </a:cubicBezTo>
                <a:cubicBezTo>
                  <a:pt x="2762" y="238"/>
                  <a:pt x="2764" y="239"/>
                  <a:pt x="2765" y="238"/>
                </a:cubicBezTo>
                <a:cubicBezTo>
                  <a:pt x="2767" y="237"/>
                  <a:pt x="2770" y="234"/>
                  <a:pt x="2770" y="231"/>
                </a:cubicBezTo>
                <a:cubicBezTo>
                  <a:pt x="2771" y="228"/>
                  <a:pt x="2770" y="227"/>
                  <a:pt x="2768" y="224"/>
                </a:cubicBezTo>
                <a:cubicBezTo>
                  <a:pt x="2768" y="223"/>
                  <a:pt x="2770" y="222"/>
                  <a:pt x="2771" y="219"/>
                </a:cubicBezTo>
                <a:cubicBezTo>
                  <a:pt x="2771" y="218"/>
                  <a:pt x="2769" y="215"/>
                  <a:pt x="2769" y="214"/>
                </a:cubicBezTo>
                <a:cubicBezTo>
                  <a:pt x="2773" y="212"/>
                  <a:pt x="2773" y="214"/>
                  <a:pt x="2775" y="209"/>
                </a:cubicBezTo>
                <a:cubicBezTo>
                  <a:pt x="2775" y="208"/>
                  <a:pt x="2779" y="205"/>
                  <a:pt x="2779" y="204"/>
                </a:cubicBezTo>
                <a:cubicBezTo>
                  <a:pt x="2779" y="204"/>
                  <a:pt x="2779" y="204"/>
                  <a:pt x="2779" y="204"/>
                </a:cubicBezTo>
                <a:cubicBezTo>
                  <a:pt x="2777" y="204"/>
                  <a:pt x="2776" y="205"/>
                  <a:pt x="2774" y="204"/>
                </a:cubicBezTo>
                <a:cubicBezTo>
                  <a:pt x="2773" y="203"/>
                  <a:pt x="2775" y="202"/>
                  <a:pt x="2776" y="201"/>
                </a:cubicBezTo>
                <a:cubicBezTo>
                  <a:pt x="2774" y="200"/>
                  <a:pt x="2771" y="199"/>
                  <a:pt x="2768" y="197"/>
                </a:cubicBezTo>
                <a:cubicBezTo>
                  <a:pt x="2767" y="196"/>
                  <a:pt x="2766" y="195"/>
                  <a:pt x="2767" y="195"/>
                </a:cubicBezTo>
                <a:cubicBezTo>
                  <a:pt x="2769" y="195"/>
                  <a:pt x="2766" y="194"/>
                  <a:pt x="2770" y="192"/>
                </a:cubicBezTo>
                <a:cubicBezTo>
                  <a:pt x="2768" y="191"/>
                  <a:pt x="2768" y="191"/>
                  <a:pt x="2768" y="191"/>
                </a:cubicBezTo>
                <a:cubicBezTo>
                  <a:pt x="2768" y="191"/>
                  <a:pt x="2764" y="191"/>
                  <a:pt x="2763" y="191"/>
                </a:cubicBezTo>
                <a:cubicBezTo>
                  <a:pt x="2763" y="191"/>
                  <a:pt x="2762" y="191"/>
                  <a:pt x="2761" y="191"/>
                </a:cubicBezTo>
                <a:cubicBezTo>
                  <a:pt x="2762" y="193"/>
                  <a:pt x="2762" y="195"/>
                  <a:pt x="2764" y="197"/>
                </a:cubicBezTo>
                <a:cubicBezTo>
                  <a:pt x="2764" y="197"/>
                  <a:pt x="2766" y="196"/>
                  <a:pt x="2766" y="197"/>
                </a:cubicBezTo>
                <a:cubicBezTo>
                  <a:pt x="2767" y="198"/>
                  <a:pt x="2766" y="202"/>
                  <a:pt x="2765" y="201"/>
                </a:cubicBezTo>
                <a:cubicBezTo>
                  <a:pt x="2763" y="201"/>
                  <a:pt x="2762" y="201"/>
                  <a:pt x="2760" y="203"/>
                </a:cubicBezTo>
                <a:cubicBezTo>
                  <a:pt x="2761" y="212"/>
                  <a:pt x="2760" y="211"/>
                  <a:pt x="2754" y="209"/>
                </a:cubicBezTo>
                <a:cubicBezTo>
                  <a:pt x="2753" y="209"/>
                  <a:pt x="2753" y="208"/>
                  <a:pt x="2753" y="208"/>
                </a:cubicBezTo>
                <a:cubicBezTo>
                  <a:pt x="2750" y="205"/>
                  <a:pt x="2750" y="207"/>
                  <a:pt x="2748" y="206"/>
                </a:cubicBezTo>
                <a:cubicBezTo>
                  <a:pt x="2742" y="204"/>
                  <a:pt x="2743" y="203"/>
                  <a:pt x="2741" y="199"/>
                </a:cubicBezTo>
                <a:cubicBezTo>
                  <a:pt x="2740" y="199"/>
                  <a:pt x="2738" y="199"/>
                  <a:pt x="2737" y="198"/>
                </a:cubicBezTo>
                <a:cubicBezTo>
                  <a:pt x="2736" y="198"/>
                  <a:pt x="2734" y="200"/>
                  <a:pt x="2733" y="200"/>
                </a:cubicBezTo>
                <a:cubicBezTo>
                  <a:pt x="2733" y="200"/>
                  <a:pt x="2723" y="199"/>
                  <a:pt x="2722" y="199"/>
                </a:cubicBezTo>
                <a:cubicBezTo>
                  <a:pt x="2721" y="199"/>
                  <a:pt x="2719" y="200"/>
                  <a:pt x="2718" y="201"/>
                </a:cubicBezTo>
                <a:cubicBezTo>
                  <a:pt x="2718" y="203"/>
                  <a:pt x="2718" y="205"/>
                  <a:pt x="2719" y="207"/>
                </a:cubicBezTo>
                <a:cubicBezTo>
                  <a:pt x="2720" y="212"/>
                  <a:pt x="2717" y="211"/>
                  <a:pt x="2717" y="213"/>
                </a:cubicBezTo>
                <a:cubicBezTo>
                  <a:pt x="2717" y="213"/>
                  <a:pt x="2717" y="213"/>
                  <a:pt x="2717" y="213"/>
                </a:cubicBezTo>
                <a:cubicBezTo>
                  <a:pt x="2720" y="214"/>
                  <a:pt x="2716" y="216"/>
                  <a:pt x="2716" y="218"/>
                </a:cubicBezTo>
                <a:cubicBezTo>
                  <a:pt x="2717" y="218"/>
                  <a:pt x="2717" y="218"/>
                  <a:pt x="2717" y="218"/>
                </a:cubicBezTo>
                <a:cubicBezTo>
                  <a:pt x="2717" y="219"/>
                  <a:pt x="2717" y="222"/>
                  <a:pt x="2717" y="223"/>
                </a:cubicBezTo>
                <a:cubicBezTo>
                  <a:pt x="2719" y="223"/>
                  <a:pt x="2717" y="220"/>
                  <a:pt x="2726" y="223"/>
                </a:cubicBezTo>
                <a:cubicBezTo>
                  <a:pt x="2727" y="223"/>
                  <a:pt x="2727" y="223"/>
                  <a:pt x="2727" y="223"/>
                </a:cubicBezTo>
                <a:cubicBezTo>
                  <a:pt x="2727" y="224"/>
                  <a:pt x="2730" y="226"/>
                  <a:pt x="2728" y="227"/>
                </a:cubicBezTo>
                <a:cubicBezTo>
                  <a:pt x="2726" y="229"/>
                  <a:pt x="2723" y="227"/>
                  <a:pt x="2721" y="226"/>
                </a:cubicBezTo>
                <a:cubicBezTo>
                  <a:pt x="2720" y="226"/>
                  <a:pt x="2719" y="225"/>
                  <a:pt x="2718" y="226"/>
                </a:cubicBezTo>
                <a:cubicBezTo>
                  <a:pt x="2716" y="227"/>
                  <a:pt x="2714" y="232"/>
                  <a:pt x="2712" y="228"/>
                </a:cubicBezTo>
                <a:cubicBezTo>
                  <a:pt x="2710" y="225"/>
                  <a:pt x="2709" y="228"/>
                  <a:pt x="2707" y="229"/>
                </a:cubicBezTo>
                <a:cubicBezTo>
                  <a:pt x="2707" y="229"/>
                  <a:pt x="2703" y="230"/>
                  <a:pt x="2701" y="230"/>
                </a:cubicBezTo>
                <a:cubicBezTo>
                  <a:pt x="2699" y="230"/>
                  <a:pt x="2699" y="228"/>
                  <a:pt x="2699" y="228"/>
                </a:cubicBezTo>
                <a:cubicBezTo>
                  <a:pt x="2699" y="227"/>
                  <a:pt x="2701" y="227"/>
                  <a:pt x="2701" y="227"/>
                </a:cubicBezTo>
                <a:cubicBezTo>
                  <a:pt x="2704" y="227"/>
                  <a:pt x="2704" y="226"/>
                  <a:pt x="2704" y="224"/>
                </a:cubicBezTo>
                <a:cubicBezTo>
                  <a:pt x="2703" y="223"/>
                  <a:pt x="2701" y="223"/>
                  <a:pt x="2699" y="222"/>
                </a:cubicBezTo>
                <a:cubicBezTo>
                  <a:pt x="2698" y="222"/>
                  <a:pt x="2696" y="221"/>
                  <a:pt x="2696" y="221"/>
                </a:cubicBezTo>
                <a:cubicBezTo>
                  <a:pt x="2691" y="223"/>
                  <a:pt x="2691" y="223"/>
                  <a:pt x="2691" y="223"/>
                </a:cubicBezTo>
                <a:cubicBezTo>
                  <a:pt x="2687" y="224"/>
                  <a:pt x="2683" y="220"/>
                  <a:pt x="2679" y="219"/>
                </a:cubicBezTo>
                <a:cubicBezTo>
                  <a:pt x="2678" y="218"/>
                  <a:pt x="2676" y="220"/>
                  <a:pt x="2678" y="221"/>
                </a:cubicBezTo>
                <a:cubicBezTo>
                  <a:pt x="2683" y="223"/>
                  <a:pt x="2679" y="228"/>
                  <a:pt x="2673" y="223"/>
                </a:cubicBezTo>
                <a:cubicBezTo>
                  <a:pt x="2670" y="222"/>
                  <a:pt x="2669" y="226"/>
                  <a:pt x="2664" y="224"/>
                </a:cubicBezTo>
                <a:cubicBezTo>
                  <a:pt x="2661" y="223"/>
                  <a:pt x="2660" y="223"/>
                  <a:pt x="2658" y="223"/>
                </a:cubicBezTo>
                <a:cubicBezTo>
                  <a:pt x="2658" y="223"/>
                  <a:pt x="2659" y="223"/>
                  <a:pt x="2659" y="223"/>
                </a:cubicBezTo>
                <a:cubicBezTo>
                  <a:pt x="2660" y="224"/>
                  <a:pt x="2658" y="226"/>
                  <a:pt x="2657" y="226"/>
                </a:cubicBezTo>
                <a:cubicBezTo>
                  <a:pt x="2655" y="226"/>
                  <a:pt x="2652" y="223"/>
                  <a:pt x="2651" y="222"/>
                </a:cubicBezTo>
                <a:cubicBezTo>
                  <a:pt x="2649" y="222"/>
                  <a:pt x="2638" y="223"/>
                  <a:pt x="2637" y="223"/>
                </a:cubicBezTo>
                <a:cubicBezTo>
                  <a:pt x="2632" y="223"/>
                  <a:pt x="2632" y="223"/>
                  <a:pt x="2632" y="223"/>
                </a:cubicBezTo>
                <a:cubicBezTo>
                  <a:pt x="2631" y="224"/>
                  <a:pt x="2629" y="225"/>
                  <a:pt x="2628" y="225"/>
                </a:cubicBezTo>
                <a:cubicBezTo>
                  <a:pt x="2628" y="225"/>
                  <a:pt x="2627" y="227"/>
                  <a:pt x="2627" y="228"/>
                </a:cubicBezTo>
                <a:cubicBezTo>
                  <a:pt x="2627" y="230"/>
                  <a:pt x="2627" y="230"/>
                  <a:pt x="2627" y="230"/>
                </a:cubicBezTo>
                <a:cubicBezTo>
                  <a:pt x="2627" y="231"/>
                  <a:pt x="2624" y="232"/>
                  <a:pt x="2623" y="233"/>
                </a:cubicBezTo>
                <a:cubicBezTo>
                  <a:pt x="2622" y="233"/>
                  <a:pt x="2622" y="234"/>
                  <a:pt x="2622" y="234"/>
                </a:cubicBezTo>
                <a:cubicBezTo>
                  <a:pt x="2622" y="235"/>
                  <a:pt x="2623" y="237"/>
                  <a:pt x="2623" y="237"/>
                </a:cubicBezTo>
                <a:cubicBezTo>
                  <a:pt x="2624" y="241"/>
                  <a:pt x="2625" y="238"/>
                  <a:pt x="2622" y="243"/>
                </a:cubicBezTo>
                <a:cubicBezTo>
                  <a:pt x="2616" y="250"/>
                  <a:pt x="2620" y="248"/>
                  <a:pt x="2617" y="254"/>
                </a:cubicBezTo>
                <a:cubicBezTo>
                  <a:pt x="2619" y="256"/>
                  <a:pt x="2617" y="257"/>
                  <a:pt x="2616" y="259"/>
                </a:cubicBezTo>
                <a:cubicBezTo>
                  <a:pt x="2615" y="260"/>
                  <a:pt x="2615" y="260"/>
                  <a:pt x="2614" y="262"/>
                </a:cubicBezTo>
                <a:cubicBezTo>
                  <a:pt x="2612" y="270"/>
                  <a:pt x="2610" y="268"/>
                  <a:pt x="2607" y="271"/>
                </a:cubicBezTo>
                <a:cubicBezTo>
                  <a:pt x="2608" y="272"/>
                  <a:pt x="2608" y="272"/>
                  <a:pt x="2610" y="272"/>
                </a:cubicBezTo>
                <a:cubicBezTo>
                  <a:pt x="2612" y="272"/>
                  <a:pt x="2613" y="273"/>
                  <a:pt x="2614" y="273"/>
                </a:cubicBezTo>
                <a:cubicBezTo>
                  <a:pt x="2615" y="273"/>
                  <a:pt x="2615" y="274"/>
                  <a:pt x="2615" y="274"/>
                </a:cubicBezTo>
                <a:cubicBezTo>
                  <a:pt x="2617" y="274"/>
                  <a:pt x="2622" y="274"/>
                  <a:pt x="2623" y="274"/>
                </a:cubicBezTo>
                <a:cubicBezTo>
                  <a:pt x="2626" y="273"/>
                  <a:pt x="2626" y="274"/>
                  <a:pt x="2627" y="278"/>
                </a:cubicBezTo>
                <a:cubicBezTo>
                  <a:pt x="2628" y="279"/>
                  <a:pt x="2628" y="279"/>
                  <a:pt x="2628" y="280"/>
                </a:cubicBezTo>
                <a:cubicBezTo>
                  <a:pt x="2629" y="280"/>
                  <a:pt x="2629" y="281"/>
                  <a:pt x="2629" y="281"/>
                </a:cubicBezTo>
                <a:cubicBezTo>
                  <a:pt x="2630" y="281"/>
                  <a:pt x="2631" y="281"/>
                  <a:pt x="2631" y="281"/>
                </a:cubicBezTo>
                <a:cubicBezTo>
                  <a:pt x="2631" y="280"/>
                  <a:pt x="2631" y="280"/>
                  <a:pt x="2630" y="279"/>
                </a:cubicBezTo>
                <a:cubicBezTo>
                  <a:pt x="2629" y="278"/>
                  <a:pt x="2630" y="278"/>
                  <a:pt x="2631" y="277"/>
                </a:cubicBezTo>
                <a:cubicBezTo>
                  <a:pt x="2632" y="275"/>
                  <a:pt x="2634" y="272"/>
                  <a:pt x="2634" y="278"/>
                </a:cubicBezTo>
                <a:cubicBezTo>
                  <a:pt x="2634" y="278"/>
                  <a:pt x="2636" y="280"/>
                  <a:pt x="2637" y="279"/>
                </a:cubicBezTo>
                <a:cubicBezTo>
                  <a:pt x="2636" y="278"/>
                  <a:pt x="2638" y="279"/>
                  <a:pt x="2638" y="278"/>
                </a:cubicBezTo>
                <a:cubicBezTo>
                  <a:pt x="2639" y="278"/>
                  <a:pt x="2640" y="279"/>
                  <a:pt x="2640" y="280"/>
                </a:cubicBezTo>
                <a:cubicBezTo>
                  <a:pt x="2638" y="285"/>
                  <a:pt x="2637" y="282"/>
                  <a:pt x="2637" y="284"/>
                </a:cubicBezTo>
                <a:cubicBezTo>
                  <a:pt x="2639" y="284"/>
                  <a:pt x="2640" y="284"/>
                  <a:pt x="2643" y="284"/>
                </a:cubicBezTo>
                <a:cubicBezTo>
                  <a:pt x="2643" y="281"/>
                  <a:pt x="2640" y="282"/>
                  <a:pt x="2644" y="280"/>
                </a:cubicBezTo>
                <a:cubicBezTo>
                  <a:pt x="2643" y="280"/>
                  <a:pt x="2642" y="278"/>
                  <a:pt x="2643" y="278"/>
                </a:cubicBezTo>
                <a:cubicBezTo>
                  <a:pt x="2643" y="277"/>
                  <a:pt x="2648" y="278"/>
                  <a:pt x="2649" y="278"/>
                </a:cubicBezTo>
                <a:cubicBezTo>
                  <a:pt x="2649" y="277"/>
                  <a:pt x="2650" y="276"/>
                  <a:pt x="2651" y="276"/>
                </a:cubicBezTo>
                <a:cubicBezTo>
                  <a:pt x="2651" y="276"/>
                  <a:pt x="2652" y="275"/>
                  <a:pt x="2653" y="277"/>
                </a:cubicBezTo>
                <a:cubicBezTo>
                  <a:pt x="2654" y="278"/>
                  <a:pt x="2656" y="278"/>
                  <a:pt x="2655" y="279"/>
                </a:cubicBezTo>
                <a:cubicBezTo>
                  <a:pt x="2662" y="280"/>
                  <a:pt x="2658" y="279"/>
                  <a:pt x="2664" y="283"/>
                </a:cubicBezTo>
                <a:cubicBezTo>
                  <a:pt x="2669" y="286"/>
                  <a:pt x="2677" y="284"/>
                  <a:pt x="2677" y="290"/>
                </a:cubicBezTo>
                <a:cubicBezTo>
                  <a:pt x="2677" y="291"/>
                  <a:pt x="2677" y="292"/>
                  <a:pt x="2676" y="293"/>
                </a:cubicBezTo>
                <a:cubicBezTo>
                  <a:pt x="2677" y="293"/>
                  <a:pt x="2677" y="293"/>
                  <a:pt x="2677" y="293"/>
                </a:cubicBezTo>
                <a:cubicBezTo>
                  <a:pt x="2677" y="293"/>
                  <a:pt x="2678" y="294"/>
                  <a:pt x="2678" y="295"/>
                </a:cubicBezTo>
                <a:cubicBezTo>
                  <a:pt x="2679" y="297"/>
                  <a:pt x="2680" y="298"/>
                  <a:pt x="2680" y="299"/>
                </a:cubicBezTo>
                <a:cubicBezTo>
                  <a:pt x="2680" y="299"/>
                  <a:pt x="2680" y="299"/>
                  <a:pt x="2680" y="299"/>
                </a:cubicBezTo>
                <a:cubicBezTo>
                  <a:pt x="2685" y="299"/>
                  <a:pt x="2685" y="299"/>
                  <a:pt x="2685" y="300"/>
                </a:cubicBezTo>
                <a:cubicBezTo>
                  <a:pt x="2685" y="301"/>
                  <a:pt x="2685" y="301"/>
                  <a:pt x="2685" y="302"/>
                </a:cubicBezTo>
                <a:cubicBezTo>
                  <a:pt x="2686" y="301"/>
                  <a:pt x="2686" y="306"/>
                  <a:pt x="2687" y="307"/>
                </a:cubicBezTo>
                <a:cubicBezTo>
                  <a:pt x="2687" y="309"/>
                  <a:pt x="2687" y="310"/>
                  <a:pt x="2687" y="310"/>
                </a:cubicBezTo>
                <a:cubicBezTo>
                  <a:pt x="2687" y="310"/>
                  <a:pt x="2687" y="313"/>
                  <a:pt x="2687" y="314"/>
                </a:cubicBezTo>
                <a:cubicBezTo>
                  <a:pt x="2687" y="315"/>
                  <a:pt x="2691" y="320"/>
                  <a:pt x="2692" y="321"/>
                </a:cubicBezTo>
                <a:cubicBezTo>
                  <a:pt x="2694" y="324"/>
                  <a:pt x="2697" y="327"/>
                  <a:pt x="2698" y="330"/>
                </a:cubicBezTo>
                <a:cubicBezTo>
                  <a:pt x="2699" y="333"/>
                  <a:pt x="2702" y="336"/>
                  <a:pt x="2703" y="339"/>
                </a:cubicBezTo>
                <a:cubicBezTo>
                  <a:pt x="2706" y="345"/>
                  <a:pt x="2703" y="344"/>
                  <a:pt x="2702" y="350"/>
                </a:cubicBezTo>
                <a:cubicBezTo>
                  <a:pt x="2702" y="354"/>
                  <a:pt x="2703" y="354"/>
                  <a:pt x="2702" y="355"/>
                </a:cubicBezTo>
                <a:cubicBezTo>
                  <a:pt x="2698" y="358"/>
                  <a:pt x="2703" y="362"/>
                  <a:pt x="2703" y="364"/>
                </a:cubicBezTo>
                <a:cubicBezTo>
                  <a:pt x="2703" y="365"/>
                  <a:pt x="2701" y="372"/>
                  <a:pt x="2701" y="374"/>
                </a:cubicBezTo>
                <a:cubicBezTo>
                  <a:pt x="2698" y="379"/>
                  <a:pt x="2698" y="375"/>
                  <a:pt x="2698" y="382"/>
                </a:cubicBezTo>
                <a:cubicBezTo>
                  <a:pt x="2698" y="384"/>
                  <a:pt x="2695" y="388"/>
                  <a:pt x="2695" y="390"/>
                </a:cubicBezTo>
                <a:cubicBezTo>
                  <a:pt x="2695" y="392"/>
                  <a:pt x="2699" y="400"/>
                  <a:pt x="2695" y="399"/>
                </a:cubicBezTo>
                <a:cubicBezTo>
                  <a:pt x="2691" y="403"/>
                  <a:pt x="2691" y="403"/>
                  <a:pt x="2691" y="403"/>
                </a:cubicBezTo>
                <a:cubicBezTo>
                  <a:pt x="2687" y="406"/>
                  <a:pt x="2690" y="406"/>
                  <a:pt x="2685" y="406"/>
                </a:cubicBezTo>
                <a:cubicBezTo>
                  <a:pt x="2685" y="406"/>
                  <a:pt x="2682" y="407"/>
                  <a:pt x="2681" y="407"/>
                </a:cubicBezTo>
                <a:cubicBezTo>
                  <a:pt x="2680" y="407"/>
                  <a:pt x="2675" y="408"/>
                  <a:pt x="2674" y="408"/>
                </a:cubicBezTo>
                <a:cubicBezTo>
                  <a:pt x="2673" y="408"/>
                  <a:pt x="2670" y="405"/>
                  <a:pt x="2669" y="404"/>
                </a:cubicBezTo>
                <a:cubicBezTo>
                  <a:pt x="2669" y="404"/>
                  <a:pt x="2669" y="400"/>
                  <a:pt x="2668" y="400"/>
                </a:cubicBezTo>
                <a:cubicBezTo>
                  <a:pt x="2667" y="400"/>
                  <a:pt x="2667" y="400"/>
                  <a:pt x="2666" y="401"/>
                </a:cubicBezTo>
                <a:cubicBezTo>
                  <a:pt x="2665" y="407"/>
                  <a:pt x="2665" y="405"/>
                  <a:pt x="2663" y="411"/>
                </a:cubicBezTo>
                <a:cubicBezTo>
                  <a:pt x="2662" y="411"/>
                  <a:pt x="2662" y="410"/>
                  <a:pt x="2661" y="410"/>
                </a:cubicBezTo>
                <a:cubicBezTo>
                  <a:pt x="2661" y="412"/>
                  <a:pt x="2657" y="414"/>
                  <a:pt x="2655" y="416"/>
                </a:cubicBezTo>
                <a:cubicBezTo>
                  <a:pt x="2655" y="417"/>
                  <a:pt x="2659" y="421"/>
                  <a:pt x="2659" y="422"/>
                </a:cubicBezTo>
                <a:cubicBezTo>
                  <a:pt x="2660" y="424"/>
                  <a:pt x="2659" y="425"/>
                  <a:pt x="2662" y="427"/>
                </a:cubicBezTo>
                <a:cubicBezTo>
                  <a:pt x="2663" y="428"/>
                  <a:pt x="2663" y="429"/>
                  <a:pt x="2662" y="429"/>
                </a:cubicBezTo>
                <a:cubicBezTo>
                  <a:pt x="2661" y="429"/>
                  <a:pt x="2660" y="428"/>
                  <a:pt x="2659" y="429"/>
                </a:cubicBezTo>
                <a:cubicBezTo>
                  <a:pt x="2659" y="430"/>
                  <a:pt x="2656" y="432"/>
                  <a:pt x="2656" y="432"/>
                </a:cubicBezTo>
                <a:cubicBezTo>
                  <a:pt x="2656" y="434"/>
                  <a:pt x="2658" y="435"/>
                  <a:pt x="2653" y="437"/>
                </a:cubicBezTo>
                <a:cubicBezTo>
                  <a:pt x="2651" y="438"/>
                  <a:pt x="2651" y="438"/>
                  <a:pt x="2651" y="438"/>
                </a:cubicBezTo>
                <a:cubicBezTo>
                  <a:pt x="2647" y="441"/>
                  <a:pt x="2645" y="442"/>
                  <a:pt x="2646" y="444"/>
                </a:cubicBezTo>
                <a:cubicBezTo>
                  <a:pt x="2646" y="446"/>
                  <a:pt x="2645" y="446"/>
                  <a:pt x="2648" y="447"/>
                </a:cubicBezTo>
                <a:cubicBezTo>
                  <a:pt x="2650" y="447"/>
                  <a:pt x="2653" y="448"/>
                  <a:pt x="2654" y="450"/>
                </a:cubicBezTo>
                <a:cubicBezTo>
                  <a:pt x="2654" y="451"/>
                  <a:pt x="2656" y="451"/>
                  <a:pt x="2660" y="453"/>
                </a:cubicBezTo>
                <a:cubicBezTo>
                  <a:pt x="2662" y="454"/>
                  <a:pt x="2663" y="455"/>
                  <a:pt x="2663" y="456"/>
                </a:cubicBezTo>
                <a:cubicBezTo>
                  <a:pt x="2674" y="465"/>
                  <a:pt x="2674" y="465"/>
                  <a:pt x="2674" y="465"/>
                </a:cubicBezTo>
                <a:cubicBezTo>
                  <a:pt x="2675" y="466"/>
                  <a:pt x="2679" y="471"/>
                  <a:pt x="2679" y="471"/>
                </a:cubicBezTo>
                <a:cubicBezTo>
                  <a:pt x="2680" y="472"/>
                  <a:pt x="2682" y="477"/>
                  <a:pt x="2683" y="479"/>
                </a:cubicBezTo>
                <a:cubicBezTo>
                  <a:pt x="2684" y="483"/>
                  <a:pt x="2685" y="482"/>
                  <a:pt x="2686" y="484"/>
                </a:cubicBezTo>
                <a:cubicBezTo>
                  <a:pt x="2686" y="486"/>
                  <a:pt x="2688" y="489"/>
                  <a:pt x="2687" y="489"/>
                </a:cubicBezTo>
                <a:cubicBezTo>
                  <a:pt x="2687" y="490"/>
                  <a:pt x="2687" y="492"/>
                  <a:pt x="2687" y="493"/>
                </a:cubicBezTo>
                <a:cubicBezTo>
                  <a:pt x="2686" y="496"/>
                  <a:pt x="2684" y="495"/>
                  <a:pt x="2681" y="494"/>
                </a:cubicBezTo>
                <a:cubicBezTo>
                  <a:pt x="2681" y="495"/>
                  <a:pt x="2681" y="496"/>
                  <a:pt x="2681" y="496"/>
                </a:cubicBezTo>
                <a:cubicBezTo>
                  <a:pt x="2682" y="496"/>
                  <a:pt x="2682" y="495"/>
                  <a:pt x="2683" y="495"/>
                </a:cubicBezTo>
                <a:cubicBezTo>
                  <a:pt x="2684" y="495"/>
                  <a:pt x="2684" y="499"/>
                  <a:pt x="2682" y="499"/>
                </a:cubicBezTo>
                <a:cubicBezTo>
                  <a:pt x="2681" y="499"/>
                  <a:pt x="2681" y="499"/>
                  <a:pt x="2680" y="498"/>
                </a:cubicBezTo>
                <a:cubicBezTo>
                  <a:pt x="2679" y="496"/>
                  <a:pt x="2678" y="498"/>
                  <a:pt x="2677" y="497"/>
                </a:cubicBezTo>
                <a:cubicBezTo>
                  <a:pt x="2675" y="499"/>
                  <a:pt x="2675" y="498"/>
                  <a:pt x="2673" y="499"/>
                </a:cubicBezTo>
                <a:cubicBezTo>
                  <a:pt x="2673" y="499"/>
                  <a:pt x="2674" y="503"/>
                  <a:pt x="2672" y="502"/>
                </a:cubicBezTo>
                <a:cubicBezTo>
                  <a:pt x="2671" y="502"/>
                  <a:pt x="2670" y="502"/>
                  <a:pt x="2670" y="501"/>
                </a:cubicBezTo>
                <a:cubicBezTo>
                  <a:pt x="2670" y="499"/>
                  <a:pt x="2670" y="499"/>
                  <a:pt x="2670" y="499"/>
                </a:cubicBezTo>
                <a:cubicBezTo>
                  <a:pt x="2669" y="499"/>
                  <a:pt x="2669" y="499"/>
                  <a:pt x="2669" y="500"/>
                </a:cubicBezTo>
                <a:cubicBezTo>
                  <a:pt x="2668" y="502"/>
                  <a:pt x="2667" y="502"/>
                  <a:pt x="2666" y="501"/>
                </a:cubicBezTo>
                <a:cubicBezTo>
                  <a:pt x="2666" y="502"/>
                  <a:pt x="2666" y="503"/>
                  <a:pt x="2664" y="503"/>
                </a:cubicBezTo>
                <a:cubicBezTo>
                  <a:pt x="2663" y="502"/>
                  <a:pt x="2663" y="502"/>
                  <a:pt x="2663" y="501"/>
                </a:cubicBezTo>
                <a:cubicBezTo>
                  <a:pt x="2663" y="502"/>
                  <a:pt x="2662" y="503"/>
                  <a:pt x="2662" y="503"/>
                </a:cubicBezTo>
                <a:cubicBezTo>
                  <a:pt x="2661" y="503"/>
                  <a:pt x="2658" y="502"/>
                  <a:pt x="2660" y="501"/>
                </a:cubicBezTo>
                <a:cubicBezTo>
                  <a:pt x="2660" y="501"/>
                  <a:pt x="2660" y="501"/>
                  <a:pt x="2660" y="500"/>
                </a:cubicBezTo>
                <a:cubicBezTo>
                  <a:pt x="2660" y="500"/>
                  <a:pt x="2660" y="500"/>
                  <a:pt x="2660" y="500"/>
                </a:cubicBezTo>
                <a:cubicBezTo>
                  <a:pt x="2660" y="499"/>
                  <a:pt x="2661" y="499"/>
                  <a:pt x="2661" y="499"/>
                </a:cubicBezTo>
                <a:cubicBezTo>
                  <a:pt x="2661" y="499"/>
                  <a:pt x="2661" y="499"/>
                  <a:pt x="2661" y="499"/>
                </a:cubicBezTo>
                <a:cubicBezTo>
                  <a:pt x="2659" y="498"/>
                  <a:pt x="2660" y="496"/>
                  <a:pt x="2659" y="494"/>
                </a:cubicBezTo>
                <a:cubicBezTo>
                  <a:pt x="2659" y="494"/>
                  <a:pt x="2658" y="494"/>
                  <a:pt x="2658" y="493"/>
                </a:cubicBezTo>
                <a:cubicBezTo>
                  <a:pt x="2657" y="493"/>
                  <a:pt x="2658" y="491"/>
                  <a:pt x="2658" y="491"/>
                </a:cubicBezTo>
                <a:cubicBezTo>
                  <a:pt x="2658" y="489"/>
                  <a:pt x="2658" y="490"/>
                  <a:pt x="2657" y="488"/>
                </a:cubicBezTo>
                <a:cubicBezTo>
                  <a:pt x="2656" y="488"/>
                  <a:pt x="2658" y="487"/>
                  <a:pt x="2659" y="486"/>
                </a:cubicBezTo>
                <a:cubicBezTo>
                  <a:pt x="2659" y="486"/>
                  <a:pt x="2658" y="486"/>
                  <a:pt x="2658" y="484"/>
                </a:cubicBezTo>
                <a:cubicBezTo>
                  <a:pt x="2657" y="484"/>
                  <a:pt x="2657" y="484"/>
                  <a:pt x="2657" y="484"/>
                </a:cubicBezTo>
                <a:cubicBezTo>
                  <a:pt x="2657" y="483"/>
                  <a:pt x="2653" y="477"/>
                  <a:pt x="2652" y="476"/>
                </a:cubicBezTo>
                <a:cubicBezTo>
                  <a:pt x="2651" y="477"/>
                  <a:pt x="2645" y="476"/>
                  <a:pt x="2651" y="472"/>
                </a:cubicBezTo>
                <a:cubicBezTo>
                  <a:pt x="2652" y="471"/>
                  <a:pt x="2652" y="474"/>
                  <a:pt x="2655" y="473"/>
                </a:cubicBezTo>
                <a:cubicBezTo>
                  <a:pt x="2653" y="472"/>
                  <a:pt x="2653" y="470"/>
                  <a:pt x="2652" y="468"/>
                </a:cubicBezTo>
                <a:cubicBezTo>
                  <a:pt x="2651" y="467"/>
                  <a:pt x="2649" y="466"/>
                  <a:pt x="2648" y="465"/>
                </a:cubicBezTo>
                <a:cubicBezTo>
                  <a:pt x="2648" y="465"/>
                  <a:pt x="2648" y="465"/>
                  <a:pt x="2648" y="465"/>
                </a:cubicBezTo>
                <a:cubicBezTo>
                  <a:pt x="2646" y="465"/>
                  <a:pt x="2647" y="466"/>
                  <a:pt x="2645" y="463"/>
                </a:cubicBezTo>
                <a:cubicBezTo>
                  <a:pt x="2644" y="464"/>
                  <a:pt x="2643" y="463"/>
                  <a:pt x="2641" y="463"/>
                </a:cubicBezTo>
                <a:cubicBezTo>
                  <a:pt x="2638" y="462"/>
                  <a:pt x="2632" y="463"/>
                  <a:pt x="2630" y="459"/>
                </a:cubicBezTo>
                <a:cubicBezTo>
                  <a:pt x="2628" y="457"/>
                  <a:pt x="2628" y="453"/>
                  <a:pt x="2628" y="451"/>
                </a:cubicBezTo>
                <a:cubicBezTo>
                  <a:pt x="2628" y="449"/>
                  <a:pt x="2628" y="448"/>
                  <a:pt x="2627" y="447"/>
                </a:cubicBezTo>
                <a:cubicBezTo>
                  <a:pt x="2626" y="443"/>
                  <a:pt x="2627" y="444"/>
                  <a:pt x="2625" y="443"/>
                </a:cubicBezTo>
                <a:cubicBezTo>
                  <a:pt x="2624" y="442"/>
                  <a:pt x="2622" y="442"/>
                  <a:pt x="2621" y="442"/>
                </a:cubicBezTo>
                <a:cubicBezTo>
                  <a:pt x="2616" y="441"/>
                  <a:pt x="2617" y="441"/>
                  <a:pt x="2615" y="439"/>
                </a:cubicBezTo>
                <a:cubicBezTo>
                  <a:pt x="2614" y="440"/>
                  <a:pt x="2613" y="441"/>
                  <a:pt x="2611" y="441"/>
                </a:cubicBezTo>
                <a:cubicBezTo>
                  <a:pt x="2609" y="441"/>
                  <a:pt x="2607" y="442"/>
                  <a:pt x="2606" y="443"/>
                </a:cubicBezTo>
                <a:cubicBezTo>
                  <a:pt x="2600" y="445"/>
                  <a:pt x="2602" y="445"/>
                  <a:pt x="2599" y="448"/>
                </a:cubicBezTo>
                <a:cubicBezTo>
                  <a:pt x="2595" y="455"/>
                  <a:pt x="2589" y="451"/>
                  <a:pt x="2590" y="450"/>
                </a:cubicBezTo>
                <a:cubicBezTo>
                  <a:pt x="2592" y="448"/>
                  <a:pt x="2596" y="450"/>
                  <a:pt x="2596" y="447"/>
                </a:cubicBezTo>
                <a:cubicBezTo>
                  <a:pt x="2596" y="445"/>
                  <a:pt x="2594" y="445"/>
                  <a:pt x="2592" y="445"/>
                </a:cubicBezTo>
                <a:cubicBezTo>
                  <a:pt x="2588" y="446"/>
                  <a:pt x="2587" y="444"/>
                  <a:pt x="2589" y="440"/>
                </a:cubicBezTo>
                <a:cubicBezTo>
                  <a:pt x="2590" y="438"/>
                  <a:pt x="2593" y="438"/>
                  <a:pt x="2593" y="434"/>
                </a:cubicBezTo>
                <a:cubicBezTo>
                  <a:pt x="2593" y="432"/>
                  <a:pt x="2590" y="431"/>
                  <a:pt x="2588" y="430"/>
                </a:cubicBezTo>
                <a:cubicBezTo>
                  <a:pt x="2586" y="429"/>
                  <a:pt x="2584" y="428"/>
                  <a:pt x="2582" y="428"/>
                </a:cubicBezTo>
                <a:cubicBezTo>
                  <a:pt x="2581" y="428"/>
                  <a:pt x="2581" y="429"/>
                  <a:pt x="2580" y="430"/>
                </a:cubicBezTo>
                <a:cubicBezTo>
                  <a:pt x="2578" y="433"/>
                  <a:pt x="2579" y="436"/>
                  <a:pt x="2575" y="437"/>
                </a:cubicBezTo>
                <a:cubicBezTo>
                  <a:pt x="2574" y="441"/>
                  <a:pt x="2573" y="439"/>
                  <a:pt x="2571" y="439"/>
                </a:cubicBezTo>
                <a:cubicBezTo>
                  <a:pt x="2570" y="439"/>
                  <a:pt x="2570" y="442"/>
                  <a:pt x="2570" y="442"/>
                </a:cubicBezTo>
                <a:cubicBezTo>
                  <a:pt x="2571" y="443"/>
                  <a:pt x="2571" y="445"/>
                  <a:pt x="2571" y="446"/>
                </a:cubicBezTo>
                <a:cubicBezTo>
                  <a:pt x="2571" y="446"/>
                  <a:pt x="2571" y="449"/>
                  <a:pt x="2570" y="449"/>
                </a:cubicBezTo>
                <a:cubicBezTo>
                  <a:pt x="2567" y="448"/>
                  <a:pt x="2567" y="448"/>
                  <a:pt x="2567" y="448"/>
                </a:cubicBezTo>
                <a:cubicBezTo>
                  <a:pt x="2565" y="448"/>
                  <a:pt x="2565" y="448"/>
                  <a:pt x="2565" y="448"/>
                </a:cubicBezTo>
                <a:cubicBezTo>
                  <a:pt x="2564" y="449"/>
                  <a:pt x="2564" y="449"/>
                  <a:pt x="2563" y="449"/>
                </a:cubicBezTo>
                <a:cubicBezTo>
                  <a:pt x="2561" y="449"/>
                  <a:pt x="2562" y="446"/>
                  <a:pt x="2559" y="448"/>
                </a:cubicBezTo>
                <a:cubicBezTo>
                  <a:pt x="2559" y="449"/>
                  <a:pt x="2559" y="451"/>
                  <a:pt x="2558" y="452"/>
                </a:cubicBezTo>
                <a:cubicBezTo>
                  <a:pt x="2561" y="454"/>
                  <a:pt x="2564" y="457"/>
                  <a:pt x="2566" y="458"/>
                </a:cubicBezTo>
                <a:cubicBezTo>
                  <a:pt x="2567" y="458"/>
                  <a:pt x="2569" y="458"/>
                  <a:pt x="2570" y="459"/>
                </a:cubicBezTo>
                <a:cubicBezTo>
                  <a:pt x="2578" y="460"/>
                  <a:pt x="2576" y="464"/>
                  <a:pt x="2579" y="466"/>
                </a:cubicBezTo>
                <a:cubicBezTo>
                  <a:pt x="2580" y="468"/>
                  <a:pt x="2582" y="469"/>
                  <a:pt x="2584" y="469"/>
                </a:cubicBezTo>
                <a:cubicBezTo>
                  <a:pt x="2585" y="469"/>
                  <a:pt x="2585" y="469"/>
                  <a:pt x="2586" y="468"/>
                </a:cubicBezTo>
                <a:cubicBezTo>
                  <a:pt x="2594" y="457"/>
                  <a:pt x="2598" y="466"/>
                  <a:pt x="2601" y="467"/>
                </a:cubicBezTo>
                <a:cubicBezTo>
                  <a:pt x="2603" y="467"/>
                  <a:pt x="2603" y="467"/>
                  <a:pt x="2603" y="467"/>
                </a:cubicBezTo>
                <a:cubicBezTo>
                  <a:pt x="2606" y="466"/>
                  <a:pt x="2606" y="466"/>
                  <a:pt x="2606" y="466"/>
                </a:cubicBezTo>
                <a:cubicBezTo>
                  <a:pt x="2606" y="466"/>
                  <a:pt x="2609" y="467"/>
                  <a:pt x="2609" y="468"/>
                </a:cubicBezTo>
                <a:cubicBezTo>
                  <a:pt x="2610" y="467"/>
                  <a:pt x="2610" y="467"/>
                  <a:pt x="2610" y="467"/>
                </a:cubicBezTo>
                <a:cubicBezTo>
                  <a:pt x="2615" y="467"/>
                  <a:pt x="2612" y="470"/>
                  <a:pt x="2612" y="472"/>
                </a:cubicBezTo>
                <a:cubicBezTo>
                  <a:pt x="2612" y="472"/>
                  <a:pt x="2615" y="474"/>
                  <a:pt x="2614" y="475"/>
                </a:cubicBezTo>
                <a:cubicBezTo>
                  <a:pt x="2612" y="476"/>
                  <a:pt x="2610" y="473"/>
                  <a:pt x="2607" y="473"/>
                </a:cubicBezTo>
                <a:cubicBezTo>
                  <a:pt x="2606" y="474"/>
                  <a:pt x="2605" y="478"/>
                  <a:pt x="2601" y="478"/>
                </a:cubicBezTo>
                <a:cubicBezTo>
                  <a:pt x="2601" y="478"/>
                  <a:pt x="2600" y="478"/>
                  <a:pt x="2600" y="479"/>
                </a:cubicBezTo>
                <a:cubicBezTo>
                  <a:pt x="2600" y="481"/>
                  <a:pt x="2599" y="481"/>
                  <a:pt x="2598" y="482"/>
                </a:cubicBezTo>
                <a:cubicBezTo>
                  <a:pt x="2598" y="483"/>
                  <a:pt x="2598" y="484"/>
                  <a:pt x="2598" y="485"/>
                </a:cubicBezTo>
                <a:cubicBezTo>
                  <a:pt x="2598" y="486"/>
                  <a:pt x="2595" y="488"/>
                  <a:pt x="2594" y="489"/>
                </a:cubicBezTo>
                <a:cubicBezTo>
                  <a:pt x="2591" y="493"/>
                  <a:pt x="2595" y="491"/>
                  <a:pt x="2591" y="495"/>
                </a:cubicBezTo>
                <a:cubicBezTo>
                  <a:pt x="2598" y="497"/>
                  <a:pt x="2603" y="501"/>
                  <a:pt x="2603" y="501"/>
                </a:cubicBezTo>
                <a:cubicBezTo>
                  <a:pt x="2604" y="502"/>
                  <a:pt x="2605" y="502"/>
                  <a:pt x="2606" y="503"/>
                </a:cubicBezTo>
                <a:cubicBezTo>
                  <a:pt x="2611" y="507"/>
                  <a:pt x="2612" y="508"/>
                  <a:pt x="2614" y="514"/>
                </a:cubicBezTo>
                <a:cubicBezTo>
                  <a:pt x="2616" y="519"/>
                  <a:pt x="2617" y="520"/>
                  <a:pt x="2622" y="523"/>
                </a:cubicBezTo>
                <a:cubicBezTo>
                  <a:pt x="2624" y="525"/>
                  <a:pt x="2628" y="527"/>
                  <a:pt x="2629" y="530"/>
                </a:cubicBezTo>
                <a:cubicBezTo>
                  <a:pt x="2629" y="530"/>
                  <a:pt x="2630" y="531"/>
                  <a:pt x="2630" y="531"/>
                </a:cubicBezTo>
                <a:cubicBezTo>
                  <a:pt x="2631" y="534"/>
                  <a:pt x="2631" y="534"/>
                  <a:pt x="2628" y="534"/>
                </a:cubicBezTo>
                <a:cubicBezTo>
                  <a:pt x="2627" y="534"/>
                  <a:pt x="2626" y="532"/>
                  <a:pt x="2625" y="531"/>
                </a:cubicBezTo>
                <a:cubicBezTo>
                  <a:pt x="2623" y="531"/>
                  <a:pt x="2620" y="530"/>
                  <a:pt x="2617" y="529"/>
                </a:cubicBezTo>
                <a:cubicBezTo>
                  <a:pt x="2609" y="527"/>
                  <a:pt x="2609" y="527"/>
                  <a:pt x="2609" y="527"/>
                </a:cubicBezTo>
                <a:cubicBezTo>
                  <a:pt x="2612" y="529"/>
                  <a:pt x="2611" y="528"/>
                  <a:pt x="2614" y="529"/>
                </a:cubicBezTo>
                <a:cubicBezTo>
                  <a:pt x="2614" y="529"/>
                  <a:pt x="2616" y="530"/>
                  <a:pt x="2617" y="530"/>
                </a:cubicBezTo>
                <a:cubicBezTo>
                  <a:pt x="2620" y="531"/>
                  <a:pt x="2621" y="531"/>
                  <a:pt x="2620" y="532"/>
                </a:cubicBezTo>
                <a:cubicBezTo>
                  <a:pt x="2621" y="533"/>
                  <a:pt x="2624" y="534"/>
                  <a:pt x="2625" y="534"/>
                </a:cubicBezTo>
                <a:cubicBezTo>
                  <a:pt x="2628" y="534"/>
                  <a:pt x="2630" y="537"/>
                  <a:pt x="2630" y="537"/>
                </a:cubicBezTo>
                <a:cubicBezTo>
                  <a:pt x="2631" y="539"/>
                  <a:pt x="2633" y="540"/>
                  <a:pt x="2633" y="542"/>
                </a:cubicBezTo>
                <a:cubicBezTo>
                  <a:pt x="2633" y="543"/>
                  <a:pt x="2630" y="544"/>
                  <a:pt x="2629" y="544"/>
                </a:cubicBezTo>
                <a:cubicBezTo>
                  <a:pt x="2629" y="545"/>
                  <a:pt x="2626" y="546"/>
                  <a:pt x="2626" y="547"/>
                </a:cubicBezTo>
                <a:cubicBezTo>
                  <a:pt x="2626" y="550"/>
                  <a:pt x="2625" y="548"/>
                  <a:pt x="2623" y="548"/>
                </a:cubicBezTo>
                <a:cubicBezTo>
                  <a:pt x="2625" y="549"/>
                  <a:pt x="2625" y="550"/>
                  <a:pt x="2625" y="551"/>
                </a:cubicBezTo>
                <a:cubicBezTo>
                  <a:pt x="2628" y="550"/>
                  <a:pt x="2633" y="547"/>
                  <a:pt x="2635" y="550"/>
                </a:cubicBezTo>
                <a:cubicBezTo>
                  <a:pt x="2638" y="552"/>
                  <a:pt x="2639" y="555"/>
                  <a:pt x="2640" y="558"/>
                </a:cubicBezTo>
                <a:cubicBezTo>
                  <a:pt x="2641" y="560"/>
                  <a:pt x="2639" y="562"/>
                  <a:pt x="2637" y="563"/>
                </a:cubicBezTo>
                <a:cubicBezTo>
                  <a:pt x="2638" y="564"/>
                  <a:pt x="2642" y="564"/>
                  <a:pt x="2637" y="567"/>
                </a:cubicBezTo>
                <a:cubicBezTo>
                  <a:pt x="2640" y="567"/>
                  <a:pt x="2640" y="568"/>
                  <a:pt x="2640" y="570"/>
                </a:cubicBezTo>
                <a:cubicBezTo>
                  <a:pt x="2644" y="569"/>
                  <a:pt x="2636" y="575"/>
                  <a:pt x="2634" y="573"/>
                </a:cubicBezTo>
                <a:cubicBezTo>
                  <a:pt x="2634" y="576"/>
                  <a:pt x="2637" y="579"/>
                  <a:pt x="2636" y="582"/>
                </a:cubicBezTo>
                <a:cubicBezTo>
                  <a:pt x="2634" y="585"/>
                  <a:pt x="2629" y="582"/>
                  <a:pt x="2630" y="588"/>
                </a:cubicBezTo>
                <a:cubicBezTo>
                  <a:pt x="2632" y="596"/>
                  <a:pt x="2628" y="601"/>
                  <a:pt x="2628" y="603"/>
                </a:cubicBezTo>
                <a:cubicBezTo>
                  <a:pt x="2628" y="604"/>
                  <a:pt x="2631" y="603"/>
                  <a:pt x="2630" y="604"/>
                </a:cubicBezTo>
                <a:cubicBezTo>
                  <a:pt x="2629" y="606"/>
                  <a:pt x="2628" y="606"/>
                  <a:pt x="2626" y="607"/>
                </a:cubicBezTo>
                <a:cubicBezTo>
                  <a:pt x="2626" y="607"/>
                  <a:pt x="2625" y="605"/>
                  <a:pt x="2625" y="605"/>
                </a:cubicBezTo>
                <a:cubicBezTo>
                  <a:pt x="2624" y="606"/>
                  <a:pt x="2624" y="606"/>
                  <a:pt x="2624" y="606"/>
                </a:cubicBezTo>
                <a:cubicBezTo>
                  <a:pt x="2626" y="607"/>
                  <a:pt x="2629" y="608"/>
                  <a:pt x="2625" y="609"/>
                </a:cubicBezTo>
                <a:cubicBezTo>
                  <a:pt x="2623" y="609"/>
                  <a:pt x="2623" y="609"/>
                  <a:pt x="2623" y="609"/>
                </a:cubicBezTo>
                <a:cubicBezTo>
                  <a:pt x="2622" y="613"/>
                  <a:pt x="2623" y="612"/>
                  <a:pt x="2621" y="613"/>
                </a:cubicBezTo>
                <a:cubicBezTo>
                  <a:pt x="2625" y="614"/>
                  <a:pt x="2622" y="615"/>
                  <a:pt x="2619" y="616"/>
                </a:cubicBezTo>
                <a:cubicBezTo>
                  <a:pt x="2619" y="616"/>
                  <a:pt x="2619" y="616"/>
                  <a:pt x="2618" y="615"/>
                </a:cubicBezTo>
                <a:cubicBezTo>
                  <a:pt x="2619" y="617"/>
                  <a:pt x="2618" y="616"/>
                  <a:pt x="2615" y="617"/>
                </a:cubicBezTo>
                <a:cubicBezTo>
                  <a:pt x="2615" y="619"/>
                  <a:pt x="2615" y="619"/>
                  <a:pt x="2615" y="619"/>
                </a:cubicBezTo>
                <a:cubicBezTo>
                  <a:pt x="2615" y="619"/>
                  <a:pt x="2614" y="623"/>
                  <a:pt x="2614" y="623"/>
                </a:cubicBezTo>
                <a:cubicBezTo>
                  <a:pt x="2611" y="624"/>
                  <a:pt x="2610" y="624"/>
                  <a:pt x="2607" y="625"/>
                </a:cubicBezTo>
                <a:cubicBezTo>
                  <a:pt x="2607" y="628"/>
                  <a:pt x="2608" y="627"/>
                  <a:pt x="2603" y="630"/>
                </a:cubicBezTo>
                <a:cubicBezTo>
                  <a:pt x="2603" y="635"/>
                  <a:pt x="2604" y="634"/>
                  <a:pt x="2600" y="634"/>
                </a:cubicBezTo>
                <a:cubicBezTo>
                  <a:pt x="2599" y="636"/>
                  <a:pt x="2599" y="635"/>
                  <a:pt x="2598" y="636"/>
                </a:cubicBezTo>
                <a:cubicBezTo>
                  <a:pt x="2596" y="636"/>
                  <a:pt x="2596" y="635"/>
                  <a:pt x="2595" y="635"/>
                </a:cubicBezTo>
                <a:cubicBezTo>
                  <a:pt x="2595" y="635"/>
                  <a:pt x="2594" y="635"/>
                  <a:pt x="2594" y="635"/>
                </a:cubicBezTo>
                <a:cubicBezTo>
                  <a:pt x="2593" y="635"/>
                  <a:pt x="2589" y="635"/>
                  <a:pt x="2589" y="635"/>
                </a:cubicBezTo>
                <a:cubicBezTo>
                  <a:pt x="2588" y="636"/>
                  <a:pt x="2589" y="637"/>
                  <a:pt x="2585" y="638"/>
                </a:cubicBezTo>
                <a:cubicBezTo>
                  <a:pt x="2582" y="638"/>
                  <a:pt x="2583" y="639"/>
                  <a:pt x="2578" y="640"/>
                </a:cubicBezTo>
                <a:cubicBezTo>
                  <a:pt x="2577" y="640"/>
                  <a:pt x="2576" y="639"/>
                  <a:pt x="2576" y="638"/>
                </a:cubicBezTo>
                <a:cubicBezTo>
                  <a:pt x="2576" y="638"/>
                  <a:pt x="2575" y="637"/>
                  <a:pt x="2575" y="637"/>
                </a:cubicBezTo>
                <a:cubicBezTo>
                  <a:pt x="2575" y="636"/>
                  <a:pt x="2572" y="634"/>
                  <a:pt x="2572" y="634"/>
                </a:cubicBezTo>
                <a:cubicBezTo>
                  <a:pt x="2572" y="634"/>
                  <a:pt x="2572" y="634"/>
                  <a:pt x="2572" y="634"/>
                </a:cubicBezTo>
                <a:cubicBezTo>
                  <a:pt x="2572" y="636"/>
                  <a:pt x="2572" y="636"/>
                  <a:pt x="2572" y="636"/>
                </a:cubicBezTo>
                <a:cubicBezTo>
                  <a:pt x="2575" y="637"/>
                  <a:pt x="2575" y="637"/>
                  <a:pt x="2575" y="637"/>
                </a:cubicBezTo>
                <a:cubicBezTo>
                  <a:pt x="2575" y="638"/>
                  <a:pt x="2576" y="641"/>
                  <a:pt x="2576" y="641"/>
                </a:cubicBezTo>
                <a:cubicBezTo>
                  <a:pt x="2574" y="643"/>
                  <a:pt x="2573" y="643"/>
                  <a:pt x="2571" y="644"/>
                </a:cubicBezTo>
                <a:cubicBezTo>
                  <a:pt x="2571" y="644"/>
                  <a:pt x="2571" y="643"/>
                  <a:pt x="2570" y="643"/>
                </a:cubicBezTo>
                <a:cubicBezTo>
                  <a:pt x="2570" y="643"/>
                  <a:pt x="2570" y="644"/>
                  <a:pt x="2570" y="644"/>
                </a:cubicBezTo>
                <a:cubicBezTo>
                  <a:pt x="2570" y="645"/>
                  <a:pt x="2570" y="645"/>
                  <a:pt x="2569" y="645"/>
                </a:cubicBezTo>
                <a:cubicBezTo>
                  <a:pt x="2567" y="647"/>
                  <a:pt x="2566" y="646"/>
                  <a:pt x="2566" y="647"/>
                </a:cubicBezTo>
                <a:cubicBezTo>
                  <a:pt x="2566" y="648"/>
                  <a:pt x="2561" y="649"/>
                  <a:pt x="2563" y="647"/>
                </a:cubicBezTo>
                <a:cubicBezTo>
                  <a:pt x="2563" y="647"/>
                  <a:pt x="2561" y="646"/>
                  <a:pt x="2561" y="646"/>
                </a:cubicBezTo>
                <a:cubicBezTo>
                  <a:pt x="2561" y="647"/>
                  <a:pt x="2561" y="647"/>
                  <a:pt x="2561" y="647"/>
                </a:cubicBezTo>
                <a:cubicBezTo>
                  <a:pt x="2560" y="648"/>
                  <a:pt x="2559" y="648"/>
                  <a:pt x="2558" y="648"/>
                </a:cubicBezTo>
                <a:cubicBezTo>
                  <a:pt x="2558" y="648"/>
                  <a:pt x="2558" y="650"/>
                  <a:pt x="2557" y="650"/>
                </a:cubicBezTo>
                <a:cubicBezTo>
                  <a:pt x="2555" y="650"/>
                  <a:pt x="2555" y="650"/>
                  <a:pt x="2555" y="650"/>
                </a:cubicBezTo>
                <a:cubicBezTo>
                  <a:pt x="2554" y="651"/>
                  <a:pt x="2553" y="651"/>
                  <a:pt x="2552" y="651"/>
                </a:cubicBezTo>
                <a:cubicBezTo>
                  <a:pt x="2552" y="653"/>
                  <a:pt x="2550" y="650"/>
                  <a:pt x="2549" y="652"/>
                </a:cubicBezTo>
                <a:cubicBezTo>
                  <a:pt x="2549" y="652"/>
                  <a:pt x="2548" y="652"/>
                  <a:pt x="2547" y="653"/>
                </a:cubicBezTo>
                <a:cubicBezTo>
                  <a:pt x="2547" y="654"/>
                  <a:pt x="2548" y="654"/>
                  <a:pt x="2546" y="653"/>
                </a:cubicBezTo>
                <a:cubicBezTo>
                  <a:pt x="2546" y="654"/>
                  <a:pt x="2545" y="655"/>
                  <a:pt x="2544" y="656"/>
                </a:cubicBezTo>
                <a:cubicBezTo>
                  <a:pt x="2544" y="657"/>
                  <a:pt x="2545" y="659"/>
                  <a:pt x="2545" y="659"/>
                </a:cubicBezTo>
                <a:cubicBezTo>
                  <a:pt x="2546" y="659"/>
                  <a:pt x="2547" y="660"/>
                  <a:pt x="2548" y="661"/>
                </a:cubicBezTo>
                <a:cubicBezTo>
                  <a:pt x="2548" y="662"/>
                  <a:pt x="2549" y="663"/>
                  <a:pt x="2549" y="664"/>
                </a:cubicBezTo>
                <a:cubicBezTo>
                  <a:pt x="2549" y="665"/>
                  <a:pt x="2546" y="666"/>
                  <a:pt x="2546" y="666"/>
                </a:cubicBezTo>
                <a:cubicBezTo>
                  <a:pt x="2544" y="666"/>
                  <a:pt x="2544" y="667"/>
                  <a:pt x="2543" y="666"/>
                </a:cubicBezTo>
                <a:cubicBezTo>
                  <a:pt x="2539" y="663"/>
                  <a:pt x="2539" y="666"/>
                  <a:pt x="2540" y="659"/>
                </a:cubicBezTo>
                <a:cubicBezTo>
                  <a:pt x="2535" y="655"/>
                  <a:pt x="2535" y="657"/>
                  <a:pt x="2539" y="651"/>
                </a:cubicBezTo>
                <a:cubicBezTo>
                  <a:pt x="2536" y="650"/>
                  <a:pt x="2536" y="650"/>
                  <a:pt x="2536" y="650"/>
                </a:cubicBezTo>
                <a:cubicBezTo>
                  <a:pt x="2536" y="650"/>
                  <a:pt x="2534" y="651"/>
                  <a:pt x="2533" y="650"/>
                </a:cubicBezTo>
                <a:cubicBezTo>
                  <a:pt x="2529" y="647"/>
                  <a:pt x="2530" y="648"/>
                  <a:pt x="2525" y="646"/>
                </a:cubicBezTo>
                <a:cubicBezTo>
                  <a:pt x="2525" y="649"/>
                  <a:pt x="2525" y="649"/>
                  <a:pt x="2525" y="649"/>
                </a:cubicBezTo>
                <a:cubicBezTo>
                  <a:pt x="2525" y="649"/>
                  <a:pt x="2518" y="651"/>
                  <a:pt x="2518" y="651"/>
                </a:cubicBezTo>
                <a:cubicBezTo>
                  <a:pt x="2518" y="653"/>
                  <a:pt x="2518" y="652"/>
                  <a:pt x="2516" y="653"/>
                </a:cubicBezTo>
                <a:cubicBezTo>
                  <a:pt x="2515" y="656"/>
                  <a:pt x="2515" y="656"/>
                  <a:pt x="2515" y="656"/>
                </a:cubicBezTo>
                <a:cubicBezTo>
                  <a:pt x="2515" y="657"/>
                  <a:pt x="2513" y="656"/>
                  <a:pt x="2512" y="657"/>
                </a:cubicBezTo>
                <a:cubicBezTo>
                  <a:pt x="2511" y="658"/>
                  <a:pt x="2511" y="658"/>
                  <a:pt x="2511" y="658"/>
                </a:cubicBezTo>
                <a:cubicBezTo>
                  <a:pt x="2510" y="660"/>
                  <a:pt x="2510" y="660"/>
                  <a:pt x="2510" y="660"/>
                </a:cubicBezTo>
                <a:cubicBezTo>
                  <a:pt x="2509" y="662"/>
                  <a:pt x="2509" y="662"/>
                  <a:pt x="2509" y="662"/>
                </a:cubicBezTo>
                <a:cubicBezTo>
                  <a:pt x="2508" y="666"/>
                  <a:pt x="2508" y="666"/>
                  <a:pt x="2508" y="666"/>
                </a:cubicBezTo>
                <a:cubicBezTo>
                  <a:pt x="2508" y="666"/>
                  <a:pt x="2506" y="667"/>
                  <a:pt x="2505" y="668"/>
                </a:cubicBezTo>
                <a:cubicBezTo>
                  <a:pt x="2504" y="670"/>
                  <a:pt x="2504" y="671"/>
                  <a:pt x="2503" y="673"/>
                </a:cubicBezTo>
                <a:cubicBezTo>
                  <a:pt x="2503" y="676"/>
                  <a:pt x="2502" y="678"/>
                  <a:pt x="2503" y="681"/>
                </a:cubicBezTo>
                <a:cubicBezTo>
                  <a:pt x="2505" y="684"/>
                  <a:pt x="2505" y="684"/>
                  <a:pt x="2505" y="684"/>
                </a:cubicBezTo>
                <a:cubicBezTo>
                  <a:pt x="2509" y="687"/>
                  <a:pt x="2509" y="687"/>
                  <a:pt x="2509" y="687"/>
                </a:cubicBezTo>
                <a:cubicBezTo>
                  <a:pt x="2509" y="687"/>
                  <a:pt x="2510" y="690"/>
                  <a:pt x="2511" y="691"/>
                </a:cubicBezTo>
                <a:cubicBezTo>
                  <a:pt x="2513" y="691"/>
                  <a:pt x="2513" y="691"/>
                  <a:pt x="2513" y="691"/>
                </a:cubicBezTo>
                <a:cubicBezTo>
                  <a:pt x="2513" y="691"/>
                  <a:pt x="2513" y="695"/>
                  <a:pt x="2514" y="696"/>
                </a:cubicBezTo>
                <a:cubicBezTo>
                  <a:pt x="2518" y="700"/>
                  <a:pt x="2518" y="700"/>
                  <a:pt x="2518" y="700"/>
                </a:cubicBezTo>
                <a:cubicBezTo>
                  <a:pt x="2523" y="704"/>
                  <a:pt x="2523" y="704"/>
                  <a:pt x="2523" y="704"/>
                </a:cubicBezTo>
                <a:cubicBezTo>
                  <a:pt x="2526" y="706"/>
                  <a:pt x="2526" y="706"/>
                  <a:pt x="2526" y="706"/>
                </a:cubicBezTo>
                <a:cubicBezTo>
                  <a:pt x="2527" y="707"/>
                  <a:pt x="2527" y="709"/>
                  <a:pt x="2527" y="710"/>
                </a:cubicBezTo>
                <a:cubicBezTo>
                  <a:pt x="2530" y="712"/>
                  <a:pt x="2530" y="712"/>
                  <a:pt x="2530" y="712"/>
                </a:cubicBezTo>
                <a:cubicBezTo>
                  <a:pt x="2535" y="717"/>
                  <a:pt x="2535" y="717"/>
                  <a:pt x="2535" y="717"/>
                </a:cubicBezTo>
                <a:cubicBezTo>
                  <a:pt x="2536" y="720"/>
                  <a:pt x="2536" y="720"/>
                  <a:pt x="2536" y="720"/>
                </a:cubicBezTo>
                <a:cubicBezTo>
                  <a:pt x="2541" y="723"/>
                  <a:pt x="2541" y="723"/>
                  <a:pt x="2541" y="723"/>
                </a:cubicBezTo>
                <a:cubicBezTo>
                  <a:pt x="2543" y="729"/>
                  <a:pt x="2543" y="729"/>
                  <a:pt x="2543" y="729"/>
                </a:cubicBezTo>
                <a:cubicBezTo>
                  <a:pt x="2544" y="731"/>
                  <a:pt x="2547" y="740"/>
                  <a:pt x="2547" y="741"/>
                </a:cubicBezTo>
                <a:cubicBezTo>
                  <a:pt x="2547" y="747"/>
                  <a:pt x="2545" y="743"/>
                  <a:pt x="2549" y="750"/>
                </a:cubicBezTo>
                <a:cubicBezTo>
                  <a:pt x="2549" y="751"/>
                  <a:pt x="2548" y="752"/>
                  <a:pt x="2548" y="753"/>
                </a:cubicBezTo>
                <a:cubicBezTo>
                  <a:pt x="2547" y="756"/>
                  <a:pt x="2548" y="757"/>
                  <a:pt x="2548" y="759"/>
                </a:cubicBezTo>
                <a:cubicBezTo>
                  <a:pt x="2548" y="764"/>
                  <a:pt x="2548" y="764"/>
                  <a:pt x="2548" y="764"/>
                </a:cubicBezTo>
                <a:cubicBezTo>
                  <a:pt x="2548" y="765"/>
                  <a:pt x="2547" y="768"/>
                  <a:pt x="2546" y="768"/>
                </a:cubicBezTo>
                <a:cubicBezTo>
                  <a:pt x="2546" y="769"/>
                  <a:pt x="2540" y="771"/>
                  <a:pt x="2539" y="772"/>
                </a:cubicBezTo>
                <a:cubicBezTo>
                  <a:pt x="2538" y="774"/>
                  <a:pt x="2539" y="773"/>
                  <a:pt x="2536" y="774"/>
                </a:cubicBezTo>
                <a:cubicBezTo>
                  <a:pt x="2533" y="776"/>
                  <a:pt x="2533" y="776"/>
                  <a:pt x="2533" y="776"/>
                </a:cubicBezTo>
                <a:cubicBezTo>
                  <a:pt x="2531" y="778"/>
                  <a:pt x="2529" y="781"/>
                  <a:pt x="2528" y="780"/>
                </a:cubicBezTo>
                <a:cubicBezTo>
                  <a:pt x="2526" y="777"/>
                  <a:pt x="2527" y="778"/>
                  <a:pt x="2525" y="776"/>
                </a:cubicBezTo>
                <a:cubicBezTo>
                  <a:pt x="2525" y="777"/>
                  <a:pt x="2525" y="777"/>
                  <a:pt x="2525" y="777"/>
                </a:cubicBezTo>
                <a:cubicBezTo>
                  <a:pt x="2525" y="777"/>
                  <a:pt x="2525" y="778"/>
                  <a:pt x="2524" y="778"/>
                </a:cubicBezTo>
                <a:cubicBezTo>
                  <a:pt x="2523" y="778"/>
                  <a:pt x="2524" y="778"/>
                  <a:pt x="2522" y="778"/>
                </a:cubicBezTo>
                <a:cubicBezTo>
                  <a:pt x="2522" y="780"/>
                  <a:pt x="2522" y="780"/>
                  <a:pt x="2524" y="782"/>
                </a:cubicBezTo>
                <a:cubicBezTo>
                  <a:pt x="2524" y="784"/>
                  <a:pt x="2525" y="785"/>
                  <a:pt x="2523" y="784"/>
                </a:cubicBezTo>
                <a:cubicBezTo>
                  <a:pt x="2523" y="784"/>
                  <a:pt x="2524" y="786"/>
                  <a:pt x="2524" y="786"/>
                </a:cubicBezTo>
                <a:cubicBezTo>
                  <a:pt x="2521" y="789"/>
                  <a:pt x="2522" y="789"/>
                  <a:pt x="2519" y="786"/>
                </a:cubicBezTo>
                <a:cubicBezTo>
                  <a:pt x="2521" y="789"/>
                  <a:pt x="2518" y="792"/>
                  <a:pt x="2517" y="792"/>
                </a:cubicBezTo>
                <a:cubicBezTo>
                  <a:pt x="2516" y="792"/>
                  <a:pt x="2513" y="795"/>
                  <a:pt x="2512" y="795"/>
                </a:cubicBezTo>
                <a:cubicBezTo>
                  <a:pt x="2512" y="796"/>
                  <a:pt x="2511" y="798"/>
                  <a:pt x="2511" y="799"/>
                </a:cubicBezTo>
                <a:cubicBezTo>
                  <a:pt x="2511" y="799"/>
                  <a:pt x="2507" y="800"/>
                  <a:pt x="2505" y="800"/>
                </a:cubicBezTo>
                <a:cubicBezTo>
                  <a:pt x="2502" y="800"/>
                  <a:pt x="2504" y="798"/>
                  <a:pt x="2504" y="798"/>
                </a:cubicBezTo>
                <a:cubicBezTo>
                  <a:pt x="2505" y="797"/>
                  <a:pt x="2505" y="797"/>
                  <a:pt x="2505" y="797"/>
                </a:cubicBezTo>
                <a:cubicBezTo>
                  <a:pt x="2505" y="796"/>
                  <a:pt x="2504" y="794"/>
                  <a:pt x="2504" y="794"/>
                </a:cubicBezTo>
                <a:cubicBezTo>
                  <a:pt x="2504" y="793"/>
                  <a:pt x="2505" y="790"/>
                  <a:pt x="2505" y="789"/>
                </a:cubicBezTo>
                <a:cubicBezTo>
                  <a:pt x="2505" y="784"/>
                  <a:pt x="2505" y="784"/>
                  <a:pt x="2505" y="784"/>
                </a:cubicBezTo>
                <a:cubicBezTo>
                  <a:pt x="2505" y="784"/>
                  <a:pt x="2506" y="784"/>
                  <a:pt x="2507" y="783"/>
                </a:cubicBezTo>
                <a:cubicBezTo>
                  <a:pt x="2507" y="783"/>
                  <a:pt x="2506" y="781"/>
                  <a:pt x="2506" y="781"/>
                </a:cubicBezTo>
                <a:cubicBezTo>
                  <a:pt x="2505" y="781"/>
                  <a:pt x="2500" y="782"/>
                  <a:pt x="2502" y="780"/>
                </a:cubicBezTo>
                <a:cubicBezTo>
                  <a:pt x="2505" y="778"/>
                  <a:pt x="2501" y="779"/>
                  <a:pt x="2502" y="777"/>
                </a:cubicBezTo>
                <a:cubicBezTo>
                  <a:pt x="2501" y="778"/>
                  <a:pt x="2499" y="778"/>
                  <a:pt x="2498" y="778"/>
                </a:cubicBezTo>
                <a:cubicBezTo>
                  <a:pt x="2498" y="779"/>
                  <a:pt x="2499" y="785"/>
                  <a:pt x="2498" y="784"/>
                </a:cubicBezTo>
                <a:cubicBezTo>
                  <a:pt x="2495" y="780"/>
                  <a:pt x="2495" y="781"/>
                  <a:pt x="2495" y="779"/>
                </a:cubicBezTo>
                <a:cubicBezTo>
                  <a:pt x="2497" y="775"/>
                  <a:pt x="2497" y="775"/>
                  <a:pt x="2497" y="775"/>
                </a:cubicBezTo>
                <a:cubicBezTo>
                  <a:pt x="2497" y="775"/>
                  <a:pt x="2497" y="775"/>
                  <a:pt x="2496" y="774"/>
                </a:cubicBezTo>
                <a:cubicBezTo>
                  <a:pt x="2495" y="773"/>
                  <a:pt x="2494" y="773"/>
                  <a:pt x="2494" y="772"/>
                </a:cubicBezTo>
                <a:cubicBezTo>
                  <a:pt x="2491" y="770"/>
                  <a:pt x="2491" y="770"/>
                  <a:pt x="2491" y="770"/>
                </a:cubicBezTo>
                <a:cubicBezTo>
                  <a:pt x="2491" y="772"/>
                  <a:pt x="2489" y="775"/>
                  <a:pt x="2488" y="774"/>
                </a:cubicBezTo>
                <a:cubicBezTo>
                  <a:pt x="2487" y="770"/>
                  <a:pt x="2487" y="772"/>
                  <a:pt x="2488" y="767"/>
                </a:cubicBezTo>
                <a:cubicBezTo>
                  <a:pt x="2485" y="765"/>
                  <a:pt x="2483" y="765"/>
                  <a:pt x="2483" y="762"/>
                </a:cubicBezTo>
                <a:cubicBezTo>
                  <a:pt x="2482" y="760"/>
                  <a:pt x="2481" y="760"/>
                  <a:pt x="2481" y="758"/>
                </a:cubicBezTo>
                <a:cubicBezTo>
                  <a:pt x="2480" y="758"/>
                  <a:pt x="2480" y="758"/>
                  <a:pt x="2480" y="758"/>
                </a:cubicBezTo>
                <a:cubicBezTo>
                  <a:pt x="2478" y="762"/>
                  <a:pt x="2480" y="760"/>
                  <a:pt x="2471" y="752"/>
                </a:cubicBezTo>
                <a:cubicBezTo>
                  <a:pt x="2470" y="753"/>
                  <a:pt x="2470" y="753"/>
                  <a:pt x="2470" y="753"/>
                </a:cubicBezTo>
                <a:cubicBezTo>
                  <a:pt x="2469" y="753"/>
                  <a:pt x="2463" y="752"/>
                  <a:pt x="2463" y="752"/>
                </a:cubicBezTo>
                <a:cubicBezTo>
                  <a:pt x="2462" y="752"/>
                  <a:pt x="2464" y="744"/>
                  <a:pt x="2464" y="743"/>
                </a:cubicBezTo>
                <a:cubicBezTo>
                  <a:pt x="2457" y="742"/>
                  <a:pt x="2457" y="742"/>
                  <a:pt x="2457" y="742"/>
                </a:cubicBezTo>
                <a:cubicBezTo>
                  <a:pt x="2454" y="744"/>
                  <a:pt x="2454" y="744"/>
                  <a:pt x="2454" y="744"/>
                </a:cubicBezTo>
                <a:cubicBezTo>
                  <a:pt x="2454" y="747"/>
                  <a:pt x="2454" y="747"/>
                  <a:pt x="2454" y="747"/>
                </a:cubicBezTo>
                <a:cubicBezTo>
                  <a:pt x="2453" y="749"/>
                  <a:pt x="2453" y="749"/>
                  <a:pt x="2453" y="749"/>
                </a:cubicBezTo>
                <a:cubicBezTo>
                  <a:pt x="2455" y="755"/>
                  <a:pt x="2455" y="755"/>
                  <a:pt x="2455" y="755"/>
                </a:cubicBezTo>
                <a:cubicBezTo>
                  <a:pt x="2455" y="757"/>
                  <a:pt x="2455" y="757"/>
                  <a:pt x="2455" y="757"/>
                </a:cubicBezTo>
                <a:cubicBezTo>
                  <a:pt x="2454" y="760"/>
                  <a:pt x="2452" y="762"/>
                  <a:pt x="2452" y="765"/>
                </a:cubicBezTo>
                <a:cubicBezTo>
                  <a:pt x="2450" y="771"/>
                  <a:pt x="2451" y="769"/>
                  <a:pt x="2450" y="772"/>
                </a:cubicBezTo>
                <a:cubicBezTo>
                  <a:pt x="2449" y="778"/>
                  <a:pt x="2448" y="779"/>
                  <a:pt x="2448" y="780"/>
                </a:cubicBezTo>
                <a:cubicBezTo>
                  <a:pt x="2448" y="782"/>
                  <a:pt x="2448" y="782"/>
                  <a:pt x="2448" y="782"/>
                </a:cubicBezTo>
                <a:cubicBezTo>
                  <a:pt x="2450" y="788"/>
                  <a:pt x="2450" y="788"/>
                  <a:pt x="2450" y="788"/>
                </a:cubicBezTo>
                <a:cubicBezTo>
                  <a:pt x="2451" y="790"/>
                  <a:pt x="2451" y="790"/>
                  <a:pt x="2451" y="790"/>
                </a:cubicBezTo>
                <a:cubicBezTo>
                  <a:pt x="2453" y="789"/>
                  <a:pt x="2453" y="790"/>
                  <a:pt x="2456" y="790"/>
                </a:cubicBezTo>
                <a:cubicBezTo>
                  <a:pt x="2457" y="790"/>
                  <a:pt x="2458" y="794"/>
                  <a:pt x="2458" y="794"/>
                </a:cubicBezTo>
                <a:cubicBezTo>
                  <a:pt x="2458" y="798"/>
                  <a:pt x="2457" y="796"/>
                  <a:pt x="2461" y="801"/>
                </a:cubicBezTo>
                <a:cubicBezTo>
                  <a:pt x="2461" y="801"/>
                  <a:pt x="2461" y="804"/>
                  <a:pt x="2461" y="805"/>
                </a:cubicBezTo>
                <a:cubicBezTo>
                  <a:pt x="2461" y="808"/>
                  <a:pt x="2463" y="808"/>
                  <a:pt x="2459" y="809"/>
                </a:cubicBezTo>
                <a:cubicBezTo>
                  <a:pt x="2460" y="810"/>
                  <a:pt x="2461" y="813"/>
                  <a:pt x="2462" y="813"/>
                </a:cubicBezTo>
                <a:cubicBezTo>
                  <a:pt x="2463" y="814"/>
                  <a:pt x="2466" y="815"/>
                  <a:pt x="2465" y="815"/>
                </a:cubicBezTo>
                <a:cubicBezTo>
                  <a:pt x="2465" y="817"/>
                  <a:pt x="2465" y="817"/>
                  <a:pt x="2466" y="818"/>
                </a:cubicBezTo>
                <a:cubicBezTo>
                  <a:pt x="2470" y="818"/>
                  <a:pt x="2470" y="818"/>
                  <a:pt x="2474" y="818"/>
                </a:cubicBezTo>
                <a:cubicBezTo>
                  <a:pt x="2475" y="818"/>
                  <a:pt x="2477" y="823"/>
                  <a:pt x="2477" y="823"/>
                </a:cubicBezTo>
                <a:cubicBezTo>
                  <a:pt x="2479" y="826"/>
                  <a:pt x="2479" y="826"/>
                  <a:pt x="2479" y="826"/>
                </a:cubicBezTo>
                <a:cubicBezTo>
                  <a:pt x="2481" y="825"/>
                  <a:pt x="2480" y="825"/>
                  <a:pt x="2484" y="827"/>
                </a:cubicBezTo>
                <a:cubicBezTo>
                  <a:pt x="2484" y="827"/>
                  <a:pt x="2484" y="829"/>
                  <a:pt x="2485" y="830"/>
                </a:cubicBezTo>
                <a:cubicBezTo>
                  <a:pt x="2488" y="832"/>
                  <a:pt x="2488" y="832"/>
                  <a:pt x="2488" y="832"/>
                </a:cubicBezTo>
                <a:cubicBezTo>
                  <a:pt x="2491" y="836"/>
                  <a:pt x="2491" y="836"/>
                  <a:pt x="2491" y="836"/>
                </a:cubicBezTo>
                <a:cubicBezTo>
                  <a:pt x="2492" y="837"/>
                  <a:pt x="2494" y="841"/>
                  <a:pt x="2494" y="842"/>
                </a:cubicBezTo>
                <a:cubicBezTo>
                  <a:pt x="2495" y="843"/>
                  <a:pt x="2495" y="850"/>
                  <a:pt x="2495" y="850"/>
                </a:cubicBezTo>
                <a:cubicBezTo>
                  <a:pt x="2494" y="855"/>
                  <a:pt x="2494" y="855"/>
                  <a:pt x="2494" y="855"/>
                </a:cubicBezTo>
                <a:cubicBezTo>
                  <a:pt x="2494" y="856"/>
                  <a:pt x="2495" y="857"/>
                  <a:pt x="2495" y="857"/>
                </a:cubicBezTo>
                <a:cubicBezTo>
                  <a:pt x="2495" y="866"/>
                  <a:pt x="2495" y="863"/>
                  <a:pt x="2498" y="866"/>
                </a:cubicBezTo>
                <a:cubicBezTo>
                  <a:pt x="2499" y="869"/>
                  <a:pt x="2499" y="869"/>
                  <a:pt x="2499" y="869"/>
                </a:cubicBezTo>
                <a:cubicBezTo>
                  <a:pt x="2500" y="870"/>
                  <a:pt x="2499" y="871"/>
                  <a:pt x="2500" y="872"/>
                </a:cubicBezTo>
                <a:cubicBezTo>
                  <a:pt x="2503" y="876"/>
                  <a:pt x="2503" y="876"/>
                  <a:pt x="2503" y="876"/>
                </a:cubicBezTo>
                <a:cubicBezTo>
                  <a:pt x="2505" y="881"/>
                  <a:pt x="2505" y="881"/>
                  <a:pt x="2505" y="881"/>
                </a:cubicBezTo>
                <a:cubicBezTo>
                  <a:pt x="2505" y="882"/>
                  <a:pt x="2503" y="884"/>
                  <a:pt x="2502" y="885"/>
                </a:cubicBezTo>
                <a:cubicBezTo>
                  <a:pt x="2503" y="885"/>
                  <a:pt x="2503" y="885"/>
                  <a:pt x="2503" y="885"/>
                </a:cubicBezTo>
                <a:cubicBezTo>
                  <a:pt x="2504" y="885"/>
                  <a:pt x="2504" y="885"/>
                  <a:pt x="2504" y="885"/>
                </a:cubicBezTo>
                <a:cubicBezTo>
                  <a:pt x="2504" y="885"/>
                  <a:pt x="2504" y="884"/>
                  <a:pt x="2504" y="884"/>
                </a:cubicBezTo>
                <a:cubicBezTo>
                  <a:pt x="2507" y="884"/>
                  <a:pt x="2506" y="884"/>
                  <a:pt x="2508" y="884"/>
                </a:cubicBezTo>
                <a:cubicBezTo>
                  <a:pt x="2509" y="884"/>
                  <a:pt x="2509" y="887"/>
                  <a:pt x="2508" y="888"/>
                </a:cubicBezTo>
                <a:cubicBezTo>
                  <a:pt x="2507" y="888"/>
                  <a:pt x="2507" y="889"/>
                  <a:pt x="2506" y="886"/>
                </a:cubicBezTo>
                <a:cubicBezTo>
                  <a:pt x="2505" y="887"/>
                  <a:pt x="2504" y="888"/>
                  <a:pt x="2503" y="888"/>
                </a:cubicBezTo>
                <a:cubicBezTo>
                  <a:pt x="2503" y="888"/>
                  <a:pt x="2503" y="887"/>
                  <a:pt x="2502" y="887"/>
                </a:cubicBezTo>
                <a:cubicBezTo>
                  <a:pt x="2502" y="890"/>
                  <a:pt x="2497" y="889"/>
                  <a:pt x="2499" y="888"/>
                </a:cubicBezTo>
                <a:cubicBezTo>
                  <a:pt x="2499" y="886"/>
                  <a:pt x="2499" y="887"/>
                  <a:pt x="2500" y="886"/>
                </a:cubicBezTo>
                <a:cubicBezTo>
                  <a:pt x="2497" y="885"/>
                  <a:pt x="2500" y="884"/>
                  <a:pt x="2495" y="882"/>
                </a:cubicBezTo>
                <a:cubicBezTo>
                  <a:pt x="2495" y="882"/>
                  <a:pt x="2492" y="878"/>
                  <a:pt x="2492" y="878"/>
                </a:cubicBezTo>
                <a:cubicBezTo>
                  <a:pt x="2490" y="878"/>
                  <a:pt x="2487" y="875"/>
                  <a:pt x="2485" y="874"/>
                </a:cubicBezTo>
                <a:cubicBezTo>
                  <a:pt x="2478" y="869"/>
                  <a:pt x="2478" y="869"/>
                  <a:pt x="2478" y="869"/>
                </a:cubicBezTo>
                <a:cubicBezTo>
                  <a:pt x="2474" y="866"/>
                  <a:pt x="2474" y="866"/>
                  <a:pt x="2474" y="866"/>
                </a:cubicBezTo>
                <a:cubicBezTo>
                  <a:pt x="2472" y="866"/>
                  <a:pt x="2472" y="866"/>
                  <a:pt x="2472" y="866"/>
                </a:cubicBezTo>
                <a:cubicBezTo>
                  <a:pt x="2472" y="866"/>
                  <a:pt x="2473" y="862"/>
                  <a:pt x="2473" y="862"/>
                </a:cubicBezTo>
                <a:cubicBezTo>
                  <a:pt x="2472" y="858"/>
                  <a:pt x="2472" y="858"/>
                  <a:pt x="2472" y="858"/>
                </a:cubicBezTo>
                <a:cubicBezTo>
                  <a:pt x="2472" y="858"/>
                  <a:pt x="2471" y="857"/>
                  <a:pt x="2470" y="857"/>
                </a:cubicBezTo>
                <a:cubicBezTo>
                  <a:pt x="2469" y="857"/>
                  <a:pt x="2468" y="855"/>
                  <a:pt x="2468" y="855"/>
                </a:cubicBezTo>
                <a:cubicBezTo>
                  <a:pt x="2467" y="854"/>
                  <a:pt x="2467" y="853"/>
                  <a:pt x="2467" y="853"/>
                </a:cubicBezTo>
                <a:cubicBezTo>
                  <a:pt x="2466" y="852"/>
                  <a:pt x="2466" y="852"/>
                  <a:pt x="2466" y="852"/>
                </a:cubicBezTo>
                <a:cubicBezTo>
                  <a:pt x="2465" y="852"/>
                  <a:pt x="2466" y="849"/>
                  <a:pt x="2466" y="848"/>
                </a:cubicBezTo>
                <a:cubicBezTo>
                  <a:pt x="2465" y="845"/>
                  <a:pt x="2465" y="845"/>
                  <a:pt x="2465" y="845"/>
                </a:cubicBezTo>
                <a:cubicBezTo>
                  <a:pt x="2465" y="842"/>
                  <a:pt x="2465" y="842"/>
                  <a:pt x="2465" y="842"/>
                </a:cubicBezTo>
                <a:cubicBezTo>
                  <a:pt x="2463" y="840"/>
                  <a:pt x="2463" y="840"/>
                  <a:pt x="2463" y="840"/>
                </a:cubicBezTo>
                <a:cubicBezTo>
                  <a:pt x="2463" y="839"/>
                  <a:pt x="2463" y="838"/>
                  <a:pt x="2463" y="837"/>
                </a:cubicBezTo>
                <a:cubicBezTo>
                  <a:pt x="2460" y="838"/>
                  <a:pt x="2461" y="838"/>
                  <a:pt x="2460" y="835"/>
                </a:cubicBezTo>
                <a:cubicBezTo>
                  <a:pt x="2460" y="834"/>
                  <a:pt x="2462" y="835"/>
                  <a:pt x="2462" y="834"/>
                </a:cubicBezTo>
                <a:cubicBezTo>
                  <a:pt x="2462" y="830"/>
                  <a:pt x="2461" y="832"/>
                  <a:pt x="2462" y="828"/>
                </a:cubicBezTo>
                <a:cubicBezTo>
                  <a:pt x="2460" y="826"/>
                  <a:pt x="2460" y="827"/>
                  <a:pt x="2460" y="823"/>
                </a:cubicBezTo>
                <a:cubicBezTo>
                  <a:pt x="2459" y="824"/>
                  <a:pt x="2458" y="822"/>
                  <a:pt x="2457" y="820"/>
                </a:cubicBezTo>
                <a:cubicBezTo>
                  <a:pt x="2455" y="818"/>
                  <a:pt x="2455" y="818"/>
                  <a:pt x="2455" y="818"/>
                </a:cubicBezTo>
                <a:cubicBezTo>
                  <a:pt x="2454" y="816"/>
                  <a:pt x="2454" y="816"/>
                  <a:pt x="2454" y="816"/>
                </a:cubicBezTo>
                <a:cubicBezTo>
                  <a:pt x="2453" y="815"/>
                  <a:pt x="2453" y="815"/>
                  <a:pt x="2453" y="815"/>
                </a:cubicBezTo>
                <a:cubicBezTo>
                  <a:pt x="2452" y="813"/>
                  <a:pt x="2452" y="813"/>
                  <a:pt x="2451" y="812"/>
                </a:cubicBezTo>
                <a:cubicBezTo>
                  <a:pt x="2446" y="812"/>
                  <a:pt x="2448" y="812"/>
                  <a:pt x="2447" y="808"/>
                </a:cubicBezTo>
                <a:cubicBezTo>
                  <a:pt x="2444" y="806"/>
                  <a:pt x="2445" y="808"/>
                  <a:pt x="2443" y="803"/>
                </a:cubicBezTo>
                <a:cubicBezTo>
                  <a:pt x="2443" y="803"/>
                  <a:pt x="2443" y="803"/>
                  <a:pt x="2443" y="803"/>
                </a:cubicBezTo>
                <a:cubicBezTo>
                  <a:pt x="2442" y="809"/>
                  <a:pt x="2442" y="808"/>
                  <a:pt x="2440" y="808"/>
                </a:cubicBezTo>
                <a:cubicBezTo>
                  <a:pt x="2439" y="808"/>
                  <a:pt x="2441" y="803"/>
                  <a:pt x="2439" y="802"/>
                </a:cubicBezTo>
                <a:cubicBezTo>
                  <a:pt x="2437" y="802"/>
                  <a:pt x="2438" y="800"/>
                  <a:pt x="2439" y="799"/>
                </a:cubicBezTo>
                <a:cubicBezTo>
                  <a:pt x="2439" y="795"/>
                  <a:pt x="2439" y="795"/>
                  <a:pt x="2439" y="795"/>
                </a:cubicBezTo>
                <a:cubicBezTo>
                  <a:pt x="2439" y="795"/>
                  <a:pt x="2440" y="793"/>
                  <a:pt x="2440" y="792"/>
                </a:cubicBezTo>
                <a:cubicBezTo>
                  <a:pt x="2440" y="791"/>
                  <a:pt x="2441" y="786"/>
                  <a:pt x="2441" y="784"/>
                </a:cubicBezTo>
                <a:cubicBezTo>
                  <a:pt x="2441" y="783"/>
                  <a:pt x="2441" y="783"/>
                  <a:pt x="2441" y="783"/>
                </a:cubicBezTo>
                <a:cubicBezTo>
                  <a:pt x="2440" y="776"/>
                  <a:pt x="2440" y="776"/>
                  <a:pt x="2440" y="776"/>
                </a:cubicBezTo>
                <a:cubicBezTo>
                  <a:pt x="2440" y="775"/>
                  <a:pt x="2441" y="774"/>
                  <a:pt x="2441" y="773"/>
                </a:cubicBezTo>
                <a:cubicBezTo>
                  <a:pt x="2441" y="773"/>
                  <a:pt x="2441" y="771"/>
                  <a:pt x="2441" y="770"/>
                </a:cubicBezTo>
                <a:cubicBezTo>
                  <a:pt x="2441" y="765"/>
                  <a:pt x="2443" y="767"/>
                  <a:pt x="2441" y="763"/>
                </a:cubicBezTo>
                <a:cubicBezTo>
                  <a:pt x="2440" y="764"/>
                  <a:pt x="2440" y="764"/>
                  <a:pt x="2440" y="764"/>
                </a:cubicBezTo>
                <a:cubicBezTo>
                  <a:pt x="2440" y="764"/>
                  <a:pt x="2439" y="767"/>
                  <a:pt x="2439" y="764"/>
                </a:cubicBezTo>
                <a:cubicBezTo>
                  <a:pt x="2438" y="764"/>
                  <a:pt x="2438" y="764"/>
                  <a:pt x="2438" y="764"/>
                </a:cubicBezTo>
                <a:cubicBezTo>
                  <a:pt x="2438" y="768"/>
                  <a:pt x="2436" y="766"/>
                  <a:pt x="2436" y="765"/>
                </a:cubicBezTo>
                <a:cubicBezTo>
                  <a:pt x="2436" y="765"/>
                  <a:pt x="2437" y="763"/>
                  <a:pt x="2438" y="763"/>
                </a:cubicBezTo>
                <a:cubicBezTo>
                  <a:pt x="2439" y="762"/>
                  <a:pt x="2439" y="762"/>
                  <a:pt x="2439" y="762"/>
                </a:cubicBezTo>
                <a:cubicBezTo>
                  <a:pt x="2439" y="761"/>
                  <a:pt x="2439" y="760"/>
                  <a:pt x="2440" y="760"/>
                </a:cubicBezTo>
                <a:cubicBezTo>
                  <a:pt x="2440" y="758"/>
                  <a:pt x="2440" y="757"/>
                  <a:pt x="2439" y="755"/>
                </a:cubicBezTo>
                <a:cubicBezTo>
                  <a:pt x="2439" y="756"/>
                  <a:pt x="2438" y="756"/>
                  <a:pt x="2437" y="755"/>
                </a:cubicBezTo>
                <a:cubicBezTo>
                  <a:pt x="2436" y="755"/>
                  <a:pt x="2435" y="751"/>
                  <a:pt x="2435" y="751"/>
                </a:cubicBezTo>
                <a:cubicBezTo>
                  <a:pt x="2440" y="748"/>
                  <a:pt x="2437" y="750"/>
                  <a:pt x="2438" y="752"/>
                </a:cubicBezTo>
                <a:cubicBezTo>
                  <a:pt x="2438" y="747"/>
                  <a:pt x="2438" y="747"/>
                  <a:pt x="2438" y="747"/>
                </a:cubicBezTo>
                <a:cubicBezTo>
                  <a:pt x="2437" y="743"/>
                  <a:pt x="2437" y="743"/>
                  <a:pt x="2437" y="743"/>
                </a:cubicBezTo>
                <a:cubicBezTo>
                  <a:pt x="2435" y="741"/>
                  <a:pt x="2435" y="741"/>
                  <a:pt x="2435" y="741"/>
                </a:cubicBezTo>
                <a:cubicBezTo>
                  <a:pt x="2434" y="739"/>
                  <a:pt x="2434" y="738"/>
                  <a:pt x="2433" y="736"/>
                </a:cubicBezTo>
                <a:cubicBezTo>
                  <a:pt x="2434" y="737"/>
                  <a:pt x="2435" y="740"/>
                  <a:pt x="2434" y="741"/>
                </a:cubicBezTo>
                <a:cubicBezTo>
                  <a:pt x="2433" y="742"/>
                  <a:pt x="2432" y="738"/>
                  <a:pt x="2432" y="738"/>
                </a:cubicBezTo>
                <a:cubicBezTo>
                  <a:pt x="2431" y="738"/>
                  <a:pt x="2432" y="735"/>
                  <a:pt x="2433" y="735"/>
                </a:cubicBezTo>
                <a:cubicBezTo>
                  <a:pt x="2428" y="726"/>
                  <a:pt x="2428" y="726"/>
                  <a:pt x="2428" y="726"/>
                </a:cubicBezTo>
                <a:cubicBezTo>
                  <a:pt x="2428" y="726"/>
                  <a:pt x="2428" y="720"/>
                  <a:pt x="2428" y="719"/>
                </a:cubicBezTo>
                <a:cubicBezTo>
                  <a:pt x="2428" y="719"/>
                  <a:pt x="2426" y="718"/>
                  <a:pt x="2426" y="717"/>
                </a:cubicBezTo>
                <a:cubicBezTo>
                  <a:pt x="2426" y="712"/>
                  <a:pt x="2426" y="713"/>
                  <a:pt x="2424" y="709"/>
                </a:cubicBezTo>
                <a:cubicBezTo>
                  <a:pt x="2423" y="708"/>
                  <a:pt x="2423" y="708"/>
                  <a:pt x="2423" y="708"/>
                </a:cubicBezTo>
                <a:cubicBezTo>
                  <a:pt x="2421" y="704"/>
                  <a:pt x="2421" y="704"/>
                  <a:pt x="2421" y="704"/>
                </a:cubicBezTo>
                <a:cubicBezTo>
                  <a:pt x="2420" y="702"/>
                  <a:pt x="2420" y="702"/>
                  <a:pt x="2420" y="702"/>
                </a:cubicBezTo>
                <a:cubicBezTo>
                  <a:pt x="2419" y="701"/>
                  <a:pt x="2419" y="702"/>
                  <a:pt x="2417" y="699"/>
                </a:cubicBezTo>
                <a:cubicBezTo>
                  <a:pt x="2417" y="707"/>
                  <a:pt x="2417" y="707"/>
                  <a:pt x="2417" y="707"/>
                </a:cubicBezTo>
                <a:cubicBezTo>
                  <a:pt x="2417" y="707"/>
                  <a:pt x="2412" y="709"/>
                  <a:pt x="2411" y="710"/>
                </a:cubicBezTo>
                <a:cubicBezTo>
                  <a:pt x="2410" y="710"/>
                  <a:pt x="2409" y="712"/>
                  <a:pt x="2408" y="712"/>
                </a:cubicBezTo>
                <a:cubicBezTo>
                  <a:pt x="2408" y="717"/>
                  <a:pt x="2408" y="715"/>
                  <a:pt x="2403" y="717"/>
                </a:cubicBezTo>
                <a:cubicBezTo>
                  <a:pt x="2402" y="718"/>
                  <a:pt x="2402" y="715"/>
                  <a:pt x="2402" y="715"/>
                </a:cubicBezTo>
                <a:cubicBezTo>
                  <a:pt x="2401" y="716"/>
                  <a:pt x="2401" y="717"/>
                  <a:pt x="2400" y="717"/>
                </a:cubicBezTo>
                <a:cubicBezTo>
                  <a:pt x="2398" y="716"/>
                  <a:pt x="2398" y="717"/>
                  <a:pt x="2398" y="715"/>
                </a:cubicBezTo>
                <a:cubicBezTo>
                  <a:pt x="2398" y="716"/>
                  <a:pt x="2398" y="716"/>
                  <a:pt x="2398" y="716"/>
                </a:cubicBezTo>
                <a:cubicBezTo>
                  <a:pt x="2397" y="716"/>
                  <a:pt x="2395" y="716"/>
                  <a:pt x="2395" y="715"/>
                </a:cubicBezTo>
                <a:cubicBezTo>
                  <a:pt x="2395" y="712"/>
                  <a:pt x="2394" y="713"/>
                  <a:pt x="2395" y="710"/>
                </a:cubicBezTo>
                <a:cubicBezTo>
                  <a:pt x="2393" y="714"/>
                  <a:pt x="2393" y="716"/>
                  <a:pt x="2390" y="710"/>
                </a:cubicBezTo>
                <a:cubicBezTo>
                  <a:pt x="2389" y="710"/>
                  <a:pt x="2392" y="704"/>
                  <a:pt x="2392" y="703"/>
                </a:cubicBezTo>
                <a:cubicBezTo>
                  <a:pt x="2392" y="696"/>
                  <a:pt x="2392" y="696"/>
                  <a:pt x="2392" y="696"/>
                </a:cubicBezTo>
                <a:cubicBezTo>
                  <a:pt x="2392" y="694"/>
                  <a:pt x="2391" y="692"/>
                  <a:pt x="2391" y="691"/>
                </a:cubicBezTo>
                <a:cubicBezTo>
                  <a:pt x="2389" y="690"/>
                  <a:pt x="2388" y="685"/>
                  <a:pt x="2387" y="683"/>
                </a:cubicBezTo>
                <a:cubicBezTo>
                  <a:pt x="2386" y="681"/>
                  <a:pt x="2386" y="682"/>
                  <a:pt x="2385" y="680"/>
                </a:cubicBezTo>
                <a:cubicBezTo>
                  <a:pt x="2385" y="680"/>
                  <a:pt x="2385" y="681"/>
                  <a:pt x="2385" y="681"/>
                </a:cubicBezTo>
                <a:cubicBezTo>
                  <a:pt x="2382" y="680"/>
                  <a:pt x="2383" y="680"/>
                  <a:pt x="2379" y="676"/>
                </a:cubicBezTo>
                <a:cubicBezTo>
                  <a:pt x="2379" y="676"/>
                  <a:pt x="2380" y="674"/>
                  <a:pt x="2381" y="674"/>
                </a:cubicBezTo>
                <a:cubicBezTo>
                  <a:pt x="2382" y="675"/>
                  <a:pt x="2382" y="676"/>
                  <a:pt x="2384" y="677"/>
                </a:cubicBezTo>
                <a:cubicBezTo>
                  <a:pt x="2384" y="676"/>
                  <a:pt x="2385" y="676"/>
                  <a:pt x="2385" y="676"/>
                </a:cubicBezTo>
                <a:cubicBezTo>
                  <a:pt x="2385" y="675"/>
                  <a:pt x="2385" y="675"/>
                  <a:pt x="2385" y="675"/>
                </a:cubicBezTo>
                <a:cubicBezTo>
                  <a:pt x="2385" y="674"/>
                  <a:pt x="2381" y="672"/>
                  <a:pt x="2380" y="672"/>
                </a:cubicBezTo>
                <a:cubicBezTo>
                  <a:pt x="2379" y="672"/>
                  <a:pt x="2379" y="669"/>
                  <a:pt x="2379" y="669"/>
                </a:cubicBezTo>
                <a:cubicBezTo>
                  <a:pt x="2377" y="667"/>
                  <a:pt x="2377" y="667"/>
                  <a:pt x="2377" y="667"/>
                </a:cubicBezTo>
                <a:cubicBezTo>
                  <a:pt x="2376" y="669"/>
                  <a:pt x="2376" y="669"/>
                  <a:pt x="2376" y="669"/>
                </a:cubicBezTo>
                <a:cubicBezTo>
                  <a:pt x="2376" y="669"/>
                  <a:pt x="2377" y="671"/>
                  <a:pt x="2376" y="670"/>
                </a:cubicBezTo>
                <a:cubicBezTo>
                  <a:pt x="2372" y="669"/>
                  <a:pt x="2373" y="670"/>
                  <a:pt x="2372" y="666"/>
                </a:cubicBezTo>
                <a:cubicBezTo>
                  <a:pt x="2367" y="664"/>
                  <a:pt x="2369" y="665"/>
                  <a:pt x="2366" y="659"/>
                </a:cubicBezTo>
                <a:cubicBezTo>
                  <a:pt x="2365" y="659"/>
                  <a:pt x="2365" y="658"/>
                  <a:pt x="2365" y="657"/>
                </a:cubicBezTo>
                <a:cubicBezTo>
                  <a:pt x="2365" y="657"/>
                  <a:pt x="2364" y="657"/>
                  <a:pt x="2364" y="657"/>
                </a:cubicBezTo>
                <a:cubicBezTo>
                  <a:pt x="2364" y="656"/>
                  <a:pt x="2363" y="654"/>
                  <a:pt x="2362" y="651"/>
                </a:cubicBezTo>
                <a:cubicBezTo>
                  <a:pt x="2362" y="651"/>
                  <a:pt x="2361" y="649"/>
                  <a:pt x="2361" y="648"/>
                </a:cubicBezTo>
                <a:cubicBezTo>
                  <a:pt x="2360" y="646"/>
                  <a:pt x="2359" y="642"/>
                  <a:pt x="2358" y="641"/>
                </a:cubicBezTo>
                <a:cubicBezTo>
                  <a:pt x="2354" y="636"/>
                  <a:pt x="2354" y="636"/>
                  <a:pt x="2354" y="636"/>
                </a:cubicBezTo>
                <a:cubicBezTo>
                  <a:pt x="2351" y="636"/>
                  <a:pt x="2351" y="636"/>
                  <a:pt x="2351" y="636"/>
                </a:cubicBezTo>
                <a:cubicBezTo>
                  <a:pt x="2350" y="636"/>
                  <a:pt x="2345" y="634"/>
                  <a:pt x="2345" y="632"/>
                </a:cubicBezTo>
                <a:cubicBezTo>
                  <a:pt x="2345" y="629"/>
                  <a:pt x="2344" y="629"/>
                  <a:pt x="2343" y="627"/>
                </a:cubicBezTo>
                <a:cubicBezTo>
                  <a:pt x="2343" y="631"/>
                  <a:pt x="2342" y="629"/>
                  <a:pt x="2344" y="633"/>
                </a:cubicBezTo>
                <a:cubicBezTo>
                  <a:pt x="2346" y="635"/>
                  <a:pt x="2346" y="634"/>
                  <a:pt x="2347" y="637"/>
                </a:cubicBezTo>
                <a:cubicBezTo>
                  <a:pt x="2347" y="635"/>
                  <a:pt x="2349" y="636"/>
                  <a:pt x="2351" y="640"/>
                </a:cubicBezTo>
                <a:cubicBezTo>
                  <a:pt x="2351" y="640"/>
                  <a:pt x="2353" y="640"/>
                  <a:pt x="2353" y="640"/>
                </a:cubicBezTo>
                <a:cubicBezTo>
                  <a:pt x="2353" y="640"/>
                  <a:pt x="2353" y="639"/>
                  <a:pt x="2353" y="639"/>
                </a:cubicBezTo>
                <a:cubicBezTo>
                  <a:pt x="2353" y="637"/>
                  <a:pt x="2354" y="637"/>
                  <a:pt x="2355" y="638"/>
                </a:cubicBezTo>
                <a:cubicBezTo>
                  <a:pt x="2356" y="638"/>
                  <a:pt x="2357" y="642"/>
                  <a:pt x="2356" y="642"/>
                </a:cubicBezTo>
                <a:cubicBezTo>
                  <a:pt x="2356" y="642"/>
                  <a:pt x="2353" y="641"/>
                  <a:pt x="2353" y="640"/>
                </a:cubicBezTo>
                <a:cubicBezTo>
                  <a:pt x="2353" y="640"/>
                  <a:pt x="2353" y="642"/>
                  <a:pt x="2353" y="642"/>
                </a:cubicBezTo>
                <a:cubicBezTo>
                  <a:pt x="2351" y="642"/>
                  <a:pt x="2352" y="642"/>
                  <a:pt x="2351" y="641"/>
                </a:cubicBezTo>
                <a:cubicBezTo>
                  <a:pt x="2351" y="642"/>
                  <a:pt x="2351" y="644"/>
                  <a:pt x="2351" y="645"/>
                </a:cubicBezTo>
                <a:cubicBezTo>
                  <a:pt x="2350" y="646"/>
                  <a:pt x="2348" y="645"/>
                  <a:pt x="2347" y="644"/>
                </a:cubicBezTo>
                <a:cubicBezTo>
                  <a:pt x="2347" y="645"/>
                  <a:pt x="2345" y="646"/>
                  <a:pt x="2343" y="646"/>
                </a:cubicBezTo>
                <a:cubicBezTo>
                  <a:pt x="2341" y="646"/>
                  <a:pt x="2339" y="646"/>
                  <a:pt x="2339" y="646"/>
                </a:cubicBezTo>
                <a:cubicBezTo>
                  <a:pt x="2337" y="643"/>
                  <a:pt x="2337" y="645"/>
                  <a:pt x="2335" y="646"/>
                </a:cubicBezTo>
                <a:cubicBezTo>
                  <a:pt x="2335" y="647"/>
                  <a:pt x="2335" y="649"/>
                  <a:pt x="2333" y="649"/>
                </a:cubicBezTo>
                <a:cubicBezTo>
                  <a:pt x="2332" y="649"/>
                  <a:pt x="2333" y="648"/>
                  <a:pt x="2332" y="647"/>
                </a:cubicBezTo>
                <a:cubicBezTo>
                  <a:pt x="2331" y="647"/>
                  <a:pt x="2329" y="649"/>
                  <a:pt x="2330" y="646"/>
                </a:cubicBezTo>
                <a:cubicBezTo>
                  <a:pt x="2327" y="647"/>
                  <a:pt x="2328" y="647"/>
                  <a:pt x="2328" y="642"/>
                </a:cubicBezTo>
                <a:cubicBezTo>
                  <a:pt x="2327" y="643"/>
                  <a:pt x="2327" y="643"/>
                  <a:pt x="2327" y="643"/>
                </a:cubicBezTo>
                <a:cubicBezTo>
                  <a:pt x="2327" y="643"/>
                  <a:pt x="2326" y="646"/>
                  <a:pt x="2326" y="647"/>
                </a:cubicBezTo>
                <a:cubicBezTo>
                  <a:pt x="2323" y="649"/>
                  <a:pt x="2324" y="650"/>
                  <a:pt x="2322" y="647"/>
                </a:cubicBezTo>
                <a:cubicBezTo>
                  <a:pt x="2322" y="647"/>
                  <a:pt x="2320" y="649"/>
                  <a:pt x="2319" y="649"/>
                </a:cubicBezTo>
                <a:cubicBezTo>
                  <a:pt x="2318" y="650"/>
                  <a:pt x="2316" y="649"/>
                  <a:pt x="2315" y="650"/>
                </a:cubicBezTo>
                <a:cubicBezTo>
                  <a:pt x="2312" y="652"/>
                  <a:pt x="2312" y="652"/>
                  <a:pt x="2312" y="652"/>
                </a:cubicBezTo>
                <a:cubicBezTo>
                  <a:pt x="2312" y="658"/>
                  <a:pt x="2312" y="655"/>
                  <a:pt x="2314" y="660"/>
                </a:cubicBezTo>
                <a:cubicBezTo>
                  <a:pt x="2314" y="661"/>
                  <a:pt x="2312" y="661"/>
                  <a:pt x="2312" y="662"/>
                </a:cubicBezTo>
                <a:cubicBezTo>
                  <a:pt x="2312" y="662"/>
                  <a:pt x="2311" y="663"/>
                  <a:pt x="2311" y="664"/>
                </a:cubicBezTo>
                <a:cubicBezTo>
                  <a:pt x="2310" y="666"/>
                  <a:pt x="2309" y="665"/>
                  <a:pt x="2309" y="666"/>
                </a:cubicBezTo>
                <a:cubicBezTo>
                  <a:pt x="2308" y="667"/>
                  <a:pt x="2308" y="669"/>
                  <a:pt x="2307" y="668"/>
                </a:cubicBezTo>
                <a:cubicBezTo>
                  <a:pt x="2308" y="671"/>
                  <a:pt x="2302" y="670"/>
                  <a:pt x="2302" y="671"/>
                </a:cubicBezTo>
                <a:cubicBezTo>
                  <a:pt x="2300" y="671"/>
                  <a:pt x="2300" y="672"/>
                  <a:pt x="2300" y="669"/>
                </a:cubicBezTo>
                <a:cubicBezTo>
                  <a:pt x="2298" y="669"/>
                  <a:pt x="2297" y="670"/>
                  <a:pt x="2297" y="671"/>
                </a:cubicBezTo>
                <a:cubicBezTo>
                  <a:pt x="2297" y="672"/>
                  <a:pt x="2299" y="671"/>
                  <a:pt x="2299" y="672"/>
                </a:cubicBezTo>
                <a:cubicBezTo>
                  <a:pt x="2299" y="674"/>
                  <a:pt x="2297" y="674"/>
                  <a:pt x="2296" y="675"/>
                </a:cubicBezTo>
                <a:cubicBezTo>
                  <a:pt x="2287" y="682"/>
                  <a:pt x="2299" y="682"/>
                  <a:pt x="2284" y="690"/>
                </a:cubicBezTo>
                <a:cubicBezTo>
                  <a:pt x="2278" y="693"/>
                  <a:pt x="2284" y="692"/>
                  <a:pt x="2276" y="698"/>
                </a:cubicBezTo>
                <a:cubicBezTo>
                  <a:pt x="2274" y="699"/>
                  <a:pt x="2269" y="701"/>
                  <a:pt x="2271" y="703"/>
                </a:cubicBezTo>
                <a:cubicBezTo>
                  <a:pt x="2272" y="704"/>
                  <a:pt x="2273" y="705"/>
                  <a:pt x="2274" y="706"/>
                </a:cubicBezTo>
                <a:cubicBezTo>
                  <a:pt x="2274" y="707"/>
                  <a:pt x="2268" y="708"/>
                  <a:pt x="2267" y="710"/>
                </a:cubicBezTo>
                <a:cubicBezTo>
                  <a:pt x="2265" y="711"/>
                  <a:pt x="2265" y="710"/>
                  <a:pt x="2262" y="709"/>
                </a:cubicBezTo>
                <a:cubicBezTo>
                  <a:pt x="2261" y="711"/>
                  <a:pt x="2261" y="711"/>
                  <a:pt x="2261" y="713"/>
                </a:cubicBezTo>
                <a:cubicBezTo>
                  <a:pt x="2262" y="717"/>
                  <a:pt x="2259" y="716"/>
                  <a:pt x="2256" y="716"/>
                </a:cubicBezTo>
                <a:cubicBezTo>
                  <a:pt x="2253" y="716"/>
                  <a:pt x="2252" y="715"/>
                  <a:pt x="2252" y="720"/>
                </a:cubicBezTo>
                <a:cubicBezTo>
                  <a:pt x="2252" y="723"/>
                  <a:pt x="2251" y="725"/>
                  <a:pt x="2252" y="728"/>
                </a:cubicBezTo>
                <a:cubicBezTo>
                  <a:pt x="2254" y="732"/>
                  <a:pt x="2252" y="733"/>
                  <a:pt x="2252" y="735"/>
                </a:cubicBezTo>
                <a:cubicBezTo>
                  <a:pt x="2252" y="735"/>
                  <a:pt x="2254" y="737"/>
                  <a:pt x="2254" y="740"/>
                </a:cubicBezTo>
                <a:cubicBezTo>
                  <a:pt x="2254" y="742"/>
                  <a:pt x="2252" y="740"/>
                  <a:pt x="2252" y="741"/>
                </a:cubicBezTo>
                <a:cubicBezTo>
                  <a:pt x="2252" y="743"/>
                  <a:pt x="2255" y="742"/>
                  <a:pt x="2256" y="744"/>
                </a:cubicBezTo>
                <a:cubicBezTo>
                  <a:pt x="2257" y="746"/>
                  <a:pt x="2256" y="753"/>
                  <a:pt x="2255" y="755"/>
                </a:cubicBezTo>
                <a:cubicBezTo>
                  <a:pt x="2254" y="757"/>
                  <a:pt x="2251" y="758"/>
                  <a:pt x="2251" y="763"/>
                </a:cubicBezTo>
                <a:cubicBezTo>
                  <a:pt x="2251" y="764"/>
                  <a:pt x="2252" y="765"/>
                  <a:pt x="2253" y="766"/>
                </a:cubicBezTo>
                <a:cubicBezTo>
                  <a:pt x="2253" y="768"/>
                  <a:pt x="2252" y="773"/>
                  <a:pt x="2252" y="775"/>
                </a:cubicBezTo>
                <a:cubicBezTo>
                  <a:pt x="2252" y="777"/>
                  <a:pt x="2255" y="780"/>
                  <a:pt x="2250" y="779"/>
                </a:cubicBezTo>
                <a:cubicBezTo>
                  <a:pt x="2246" y="779"/>
                  <a:pt x="2247" y="782"/>
                  <a:pt x="2246" y="785"/>
                </a:cubicBezTo>
                <a:cubicBezTo>
                  <a:pt x="2245" y="787"/>
                  <a:pt x="2243" y="788"/>
                  <a:pt x="2244" y="789"/>
                </a:cubicBezTo>
                <a:cubicBezTo>
                  <a:pt x="2245" y="791"/>
                  <a:pt x="2245" y="792"/>
                  <a:pt x="2243" y="792"/>
                </a:cubicBezTo>
                <a:cubicBezTo>
                  <a:pt x="2242" y="791"/>
                  <a:pt x="2242" y="792"/>
                  <a:pt x="2242" y="792"/>
                </a:cubicBezTo>
                <a:cubicBezTo>
                  <a:pt x="2240" y="794"/>
                  <a:pt x="2238" y="794"/>
                  <a:pt x="2237" y="795"/>
                </a:cubicBezTo>
                <a:cubicBezTo>
                  <a:pt x="2236" y="796"/>
                  <a:pt x="2237" y="801"/>
                  <a:pt x="2235" y="803"/>
                </a:cubicBezTo>
                <a:cubicBezTo>
                  <a:pt x="2232" y="805"/>
                  <a:pt x="2226" y="807"/>
                  <a:pt x="2225" y="802"/>
                </a:cubicBezTo>
                <a:cubicBezTo>
                  <a:pt x="2224" y="799"/>
                  <a:pt x="2221" y="801"/>
                  <a:pt x="2220" y="796"/>
                </a:cubicBezTo>
                <a:cubicBezTo>
                  <a:pt x="2219" y="793"/>
                  <a:pt x="2216" y="791"/>
                  <a:pt x="2217" y="788"/>
                </a:cubicBezTo>
                <a:cubicBezTo>
                  <a:pt x="2219" y="782"/>
                  <a:pt x="2210" y="774"/>
                  <a:pt x="2210" y="768"/>
                </a:cubicBezTo>
                <a:cubicBezTo>
                  <a:pt x="2210" y="766"/>
                  <a:pt x="2207" y="762"/>
                  <a:pt x="2205" y="760"/>
                </a:cubicBezTo>
                <a:cubicBezTo>
                  <a:pt x="2205" y="759"/>
                  <a:pt x="2204" y="760"/>
                  <a:pt x="2203" y="759"/>
                </a:cubicBezTo>
                <a:cubicBezTo>
                  <a:pt x="2198" y="750"/>
                  <a:pt x="2198" y="737"/>
                  <a:pt x="2193" y="728"/>
                </a:cubicBezTo>
                <a:cubicBezTo>
                  <a:pt x="2192" y="726"/>
                  <a:pt x="2189" y="728"/>
                  <a:pt x="2188" y="723"/>
                </a:cubicBezTo>
                <a:cubicBezTo>
                  <a:pt x="2188" y="719"/>
                  <a:pt x="2184" y="717"/>
                  <a:pt x="2183" y="713"/>
                </a:cubicBezTo>
                <a:cubicBezTo>
                  <a:pt x="2180" y="705"/>
                  <a:pt x="2183" y="703"/>
                  <a:pt x="2177" y="692"/>
                </a:cubicBezTo>
                <a:cubicBezTo>
                  <a:pt x="2173" y="684"/>
                  <a:pt x="2174" y="684"/>
                  <a:pt x="2174" y="676"/>
                </a:cubicBezTo>
                <a:cubicBezTo>
                  <a:pt x="2174" y="670"/>
                  <a:pt x="2171" y="671"/>
                  <a:pt x="2171" y="668"/>
                </a:cubicBezTo>
                <a:cubicBezTo>
                  <a:pt x="2171" y="666"/>
                  <a:pt x="2173" y="658"/>
                  <a:pt x="2173" y="658"/>
                </a:cubicBezTo>
                <a:cubicBezTo>
                  <a:pt x="2171" y="654"/>
                  <a:pt x="2171" y="654"/>
                  <a:pt x="2171" y="654"/>
                </a:cubicBezTo>
                <a:cubicBezTo>
                  <a:pt x="2171" y="654"/>
                  <a:pt x="2169" y="653"/>
                  <a:pt x="2169" y="653"/>
                </a:cubicBezTo>
                <a:cubicBezTo>
                  <a:pt x="2169" y="649"/>
                  <a:pt x="2168" y="650"/>
                  <a:pt x="2171" y="648"/>
                </a:cubicBezTo>
                <a:cubicBezTo>
                  <a:pt x="2167" y="649"/>
                  <a:pt x="2168" y="649"/>
                  <a:pt x="2168" y="646"/>
                </a:cubicBezTo>
                <a:cubicBezTo>
                  <a:pt x="2168" y="645"/>
                  <a:pt x="2167" y="645"/>
                  <a:pt x="2167" y="645"/>
                </a:cubicBezTo>
                <a:cubicBezTo>
                  <a:pt x="2167" y="643"/>
                  <a:pt x="2167" y="643"/>
                  <a:pt x="2170" y="641"/>
                </a:cubicBezTo>
                <a:cubicBezTo>
                  <a:pt x="2166" y="641"/>
                  <a:pt x="2166" y="641"/>
                  <a:pt x="2166" y="641"/>
                </a:cubicBezTo>
                <a:cubicBezTo>
                  <a:pt x="2166" y="642"/>
                  <a:pt x="2166" y="642"/>
                  <a:pt x="2166" y="643"/>
                </a:cubicBezTo>
                <a:cubicBezTo>
                  <a:pt x="2165" y="645"/>
                  <a:pt x="2165" y="645"/>
                  <a:pt x="2163" y="646"/>
                </a:cubicBezTo>
                <a:cubicBezTo>
                  <a:pt x="2164" y="647"/>
                  <a:pt x="2164" y="647"/>
                  <a:pt x="2164" y="647"/>
                </a:cubicBezTo>
                <a:cubicBezTo>
                  <a:pt x="2165" y="647"/>
                  <a:pt x="2166" y="646"/>
                  <a:pt x="2166" y="651"/>
                </a:cubicBezTo>
                <a:cubicBezTo>
                  <a:pt x="2166" y="651"/>
                  <a:pt x="2164" y="653"/>
                  <a:pt x="2164" y="654"/>
                </a:cubicBezTo>
                <a:cubicBezTo>
                  <a:pt x="2163" y="654"/>
                  <a:pt x="2153" y="660"/>
                  <a:pt x="2153" y="660"/>
                </a:cubicBezTo>
                <a:cubicBezTo>
                  <a:pt x="2145" y="656"/>
                  <a:pt x="2149" y="659"/>
                  <a:pt x="2142" y="652"/>
                </a:cubicBezTo>
                <a:cubicBezTo>
                  <a:pt x="2133" y="644"/>
                  <a:pt x="2133" y="644"/>
                  <a:pt x="2133" y="644"/>
                </a:cubicBezTo>
                <a:cubicBezTo>
                  <a:pt x="2131" y="640"/>
                  <a:pt x="2131" y="640"/>
                  <a:pt x="2131" y="640"/>
                </a:cubicBezTo>
                <a:cubicBezTo>
                  <a:pt x="2131" y="640"/>
                  <a:pt x="2132" y="638"/>
                  <a:pt x="2133" y="638"/>
                </a:cubicBezTo>
                <a:cubicBezTo>
                  <a:pt x="2135" y="639"/>
                  <a:pt x="2135" y="638"/>
                  <a:pt x="2135" y="641"/>
                </a:cubicBezTo>
                <a:cubicBezTo>
                  <a:pt x="2138" y="639"/>
                  <a:pt x="2138" y="639"/>
                  <a:pt x="2138" y="639"/>
                </a:cubicBezTo>
                <a:cubicBezTo>
                  <a:pt x="2142" y="638"/>
                  <a:pt x="2142" y="638"/>
                  <a:pt x="2142" y="638"/>
                </a:cubicBezTo>
                <a:cubicBezTo>
                  <a:pt x="2144" y="637"/>
                  <a:pt x="2144" y="637"/>
                  <a:pt x="2144" y="637"/>
                </a:cubicBezTo>
                <a:cubicBezTo>
                  <a:pt x="2145" y="634"/>
                  <a:pt x="2145" y="634"/>
                  <a:pt x="2145" y="634"/>
                </a:cubicBezTo>
                <a:cubicBezTo>
                  <a:pt x="2145" y="633"/>
                  <a:pt x="2146" y="633"/>
                  <a:pt x="2146" y="633"/>
                </a:cubicBezTo>
                <a:cubicBezTo>
                  <a:pt x="2146" y="632"/>
                  <a:pt x="2146" y="632"/>
                  <a:pt x="2146" y="632"/>
                </a:cubicBezTo>
                <a:cubicBezTo>
                  <a:pt x="2145" y="632"/>
                  <a:pt x="2145" y="632"/>
                  <a:pt x="2145" y="632"/>
                </a:cubicBezTo>
                <a:cubicBezTo>
                  <a:pt x="2144" y="636"/>
                  <a:pt x="2145" y="634"/>
                  <a:pt x="2141" y="635"/>
                </a:cubicBezTo>
                <a:cubicBezTo>
                  <a:pt x="2140" y="636"/>
                  <a:pt x="2138" y="637"/>
                  <a:pt x="2138" y="636"/>
                </a:cubicBezTo>
                <a:cubicBezTo>
                  <a:pt x="2133" y="635"/>
                  <a:pt x="2132" y="634"/>
                  <a:pt x="2128" y="632"/>
                </a:cubicBezTo>
                <a:cubicBezTo>
                  <a:pt x="2126" y="630"/>
                  <a:pt x="2126" y="627"/>
                  <a:pt x="2126" y="625"/>
                </a:cubicBezTo>
                <a:cubicBezTo>
                  <a:pt x="2125" y="626"/>
                  <a:pt x="2123" y="626"/>
                  <a:pt x="2122" y="627"/>
                </a:cubicBezTo>
                <a:cubicBezTo>
                  <a:pt x="2121" y="627"/>
                  <a:pt x="2122" y="624"/>
                  <a:pt x="2122" y="624"/>
                </a:cubicBezTo>
                <a:cubicBezTo>
                  <a:pt x="2121" y="624"/>
                  <a:pt x="2119" y="624"/>
                  <a:pt x="2118" y="624"/>
                </a:cubicBezTo>
                <a:cubicBezTo>
                  <a:pt x="2118" y="624"/>
                  <a:pt x="2114" y="620"/>
                  <a:pt x="2114" y="620"/>
                </a:cubicBezTo>
                <a:cubicBezTo>
                  <a:pt x="2113" y="617"/>
                  <a:pt x="2113" y="618"/>
                  <a:pt x="2112" y="616"/>
                </a:cubicBezTo>
                <a:cubicBezTo>
                  <a:pt x="2111" y="613"/>
                  <a:pt x="2111" y="613"/>
                  <a:pt x="2111" y="613"/>
                </a:cubicBezTo>
                <a:cubicBezTo>
                  <a:pt x="2106" y="612"/>
                  <a:pt x="2106" y="612"/>
                  <a:pt x="2106" y="612"/>
                </a:cubicBezTo>
                <a:cubicBezTo>
                  <a:pt x="2105" y="612"/>
                  <a:pt x="2106" y="609"/>
                  <a:pt x="2106" y="608"/>
                </a:cubicBezTo>
                <a:cubicBezTo>
                  <a:pt x="2103" y="604"/>
                  <a:pt x="2103" y="604"/>
                  <a:pt x="2103" y="604"/>
                </a:cubicBezTo>
                <a:cubicBezTo>
                  <a:pt x="2101" y="604"/>
                  <a:pt x="2101" y="604"/>
                  <a:pt x="2101" y="604"/>
                </a:cubicBezTo>
                <a:cubicBezTo>
                  <a:pt x="2100" y="605"/>
                  <a:pt x="2100" y="605"/>
                  <a:pt x="2100" y="605"/>
                </a:cubicBezTo>
                <a:cubicBezTo>
                  <a:pt x="2093" y="606"/>
                  <a:pt x="2093" y="606"/>
                  <a:pt x="2093" y="606"/>
                </a:cubicBezTo>
                <a:cubicBezTo>
                  <a:pt x="2087" y="606"/>
                  <a:pt x="2087" y="606"/>
                  <a:pt x="2087" y="606"/>
                </a:cubicBezTo>
                <a:cubicBezTo>
                  <a:pt x="2084" y="608"/>
                  <a:pt x="2084" y="608"/>
                  <a:pt x="2084" y="608"/>
                </a:cubicBezTo>
                <a:cubicBezTo>
                  <a:pt x="2084" y="608"/>
                  <a:pt x="2081" y="606"/>
                  <a:pt x="2080" y="606"/>
                </a:cubicBezTo>
                <a:cubicBezTo>
                  <a:pt x="2077" y="606"/>
                  <a:pt x="2077" y="606"/>
                  <a:pt x="2077" y="606"/>
                </a:cubicBezTo>
                <a:cubicBezTo>
                  <a:pt x="2074" y="608"/>
                  <a:pt x="2074" y="608"/>
                  <a:pt x="2074" y="608"/>
                </a:cubicBezTo>
                <a:cubicBezTo>
                  <a:pt x="2074" y="608"/>
                  <a:pt x="2072" y="607"/>
                  <a:pt x="2071" y="607"/>
                </a:cubicBezTo>
                <a:cubicBezTo>
                  <a:pt x="2067" y="608"/>
                  <a:pt x="2067" y="608"/>
                  <a:pt x="2067" y="608"/>
                </a:cubicBezTo>
                <a:cubicBezTo>
                  <a:pt x="2065" y="607"/>
                  <a:pt x="2065" y="607"/>
                  <a:pt x="2065" y="607"/>
                </a:cubicBezTo>
                <a:cubicBezTo>
                  <a:pt x="2065" y="607"/>
                  <a:pt x="2059" y="610"/>
                  <a:pt x="2059" y="609"/>
                </a:cubicBezTo>
                <a:cubicBezTo>
                  <a:pt x="2055" y="609"/>
                  <a:pt x="2055" y="609"/>
                  <a:pt x="2055" y="607"/>
                </a:cubicBezTo>
                <a:cubicBezTo>
                  <a:pt x="2054" y="608"/>
                  <a:pt x="2056" y="609"/>
                  <a:pt x="2052" y="609"/>
                </a:cubicBezTo>
                <a:cubicBezTo>
                  <a:pt x="2052" y="609"/>
                  <a:pt x="2052" y="609"/>
                  <a:pt x="2052" y="609"/>
                </a:cubicBezTo>
                <a:cubicBezTo>
                  <a:pt x="2052" y="609"/>
                  <a:pt x="2051" y="608"/>
                  <a:pt x="2051" y="608"/>
                </a:cubicBezTo>
                <a:cubicBezTo>
                  <a:pt x="2050" y="607"/>
                  <a:pt x="2049" y="608"/>
                  <a:pt x="2049" y="608"/>
                </a:cubicBezTo>
                <a:cubicBezTo>
                  <a:pt x="2047" y="607"/>
                  <a:pt x="2045" y="607"/>
                  <a:pt x="2045" y="606"/>
                </a:cubicBezTo>
                <a:cubicBezTo>
                  <a:pt x="2042" y="606"/>
                  <a:pt x="2042" y="606"/>
                  <a:pt x="2042" y="606"/>
                </a:cubicBezTo>
                <a:cubicBezTo>
                  <a:pt x="2042" y="606"/>
                  <a:pt x="2041" y="606"/>
                  <a:pt x="2039" y="606"/>
                </a:cubicBezTo>
                <a:cubicBezTo>
                  <a:pt x="2039" y="606"/>
                  <a:pt x="2038" y="606"/>
                  <a:pt x="2038" y="606"/>
                </a:cubicBezTo>
                <a:cubicBezTo>
                  <a:pt x="2038" y="606"/>
                  <a:pt x="2037" y="605"/>
                  <a:pt x="2036" y="605"/>
                </a:cubicBezTo>
                <a:cubicBezTo>
                  <a:pt x="2036" y="605"/>
                  <a:pt x="2035" y="606"/>
                  <a:pt x="2034" y="605"/>
                </a:cubicBezTo>
                <a:cubicBezTo>
                  <a:pt x="2033" y="605"/>
                  <a:pt x="2030" y="605"/>
                  <a:pt x="2029" y="604"/>
                </a:cubicBezTo>
                <a:cubicBezTo>
                  <a:pt x="2029" y="603"/>
                  <a:pt x="2029" y="603"/>
                  <a:pt x="2029" y="603"/>
                </a:cubicBezTo>
                <a:cubicBezTo>
                  <a:pt x="2028" y="603"/>
                  <a:pt x="2023" y="603"/>
                  <a:pt x="2022" y="603"/>
                </a:cubicBezTo>
                <a:cubicBezTo>
                  <a:pt x="2019" y="604"/>
                  <a:pt x="2015" y="601"/>
                  <a:pt x="2014" y="601"/>
                </a:cubicBezTo>
                <a:cubicBezTo>
                  <a:pt x="2013" y="601"/>
                  <a:pt x="2011" y="600"/>
                  <a:pt x="2011" y="597"/>
                </a:cubicBezTo>
                <a:cubicBezTo>
                  <a:pt x="2010" y="594"/>
                  <a:pt x="2010" y="594"/>
                  <a:pt x="2010" y="594"/>
                </a:cubicBezTo>
                <a:cubicBezTo>
                  <a:pt x="2008" y="587"/>
                  <a:pt x="2011" y="592"/>
                  <a:pt x="2007" y="586"/>
                </a:cubicBezTo>
                <a:cubicBezTo>
                  <a:pt x="2003" y="587"/>
                  <a:pt x="2005" y="587"/>
                  <a:pt x="2000" y="585"/>
                </a:cubicBezTo>
                <a:cubicBezTo>
                  <a:pt x="1999" y="586"/>
                  <a:pt x="1999" y="586"/>
                  <a:pt x="1999" y="586"/>
                </a:cubicBezTo>
                <a:cubicBezTo>
                  <a:pt x="1999" y="587"/>
                  <a:pt x="2000" y="588"/>
                  <a:pt x="2000" y="588"/>
                </a:cubicBezTo>
                <a:cubicBezTo>
                  <a:pt x="1999" y="591"/>
                  <a:pt x="2000" y="590"/>
                  <a:pt x="1995" y="591"/>
                </a:cubicBezTo>
                <a:cubicBezTo>
                  <a:pt x="1994" y="592"/>
                  <a:pt x="1994" y="592"/>
                  <a:pt x="1991" y="593"/>
                </a:cubicBezTo>
                <a:cubicBezTo>
                  <a:pt x="1989" y="593"/>
                  <a:pt x="1989" y="592"/>
                  <a:pt x="1993" y="590"/>
                </a:cubicBezTo>
                <a:cubicBezTo>
                  <a:pt x="1991" y="590"/>
                  <a:pt x="1990" y="590"/>
                  <a:pt x="1988" y="591"/>
                </a:cubicBezTo>
                <a:cubicBezTo>
                  <a:pt x="1987" y="591"/>
                  <a:pt x="1985" y="593"/>
                  <a:pt x="1985" y="592"/>
                </a:cubicBezTo>
                <a:cubicBezTo>
                  <a:pt x="1983" y="591"/>
                  <a:pt x="1983" y="591"/>
                  <a:pt x="1981" y="591"/>
                </a:cubicBezTo>
                <a:cubicBezTo>
                  <a:pt x="1975" y="591"/>
                  <a:pt x="1974" y="593"/>
                  <a:pt x="1971" y="588"/>
                </a:cubicBezTo>
                <a:cubicBezTo>
                  <a:pt x="1971" y="588"/>
                  <a:pt x="1970" y="586"/>
                  <a:pt x="1968" y="586"/>
                </a:cubicBezTo>
                <a:cubicBezTo>
                  <a:pt x="1967" y="585"/>
                  <a:pt x="1965" y="583"/>
                  <a:pt x="1965" y="583"/>
                </a:cubicBezTo>
                <a:cubicBezTo>
                  <a:pt x="1962" y="582"/>
                  <a:pt x="1962" y="582"/>
                  <a:pt x="1962" y="582"/>
                </a:cubicBezTo>
                <a:cubicBezTo>
                  <a:pt x="1962" y="581"/>
                  <a:pt x="1961" y="578"/>
                  <a:pt x="1960" y="578"/>
                </a:cubicBezTo>
                <a:cubicBezTo>
                  <a:pt x="1957" y="577"/>
                  <a:pt x="1957" y="577"/>
                  <a:pt x="1957" y="577"/>
                </a:cubicBezTo>
                <a:cubicBezTo>
                  <a:pt x="1954" y="577"/>
                  <a:pt x="1954" y="577"/>
                  <a:pt x="1954" y="577"/>
                </a:cubicBezTo>
                <a:cubicBezTo>
                  <a:pt x="1953" y="577"/>
                  <a:pt x="1949" y="573"/>
                  <a:pt x="1948" y="573"/>
                </a:cubicBezTo>
                <a:cubicBezTo>
                  <a:pt x="1948" y="573"/>
                  <a:pt x="1948" y="570"/>
                  <a:pt x="1948" y="570"/>
                </a:cubicBezTo>
                <a:cubicBezTo>
                  <a:pt x="1948" y="569"/>
                  <a:pt x="1945" y="567"/>
                  <a:pt x="1945" y="566"/>
                </a:cubicBezTo>
                <a:cubicBezTo>
                  <a:pt x="1944" y="564"/>
                  <a:pt x="1944" y="564"/>
                  <a:pt x="1946" y="564"/>
                </a:cubicBezTo>
                <a:cubicBezTo>
                  <a:pt x="1942" y="560"/>
                  <a:pt x="1944" y="562"/>
                  <a:pt x="1941" y="556"/>
                </a:cubicBezTo>
                <a:cubicBezTo>
                  <a:pt x="1940" y="555"/>
                  <a:pt x="1936" y="551"/>
                  <a:pt x="1936" y="550"/>
                </a:cubicBezTo>
                <a:cubicBezTo>
                  <a:pt x="1936" y="549"/>
                  <a:pt x="1936" y="549"/>
                  <a:pt x="1935" y="548"/>
                </a:cubicBezTo>
                <a:cubicBezTo>
                  <a:pt x="1934" y="550"/>
                  <a:pt x="1935" y="553"/>
                  <a:pt x="1932" y="552"/>
                </a:cubicBezTo>
                <a:cubicBezTo>
                  <a:pt x="1931" y="551"/>
                  <a:pt x="1930" y="552"/>
                  <a:pt x="1929" y="550"/>
                </a:cubicBezTo>
                <a:cubicBezTo>
                  <a:pt x="1929" y="550"/>
                  <a:pt x="1926" y="550"/>
                  <a:pt x="1926" y="549"/>
                </a:cubicBezTo>
                <a:cubicBezTo>
                  <a:pt x="1927" y="546"/>
                  <a:pt x="1927" y="546"/>
                  <a:pt x="1926" y="547"/>
                </a:cubicBezTo>
                <a:cubicBezTo>
                  <a:pt x="1925" y="549"/>
                  <a:pt x="1926" y="554"/>
                  <a:pt x="1923" y="552"/>
                </a:cubicBezTo>
                <a:cubicBezTo>
                  <a:pt x="1923" y="556"/>
                  <a:pt x="1924" y="555"/>
                  <a:pt x="1919" y="554"/>
                </a:cubicBezTo>
                <a:cubicBezTo>
                  <a:pt x="1920" y="554"/>
                  <a:pt x="1921" y="555"/>
                  <a:pt x="1921" y="555"/>
                </a:cubicBezTo>
                <a:cubicBezTo>
                  <a:pt x="1921" y="557"/>
                  <a:pt x="1919" y="557"/>
                  <a:pt x="1918" y="557"/>
                </a:cubicBezTo>
                <a:cubicBezTo>
                  <a:pt x="1918" y="557"/>
                  <a:pt x="1916" y="557"/>
                  <a:pt x="1915" y="559"/>
                </a:cubicBezTo>
                <a:cubicBezTo>
                  <a:pt x="1915" y="559"/>
                  <a:pt x="1915" y="559"/>
                  <a:pt x="1916" y="559"/>
                </a:cubicBezTo>
                <a:cubicBezTo>
                  <a:pt x="1918" y="561"/>
                  <a:pt x="1919" y="563"/>
                  <a:pt x="1921" y="566"/>
                </a:cubicBezTo>
                <a:cubicBezTo>
                  <a:pt x="1922" y="566"/>
                  <a:pt x="1922" y="569"/>
                  <a:pt x="1922" y="569"/>
                </a:cubicBezTo>
                <a:cubicBezTo>
                  <a:pt x="1927" y="576"/>
                  <a:pt x="1927" y="576"/>
                  <a:pt x="1927" y="576"/>
                </a:cubicBezTo>
                <a:cubicBezTo>
                  <a:pt x="1928" y="576"/>
                  <a:pt x="1928" y="578"/>
                  <a:pt x="1928" y="579"/>
                </a:cubicBezTo>
                <a:cubicBezTo>
                  <a:pt x="1928" y="579"/>
                  <a:pt x="1931" y="581"/>
                  <a:pt x="1931" y="581"/>
                </a:cubicBezTo>
                <a:cubicBezTo>
                  <a:pt x="1934" y="586"/>
                  <a:pt x="1932" y="584"/>
                  <a:pt x="1938" y="588"/>
                </a:cubicBezTo>
                <a:cubicBezTo>
                  <a:pt x="1939" y="588"/>
                  <a:pt x="1940" y="590"/>
                  <a:pt x="1940" y="591"/>
                </a:cubicBezTo>
                <a:cubicBezTo>
                  <a:pt x="1940" y="591"/>
                  <a:pt x="1944" y="594"/>
                  <a:pt x="1943" y="595"/>
                </a:cubicBezTo>
                <a:cubicBezTo>
                  <a:pt x="1941" y="597"/>
                  <a:pt x="1942" y="596"/>
                  <a:pt x="1942" y="600"/>
                </a:cubicBezTo>
                <a:cubicBezTo>
                  <a:pt x="1942" y="602"/>
                  <a:pt x="1947" y="605"/>
                  <a:pt x="1947" y="606"/>
                </a:cubicBezTo>
                <a:cubicBezTo>
                  <a:pt x="1948" y="610"/>
                  <a:pt x="1947" y="610"/>
                  <a:pt x="1949" y="611"/>
                </a:cubicBezTo>
                <a:cubicBezTo>
                  <a:pt x="1948" y="605"/>
                  <a:pt x="1948" y="605"/>
                  <a:pt x="1948" y="605"/>
                </a:cubicBezTo>
                <a:cubicBezTo>
                  <a:pt x="1950" y="601"/>
                  <a:pt x="1949" y="601"/>
                  <a:pt x="1950" y="598"/>
                </a:cubicBezTo>
                <a:cubicBezTo>
                  <a:pt x="1950" y="598"/>
                  <a:pt x="1952" y="596"/>
                  <a:pt x="1952" y="596"/>
                </a:cubicBezTo>
                <a:cubicBezTo>
                  <a:pt x="1952" y="596"/>
                  <a:pt x="1956" y="600"/>
                  <a:pt x="1956" y="600"/>
                </a:cubicBezTo>
                <a:cubicBezTo>
                  <a:pt x="1956" y="605"/>
                  <a:pt x="1955" y="603"/>
                  <a:pt x="1957" y="606"/>
                </a:cubicBezTo>
                <a:cubicBezTo>
                  <a:pt x="1957" y="607"/>
                  <a:pt x="1957" y="610"/>
                  <a:pt x="1957" y="610"/>
                </a:cubicBezTo>
                <a:cubicBezTo>
                  <a:pt x="1957" y="611"/>
                  <a:pt x="1955" y="613"/>
                  <a:pt x="1955" y="613"/>
                </a:cubicBezTo>
                <a:cubicBezTo>
                  <a:pt x="1955" y="613"/>
                  <a:pt x="1955" y="613"/>
                  <a:pt x="1955" y="614"/>
                </a:cubicBezTo>
                <a:cubicBezTo>
                  <a:pt x="1955" y="616"/>
                  <a:pt x="1955" y="616"/>
                  <a:pt x="1957" y="618"/>
                </a:cubicBezTo>
                <a:cubicBezTo>
                  <a:pt x="1957" y="617"/>
                  <a:pt x="1957" y="617"/>
                  <a:pt x="1958" y="617"/>
                </a:cubicBezTo>
                <a:cubicBezTo>
                  <a:pt x="1961" y="620"/>
                  <a:pt x="1959" y="620"/>
                  <a:pt x="1960" y="621"/>
                </a:cubicBezTo>
                <a:cubicBezTo>
                  <a:pt x="1961" y="620"/>
                  <a:pt x="1962" y="620"/>
                  <a:pt x="1962" y="621"/>
                </a:cubicBezTo>
                <a:cubicBezTo>
                  <a:pt x="1964" y="621"/>
                  <a:pt x="1964" y="621"/>
                  <a:pt x="1965" y="620"/>
                </a:cubicBezTo>
                <a:cubicBezTo>
                  <a:pt x="1968" y="618"/>
                  <a:pt x="1971" y="620"/>
                  <a:pt x="1973" y="619"/>
                </a:cubicBezTo>
                <a:cubicBezTo>
                  <a:pt x="1974" y="619"/>
                  <a:pt x="1978" y="621"/>
                  <a:pt x="1980" y="620"/>
                </a:cubicBezTo>
                <a:cubicBezTo>
                  <a:pt x="1980" y="620"/>
                  <a:pt x="1978" y="620"/>
                  <a:pt x="1978" y="620"/>
                </a:cubicBezTo>
                <a:cubicBezTo>
                  <a:pt x="1975" y="617"/>
                  <a:pt x="1982" y="618"/>
                  <a:pt x="1983" y="618"/>
                </a:cubicBezTo>
                <a:cubicBezTo>
                  <a:pt x="1983" y="618"/>
                  <a:pt x="1983" y="617"/>
                  <a:pt x="1984" y="617"/>
                </a:cubicBezTo>
                <a:cubicBezTo>
                  <a:pt x="1986" y="617"/>
                  <a:pt x="1986" y="618"/>
                  <a:pt x="1986" y="615"/>
                </a:cubicBezTo>
                <a:cubicBezTo>
                  <a:pt x="1986" y="611"/>
                  <a:pt x="1992" y="608"/>
                  <a:pt x="1993" y="606"/>
                </a:cubicBezTo>
                <a:cubicBezTo>
                  <a:pt x="1996" y="602"/>
                  <a:pt x="1998" y="600"/>
                  <a:pt x="1999" y="599"/>
                </a:cubicBezTo>
                <a:cubicBezTo>
                  <a:pt x="2001" y="597"/>
                  <a:pt x="1998" y="598"/>
                  <a:pt x="2002" y="595"/>
                </a:cubicBezTo>
                <a:cubicBezTo>
                  <a:pt x="2003" y="594"/>
                  <a:pt x="2003" y="594"/>
                  <a:pt x="2004" y="594"/>
                </a:cubicBezTo>
                <a:cubicBezTo>
                  <a:pt x="2006" y="594"/>
                  <a:pt x="2004" y="597"/>
                  <a:pt x="2004" y="598"/>
                </a:cubicBezTo>
                <a:cubicBezTo>
                  <a:pt x="2004" y="599"/>
                  <a:pt x="2006" y="601"/>
                  <a:pt x="2003" y="602"/>
                </a:cubicBezTo>
                <a:cubicBezTo>
                  <a:pt x="2004" y="605"/>
                  <a:pt x="2004" y="608"/>
                  <a:pt x="2004" y="609"/>
                </a:cubicBezTo>
                <a:cubicBezTo>
                  <a:pt x="2005" y="610"/>
                  <a:pt x="2006" y="611"/>
                  <a:pt x="2006" y="611"/>
                </a:cubicBezTo>
                <a:cubicBezTo>
                  <a:pt x="2006" y="611"/>
                  <a:pt x="2006" y="613"/>
                  <a:pt x="2006" y="613"/>
                </a:cubicBezTo>
                <a:cubicBezTo>
                  <a:pt x="2006" y="614"/>
                  <a:pt x="2009" y="617"/>
                  <a:pt x="2009" y="618"/>
                </a:cubicBezTo>
                <a:cubicBezTo>
                  <a:pt x="2014" y="621"/>
                  <a:pt x="2014" y="621"/>
                  <a:pt x="2014" y="621"/>
                </a:cubicBezTo>
                <a:cubicBezTo>
                  <a:pt x="2014" y="622"/>
                  <a:pt x="2018" y="622"/>
                  <a:pt x="2018" y="622"/>
                </a:cubicBezTo>
                <a:cubicBezTo>
                  <a:pt x="2018" y="623"/>
                  <a:pt x="2020" y="624"/>
                  <a:pt x="2020" y="624"/>
                </a:cubicBezTo>
                <a:cubicBezTo>
                  <a:pt x="2021" y="624"/>
                  <a:pt x="2021" y="624"/>
                  <a:pt x="2021" y="624"/>
                </a:cubicBezTo>
                <a:cubicBezTo>
                  <a:pt x="2027" y="625"/>
                  <a:pt x="2027" y="625"/>
                  <a:pt x="2027" y="625"/>
                </a:cubicBezTo>
                <a:cubicBezTo>
                  <a:pt x="2027" y="625"/>
                  <a:pt x="2029" y="626"/>
                  <a:pt x="2029" y="626"/>
                </a:cubicBezTo>
                <a:cubicBezTo>
                  <a:pt x="2031" y="630"/>
                  <a:pt x="2030" y="629"/>
                  <a:pt x="2033" y="632"/>
                </a:cubicBezTo>
                <a:cubicBezTo>
                  <a:pt x="2034" y="634"/>
                  <a:pt x="2032" y="632"/>
                  <a:pt x="2036" y="635"/>
                </a:cubicBezTo>
                <a:cubicBezTo>
                  <a:pt x="2036" y="635"/>
                  <a:pt x="2039" y="638"/>
                  <a:pt x="2040" y="638"/>
                </a:cubicBezTo>
                <a:cubicBezTo>
                  <a:pt x="2041" y="639"/>
                  <a:pt x="2040" y="637"/>
                  <a:pt x="2041" y="645"/>
                </a:cubicBezTo>
                <a:cubicBezTo>
                  <a:pt x="2041" y="645"/>
                  <a:pt x="2039" y="647"/>
                  <a:pt x="2038" y="647"/>
                </a:cubicBezTo>
                <a:cubicBezTo>
                  <a:pt x="2037" y="649"/>
                  <a:pt x="2038" y="649"/>
                  <a:pt x="2036" y="652"/>
                </a:cubicBezTo>
                <a:cubicBezTo>
                  <a:pt x="2032" y="655"/>
                  <a:pt x="2035" y="652"/>
                  <a:pt x="2033" y="656"/>
                </a:cubicBezTo>
                <a:cubicBezTo>
                  <a:pt x="2032" y="658"/>
                  <a:pt x="2030" y="659"/>
                  <a:pt x="2030" y="662"/>
                </a:cubicBezTo>
                <a:cubicBezTo>
                  <a:pt x="2030" y="663"/>
                  <a:pt x="2025" y="664"/>
                  <a:pt x="2026" y="661"/>
                </a:cubicBezTo>
                <a:cubicBezTo>
                  <a:pt x="2026" y="661"/>
                  <a:pt x="2026" y="661"/>
                  <a:pt x="2026" y="661"/>
                </a:cubicBezTo>
                <a:cubicBezTo>
                  <a:pt x="2022" y="665"/>
                  <a:pt x="2024" y="663"/>
                  <a:pt x="2023" y="667"/>
                </a:cubicBezTo>
                <a:cubicBezTo>
                  <a:pt x="2023" y="667"/>
                  <a:pt x="2023" y="670"/>
                  <a:pt x="2023" y="670"/>
                </a:cubicBezTo>
                <a:cubicBezTo>
                  <a:pt x="2022" y="674"/>
                  <a:pt x="2025" y="679"/>
                  <a:pt x="2023" y="679"/>
                </a:cubicBezTo>
                <a:cubicBezTo>
                  <a:pt x="2023" y="679"/>
                  <a:pt x="2020" y="680"/>
                  <a:pt x="2020" y="680"/>
                </a:cubicBezTo>
                <a:cubicBezTo>
                  <a:pt x="2017" y="680"/>
                  <a:pt x="2017" y="680"/>
                  <a:pt x="2017" y="680"/>
                </a:cubicBezTo>
                <a:cubicBezTo>
                  <a:pt x="2014" y="683"/>
                  <a:pt x="2014" y="683"/>
                  <a:pt x="2014" y="683"/>
                </a:cubicBezTo>
                <a:cubicBezTo>
                  <a:pt x="2013" y="686"/>
                  <a:pt x="2013" y="686"/>
                  <a:pt x="2013" y="686"/>
                </a:cubicBezTo>
                <a:cubicBezTo>
                  <a:pt x="2011" y="689"/>
                  <a:pt x="2011" y="689"/>
                  <a:pt x="2011" y="689"/>
                </a:cubicBezTo>
                <a:cubicBezTo>
                  <a:pt x="2011" y="691"/>
                  <a:pt x="2009" y="690"/>
                  <a:pt x="2008" y="691"/>
                </a:cubicBezTo>
                <a:cubicBezTo>
                  <a:pt x="2002" y="692"/>
                  <a:pt x="2002" y="692"/>
                  <a:pt x="2002" y="692"/>
                </a:cubicBezTo>
                <a:cubicBezTo>
                  <a:pt x="2001" y="694"/>
                  <a:pt x="2001" y="694"/>
                  <a:pt x="2001" y="694"/>
                </a:cubicBezTo>
                <a:cubicBezTo>
                  <a:pt x="1999" y="696"/>
                  <a:pt x="2000" y="696"/>
                  <a:pt x="2000" y="698"/>
                </a:cubicBezTo>
                <a:cubicBezTo>
                  <a:pt x="2000" y="699"/>
                  <a:pt x="1997" y="701"/>
                  <a:pt x="1996" y="702"/>
                </a:cubicBezTo>
                <a:cubicBezTo>
                  <a:pt x="1996" y="702"/>
                  <a:pt x="1989" y="702"/>
                  <a:pt x="1988" y="702"/>
                </a:cubicBezTo>
                <a:cubicBezTo>
                  <a:pt x="1981" y="705"/>
                  <a:pt x="1981" y="705"/>
                  <a:pt x="1981" y="705"/>
                </a:cubicBezTo>
                <a:cubicBezTo>
                  <a:pt x="1980" y="705"/>
                  <a:pt x="1980" y="705"/>
                  <a:pt x="1979" y="705"/>
                </a:cubicBezTo>
                <a:cubicBezTo>
                  <a:pt x="1978" y="706"/>
                  <a:pt x="1977" y="708"/>
                  <a:pt x="1977" y="708"/>
                </a:cubicBezTo>
                <a:cubicBezTo>
                  <a:pt x="1976" y="708"/>
                  <a:pt x="1972" y="709"/>
                  <a:pt x="1971" y="709"/>
                </a:cubicBezTo>
                <a:cubicBezTo>
                  <a:pt x="1970" y="712"/>
                  <a:pt x="1970" y="712"/>
                  <a:pt x="1970" y="712"/>
                </a:cubicBezTo>
                <a:cubicBezTo>
                  <a:pt x="1969" y="713"/>
                  <a:pt x="1971" y="717"/>
                  <a:pt x="1970" y="717"/>
                </a:cubicBezTo>
                <a:cubicBezTo>
                  <a:pt x="1966" y="721"/>
                  <a:pt x="1967" y="719"/>
                  <a:pt x="1963" y="721"/>
                </a:cubicBezTo>
                <a:cubicBezTo>
                  <a:pt x="1961" y="722"/>
                  <a:pt x="1958" y="723"/>
                  <a:pt x="1956" y="724"/>
                </a:cubicBezTo>
                <a:cubicBezTo>
                  <a:pt x="1956" y="724"/>
                  <a:pt x="1955" y="725"/>
                  <a:pt x="1954" y="725"/>
                </a:cubicBezTo>
                <a:cubicBezTo>
                  <a:pt x="1953" y="725"/>
                  <a:pt x="1952" y="724"/>
                  <a:pt x="1952" y="726"/>
                </a:cubicBezTo>
                <a:cubicBezTo>
                  <a:pt x="1952" y="727"/>
                  <a:pt x="1948" y="727"/>
                  <a:pt x="1946" y="727"/>
                </a:cubicBezTo>
                <a:cubicBezTo>
                  <a:pt x="1946" y="728"/>
                  <a:pt x="1941" y="730"/>
                  <a:pt x="1941" y="730"/>
                </a:cubicBezTo>
                <a:cubicBezTo>
                  <a:pt x="1938" y="730"/>
                  <a:pt x="1940" y="733"/>
                  <a:pt x="1935" y="735"/>
                </a:cubicBezTo>
                <a:cubicBezTo>
                  <a:pt x="1935" y="736"/>
                  <a:pt x="1931" y="736"/>
                  <a:pt x="1931" y="736"/>
                </a:cubicBezTo>
                <a:cubicBezTo>
                  <a:pt x="1928" y="736"/>
                  <a:pt x="1930" y="735"/>
                  <a:pt x="1926" y="738"/>
                </a:cubicBezTo>
                <a:cubicBezTo>
                  <a:pt x="1926" y="738"/>
                  <a:pt x="1926" y="738"/>
                  <a:pt x="1926" y="738"/>
                </a:cubicBezTo>
                <a:cubicBezTo>
                  <a:pt x="1926" y="738"/>
                  <a:pt x="1926" y="738"/>
                  <a:pt x="1926" y="738"/>
                </a:cubicBezTo>
                <a:cubicBezTo>
                  <a:pt x="1926" y="738"/>
                  <a:pt x="1925" y="738"/>
                  <a:pt x="1924" y="739"/>
                </a:cubicBezTo>
                <a:cubicBezTo>
                  <a:pt x="1922" y="740"/>
                  <a:pt x="1921" y="741"/>
                  <a:pt x="1920" y="741"/>
                </a:cubicBezTo>
                <a:cubicBezTo>
                  <a:pt x="1918" y="741"/>
                  <a:pt x="1918" y="741"/>
                  <a:pt x="1917" y="743"/>
                </a:cubicBezTo>
                <a:cubicBezTo>
                  <a:pt x="1916" y="744"/>
                  <a:pt x="1908" y="743"/>
                  <a:pt x="1907" y="743"/>
                </a:cubicBezTo>
                <a:cubicBezTo>
                  <a:pt x="1906" y="745"/>
                  <a:pt x="1905" y="745"/>
                  <a:pt x="1903" y="746"/>
                </a:cubicBezTo>
                <a:cubicBezTo>
                  <a:pt x="1900" y="749"/>
                  <a:pt x="1900" y="747"/>
                  <a:pt x="1900" y="749"/>
                </a:cubicBezTo>
                <a:cubicBezTo>
                  <a:pt x="1898" y="750"/>
                  <a:pt x="1898" y="750"/>
                  <a:pt x="1898" y="750"/>
                </a:cubicBezTo>
                <a:cubicBezTo>
                  <a:pt x="1895" y="750"/>
                  <a:pt x="1896" y="749"/>
                  <a:pt x="1896" y="749"/>
                </a:cubicBezTo>
                <a:cubicBezTo>
                  <a:pt x="1895" y="750"/>
                  <a:pt x="1892" y="752"/>
                  <a:pt x="1892" y="752"/>
                </a:cubicBezTo>
                <a:cubicBezTo>
                  <a:pt x="1892" y="752"/>
                  <a:pt x="1886" y="751"/>
                  <a:pt x="1885" y="751"/>
                </a:cubicBezTo>
                <a:cubicBezTo>
                  <a:pt x="1883" y="751"/>
                  <a:pt x="1884" y="752"/>
                  <a:pt x="1883" y="748"/>
                </a:cubicBezTo>
                <a:cubicBezTo>
                  <a:pt x="1883" y="748"/>
                  <a:pt x="1883" y="748"/>
                  <a:pt x="1883" y="748"/>
                </a:cubicBezTo>
                <a:cubicBezTo>
                  <a:pt x="1882" y="748"/>
                  <a:pt x="1881" y="746"/>
                  <a:pt x="1881" y="744"/>
                </a:cubicBezTo>
                <a:cubicBezTo>
                  <a:pt x="1881" y="742"/>
                  <a:pt x="1882" y="742"/>
                  <a:pt x="1881" y="741"/>
                </a:cubicBezTo>
                <a:cubicBezTo>
                  <a:pt x="1881" y="739"/>
                  <a:pt x="1880" y="737"/>
                  <a:pt x="1880" y="737"/>
                </a:cubicBezTo>
                <a:cubicBezTo>
                  <a:pt x="1880" y="737"/>
                  <a:pt x="1879" y="736"/>
                  <a:pt x="1879" y="735"/>
                </a:cubicBezTo>
                <a:cubicBezTo>
                  <a:pt x="1879" y="735"/>
                  <a:pt x="1878" y="730"/>
                  <a:pt x="1878" y="729"/>
                </a:cubicBezTo>
                <a:cubicBezTo>
                  <a:pt x="1878" y="729"/>
                  <a:pt x="1876" y="723"/>
                  <a:pt x="1875" y="722"/>
                </a:cubicBezTo>
                <a:cubicBezTo>
                  <a:pt x="1874" y="721"/>
                  <a:pt x="1874" y="720"/>
                  <a:pt x="1874" y="719"/>
                </a:cubicBezTo>
                <a:cubicBezTo>
                  <a:pt x="1875" y="718"/>
                  <a:pt x="1874" y="715"/>
                  <a:pt x="1874" y="714"/>
                </a:cubicBezTo>
                <a:cubicBezTo>
                  <a:pt x="1876" y="712"/>
                  <a:pt x="1876" y="713"/>
                  <a:pt x="1876" y="709"/>
                </a:cubicBezTo>
                <a:cubicBezTo>
                  <a:pt x="1875" y="709"/>
                  <a:pt x="1875" y="709"/>
                  <a:pt x="1875" y="709"/>
                </a:cubicBezTo>
                <a:cubicBezTo>
                  <a:pt x="1874" y="709"/>
                  <a:pt x="1873" y="701"/>
                  <a:pt x="1870" y="701"/>
                </a:cubicBezTo>
                <a:cubicBezTo>
                  <a:pt x="1868" y="701"/>
                  <a:pt x="1869" y="696"/>
                  <a:pt x="1868" y="695"/>
                </a:cubicBezTo>
                <a:cubicBezTo>
                  <a:pt x="1866" y="693"/>
                  <a:pt x="1866" y="693"/>
                  <a:pt x="1866" y="693"/>
                </a:cubicBezTo>
                <a:cubicBezTo>
                  <a:pt x="1863" y="690"/>
                  <a:pt x="1863" y="690"/>
                  <a:pt x="1863" y="690"/>
                </a:cubicBezTo>
                <a:cubicBezTo>
                  <a:pt x="1858" y="682"/>
                  <a:pt x="1858" y="682"/>
                  <a:pt x="1858" y="682"/>
                </a:cubicBezTo>
                <a:cubicBezTo>
                  <a:pt x="1856" y="679"/>
                  <a:pt x="1856" y="679"/>
                  <a:pt x="1856" y="676"/>
                </a:cubicBezTo>
                <a:cubicBezTo>
                  <a:pt x="1856" y="673"/>
                  <a:pt x="1857" y="675"/>
                  <a:pt x="1854" y="673"/>
                </a:cubicBezTo>
                <a:cubicBezTo>
                  <a:pt x="1849" y="666"/>
                  <a:pt x="1849" y="666"/>
                  <a:pt x="1849" y="666"/>
                </a:cubicBezTo>
                <a:cubicBezTo>
                  <a:pt x="1847" y="664"/>
                  <a:pt x="1845" y="665"/>
                  <a:pt x="1843" y="663"/>
                </a:cubicBezTo>
                <a:cubicBezTo>
                  <a:pt x="1843" y="663"/>
                  <a:pt x="1841" y="662"/>
                  <a:pt x="1841" y="661"/>
                </a:cubicBezTo>
                <a:cubicBezTo>
                  <a:pt x="1840" y="658"/>
                  <a:pt x="1840" y="658"/>
                  <a:pt x="1837" y="655"/>
                </a:cubicBezTo>
                <a:cubicBezTo>
                  <a:pt x="1836" y="654"/>
                  <a:pt x="1833" y="643"/>
                  <a:pt x="1833" y="643"/>
                </a:cubicBezTo>
                <a:cubicBezTo>
                  <a:pt x="1833" y="638"/>
                  <a:pt x="1833" y="638"/>
                  <a:pt x="1833" y="638"/>
                </a:cubicBezTo>
                <a:cubicBezTo>
                  <a:pt x="1833" y="635"/>
                  <a:pt x="1833" y="635"/>
                  <a:pt x="1833" y="635"/>
                </a:cubicBezTo>
                <a:cubicBezTo>
                  <a:pt x="1830" y="629"/>
                  <a:pt x="1830" y="629"/>
                  <a:pt x="1830" y="629"/>
                </a:cubicBezTo>
                <a:cubicBezTo>
                  <a:pt x="1827" y="623"/>
                  <a:pt x="1827" y="623"/>
                  <a:pt x="1827" y="623"/>
                </a:cubicBezTo>
                <a:cubicBezTo>
                  <a:pt x="1827" y="622"/>
                  <a:pt x="1822" y="618"/>
                  <a:pt x="1821" y="618"/>
                </a:cubicBezTo>
                <a:cubicBezTo>
                  <a:pt x="1818" y="618"/>
                  <a:pt x="1818" y="618"/>
                  <a:pt x="1818" y="618"/>
                </a:cubicBezTo>
                <a:cubicBezTo>
                  <a:pt x="1818" y="618"/>
                  <a:pt x="1817" y="617"/>
                  <a:pt x="1817" y="616"/>
                </a:cubicBezTo>
                <a:cubicBezTo>
                  <a:pt x="1816" y="613"/>
                  <a:pt x="1816" y="614"/>
                  <a:pt x="1814" y="612"/>
                </a:cubicBezTo>
                <a:cubicBezTo>
                  <a:pt x="1814" y="611"/>
                  <a:pt x="1815" y="610"/>
                  <a:pt x="1815" y="609"/>
                </a:cubicBezTo>
                <a:cubicBezTo>
                  <a:pt x="1814" y="607"/>
                  <a:pt x="1814" y="607"/>
                  <a:pt x="1814" y="607"/>
                </a:cubicBezTo>
                <a:cubicBezTo>
                  <a:pt x="1814" y="606"/>
                  <a:pt x="1812" y="605"/>
                  <a:pt x="1812" y="605"/>
                </a:cubicBezTo>
                <a:cubicBezTo>
                  <a:pt x="1811" y="602"/>
                  <a:pt x="1812" y="603"/>
                  <a:pt x="1810" y="601"/>
                </a:cubicBezTo>
                <a:cubicBezTo>
                  <a:pt x="1809" y="600"/>
                  <a:pt x="1808" y="597"/>
                  <a:pt x="1807" y="596"/>
                </a:cubicBezTo>
                <a:cubicBezTo>
                  <a:pt x="1804" y="594"/>
                  <a:pt x="1804" y="594"/>
                  <a:pt x="1804" y="594"/>
                </a:cubicBezTo>
                <a:cubicBezTo>
                  <a:pt x="1804" y="594"/>
                  <a:pt x="1803" y="591"/>
                  <a:pt x="1803" y="590"/>
                </a:cubicBezTo>
                <a:cubicBezTo>
                  <a:pt x="1803" y="590"/>
                  <a:pt x="1802" y="588"/>
                  <a:pt x="1800" y="587"/>
                </a:cubicBezTo>
                <a:cubicBezTo>
                  <a:pt x="1792" y="574"/>
                  <a:pt x="1792" y="574"/>
                  <a:pt x="1792" y="574"/>
                </a:cubicBezTo>
                <a:cubicBezTo>
                  <a:pt x="1787" y="573"/>
                  <a:pt x="1787" y="573"/>
                  <a:pt x="1787" y="573"/>
                </a:cubicBezTo>
                <a:cubicBezTo>
                  <a:pt x="1786" y="573"/>
                  <a:pt x="1788" y="567"/>
                  <a:pt x="1789" y="567"/>
                </a:cubicBezTo>
                <a:cubicBezTo>
                  <a:pt x="1789" y="566"/>
                  <a:pt x="1788" y="562"/>
                  <a:pt x="1789" y="560"/>
                </a:cubicBezTo>
                <a:cubicBezTo>
                  <a:pt x="1789" y="559"/>
                  <a:pt x="1789" y="559"/>
                  <a:pt x="1789" y="558"/>
                </a:cubicBezTo>
                <a:cubicBezTo>
                  <a:pt x="1789" y="558"/>
                  <a:pt x="1789" y="558"/>
                  <a:pt x="1789" y="558"/>
                </a:cubicBezTo>
                <a:cubicBezTo>
                  <a:pt x="1788" y="559"/>
                  <a:pt x="1788" y="559"/>
                  <a:pt x="1788" y="559"/>
                </a:cubicBezTo>
                <a:cubicBezTo>
                  <a:pt x="1788" y="559"/>
                  <a:pt x="1787" y="561"/>
                  <a:pt x="1787" y="562"/>
                </a:cubicBezTo>
                <a:cubicBezTo>
                  <a:pt x="1787" y="565"/>
                  <a:pt x="1787" y="565"/>
                  <a:pt x="1787" y="565"/>
                </a:cubicBezTo>
                <a:cubicBezTo>
                  <a:pt x="1787" y="567"/>
                  <a:pt x="1785" y="569"/>
                  <a:pt x="1786" y="571"/>
                </a:cubicBezTo>
                <a:cubicBezTo>
                  <a:pt x="1786" y="573"/>
                  <a:pt x="1786" y="576"/>
                  <a:pt x="1784" y="577"/>
                </a:cubicBezTo>
                <a:cubicBezTo>
                  <a:pt x="1784" y="578"/>
                  <a:pt x="1782" y="578"/>
                  <a:pt x="1782" y="578"/>
                </a:cubicBezTo>
                <a:cubicBezTo>
                  <a:pt x="1781" y="578"/>
                  <a:pt x="1781" y="576"/>
                  <a:pt x="1781" y="576"/>
                </a:cubicBezTo>
                <a:cubicBezTo>
                  <a:pt x="1780" y="576"/>
                  <a:pt x="1779" y="576"/>
                  <a:pt x="1779" y="575"/>
                </a:cubicBezTo>
                <a:cubicBezTo>
                  <a:pt x="1776" y="571"/>
                  <a:pt x="1776" y="571"/>
                  <a:pt x="1773" y="568"/>
                </a:cubicBezTo>
                <a:cubicBezTo>
                  <a:pt x="1773" y="567"/>
                  <a:pt x="1772" y="563"/>
                  <a:pt x="1771" y="562"/>
                </a:cubicBezTo>
                <a:cubicBezTo>
                  <a:pt x="1768" y="557"/>
                  <a:pt x="1769" y="562"/>
                  <a:pt x="1765" y="552"/>
                </a:cubicBezTo>
                <a:cubicBezTo>
                  <a:pt x="1764" y="554"/>
                  <a:pt x="1764" y="554"/>
                  <a:pt x="1764" y="554"/>
                </a:cubicBezTo>
                <a:cubicBezTo>
                  <a:pt x="1764" y="556"/>
                  <a:pt x="1764" y="556"/>
                  <a:pt x="1764" y="556"/>
                </a:cubicBezTo>
                <a:cubicBezTo>
                  <a:pt x="1765" y="558"/>
                  <a:pt x="1765" y="558"/>
                  <a:pt x="1765" y="558"/>
                </a:cubicBezTo>
                <a:cubicBezTo>
                  <a:pt x="1767" y="560"/>
                  <a:pt x="1767" y="560"/>
                  <a:pt x="1767" y="560"/>
                </a:cubicBezTo>
                <a:cubicBezTo>
                  <a:pt x="1767" y="560"/>
                  <a:pt x="1767" y="563"/>
                  <a:pt x="1768" y="563"/>
                </a:cubicBezTo>
                <a:cubicBezTo>
                  <a:pt x="1769" y="563"/>
                  <a:pt x="1769" y="565"/>
                  <a:pt x="1770" y="566"/>
                </a:cubicBezTo>
                <a:cubicBezTo>
                  <a:pt x="1773" y="572"/>
                  <a:pt x="1773" y="572"/>
                  <a:pt x="1773" y="572"/>
                </a:cubicBezTo>
                <a:cubicBezTo>
                  <a:pt x="1777" y="575"/>
                  <a:pt x="1777" y="575"/>
                  <a:pt x="1777" y="575"/>
                </a:cubicBezTo>
                <a:cubicBezTo>
                  <a:pt x="1778" y="576"/>
                  <a:pt x="1778" y="579"/>
                  <a:pt x="1778" y="580"/>
                </a:cubicBezTo>
                <a:cubicBezTo>
                  <a:pt x="1779" y="582"/>
                  <a:pt x="1781" y="581"/>
                  <a:pt x="1782" y="588"/>
                </a:cubicBezTo>
                <a:cubicBezTo>
                  <a:pt x="1782" y="591"/>
                  <a:pt x="1781" y="591"/>
                  <a:pt x="1783" y="594"/>
                </a:cubicBezTo>
                <a:cubicBezTo>
                  <a:pt x="1786" y="599"/>
                  <a:pt x="1786" y="599"/>
                  <a:pt x="1786" y="599"/>
                </a:cubicBezTo>
                <a:cubicBezTo>
                  <a:pt x="1789" y="604"/>
                  <a:pt x="1789" y="607"/>
                  <a:pt x="1794" y="610"/>
                </a:cubicBezTo>
                <a:cubicBezTo>
                  <a:pt x="1794" y="611"/>
                  <a:pt x="1795" y="615"/>
                  <a:pt x="1795" y="616"/>
                </a:cubicBezTo>
                <a:cubicBezTo>
                  <a:pt x="1796" y="617"/>
                  <a:pt x="1802" y="620"/>
                  <a:pt x="1802" y="621"/>
                </a:cubicBezTo>
                <a:cubicBezTo>
                  <a:pt x="1802" y="622"/>
                  <a:pt x="1799" y="621"/>
                  <a:pt x="1798" y="621"/>
                </a:cubicBezTo>
                <a:cubicBezTo>
                  <a:pt x="1798" y="622"/>
                  <a:pt x="1798" y="622"/>
                  <a:pt x="1799" y="622"/>
                </a:cubicBezTo>
                <a:cubicBezTo>
                  <a:pt x="1800" y="631"/>
                  <a:pt x="1800" y="631"/>
                  <a:pt x="1800" y="631"/>
                </a:cubicBezTo>
                <a:cubicBezTo>
                  <a:pt x="1800" y="631"/>
                  <a:pt x="1800" y="631"/>
                  <a:pt x="1799" y="632"/>
                </a:cubicBezTo>
                <a:cubicBezTo>
                  <a:pt x="1802" y="635"/>
                  <a:pt x="1803" y="635"/>
                  <a:pt x="1806" y="636"/>
                </a:cubicBezTo>
                <a:cubicBezTo>
                  <a:pt x="1807" y="636"/>
                  <a:pt x="1808" y="638"/>
                  <a:pt x="1808" y="639"/>
                </a:cubicBezTo>
                <a:cubicBezTo>
                  <a:pt x="1813" y="642"/>
                  <a:pt x="1813" y="642"/>
                  <a:pt x="1813" y="642"/>
                </a:cubicBezTo>
                <a:cubicBezTo>
                  <a:pt x="1813" y="642"/>
                  <a:pt x="1813" y="647"/>
                  <a:pt x="1814" y="648"/>
                </a:cubicBezTo>
                <a:cubicBezTo>
                  <a:pt x="1814" y="649"/>
                  <a:pt x="1817" y="652"/>
                  <a:pt x="1818" y="653"/>
                </a:cubicBezTo>
                <a:cubicBezTo>
                  <a:pt x="1818" y="654"/>
                  <a:pt x="1817" y="654"/>
                  <a:pt x="1817" y="655"/>
                </a:cubicBezTo>
                <a:cubicBezTo>
                  <a:pt x="1816" y="658"/>
                  <a:pt x="1818" y="667"/>
                  <a:pt x="1819" y="671"/>
                </a:cubicBezTo>
                <a:cubicBezTo>
                  <a:pt x="1819" y="674"/>
                  <a:pt x="1818" y="674"/>
                  <a:pt x="1820" y="678"/>
                </a:cubicBezTo>
                <a:cubicBezTo>
                  <a:pt x="1820" y="679"/>
                  <a:pt x="1821" y="681"/>
                  <a:pt x="1822" y="682"/>
                </a:cubicBezTo>
                <a:cubicBezTo>
                  <a:pt x="1823" y="682"/>
                  <a:pt x="1823" y="681"/>
                  <a:pt x="1825" y="683"/>
                </a:cubicBezTo>
                <a:cubicBezTo>
                  <a:pt x="1827" y="684"/>
                  <a:pt x="1827" y="684"/>
                  <a:pt x="1828" y="686"/>
                </a:cubicBezTo>
                <a:cubicBezTo>
                  <a:pt x="1828" y="686"/>
                  <a:pt x="1829" y="686"/>
                  <a:pt x="1829" y="686"/>
                </a:cubicBezTo>
                <a:cubicBezTo>
                  <a:pt x="1830" y="686"/>
                  <a:pt x="1833" y="689"/>
                  <a:pt x="1833" y="690"/>
                </a:cubicBezTo>
                <a:cubicBezTo>
                  <a:pt x="1833" y="690"/>
                  <a:pt x="1834" y="691"/>
                  <a:pt x="1834" y="691"/>
                </a:cubicBezTo>
                <a:cubicBezTo>
                  <a:pt x="1835" y="692"/>
                  <a:pt x="1837" y="696"/>
                  <a:pt x="1837" y="696"/>
                </a:cubicBezTo>
                <a:cubicBezTo>
                  <a:pt x="1837" y="699"/>
                  <a:pt x="1838" y="702"/>
                  <a:pt x="1838" y="705"/>
                </a:cubicBezTo>
                <a:cubicBezTo>
                  <a:pt x="1839" y="706"/>
                  <a:pt x="1839" y="710"/>
                  <a:pt x="1839" y="711"/>
                </a:cubicBezTo>
                <a:cubicBezTo>
                  <a:pt x="1842" y="715"/>
                  <a:pt x="1842" y="715"/>
                  <a:pt x="1842" y="715"/>
                </a:cubicBezTo>
                <a:cubicBezTo>
                  <a:pt x="1843" y="717"/>
                  <a:pt x="1843" y="717"/>
                  <a:pt x="1843" y="717"/>
                </a:cubicBezTo>
                <a:cubicBezTo>
                  <a:pt x="1845" y="718"/>
                  <a:pt x="1844" y="718"/>
                  <a:pt x="1844" y="720"/>
                </a:cubicBezTo>
                <a:cubicBezTo>
                  <a:pt x="1844" y="720"/>
                  <a:pt x="1844" y="720"/>
                  <a:pt x="1845" y="720"/>
                </a:cubicBezTo>
                <a:cubicBezTo>
                  <a:pt x="1846" y="718"/>
                  <a:pt x="1845" y="717"/>
                  <a:pt x="1847" y="719"/>
                </a:cubicBezTo>
                <a:cubicBezTo>
                  <a:pt x="1848" y="719"/>
                  <a:pt x="1848" y="721"/>
                  <a:pt x="1848" y="721"/>
                </a:cubicBezTo>
                <a:cubicBezTo>
                  <a:pt x="1848" y="722"/>
                  <a:pt x="1849" y="722"/>
                  <a:pt x="1849" y="724"/>
                </a:cubicBezTo>
                <a:cubicBezTo>
                  <a:pt x="1851" y="724"/>
                  <a:pt x="1853" y="724"/>
                  <a:pt x="1854" y="724"/>
                </a:cubicBezTo>
                <a:cubicBezTo>
                  <a:pt x="1855" y="724"/>
                  <a:pt x="1855" y="727"/>
                  <a:pt x="1857" y="727"/>
                </a:cubicBezTo>
                <a:cubicBezTo>
                  <a:pt x="1859" y="728"/>
                  <a:pt x="1859" y="727"/>
                  <a:pt x="1861" y="729"/>
                </a:cubicBezTo>
                <a:cubicBezTo>
                  <a:pt x="1864" y="732"/>
                  <a:pt x="1862" y="732"/>
                  <a:pt x="1865" y="736"/>
                </a:cubicBezTo>
                <a:cubicBezTo>
                  <a:pt x="1865" y="736"/>
                  <a:pt x="1866" y="737"/>
                  <a:pt x="1866" y="737"/>
                </a:cubicBezTo>
                <a:cubicBezTo>
                  <a:pt x="1869" y="738"/>
                  <a:pt x="1867" y="736"/>
                  <a:pt x="1869" y="739"/>
                </a:cubicBezTo>
                <a:cubicBezTo>
                  <a:pt x="1870" y="739"/>
                  <a:pt x="1872" y="739"/>
                  <a:pt x="1872" y="740"/>
                </a:cubicBezTo>
                <a:cubicBezTo>
                  <a:pt x="1872" y="740"/>
                  <a:pt x="1873" y="744"/>
                  <a:pt x="1873" y="745"/>
                </a:cubicBezTo>
                <a:cubicBezTo>
                  <a:pt x="1874" y="744"/>
                  <a:pt x="1874" y="744"/>
                  <a:pt x="1874" y="744"/>
                </a:cubicBezTo>
                <a:cubicBezTo>
                  <a:pt x="1876" y="744"/>
                  <a:pt x="1876" y="747"/>
                  <a:pt x="1877" y="747"/>
                </a:cubicBezTo>
                <a:cubicBezTo>
                  <a:pt x="1878" y="748"/>
                  <a:pt x="1878" y="748"/>
                  <a:pt x="1879" y="748"/>
                </a:cubicBezTo>
                <a:cubicBezTo>
                  <a:pt x="1880" y="749"/>
                  <a:pt x="1881" y="748"/>
                  <a:pt x="1880" y="750"/>
                </a:cubicBezTo>
                <a:cubicBezTo>
                  <a:pt x="1883" y="752"/>
                  <a:pt x="1883" y="751"/>
                  <a:pt x="1884" y="757"/>
                </a:cubicBezTo>
                <a:cubicBezTo>
                  <a:pt x="1886" y="761"/>
                  <a:pt x="1878" y="759"/>
                  <a:pt x="1874" y="764"/>
                </a:cubicBezTo>
                <a:cubicBezTo>
                  <a:pt x="1875" y="764"/>
                  <a:pt x="1877" y="764"/>
                  <a:pt x="1877" y="764"/>
                </a:cubicBezTo>
                <a:cubicBezTo>
                  <a:pt x="1882" y="764"/>
                  <a:pt x="1882" y="764"/>
                  <a:pt x="1882" y="764"/>
                </a:cubicBezTo>
                <a:cubicBezTo>
                  <a:pt x="1882" y="764"/>
                  <a:pt x="1882" y="764"/>
                  <a:pt x="1882" y="765"/>
                </a:cubicBezTo>
                <a:cubicBezTo>
                  <a:pt x="1882" y="765"/>
                  <a:pt x="1883" y="765"/>
                  <a:pt x="1884" y="766"/>
                </a:cubicBezTo>
                <a:cubicBezTo>
                  <a:pt x="1885" y="768"/>
                  <a:pt x="1885" y="768"/>
                  <a:pt x="1887" y="770"/>
                </a:cubicBezTo>
                <a:cubicBezTo>
                  <a:pt x="1890" y="774"/>
                  <a:pt x="1889" y="773"/>
                  <a:pt x="1894" y="777"/>
                </a:cubicBezTo>
                <a:cubicBezTo>
                  <a:pt x="1900" y="776"/>
                  <a:pt x="1900" y="776"/>
                  <a:pt x="1900" y="776"/>
                </a:cubicBezTo>
                <a:cubicBezTo>
                  <a:pt x="1903" y="775"/>
                  <a:pt x="1903" y="775"/>
                  <a:pt x="1903" y="775"/>
                </a:cubicBezTo>
                <a:cubicBezTo>
                  <a:pt x="1906" y="772"/>
                  <a:pt x="1906" y="772"/>
                  <a:pt x="1906" y="772"/>
                </a:cubicBezTo>
                <a:cubicBezTo>
                  <a:pt x="1907" y="771"/>
                  <a:pt x="1910" y="772"/>
                  <a:pt x="1911" y="772"/>
                </a:cubicBezTo>
                <a:cubicBezTo>
                  <a:pt x="1912" y="772"/>
                  <a:pt x="1912" y="773"/>
                  <a:pt x="1916" y="774"/>
                </a:cubicBezTo>
                <a:cubicBezTo>
                  <a:pt x="1919" y="771"/>
                  <a:pt x="1920" y="770"/>
                  <a:pt x="1924" y="769"/>
                </a:cubicBezTo>
                <a:cubicBezTo>
                  <a:pt x="1927" y="768"/>
                  <a:pt x="1932" y="770"/>
                  <a:pt x="1934" y="767"/>
                </a:cubicBezTo>
                <a:cubicBezTo>
                  <a:pt x="1935" y="764"/>
                  <a:pt x="1938" y="768"/>
                  <a:pt x="1940" y="768"/>
                </a:cubicBezTo>
                <a:cubicBezTo>
                  <a:pt x="1942" y="768"/>
                  <a:pt x="1943" y="765"/>
                  <a:pt x="1944" y="765"/>
                </a:cubicBezTo>
                <a:cubicBezTo>
                  <a:pt x="1947" y="765"/>
                  <a:pt x="1949" y="765"/>
                  <a:pt x="1952" y="763"/>
                </a:cubicBezTo>
                <a:cubicBezTo>
                  <a:pt x="1953" y="763"/>
                  <a:pt x="1954" y="763"/>
                  <a:pt x="1955" y="761"/>
                </a:cubicBezTo>
                <a:cubicBezTo>
                  <a:pt x="1955" y="760"/>
                  <a:pt x="1957" y="759"/>
                  <a:pt x="1958" y="759"/>
                </a:cubicBezTo>
                <a:cubicBezTo>
                  <a:pt x="1958" y="759"/>
                  <a:pt x="1962" y="760"/>
                  <a:pt x="1963" y="761"/>
                </a:cubicBezTo>
                <a:cubicBezTo>
                  <a:pt x="1964" y="761"/>
                  <a:pt x="1963" y="764"/>
                  <a:pt x="1962" y="764"/>
                </a:cubicBezTo>
                <a:cubicBezTo>
                  <a:pt x="1962" y="764"/>
                  <a:pt x="1961" y="767"/>
                  <a:pt x="1961" y="767"/>
                </a:cubicBezTo>
                <a:cubicBezTo>
                  <a:pt x="1961" y="767"/>
                  <a:pt x="1962" y="768"/>
                  <a:pt x="1963" y="769"/>
                </a:cubicBezTo>
                <a:cubicBezTo>
                  <a:pt x="1963" y="770"/>
                  <a:pt x="1963" y="776"/>
                  <a:pt x="1963" y="777"/>
                </a:cubicBezTo>
                <a:cubicBezTo>
                  <a:pt x="1963" y="778"/>
                  <a:pt x="1961" y="780"/>
                  <a:pt x="1961" y="781"/>
                </a:cubicBezTo>
                <a:cubicBezTo>
                  <a:pt x="1960" y="786"/>
                  <a:pt x="1960" y="784"/>
                  <a:pt x="1960" y="789"/>
                </a:cubicBezTo>
                <a:cubicBezTo>
                  <a:pt x="1960" y="791"/>
                  <a:pt x="1956" y="792"/>
                  <a:pt x="1956" y="794"/>
                </a:cubicBezTo>
                <a:cubicBezTo>
                  <a:pt x="1956" y="797"/>
                  <a:pt x="1954" y="804"/>
                  <a:pt x="1950" y="805"/>
                </a:cubicBezTo>
                <a:cubicBezTo>
                  <a:pt x="1950" y="805"/>
                  <a:pt x="1950" y="807"/>
                  <a:pt x="1950" y="809"/>
                </a:cubicBezTo>
                <a:cubicBezTo>
                  <a:pt x="1950" y="810"/>
                  <a:pt x="1947" y="813"/>
                  <a:pt x="1946" y="815"/>
                </a:cubicBezTo>
                <a:cubicBezTo>
                  <a:pt x="1944" y="821"/>
                  <a:pt x="1944" y="821"/>
                  <a:pt x="1944" y="821"/>
                </a:cubicBezTo>
                <a:cubicBezTo>
                  <a:pt x="1943" y="825"/>
                  <a:pt x="1943" y="825"/>
                  <a:pt x="1943" y="825"/>
                </a:cubicBezTo>
                <a:cubicBezTo>
                  <a:pt x="1943" y="826"/>
                  <a:pt x="1939" y="833"/>
                  <a:pt x="1938" y="834"/>
                </a:cubicBezTo>
                <a:cubicBezTo>
                  <a:pt x="1930" y="849"/>
                  <a:pt x="1930" y="849"/>
                  <a:pt x="1930" y="849"/>
                </a:cubicBezTo>
                <a:cubicBezTo>
                  <a:pt x="1912" y="870"/>
                  <a:pt x="1912" y="870"/>
                  <a:pt x="1912" y="870"/>
                </a:cubicBezTo>
                <a:cubicBezTo>
                  <a:pt x="1898" y="878"/>
                  <a:pt x="1898" y="878"/>
                  <a:pt x="1898" y="878"/>
                </a:cubicBezTo>
                <a:cubicBezTo>
                  <a:pt x="1879" y="899"/>
                  <a:pt x="1879" y="899"/>
                  <a:pt x="1879" y="899"/>
                </a:cubicBezTo>
                <a:cubicBezTo>
                  <a:pt x="1869" y="915"/>
                  <a:pt x="1869" y="915"/>
                  <a:pt x="1869" y="915"/>
                </a:cubicBezTo>
                <a:cubicBezTo>
                  <a:pt x="1868" y="916"/>
                  <a:pt x="1868" y="916"/>
                  <a:pt x="1868" y="916"/>
                </a:cubicBezTo>
                <a:cubicBezTo>
                  <a:pt x="1868" y="917"/>
                  <a:pt x="1861" y="923"/>
                  <a:pt x="1861" y="924"/>
                </a:cubicBezTo>
                <a:cubicBezTo>
                  <a:pt x="1859" y="927"/>
                  <a:pt x="1860" y="926"/>
                  <a:pt x="1856" y="926"/>
                </a:cubicBezTo>
                <a:cubicBezTo>
                  <a:pt x="1855" y="926"/>
                  <a:pt x="1854" y="928"/>
                  <a:pt x="1854" y="929"/>
                </a:cubicBezTo>
                <a:cubicBezTo>
                  <a:pt x="1854" y="929"/>
                  <a:pt x="1854" y="931"/>
                  <a:pt x="1854" y="932"/>
                </a:cubicBezTo>
                <a:cubicBezTo>
                  <a:pt x="1854" y="934"/>
                  <a:pt x="1853" y="934"/>
                  <a:pt x="1852" y="935"/>
                </a:cubicBezTo>
                <a:cubicBezTo>
                  <a:pt x="1852" y="935"/>
                  <a:pt x="1852" y="935"/>
                  <a:pt x="1852" y="935"/>
                </a:cubicBezTo>
                <a:cubicBezTo>
                  <a:pt x="1852" y="935"/>
                  <a:pt x="1852" y="936"/>
                  <a:pt x="1852" y="936"/>
                </a:cubicBezTo>
                <a:cubicBezTo>
                  <a:pt x="1852" y="936"/>
                  <a:pt x="1851" y="937"/>
                  <a:pt x="1850" y="938"/>
                </a:cubicBezTo>
                <a:cubicBezTo>
                  <a:pt x="1850" y="939"/>
                  <a:pt x="1849" y="942"/>
                  <a:pt x="1848" y="942"/>
                </a:cubicBezTo>
                <a:cubicBezTo>
                  <a:pt x="1847" y="943"/>
                  <a:pt x="1846" y="949"/>
                  <a:pt x="1846" y="949"/>
                </a:cubicBezTo>
                <a:cubicBezTo>
                  <a:pt x="1846" y="950"/>
                  <a:pt x="1845" y="950"/>
                  <a:pt x="1844" y="950"/>
                </a:cubicBezTo>
                <a:cubicBezTo>
                  <a:pt x="1843" y="954"/>
                  <a:pt x="1843" y="954"/>
                  <a:pt x="1843" y="954"/>
                </a:cubicBezTo>
                <a:cubicBezTo>
                  <a:pt x="1839" y="964"/>
                  <a:pt x="1839" y="964"/>
                  <a:pt x="1839" y="964"/>
                </a:cubicBezTo>
                <a:cubicBezTo>
                  <a:pt x="1839" y="965"/>
                  <a:pt x="1840" y="967"/>
                  <a:pt x="1840" y="968"/>
                </a:cubicBezTo>
                <a:cubicBezTo>
                  <a:pt x="1840" y="968"/>
                  <a:pt x="1840" y="970"/>
                  <a:pt x="1841" y="971"/>
                </a:cubicBezTo>
                <a:cubicBezTo>
                  <a:pt x="1842" y="972"/>
                  <a:pt x="1844" y="973"/>
                  <a:pt x="1845" y="974"/>
                </a:cubicBezTo>
                <a:cubicBezTo>
                  <a:pt x="1847" y="977"/>
                  <a:pt x="1848" y="979"/>
                  <a:pt x="1846" y="981"/>
                </a:cubicBezTo>
                <a:cubicBezTo>
                  <a:pt x="1844" y="983"/>
                  <a:pt x="1845" y="984"/>
                  <a:pt x="1845" y="988"/>
                </a:cubicBezTo>
                <a:cubicBezTo>
                  <a:pt x="1846" y="988"/>
                  <a:pt x="1844" y="992"/>
                  <a:pt x="1844" y="994"/>
                </a:cubicBezTo>
                <a:cubicBezTo>
                  <a:pt x="1845" y="999"/>
                  <a:pt x="1848" y="1000"/>
                  <a:pt x="1848" y="1005"/>
                </a:cubicBezTo>
                <a:cubicBezTo>
                  <a:pt x="1848" y="1006"/>
                  <a:pt x="1847" y="1009"/>
                  <a:pt x="1848" y="1010"/>
                </a:cubicBezTo>
                <a:cubicBezTo>
                  <a:pt x="1848" y="1010"/>
                  <a:pt x="1849" y="1011"/>
                  <a:pt x="1849" y="1012"/>
                </a:cubicBezTo>
                <a:cubicBezTo>
                  <a:pt x="1850" y="1012"/>
                  <a:pt x="1852" y="1013"/>
                  <a:pt x="1852" y="1013"/>
                </a:cubicBezTo>
                <a:cubicBezTo>
                  <a:pt x="1853" y="1013"/>
                  <a:pt x="1856" y="1015"/>
                  <a:pt x="1856" y="1015"/>
                </a:cubicBezTo>
                <a:cubicBezTo>
                  <a:pt x="1857" y="1015"/>
                  <a:pt x="1856" y="1017"/>
                  <a:pt x="1856" y="1018"/>
                </a:cubicBezTo>
                <a:cubicBezTo>
                  <a:pt x="1856" y="1018"/>
                  <a:pt x="1856" y="1018"/>
                  <a:pt x="1856" y="1018"/>
                </a:cubicBezTo>
                <a:cubicBezTo>
                  <a:pt x="1856" y="1025"/>
                  <a:pt x="1856" y="1025"/>
                  <a:pt x="1856" y="1025"/>
                </a:cubicBezTo>
                <a:cubicBezTo>
                  <a:pt x="1854" y="1029"/>
                  <a:pt x="1854" y="1027"/>
                  <a:pt x="1855" y="1032"/>
                </a:cubicBezTo>
                <a:cubicBezTo>
                  <a:pt x="1855" y="1035"/>
                  <a:pt x="1855" y="1035"/>
                  <a:pt x="1855" y="1035"/>
                </a:cubicBezTo>
                <a:cubicBezTo>
                  <a:pt x="1855" y="1036"/>
                  <a:pt x="1857" y="1042"/>
                  <a:pt x="1857" y="1042"/>
                </a:cubicBezTo>
                <a:cubicBezTo>
                  <a:pt x="1854" y="1047"/>
                  <a:pt x="1855" y="1046"/>
                  <a:pt x="1855" y="1050"/>
                </a:cubicBezTo>
                <a:cubicBezTo>
                  <a:pt x="1855" y="1054"/>
                  <a:pt x="1855" y="1054"/>
                  <a:pt x="1855" y="1054"/>
                </a:cubicBezTo>
                <a:cubicBezTo>
                  <a:pt x="1856" y="1058"/>
                  <a:pt x="1856" y="1058"/>
                  <a:pt x="1856" y="1058"/>
                </a:cubicBezTo>
                <a:cubicBezTo>
                  <a:pt x="1855" y="1062"/>
                  <a:pt x="1854" y="1059"/>
                  <a:pt x="1858" y="1065"/>
                </a:cubicBezTo>
                <a:cubicBezTo>
                  <a:pt x="1858" y="1065"/>
                  <a:pt x="1856" y="1068"/>
                  <a:pt x="1856" y="1068"/>
                </a:cubicBezTo>
                <a:cubicBezTo>
                  <a:pt x="1855" y="1070"/>
                  <a:pt x="1856" y="1072"/>
                  <a:pt x="1855" y="1074"/>
                </a:cubicBezTo>
                <a:cubicBezTo>
                  <a:pt x="1852" y="1079"/>
                  <a:pt x="1852" y="1079"/>
                  <a:pt x="1852" y="1079"/>
                </a:cubicBezTo>
                <a:cubicBezTo>
                  <a:pt x="1851" y="1080"/>
                  <a:pt x="1847" y="1083"/>
                  <a:pt x="1847" y="1084"/>
                </a:cubicBezTo>
                <a:cubicBezTo>
                  <a:pt x="1847" y="1084"/>
                  <a:pt x="1847" y="1086"/>
                  <a:pt x="1847" y="1086"/>
                </a:cubicBezTo>
                <a:cubicBezTo>
                  <a:pt x="1841" y="1087"/>
                  <a:pt x="1844" y="1086"/>
                  <a:pt x="1841" y="1089"/>
                </a:cubicBezTo>
                <a:cubicBezTo>
                  <a:pt x="1837" y="1093"/>
                  <a:pt x="1837" y="1093"/>
                  <a:pt x="1837" y="1093"/>
                </a:cubicBezTo>
                <a:cubicBezTo>
                  <a:pt x="1837" y="1093"/>
                  <a:pt x="1832" y="1094"/>
                  <a:pt x="1831" y="1094"/>
                </a:cubicBezTo>
                <a:cubicBezTo>
                  <a:pt x="1827" y="1096"/>
                  <a:pt x="1827" y="1096"/>
                  <a:pt x="1827" y="1096"/>
                </a:cubicBezTo>
                <a:cubicBezTo>
                  <a:pt x="1822" y="1100"/>
                  <a:pt x="1822" y="1100"/>
                  <a:pt x="1822" y="1100"/>
                </a:cubicBezTo>
                <a:cubicBezTo>
                  <a:pt x="1818" y="1103"/>
                  <a:pt x="1818" y="1103"/>
                  <a:pt x="1818" y="1103"/>
                </a:cubicBezTo>
                <a:cubicBezTo>
                  <a:pt x="1818" y="1104"/>
                  <a:pt x="1817" y="1106"/>
                  <a:pt x="1817" y="1107"/>
                </a:cubicBezTo>
                <a:cubicBezTo>
                  <a:pt x="1816" y="1110"/>
                  <a:pt x="1813" y="1109"/>
                  <a:pt x="1813" y="1110"/>
                </a:cubicBezTo>
                <a:cubicBezTo>
                  <a:pt x="1813" y="1111"/>
                  <a:pt x="1813" y="1112"/>
                  <a:pt x="1812" y="1113"/>
                </a:cubicBezTo>
                <a:cubicBezTo>
                  <a:pt x="1811" y="1114"/>
                  <a:pt x="1807" y="1115"/>
                  <a:pt x="1807" y="1115"/>
                </a:cubicBezTo>
                <a:cubicBezTo>
                  <a:pt x="1807" y="1115"/>
                  <a:pt x="1806" y="1115"/>
                  <a:pt x="1805" y="1116"/>
                </a:cubicBezTo>
                <a:cubicBezTo>
                  <a:pt x="1804" y="1118"/>
                  <a:pt x="1805" y="1119"/>
                  <a:pt x="1799" y="1122"/>
                </a:cubicBezTo>
                <a:cubicBezTo>
                  <a:pt x="1798" y="1123"/>
                  <a:pt x="1795" y="1127"/>
                  <a:pt x="1795" y="1127"/>
                </a:cubicBezTo>
                <a:cubicBezTo>
                  <a:pt x="1795" y="1132"/>
                  <a:pt x="1795" y="1132"/>
                  <a:pt x="1795" y="1132"/>
                </a:cubicBezTo>
                <a:cubicBezTo>
                  <a:pt x="1795" y="1137"/>
                  <a:pt x="1798" y="1134"/>
                  <a:pt x="1798" y="1139"/>
                </a:cubicBezTo>
                <a:cubicBezTo>
                  <a:pt x="1798" y="1142"/>
                  <a:pt x="1797" y="1143"/>
                  <a:pt x="1799" y="1145"/>
                </a:cubicBezTo>
                <a:cubicBezTo>
                  <a:pt x="1801" y="1147"/>
                  <a:pt x="1798" y="1147"/>
                  <a:pt x="1800" y="1151"/>
                </a:cubicBezTo>
                <a:cubicBezTo>
                  <a:pt x="1800" y="1152"/>
                  <a:pt x="1799" y="1153"/>
                  <a:pt x="1799" y="1154"/>
                </a:cubicBezTo>
                <a:cubicBezTo>
                  <a:pt x="1799" y="1154"/>
                  <a:pt x="1799" y="1153"/>
                  <a:pt x="1800" y="1153"/>
                </a:cubicBezTo>
                <a:cubicBezTo>
                  <a:pt x="1801" y="1151"/>
                  <a:pt x="1802" y="1151"/>
                  <a:pt x="1802" y="1154"/>
                </a:cubicBezTo>
                <a:cubicBezTo>
                  <a:pt x="1802" y="1157"/>
                  <a:pt x="1801" y="1156"/>
                  <a:pt x="1801" y="1157"/>
                </a:cubicBezTo>
                <a:cubicBezTo>
                  <a:pt x="1801" y="1159"/>
                  <a:pt x="1803" y="1164"/>
                  <a:pt x="1802" y="1165"/>
                </a:cubicBezTo>
                <a:cubicBezTo>
                  <a:pt x="1799" y="1171"/>
                  <a:pt x="1799" y="1170"/>
                  <a:pt x="1801" y="1171"/>
                </a:cubicBezTo>
                <a:cubicBezTo>
                  <a:pt x="1802" y="1171"/>
                  <a:pt x="1802" y="1174"/>
                  <a:pt x="1800" y="1175"/>
                </a:cubicBezTo>
                <a:cubicBezTo>
                  <a:pt x="1799" y="1176"/>
                  <a:pt x="1797" y="1180"/>
                  <a:pt x="1796" y="1181"/>
                </a:cubicBezTo>
                <a:cubicBezTo>
                  <a:pt x="1796" y="1181"/>
                  <a:pt x="1787" y="1183"/>
                  <a:pt x="1787" y="1184"/>
                </a:cubicBezTo>
                <a:cubicBezTo>
                  <a:pt x="1785" y="1185"/>
                  <a:pt x="1777" y="1188"/>
                  <a:pt x="1775" y="1189"/>
                </a:cubicBezTo>
                <a:cubicBezTo>
                  <a:pt x="1774" y="1193"/>
                  <a:pt x="1773" y="1193"/>
                  <a:pt x="1773" y="1197"/>
                </a:cubicBezTo>
                <a:cubicBezTo>
                  <a:pt x="1773" y="1197"/>
                  <a:pt x="1774" y="1197"/>
                  <a:pt x="1774" y="1197"/>
                </a:cubicBezTo>
                <a:cubicBezTo>
                  <a:pt x="1774" y="1201"/>
                  <a:pt x="1774" y="1201"/>
                  <a:pt x="1773" y="1205"/>
                </a:cubicBezTo>
                <a:cubicBezTo>
                  <a:pt x="1773" y="1207"/>
                  <a:pt x="1773" y="1204"/>
                  <a:pt x="1773" y="1209"/>
                </a:cubicBezTo>
                <a:cubicBezTo>
                  <a:pt x="1771" y="1213"/>
                  <a:pt x="1771" y="1213"/>
                  <a:pt x="1771" y="1213"/>
                </a:cubicBezTo>
                <a:cubicBezTo>
                  <a:pt x="1770" y="1218"/>
                  <a:pt x="1770" y="1223"/>
                  <a:pt x="1767" y="1227"/>
                </a:cubicBezTo>
                <a:cubicBezTo>
                  <a:pt x="1767" y="1227"/>
                  <a:pt x="1764" y="1229"/>
                  <a:pt x="1763" y="1230"/>
                </a:cubicBezTo>
                <a:cubicBezTo>
                  <a:pt x="1756" y="1233"/>
                  <a:pt x="1758" y="1234"/>
                  <a:pt x="1755" y="1237"/>
                </a:cubicBezTo>
                <a:cubicBezTo>
                  <a:pt x="1754" y="1238"/>
                  <a:pt x="1751" y="1244"/>
                  <a:pt x="1750" y="1247"/>
                </a:cubicBezTo>
                <a:cubicBezTo>
                  <a:pt x="1747" y="1251"/>
                  <a:pt x="1746" y="1254"/>
                  <a:pt x="1745" y="1254"/>
                </a:cubicBezTo>
                <a:cubicBezTo>
                  <a:pt x="1745" y="1254"/>
                  <a:pt x="1742" y="1257"/>
                  <a:pt x="1740" y="1260"/>
                </a:cubicBezTo>
                <a:cubicBezTo>
                  <a:pt x="1738" y="1262"/>
                  <a:pt x="1737" y="1261"/>
                  <a:pt x="1733" y="1266"/>
                </a:cubicBezTo>
                <a:cubicBezTo>
                  <a:pt x="1729" y="1270"/>
                  <a:pt x="1729" y="1271"/>
                  <a:pt x="1724" y="1274"/>
                </a:cubicBezTo>
                <a:cubicBezTo>
                  <a:pt x="1719" y="1276"/>
                  <a:pt x="1718" y="1280"/>
                  <a:pt x="1714" y="1282"/>
                </a:cubicBezTo>
                <a:cubicBezTo>
                  <a:pt x="1712" y="1284"/>
                  <a:pt x="1711" y="1281"/>
                  <a:pt x="1708" y="1284"/>
                </a:cubicBezTo>
                <a:cubicBezTo>
                  <a:pt x="1707" y="1285"/>
                  <a:pt x="1707" y="1285"/>
                  <a:pt x="1704" y="1285"/>
                </a:cubicBezTo>
                <a:cubicBezTo>
                  <a:pt x="1703" y="1285"/>
                  <a:pt x="1702" y="1285"/>
                  <a:pt x="1701" y="1285"/>
                </a:cubicBezTo>
                <a:cubicBezTo>
                  <a:pt x="1697" y="1287"/>
                  <a:pt x="1698" y="1288"/>
                  <a:pt x="1693" y="1288"/>
                </a:cubicBezTo>
                <a:cubicBezTo>
                  <a:pt x="1690" y="1288"/>
                  <a:pt x="1693" y="1292"/>
                  <a:pt x="1682" y="1288"/>
                </a:cubicBezTo>
                <a:cubicBezTo>
                  <a:pt x="1675" y="1286"/>
                  <a:pt x="1680" y="1291"/>
                  <a:pt x="1672" y="1289"/>
                </a:cubicBezTo>
                <a:cubicBezTo>
                  <a:pt x="1669" y="1289"/>
                  <a:pt x="1668" y="1287"/>
                  <a:pt x="1666" y="1288"/>
                </a:cubicBezTo>
                <a:cubicBezTo>
                  <a:pt x="1665" y="1289"/>
                  <a:pt x="1664" y="1290"/>
                  <a:pt x="1663" y="1291"/>
                </a:cubicBezTo>
                <a:cubicBezTo>
                  <a:pt x="1661" y="1292"/>
                  <a:pt x="1659" y="1292"/>
                  <a:pt x="1656" y="1292"/>
                </a:cubicBezTo>
                <a:cubicBezTo>
                  <a:pt x="1653" y="1293"/>
                  <a:pt x="1654" y="1292"/>
                  <a:pt x="1653" y="1292"/>
                </a:cubicBezTo>
                <a:cubicBezTo>
                  <a:pt x="1652" y="1292"/>
                  <a:pt x="1647" y="1294"/>
                  <a:pt x="1646" y="1294"/>
                </a:cubicBezTo>
                <a:cubicBezTo>
                  <a:pt x="1645" y="1295"/>
                  <a:pt x="1646" y="1298"/>
                  <a:pt x="1640" y="1295"/>
                </a:cubicBezTo>
                <a:cubicBezTo>
                  <a:pt x="1639" y="1295"/>
                  <a:pt x="1635" y="1292"/>
                  <a:pt x="1634" y="1292"/>
                </a:cubicBezTo>
                <a:cubicBezTo>
                  <a:pt x="1633" y="1292"/>
                  <a:pt x="1632" y="1290"/>
                  <a:pt x="1632" y="1289"/>
                </a:cubicBezTo>
                <a:cubicBezTo>
                  <a:pt x="1631" y="1288"/>
                  <a:pt x="1630" y="1288"/>
                  <a:pt x="1630" y="1289"/>
                </a:cubicBezTo>
                <a:cubicBezTo>
                  <a:pt x="1630" y="1290"/>
                  <a:pt x="1630" y="1292"/>
                  <a:pt x="1629" y="1291"/>
                </a:cubicBezTo>
                <a:cubicBezTo>
                  <a:pt x="1627" y="1290"/>
                  <a:pt x="1627" y="1289"/>
                  <a:pt x="1628" y="1287"/>
                </a:cubicBezTo>
                <a:cubicBezTo>
                  <a:pt x="1629" y="1286"/>
                  <a:pt x="1630" y="1287"/>
                  <a:pt x="1629" y="1283"/>
                </a:cubicBezTo>
                <a:cubicBezTo>
                  <a:pt x="1627" y="1281"/>
                  <a:pt x="1627" y="1281"/>
                  <a:pt x="1627" y="1281"/>
                </a:cubicBezTo>
                <a:cubicBezTo>
                  <a:pt x="1627" y="1280"/>
                  <a:pt x="1626" y="1278"/>
                  <a:pt x="1626" y="1278"/>
                </a:cubicBezTo>
                <a:cubicBezTo>
                  <a:pt x="1626" y="1277"/>
                  <a:pt x="1624" y="1277"/>
                  <a:pt x="1624" y="1275"/>
                </a:cubicBezTo>
                <a:cubicBezTo>
                  <a:pt x="1624" y="1273"/>
                  <a:pt x="1624" y="1272"/>
                  <a:pt x="1626" y="1273"/>
                </a:cubicBezTo>
                <a:cubicBezTo>
                  <a:pt x="1627" y="1273"/>
                  <a:pt x="1628" y="1272"/>
                  <a:pt x="1628" y="1272"/>
                </a:cubicBezTo>
                <a:cubicBezTo>
                  <a:pt x="1628" y="1269"/>
                  <a:pt x="1628" y="1269"/>
                  <a:pt x="1628" y="1269"/>
                </a:cubicBezTo>
                <a:cubicBezTo>
                  <a:pt x="1628" y="1263"/>
                  <a:pt x="1628" y="1264"/>
                  <a:pt x="1626" y="1258"/>
                </a:cubicBezTo>
                <a:cubicBezTo>
                  <a:pt x="1626" y="1258"/>
                  <a:pt x="1624" y="1256"/>
                  <a:pt x="1624" y="1255"/>
                </a:cubicBezTo>
                <a:cubicBezTo>
                  <a:pt x="1622" y="1251"/>
                  <a:pt x="1622" y="1251"/>
                  <a:pt x="1622" y="1251"/>
                </a:cubicBezTo>
                <a:cubicBezTo>
                  <a:pt x="1616" y="1236"/>
                  <a:pt x="1616" y="1236"/>
                  <a:pt x="1616" y="1236"/>
                </a:cubicBezTo>
                <a:cubicBezTo>
                  <a:pt x="1616" y="1235"/>
                  <a:pt x="1615" y="1233"/>
                  <a:pt x="1615" y="1232"/>
                </a:cubicBezTo>
                <a:cubicBezTo>
                  <a:pt x="1614" y="1232"/>
                  <a:pt x="1612" y="1229"/>
                  <a:pt x="1612" y="1228"/>
                </a:cubicBezTo>
                <a:cubicBezTo>
                  <a:pt x="1611" y="1225"/>
                  <a:pt x="1611" y="1225"/>
                  <a:pt x="1611" y="1225"/>
                </a:cubicBezTo>
                <a:cubicBezTo>
                  <a:pt x="1607" y="1224"/>
                  <a:pt x="1607" y="1224"/>
                  <a:pt x="1607" y="1224"/>
                </a:cubicBezTo>
                <a:cubicBezTo>
                  <a:pt x="1607" y="1223"/>
                  <a:pt x="1607" y="1222"/>
                  <a:pt x="1607" y="1221"/>
                </a:cubicBezTo>
                <a:cubicBezTo>
                  <a:pt x="1605" y="1220"/>
                  <a:pt x="1603" y="1217"/>
                  <a:pt x="1603" y="1216"/>
                </a:cubicBezTo>
                <a:cubicBezTo>
                  <a:pt x="1603" y="1216"/>
                  <a:pt x="1603" y="1216"/>
                  <a:pt x="1603" y="1215"/>
                </a:cubicBezTo>
                <a:cubicBezTo>
                  <a:pt x="1602" y="1214"/>
                  <a:pt x="1601" y="1210"/>
                  <a:pt x="1601" y="1209"/>
                </a:cubicBezTo>
                <a:cubicBezTo>
                  <a:pt x="1597" y="1201"/>
                  <a:pt x="1599" y="1203"/>
                  <a:pt x="1599" y="1201"/>
                </a:cubicBezTo>
                <a:cubicBezTo>
                  <a:pt x="1599" y="1201"/>
                  <a:pt x="1597" y="1199"/>
                  <a:pt x="1597" y="1199"/>
                </a:cubicBezTo>
                <a:cubicBezTo>
                  <a:pt x="1597" y="1199"/>
                  <a:pt x="1597" y="1198"/>
                  <a:pt x="1597" y="1198"/>
                </a:cubicBezTo>
                <a:cubicBezTo>
                  <a:pt x="1597" y="1194"/>
                  <a:pt x="1597" y="1195"/>
                  <a:pt x="1595" y="1192"/>
                </a:cubicBezTo>
                <a:cubicBezTo>
                  <a:pt x="1595" y="1192"/>
                  <a:pt x="1595" y="1186"/>
                  <a:pt x="1595" y="1185"/>
                </a:cubicBezTo>
                <a:cubicBezTo>
                  <a:pt x="1596" y="1180"/>
                  <a:pt x="1595" y="1183"/>
                  <a:pt x="1594" y="1179"/>
                </a:cubicBezTo>
                <a:cubicBezTo>
                  <a:pt x="1593" y="1175"/>
                  <a:pt x="1595" y="1177"/>
                  <a:pt x="1592" y="1173"/>
                </a:cubicBezTo>
                <a:cubicBezTo>
                  <a:pt x="1592" y="1173"/>
                  <a:pt x="1593" y="1171"/>
                  <a:pt x="1593" y="1171"/>
                </a:cubicBezTo>
                <a:cubicBezTo>
                  <a:pt x="1592" y="1167"/>
                  <a:pt x="1592" y="1167"/>
                  <a:pt x="1592" y="1167"/>
                </a:cubicBezTo>
                <a:cubicBezTo>
                  <a:pt x="1592" y="1165"/>
                  <a:pt x="1592" y="1165"/>
                  <a:pt x="1592" y="1165"/>
                </a:cubicBezTo>
                <a:cubicBezTo>
                  <a:pt x="1591" y="1165"/>
                  <a:pt x="1592" y="1164"/>
                  <a:pt x="1592" y="1164"/>
                </a:cubicBezTo>
                <a:cubicBezTo>
                  <a:pt x="1592" y="1163"/>
                  <a:pt x="1591" y="1162"/>
                  <a:pt x="1591" y="1161"/>
                </a:cubicBezTo>
                <a:cubicBezTo>
                  <a:pt x="1591" y="1159"/>
                  <a:pt x="1593" y="1159"/>
                  <a:pt x="1593" y="1158"/>
                </a:cubicBezTo>
                <a:cubicBezTo>
                  <a:pt x="1593" y="1158"/>
                  <a:pt x="1592" y="1156"/>
                  <a:pt x="1592" y="1154"/>
                </a:cubicBezTo>
                <a:cubicBezTo>
                  <a:pt x="1589" y="1150"/>
                  <a:pt x="1589" y="1150"/>
                  <a:pt x="1589" y="1150"/>
                </a:cubicBezTo>
                <a:cubicBezTo>
                  <a:pt x="1589" y="1149"/>
                  <a:pt x="1589" y="1148"/>
                  <a:pt x="1586" y="1143"/>
                </a:cubicBezTo>
                <a:cubicBezTo>
                  <a:pt x="1583" y="1138"/>
                  <a:pt x="1581" y="1136"/>
                  <a:pt x="1580" y="1130"/>
                </a:cubicBezTo>
                <a:cubicBezTo>
                  <a:pt x="1580" y="1130"/>
                  <a:pt x="1579" y="1129"/>
                  <a:pt x="1579" y="1128"/>
                </a:cubicBezTo>
                <a:cubicBezTo>
                  <a:pt x="1577" y="1126"/>
                  <a:pt x="1577" y="1127"/>
                  <a:pt x="1576" y="1123"/>
                </a:cubicBezTo>
                <a:cubicBezTo>
                  <a:pt x="1574" y="1119"/>
                  <a:pt x="1574" y="1119"/>
                  <a:pt x="1574" y="1119"/>
                </a:cubicBezTo>
                <a:cubicBezTo>
                  <a:pt x="1573" y="1117"/>
                  <a:pt x="1573" y="1117"/>
                  <a:pt x="1573" y="1116"/>
                </a:cubicBezTo>
                <a:cubicBezTo>
                  <a:pt x="1569" y="1110"/>
                  <a:pt x="1572" y="1111"/>
                  <a:pt x="1568" y="1109"/>
                </a:cubicBezTo>
                <a:cubicBezTo>
                  <a:pt x="1567" y="1108"/>
                  <a:pt x="1567" y="1107"/>
                  <a:pt x="1567" y="1107"/>
                </a:cubicBezTo>
                <a:cubicBezTo>
                  <a:pt x="1565" y="1103"/>
                  <a:pt x="1565" y="1103"/>
                  <a:pt x="1565" y="1103"/>
                </a:cubicBezTo>
                <a:cubicBezTo>
                  <a:pt x="1565" y="1095"/>
                  <a:pt x="1565" y="1095"/>
                  <a:pt x="1565" y="1095"/>
                </a:cubicBezTo>
                <a:cubicBezTo>
                  <a:pt x="1564" y="1095"/>
                  <a:pt x="1566" y="1091"/>
                  <a:pt x="1566" y="1090"/>
                </a:cubicBezTo>
                <a:cubicBezTo>
                  <a:pt x="1566" y="1088"/>
                  <a:pt x="1565" y="1081"/>
                  <a:pt x="1565" y="1080"/>
                </a:cubicBezTo>
                <a:cubicBezTo>
                  <a:pt x="1564" y="1077"/>
                  <a:pt x="1567" y="1077"/>
                  <a:pt x="1567" y="1076"/>
                </a:cubicBezTo>
                <a:cubicBezTo>
                  <a:pt x="1567" y="1074"/>
                  <a:pt x="1567" y="1074"/>
                  <a:pt x="1567" y="1074"/>
                </a:cubicBezTo>
                <a:cubicBezTo>
                  <a:pt x="1567" y="1073"/>
                  <a:pt x="1570" y="1067"/>
                  <a:pt x="1570" y="1065"/>
                </a:cubicBezTo>
                <a:cubicBezTo>
                  <a:pt x="1571" y="1063"/>
                  <a:pt x="1571" y="1057"/>
                  <a:pt x="1571" y="1055"/>
                </a:cubicBezTo>
                <a:cubicBezTo>
                  <a:pt x="1574" y="1048"/>
                  <a:pt x="1574" y="1048"/>
                  <a:pt x="1574" y="1048"/>
                </a:cubicBezTo>
                <a:cubicBezTo>
                  <a:pt x="1574" y="1048"/>
                  <a:pt x="1576" y="1047"/>
                  <a:pt x="1576" y="1047"/>
                </a:cubicBezTo>
                <a:cubicBezTo>
                  <a:pt x="1577" y="1043"/>
                  <a:pt x="1577" y="1043"/>
                  <a:pt x="1577" y="1043"/>
                </a:cubicBezTo>
                <a:cubicBezTo>
                  <a:pt x="1577" y="1043"/>
                  <a:pt x="1580" y="1042"/>
                  <a:pt x="1580" y="1042"/>
                </a:cubicBezTo>
                <a:cubicBezTo>
                  <a:pt x="1581" y="1041"/>
                  <a:pt x="1583" y="1039"/>
                  <a:pt x="1583" y="1038"/>
                </a:cubicBezTo>
                <a:cubicBezTo>
                  <a:pt x="1583" y="1036"/>
                  <a:pt x="1584" y="1033"/>
                  <a:pt x="1584" y="1033"/>
                </a:cubicBezTo>
                <a:cubicBezTo>
                  <a:pt x="1585" y="1029"/>
                  <a:pt x="1586" y="1023"/>
                  <a:pt x="1586" y="1022"/>
                </a:cubicBezTo>
                <a:cubicBezTo>
                  <a:pt x="1586" y="1020"/>
                  <a:pt x="1586" y="1020"/>
                  <a:pt x="1586" y="1020"/>
                </a:cubicBezTo>
                <a:cubicBezTo>
                  <a:pt x="1586" y="1018"/>
                  <a:pt x="1582" y="1013"/>
                  <a:pt x="1580" y="1010"/>
                </a:cubicBezTo>
                <a:cubicBezTo>
                  <a:pt x="1580" y="1009"/>
                  <a:pt x="1580" y="1008"/>
                  <a:pt x="1580" y="1008"/>
                </a:cubicBezTo>
                <a:cubicBezTo>
                  <a:pt x="1577" y="1003"/>
                  <a:pt x="1577" y="1003"/>
                  <a:pt x="1577" y="1003"/>
                </a:cubicBezTo>
                <a:cubicBezTo>
                  <a:pt x="1577" y="1003"/>
                  <a:pt x="1577" y="1000"/>
                  <a:pt x="1577" y="1000"/>
                </a:cubicBezTo>
                <a:cubicBezTo>
                  <a:pt x="1580" y="997"/>
                  <a:pt x="1580" y="998"/>
                  <a:pt x="1582" y="994"/>
                </a:cubicBezTo>
                <a:cubicBezTo>
                  <a:pt x="1579" y="991"/>
                  <a:pt x="1579" y="991"/>
                  <a:pt x="1579" y="991"/>
                </a:cubicBezTo>
                <a:cubicBezTo>
                  <a:pt x="1579" y="989"/>
                  <a:pt x="1576" y="982"/>
                  <a:pt x="1576" y="980"/>
                </a:cubicBezTo>
                <a:cubicBezTo>
                  <a:pt x="1576" y="977"/>
                  <a:pt x="1576" y="977"/>
                  <a:pt x="1576" y="977"/>
                </a:cubicBezTo>
                <a:cubicBezTo>
                  <a:pt x="1574" y="974"/>
                  <a:pt x="1574" y="974"/>
                  <a:pt x="1574" y="974"/>
                </a:cubicBezTo>
                <a:cubicBezTo>
                  <a:pt x="1572" y="971"/>
                  <a:pt x="1572" y="971"/>
                  <a:pt x="1572" y="971"/>
                </a:cubicBezTo>
                <a:cubicBezTo>
                  <a:pt x="1570" y="967"/>
                  <a:pt x="1570" y="967"/>
                  <a:pt x="1570" y="967"/>
                </a:cubicBezTo>
                <a:cubicBezTo>
                  <a:pt x="1570" y="966"/>
                  <a:pt x="1572" y="966"/>
                  <a:pt x="1572" y="966"/>
                </a:cubicBezTo>
                <a:cubicBezTo>
                  <a:pt x="1570" y="964"/>
                  <a:pt x="1570" y="964"/>
                  <a:pt x="1569" y="963"/>
                </a:cubicBezTo>
                <a:cubicBezTo>
                  <a:pt x="1568" y="961"/>
                  <a:pt x="1568" y="962"/>
                  <a:pt x="1569" y="959"/>
                </a:cubicBezTo>
                <a:cubicBezTo>
                  <a:pt x="1569" y="959"/>
                  <a:pt x="1569" y="959"/>
                  <a:pt x="1569" y="958"/>
                </a:cubicBezTo>
                <a:cubicBezTo>
                  <a:pt x="1569" y="956"/>
                  <a:pt x="1567" y="956"/>
                  <a:pt x="1568" y="954"/>
                </a:cubicBezTo>
                <a:cubicBezTo>
                  <a:pt x="1568" y="954"/>
                  <a:pt x="1566" y="954"/>
                  <a:pt x="1566" y="953"/>
                </a:cubicBezTo>
                <a:cubicBezTo>
                  <a:pt x="1564" y="946"/>
                  <a:pt x="1566" y="950"/>
                  <a:pt x="1562" y="945"/>
                </a:cubicBezTo>
                <a:cubicBezTo>
                  <a:pt x="1559" y="941"/>
                  <a:pt x="1559" y="941"/>
                  <a:pt x="1559" y="941"/>
                </a:cubicBezTo>
                <a:cubicBezTo>
                  <a:pt x="1558" y="941"/>
                  <a:pt x="1555" y="939"/>
                  <a:pt x="1555" y="938"/>
                </a:cubicBezTo>
                <a:cubicBezTo>
                  <a:pt x="1554" y="937"/>
                  <a:pt x="1553" y="934"/>
                  <a:pt x="1552" y="933"/>
                </a:cubicBezTo>
                <a:cubicBezTo>
                  <a:pt x="1551" y="932"/>
                  <a:pt x="1548" y="930"/>
                  <a:pt x="1548" y="930"/>
                </a:cubicBezTo>
                <a:cubicBezTo>
                  <a:pt x="1546" y="927"/>
                  <a:pt x="1546" y="927"/>
                  <a:pt x="1547" y="926"/>
                </a:cubicBezTo>
                <a:cubicBezTo>
                  <a:pt x="1546" y="925"/>
                  <a:pt x="1546" y="925"/>
                  <a:pt x="1545" y="925"/>
                </a:cubicBezTo>
                <a:cubicBezTo>
                  <a:pt x="1541" y="924"/>
                  <a:pt x="1542" y="920"/>
                  <a:pt x="1541" y="918"/>
                </a:cubicBezTo>
                <a:cubicBezTo>
                  <a:pt x="1540" y="917"/>
                  <a:pt x="1539" y="918"/>
                  <a:pt x="1539" y="915"/>
                </a:cubicBezTo>
                <a:cubicBezTo>
                  <a:pt x="1540" y="912"/>
                  <a:pt x="1537" y="913"/>
                  <a:pt x="1536" y="911"/>
                </a:cubicBezTo>
                <a:cubicBezTo>
                  <a:pt x="1535" y="909"/>
                  <a:pt x="1534" y="906"/>
                  <a:pt x="1534" y="903"/>
                </a:cubicBezTo>
                <a:cubicBezTo>
                  <a:pt x="1533" y="903"/>
                  <a:pt x="1534" y="902"/>
                  <a:pt x="1535" y="902"/>
                </a:cubicBezTo>
                <a:cubicBezTo>
                  <a:pt x="1536" y="902"/>
                  <a:pt x="1537" y="904"/>
                  <a:pt x="1537" y="905"/>
                </a:cubicBezTo>
                <a:cubicBezTo>
                  <a:pt x="1538" y="904"/>
                  <a:pt x="1537" y="903"/>
                  <a:pt x="1539" y="901"/>
                </a:cubicBezTo>
                <a:cubicBezTo>
                  <a:pt x="1541" y="899"/>
                  <a:pt x="1540" y="898"/>
                  <a:pt x="1540" y="895"/>
                </a:cubicBezTo>
                <a:cubicBezTo>
                  <a:pt x="1540" y="892"/>
                  <a:pt x="1540" y="892"/>
                  <a:pt x="1540" y="892"/>
                </a:cubicBezTo>
                <a:cubicBezTo>
                  <a:pt x="1540" y="892"/>
                  <a:pt x="1539" y="890"/>
                  <a:pt x="1540" y="889"/>
                </a:cubicBezTo>
                <a:cubicBezTo>
                  <a:pt x="1541" y="888"/>
                  <a:pt x="1541" y="888"/>
                  <a:pt x="1543" y="888"/>
                </a:cubicBezTo>
                <a:cubicBezTo>
                  <a:pt x="1543" y="884"/>
                  <a:pt x="1543" y="884"/>
                  <a:pt x="1543" y="884"/>
                </a:cubicBezTo>
                <a:cubicBezTo>
                  <a:pt x="1542" y="884"/>
                  <a:pt x="1540" y="883"/>
                  <a:pt x="1540" y="883"/>
                </a:cubicBezTo>
                <a:cubicBezTo>
                  <a:pt x="1541" y="880"/>
                  <a:pt x="1541" y="879"/>
                  <a:pt x="1544" y="878"/>
                </a:cubicBezTo>
                <a:cubicBezTo>
                  <a:pt x="1544" y="878"/>
                  <a:pt x="1542" y="877"/>
                  <a:pt x="1543" y="876"/>
                </a:cubicBezTo>
                <a:cubicBezTo>
                  <a:pt x="1545" y="874"/>
                  <a:pt x="1545" y="875"/>
                  <a:pt x="1545" y="873"/>
                </a:cubicBezTo>
                <a:cubicBezTo>
                  <a:pt x="1545" y="872"/>
                  <a:pt x="1544" y="869"/>
                  <a:pt x="1545" y="869"/>
                </a:cubicBezTo>
                <a:cubicBezTo>
                  <a:pt x="1545" y="868"/>
                  <a:pt x="1545" y="866"/>
                  <a:pt x="1545" y="866"/>
                </a:cubicBezTo>
                <a:cubicBezTo>
                  <a:pt x="1545" y="866"/>
                  <a:pt x="1546" y="861"/>
                  <a:pt x="1546" y="861"/>
                </a:cubicBezTo>
                <a:cubicBezTo>
                  <a:pt x="1546" y="860"/>
                  <a:pt x="1544" y="859"/>
                  <a:pt x="1544" y="858"/>
                </a:cubicBezTo>
                <a:cubicBezTo>
                  <a:pt x="1544" y="858"/>
                  <a:pt x="1543" y="856"/>
                  <a:pt x="1543" y="856"/>
                </a:cubicBezTo>
                <a:cubicBezTo>
                  <a:pt x="1542" y="854"/>
                  <a:pt x="1543" y="853"/>
                  <a:pt x="1544" y="850"/>
                </a:cubicBezTo>
                <a:cubicBezTo>
                  <a:pt x="1542" y="850"/>
                  <a:pt x="1542" y="851"/>
                  <a:pt x="1541" y="851"/>
                </a:cubicBezTo>
                <a:cubicBezTo>
                  <a:pt x="1541" y="851"/>
                  <a:pt x="1538" y="851"/>
                  <a:pt x="1538" y="851"/>
                </a:cubicBezTo>
                <a:cubicBezTo>
                  <a:pt x="1536" y="850"/>
                  <a:pt x="1537" y="847"/>
                  <a:pt x="1536" y="846"/>
                </a:cubicBezTo>
                <a:cubicBezTo>
                  <a:pt x="1535" y="845"/>
                  <a:pt x="1535" y="845"/>
                  <a:pt x="1535" y="845"/>
                </a:cubicBezTo>
                <a:cubicBezTo>
                  <a:pt x="1535" y="845"/>
                  <a:pt x="1533" y="845"/>
                  <a:pt x="1533" y="845"/>
                </a:cubicBezTo>
                <a:cubicBezTo>
                  <a:pt x="1532" y="843"/>
                  <a:pt x="1531" y="842"/>
                  <a:pt x="1531" y="841"/>
                </a:cubicBezTo>
                <a:cubicBezTo>
                  <a:pt x="1529" y="840"/>
                  <a:pt x="1529" y="840"/>
                  <a:pt x="1529" y="840"/>
                </a:cubicBezTo>
                <a:cubicBezTo>
                  <a:pt x="1529" y="844"/>
                  <a:pt x="1530" y="842"/>
                  <a:pt x="1524" y="844"/>
                </a:cubicBezTo>
                <a:cubicBezTo>
                  <a:pt x="1524" y="845"/>
                  <a:pt x="1520" y="842"/>
                  <a:pt x="1519" y="842"/>
                </a:cubicBezTo>
                <a:cubicBezTo>
                  <a:pt x="1519" y="843"/>
                  <a:pt x="1518" y="845"/>
                  <a:pt x="1517" y="845"/>
                </a:cubicBezTo>
                <a:cubicBezTo>
                  <a:pt x="1516" y="845"/>
                  <a:pt x="1515" y="845"/>
                  <a:pt x="1514" y="844"/>
                </a:cubicBezTo>
                <a:cubicBezTo>
                  <a:pt x="1514" y="846"/>
                  <a:pt x="1514" y="845"/>
                  <a:pt x="1511" y="847"/>
                </a:cubicBezTo>
                <a:cubicBezTo>
                  <a:pt x="1510" y="847"/>
                  <a:pt x="1505" y="846"/>
                  <a:pt x="1504" y="846"/>
                </a:cubicBezTo>
                <a:cubicBezTo>
                  <a:pt x="1504" y="846"/>
                  <a:pt x="1502" y="844"/>
                  <a:pt x="1502" y="842"/>
                </a:cubicBezTo>
                <a:cubicBezTo>
                  <a:pt x="1502" y="842"/>
                  <a:pt x="1502" y="842"/>
                  <a:pt x="1502" y="841"/>
                </a:cubicBezTo>
                <a:cubicBezTo>
                  <a:pt x="1503" y="840"/>
                  <a:pt x="1499" y="840"/>
                  <a:pt x="1500" y="833"/>
                </a:cubicBezTo>
                <a:cubicBezTo>
                  <a:pt x="1497" y="832"/>
                  <a:pt x="1498" y="833"/>
                  <a:pt x="1497" y="830"/>
                </a:cubicBezTo>
                <a:cubicBezTo>
                  <a:pt x="1493" y="825"/>
                  <a:pt x="1493" y="825"/>
                  <a:pt x="1493" y="825"/>
                </a:cubicBezTo>
                <a:cubicBezTo>
                  <a:pt x="1492" y="824"/>
                  <a:pt x="1491" y="823"/>
                  <a:pt x="1491" y="823"/>
                </a:cubicBezTo>
                <a:cubicBezTo>
                  <a:pt x="1490" y="823"/>
                  <a:pt x="1486" y="823"/>
                  <a:pt x="1485" y="823"/>
                </a:cubicBezTo>
                <a:cubicBezTo>
                  <a:pt x="1479" y="823"/>
                  <a:pt x="1482" y="823"/>
                  <a:pt x="1475" y="823"/>
                </a:cubicBezTo>
                <a:cubicBezTo>
                  <a:pt x="1474" y="822"/>
                  <a:pt x="1474" y="822"/>
                  <a:pt x="1474" y="821"/>
                </a:cubicBezTo>
                <a:cubicBezTo>
                  <a:pt x="1470" y="823"/>
                  <a:pt x="1470" y="823"/>
                  <a:pt x="1470" y="823"/>
                </a:cubicBezTo>
                <a:cubicBezTo>
                  <a:pt x="1468" y="823"/>
                  <a:pt x="1463" y="826"/>
                  <a:pt x="1463" y="824"/>
                </a:cubicBezTo>
                <a:cubicBezTo>
                  <a:pt x="1462" y="824"/>
                  <a:pt x="1459" y="826"/>
                  <a:pt x="1459" y="826"/>
                </a:cubicBezTo>
                <a:cubicBezTo>
                  <a:pt x="1458" y="828"/>
                  <a:pt x="1458" y="828"/>
                  <a:pt x="1458" y="828"/>
                </a:cubicBezTo>
                <a:cubicBezTo>
                  <a:pt x="1454" y="830"/>
                  <a:pt x="1454" y="830"/>
                  <a:pt x="1454" y="830"/>
                </a:cubicBezTo>
                <a:cubicBezTo>
                  <a:pt x="1452" y="830"/>
                  <a:pt x="1446" y="831"/>
                  <a:pt x="1443" y="832"/>
                </a:cubicBezTo>
                <a:cubicBezTo>
                  <a:pt x="1442" y="834"/>
                  <a:pt x="1439" y="834"/>
                  <a:pt x="1439" y="834"/>
                </a:cubicBezTo>
                <a:cubicBezTo>
                  <a:pt x="1439" y="835"/>
                  <a:pt x="1439" y="835"/>
                  <a:pt x="1439" y="835"/>
                </a:cubicBezTo>
                <a:cubicBezTo>
                  <a:pt x="1440" y="837"/>
                  <a:pt x="1432" y="838"/>
                  <a:pt x="1432" y="838"/>
                </a:cubicBezTo>
                <a:cubicBezTo>
                  <a:pt x="1432" y="838"/>
                  <a:pt x="1429" y="839"/>
                  <a:pt x="1429" y="840"/>
                </a:cubicBezTo>
                <a:cubicBezTo>
                  <a:pt x="1429" y="841"/>
                  <a:pt x="1428" y="841"/>
                  <a:pt x="1426" y="841"/>
                </a:cubicBezTo>
                <a:cubicBezTo>
                  <a:pt x="1424" y="841"/>
                  <a:pt x="1424" y="841"/>
                  <a:pt x="1422" y="840"/>
                </a:cubicBezTo>
                <a:cubicBezTo>
                  <a:pt x="1421" y="840"/>
                  <a:pt x="1417" y="839"/>
                  <a:pt x="1417" y="837"/>
                </a:cubicBezTo>
                <a:cubicBezTo>
                  <a:pt x="1411" y="837"/>
                  <a:pt x="1412" y="838"/>
                  <a:pt x="1409" y="835"/>
                </a:cubicBezTo>
                <a:cubicBezTo>
                  <a:pt x="1401" y="835"/>
                  <a:pt x="1401" y="835"/>
                  <a:pt x="1401" y="835"/>
                </a:cubicBezTo>
                <a:cubicBezTo>
                  <a:pt x="1394" y="837"/>
                  <a:pt x="1394" y="837"/>
                  <a:pt x="1394" y="837"/>
                </a:cubicBezTo>
                <a:cubicBezTo>
                  <a:pt x="1389" y="838"/>
                  <a:pt x="1389" y="838"/>
                  <a:pt x="1389" y="838"/>
                </a:cubicBezTo>
                <a:cubicBezTo>
                  <a:pt x="1376" y="843"/>
                  <a:pt x="1376" y="843"/>
                  <a:pt x="1376" y="843"/>
                </a:cubicBezTo>
                <a:cubicBezTo>
                  <a:pt x="1373" y="844"/>
                  <a:pt x="1370" y="848"/>
                  <a:pt x="1370" y="846"/>
                </a:cubicBezTo>
                <a:cubicBezTo>
                  <a:pt x="1369" y="845"/>
                  <a:pt x="1365" y="845"/>
                  <a:pt x="1365" y="845"/>
                </a:cubicBezTo>
                <a:cubicBezTo>
                  <a:pt x="1360" y="841"/>
                  <a:pt x="1362" y="842"/>
                  <a:pt x="1357" y="841"/>
                </a:cubicBezTo>
                <a:cubicBezTo>
                  <a:pt x="1356" y="840"/>
                  <a:pt x="1353" y="837"/>
                  <a:pt x="1352" y="837"/>
                </a:cubicBezTo>
                <a:cubicBezTo>
                  <a:pt x="1344" y="830"/>
                  <a:pt x="1344" y="830"/>
                  <a:pt x="1344" y="830"/>
                </a:cubicBezTo>
                <a:cubicBezTo>
                  <a:pt x="1344" y="830"/>
                  <a:pt x="1342" y="826"/>
                  <a:pt x="1342" y="826"/>
                </a:cubicBezTo>
                <a:cubicBezTo>
                  <a:pt x="1339" y="825"/>
                  <a:pt x="1338" y="826"/>
                  <a:pt x="1338" y="823"/>
                </a:cubicBezTo>
                <a:cubicBezTo>
                  <a:pt x="1336" y="821"/>
                  <a:pt x="1333" y="820"/>
                  <a:pt x="1331" y="818"/>
                </a:cubicBezTo>
                <a:cubicBezTo>
                  <a:pt x="1330" y="817"/>
                  <a:pt x="1330" y="817"/>
                  <a:pt x="1330" y="815"/>
                </a:cubicBezTo>
                <a:cubicBezTo>
                  <a:pt x="1325" y="813"/>
                  <a:pt x="1326" y="812"/>
                  <a:pt x="1321" y="812"/>
                </a:cubicBezTo>
                <a:cubicBezTo>
                  <a:pt x="1320" y="812"/>
                  <a:pt x="1315" y="804"/>
                  <a:pt x="1314" y="804"/>
                </a:cubicBezTo>
                <a:cubicBezTo>
                  <a:pt x="1314" y="804"/>
                  <a:pt x="1314" y="803"/>
                  <a:pt x="1314" y="802"/>
                </a:cubicBezTo>
                <a:cubicBezTo>
                  <a:pt x="1314" y="799"/>
                  <a:pt x="1315" y="802"/>
                  <a:pt x="1312" y="795"/>
                </a:cubicBezTo>
                <a:cubicBezTo>
                  <a:pt x="1312" y="795"/>
                  <a:pt x="1312" y="792"/>
                  <a:pt x="1312" y="791"/>
                </a:cubicBezTo>
                <a:cubicBezTo>
                  <a:pt x="1311" y="789"/>
                  <a:pt x="1311" y="789"/>
                  <a:pt x="1311" y="789"/>
                </a:cubicBezTo>
                <a:cubicBezTo>
                  <a:pt x="1310" y="787"/>
                  <a:pt x="1307" y="782"/>
                  <a:pt x="1305" y="781"/>
                </a:cubicBezTo>
                <a:cubicBezTo>
                  <a:pt x="1304" y="778"/>
                  <a:pt x="1304" y="778"/>
                  <a:pt x="1304" y="778"/>
                </a:cubicBezTo>
                <a:cubicBezTo>
                  <a:pt x="1302" y="779"/>
                  <a:pt x="1301" y="778"/>
                  <a:pt x="1300" y="777"/>
                </a:cubicBezTo>
                <a:cubicBezTo>
                  <a:pt x="1299" y="776"/>
                  <a:pt x="1298" y="776"/>
                  <a:pt x="1299" y="775"/>
                </a:cubicBezTo>
                <a:cubicBezTo>
                  <a:pt x="1299" y="773"/>
                  <a:pt x="1299" y="772"/>
                  <a:pt x="1298" y="771"/>
                </a:cubicBezTo>
                <a:cubicBezTo>
                  <a:pt x="1296" y="769"/>
                  <a:pt x="1296" y="769"/>
                  <a:pt x="1296" y="769"/>
                </a:cubicBezTo>
                <a:cubicBezTo>
                  <a:pt x="1295" y="768"/>
                  <a:pt x="1294" y="768"/>
                  <a:pt x="1294" y="768"/>
                </a:cubicBezTo>
                <a:cubicBezTo>
                  <a:pt x="1292" y="766"/>
                  <a:pt x="1291" y="766"/>
                  <a:pt x="1290" y="764"/>
                </a:cubicBezTo>
                <a:cubicBezTo>
                  <a:pt x="1290" y="763"/>
                  <a:pt x="1291" y="762"/>
                  <a:pt x="1291" y="762"/>
                </a:cubicBezTo>
                <a:cubicBezTo>
                  <a:pt x="1289" y="761"/>
                  <a:pt x="1290" y="761"/>
                  <a:pt x="1292" y="759"/>
                </a:cubicBezTo>
                <a:cubicBezTo>
                  <a:pt x="1291" y="760"/>
                  <a:pt x="1289" y="760"/>
                  <a:pt x="1288" y="760"/>
                </a:cubicBezTo>
                <a:cubicBezTo>
                  <a:pt x="1287" y="761"/>
                  <a:pt x="1286" y="761"/>
                  <a:pt x="1286" y="761"/>
                </a:cubicBezTo>
                <a:cubicBezTo>
                  <a:pt x="1285" y="761"/>
                  <a:pt x="1284" y="758"/>
                  <a:pt x="1284" y="757"/>
                </a:cubicBezTo>
                <a:cubicBezTo>
                  <a:pt x="1283" y="757"/>
                  <a:pt x="1283" y="757"/>
                  <a:pt x="1282" y="756"/>
                </a:cubicBezTo>
                <a:cubicBezTo>
                  <a:pt x="1274" y="753"/>
                  <a:pt x="1275" y="755"/>
                  <a:pt x="1278" y="750"/>
                </a:cubicBezTo>
                <a:cubicBezTo>
                  <a:pt x="1278" y="749"/>
                  <a:pt x="1277" y="749"/>
                  <a:pt x="1277" y="748"/>
                </a:cubicBezTo>
                <a:cubicBezTo>
                  <a:pt x="1277" y="746"/>
                  <a:pt x="1276" y="744"/>
                  <a:pt x="1277" y="744"/>
                </a:cubicBezTo>
                <a:cubicBezTo>
                  <a:pt x="1278" y="742"/>
                  <a:pt x="1278" y="742"/>
                  <a:pt x="1278" y="742"/>
                </a:cubicBezTo>
                <a:cubicBezTo>
                  <a:pt x="1279" y="738"/>
                  <a:pt x="1279" y="738"/>
                  <a:pt x="1279" y="738"/>
                </a:cubicBezTo>
                <a:cubicBezTo>
                  <a:pt x="1279" y="737"/>
                  <a:pt x="1276" y="733"/>
                  <a:pt x="1276" y="733"/>
                </a:cubicBezTo>
                <a:cubicBezTo>
                  <a:pt x="1274" y="729"/>
                  <a:pt x="1274" y="729"/>
                  <a:pt x="1274" y="729"/>
                </a:cubicBezTo>
                <a:cubicBezTo>
                  <a:pt x="1274" y="728"/>
                  <a:pt x="1272" y="726"/>
                  <a:pt x="1272" y="726"/>
                </a:cubicBezTo>
                <a:cubicBezTo>
                  <a:pt x="1276" y="720"/>
                  <a:pt x="1276" y="720"/>
                  <a:pt x="1276" y="720"/>
                </a:cubicBezTo>
                <a:cubicBezTo>
                  <a:pt x="1280" y="715"/>
                  <a:pt x="1280" y="715"/>
                  <a:pt x="1280" y="715"/>
                </a:cubicBezTo>
                <a:cubicBezTo>
                  <a:pt x="1281" y="712"/>
                  <a:pt x="1281" y="712"/>
                  <a:pt x="1281" y="712"/>
                </a:cubicBezTo>
                <a:cubicBezTo>
                  <a:pt x="1280" y="707"/>
                  <a:pt x="1280" y="707"/>
                  <a:pt x="1280" y="707"/>
                </a:cubicBezTo>
                <a:cubicBezTo>
                  <a:pt x="1280" y="707"/>
                  <a:pt x="1283" y="698"/>
                  <a:pt x="1284" y="696"/>
                </a:cubicBezTo>
                <a:cubicBezTo>
                  <a:pt x="1284" y="694"/>
                  <a:pt x="1286" y="693"/>
                  <a:pt x="1286" y="690"/>
                </a:cubicBezTo>
                <a:cubicBezTo>
                  <a:pt x="1286" y="686"/>
                  <a:pt x="1286" y="680"/>
                  <a:pt x="1284" y="676"/>
                </a:cubicBezTo>
                <a:cubicBezTo>
                  <a:pt x="1284" y="674"/>
                  <a:pt x="1282" y="676"/>
                  <a:pt x="1284" y="668"/>
                </a:cubicBezTo>
                <a:cubicBezTo>
                  <a:pt x="1285" y="664"/>
                  <a:pt x="1287" y="665"/>
                  <a:pt x="1284" y="661"/>
                </a:cubicBezTo>
                <a:cubicBezTo>
                  <a:pt x="1282" y="658"/>
                  <a:pt x="1284" y="657"/>
                  <a:pt x="1283" y="657"/>
                </a:cubicBezTo>
                <a:cubicBezTo>
                  <a:pt x="1283" y="657"/>
                  <a:pt x="1283" y="658"/>
                  <a:pt x="1283" y="658"/>
                </a:cubicBezTo>
                <a:cubicBezTo>
                  <a:pt x="1281" y="661"/>
                  <a:pt x="1280" y="655"/>
                  <a:pt x="1279" y="654"/>
                </a:cubicBezTo>
                <a:cubicBezTo>
                  <a:pt x="1279" y="655"/>
                  <a:pt x="1279" y="658"/>
                  <a:pt x="1278" y="658"/>
                </a:cubicBezTo>
                <a:cubicBezTo>
                  <a:pt x="1276" y="658"/>
                  <a:pt x="1277" y="654"/>
                  <a:pt x="1277" y="652"/>
                </a:cubicBezTo>
                <a:cubicBezTo>
                  <a:pt x="1277" y="647"/>
                  <a:pt x="1277" y="647"/>
                  <a:pt x="1277" y="647"/>
                </a:cubicBezTo>
                <a:cubicBezTo>
                  <a:pt x="1279" y="633"/>
                  <a:pt x="1281" y="639"/>
                  <a:pt x="1282" y="638"/>
                </a:cubicBezTo>
                <a:cubicBezTo>
                  <a:pt x="1284" y="637"/>
                  <a:pt x="1282" y="636"/>
                  <a:pt x="1285" y="632"/>
                </a:cubicBezTo>
                <a:cubicBezTo>
                  <a:pt x="1289" y="627"/>
                  <a:pt x="1284" y="629"/>
                  <a:pt x="1289" y="624"/>
                </a:cubicBezTo>
                <a:cubicBezTo>
                  <a:pt x="1295" y="619"/>
                  <a:pt x="1287" y="622"/>
                  <a:pt x="1295" y="616"/>
                </a:cubicBezTo>
                <a:cubicBezTo>
                  <a:pt x="1301" y="610"/>
                  <a:pt x="1302" y="606"/>
                  <a:pt x="1303" y="599"/>
                </a:cubicBezTo>
                <a:cubicBezTo>
                  <a:pt x="1304" y="595"/>
                  <a:pt x="1303" y="595"/>
                  <a:pt x="1307" y="593"/>
                </a:cubicBezTo>
                <a:cubicBezTo>
                  <a:pt x="1310" y="591"/>
                  <a:pt x="1311" y="589"/>
                  <a:pt x="1314" y="589"/>
                </a:cubicBezTo>
                <a:cubicBezTo>
                  <a:pt x="1318" y="587"/>
                  <a:pt x="1315" y="586"/>
                  <a:pt x="1316" y="583"/>
                </a:cubicBezTo>
                <a:cubicBezTo>
                  <a:pt x="1319" y="576"/>
                  <a:pt x="1317" y="579"/>
                  <a:pt x="1322" y="574"/>
                </a:cubicBezTo>
                <a:cubicBezTo>
                  <a:pt x="1322" y="574"/>
                  <a:pt x="1325" y="572"/>
                  <a:pt x="1327" y="572"/>
                </a:cubicBezTo>
                <a:cubicBezTo>
                  <a:pt x="1329" y="572"/>
                  <a:pt x="1332" y="572"/>
                  <a:pt x="1333" y="571"/>
                </a:cubicBezTo>
                <a:cubicBezTo>
                  <a:pt x="1336" y="567"/>
                  <a:pt x="1336" y="567"/>
                  <a:pt x="1336" y="567"/>
                </a:cubicBezTo>
                <a:cubicBezTo>
                  <a:pt x="1336" y="567"/>
                  <a:pt x="1339" y="566"/>
                  <a:pt x="1340" y="565"/>
                </a:cubicBezTo>
                <a:cubicBezTo>
                  <a:pt x="1343" y="562"/>
                  <a:pt x="1343" y="562"/>
                  <a:pt x="1343" y="562"/>
                </a:cubicBezTo>
                <a:cubicBezTo>
                  <a:pt x="1348" y="559"/>
                  <a:pt x="1348" y="559"/>
                  <a:pt x="1348" y="559"/>
                </a:cubicBezTo>
                <a:cubicBezTo>
                  <a:pt x="1349" y="558"/>
                  <a:pt x="1354" y="551"/>
                  <a:pt x="1354" y="550"/>
                </a:cubicBezTo>
                <a:cubicBezTo>
                  <a:pt x="1354" y="546"/>
                  <a:pt x="1354" y="546"/>
                  <a:pt x="1354" y="546"/>
                </a:cubicBezTo>
                <a:cubicBezTo>
                  <a:pt x="1354" y="545"/>
                  <a:pt x="1352" y="542"/>
                  <a:pt x="1352" y="541"/>
                </a:cubicBezTo>
                <a:cubicBezTo>
                  <a:pt x="1352" y="540"/>
                  <a:pt x="1353" y="535"/>
                  <a:pt x="1353" y="534"/>
                </a:cubicBezTo>
                <a:cubicBezTo>
                  <a:pt x="1353" y="533"/>
                  <a:pt x="1356" y="530"/>
                  <a:pt x="1357" y="529"/>
                </a:cubicBezTo>
                <a:cubicBezTo>
                  <a:pt x="1360" y="523"/>
                  <a:pt x="1360" y="523"/>
                  <a:pt x="1360" y="523"/>
                </a:cubicBezTo>
                <a:cubicBezTo>
                  <a:pt x="1360" y="522"/>
                  <a:pt x="1359" y="520"/>
                  <a:pt x="1361" y="520"/>
                </a:cubicBezTo>
                <a:cubicBezTo>
                  <a:pt x="1362" y="520"/>
                  <a:pt x="1367" y="513"/>
                  <a:pt x="1370" y="513"/>
                </a:cubicBezTo>
                <a:cubicBezTo>
                  <a:pt x="1371" y="513"/>
                  <a:pt x="1378" y="509"/>
                  <a:pt x="1383" y="505"/>
                </a:cubicBezTo>
                <a:cubicBezTo>
                  <a:pt x="1387" y="495"/>
                  <a:pt x="1387" y="495"/>
                  <a:pt x="1387" y="495"/>
                </a:cubicBezTo>
                <a:cubicBezTo>
                  <a:pt x="1393" y="485"/>
                  <a:pt x="1393" y="485"/>
                  <a:pt x="1393" y="485"/>
                </a:cubicBezTo>
                <a:cubicBezTo>
                  <a:pt x="1394" y="485"/>
                  <a:pt x="1397" y="483"/>
                  <a:pt x="1397" y="483"/>
                </a:cubicBezTo>
                <a:cubicBezTo>
                  <a:pt x="1398" y="483"/>
                  <a:pt x="1400" y="487"/>
                  <a:pt x="1401" y="488"/>
                </a:cubicBezTo>
                <a:cubicBezTo>
                  <a:pt x="1404" y="490"/>
                  <a:pt x="1404" y="490"/>
                  <a:pt x="1404" y="490"/>
                </a:cubicBezTo>
                <a:cubicBezTo>
                  <a:pt x="1404" y="490"/>
                  <a:pt x="1408" y="491"/>
                  <a:pt x="1409" y="491"/>
                </a:cubicBezTo>
                <a:cubicBezTo>
                  <a:pt x="1411" y="491"/>
                  <a:pt x="1416" y="490"/>
                  <a:pt x="1416" y="490"/>
                </a:cubicBezTo>
                <a:cubicBezTo>
                  <a:pt x="1416" y="490"/>
                  <a:pt x="1419" y="492"/>
                  <a:pt x="1420" y="492"/>
                </a:cubicBezTo>
                <a:cubicBezTo>
                  <a:pt x="1426" y="492"/>
                  <a:pt x="1426" y="492"/>
                  <a:pt x="1426" y="492"/>
                </a:cubicBezTo>
                <a:cubicBezTo>
                  <a:pt x="1429" y="493"/>
                  <a:pt x="1429" y="493"/>
                  <a:pt x="1429" y="493"/>
                </a:cubicBezTo>
                <a:cubicBezTo>
                  <a:pt x="1429" y="492"/>
                  <a:pt x="1431" y="492"/>
                  <a:pt x="1432" y="492"/>
                </a:cubicBezTo>
                <a:cubicBezTo>
                  <a:pt x="1435" y="491"/>
                  <a:pt x="1433" y="493"/>
                  <a:pt x="1436" y="490"/>
                </a:cubicBezTo>
                <a:cubicBezTo>
                  <a:pt x="1436" y="490"/>
                  <a:pt x="1438" y="489"/>
                  <a:pt x="1438" y="488"/>
                </a:cubicBezTo>
                <a:cubicBezTo>
                  <a:pt x="1442" y="485"/>
                  <a:pt x="1442" y="485"/>
                  <a:pt x="1442" y="485"/>
                </a:cubicBezTo>
                <a:cubicBezTo>
                  <a:pt x="1443" y="484"/>
                  <a:pt x="1442" y="483"/>
                  <a:pt x="1447" y="483"/>
                </a:cubicBezTo>
                <a:cubicBezTo>
                  <a:pt x="1447" y="483"/>
                  <a:pt x="1448" y="484"/>
                  <a:pt x="1449" y="484"/>
                </a:cubicBezTo>
                <a:cubicBezTo>
                  <a:pt x="1451" y="482"/>
                  <a:pt x="1450" y="483"/>
                  <a:pt x="1451" y="481"/>
                </a:cubicBezTo>
                <a:cubicBezTo>
                  <a:pt x="1451" y="481"/>
                  <a:pt x="1461" y="477"/>
                  <a:pt x="1463" y="476"/>
                </a:cubicBezTo>
                <a:cubicBezTo>
                  <a:pt x="1465" y="475"/>
                  <a:pt x="1475" y="475"/>
                  <a:pt x="1476" y="475"/>
                </a:cubicBezTo>
                <a:cubicBezTo>
                  <a:pt x="1477" y="474"/>
                  <a:pt x="1477" y="471"/>
                  <a:pt x="1482" y="472"/>
                </a:cubicBezTo>
                <a:cubicBezTo>
                  <a:pt x="1486" y="474"/>
                  <a:pt x="1485" y="472"/>
                  <a:pt x="1487" y="471"/>
                </a:cubicBezTo>
                <a:cubicBezTo>
                  <a:pt x="1490" y="471"/>
                  <a:pt x="1498" y="472"/>
                  <a:pt x="1498" y="473"/>
                </a:cubicBezTo>
                <a:cubicBezTo>
                  <a:pt x="1499" y="475"/>
                  <a:pt x="1499" y="475"/>
                  <a:pt x="1503" y="475"/>
                </a:cubicBezTo>
                <a:cubicBezTo>
                  <a:pt x="1503" y="473"/>
                  <a:pt x="1503" y="473"/>
                  <a:pt x="1503" y="473"/>
                </a:cubicBezTo>
                <a:cubicBezTo>
                  <a:pt x="1504" y="473"/>
                  <a:pt x="1510" y="473"/>
                  <a:pt x="1510" y="472"/>
                </a:cubicBezTo>
                <a:cubicBezTo>
                  <a:pt x="1510" y="471"/>
                  <a:pt x="1510" y="468"/>
                  <a:pt x="1512" y="469"/>
                </a:cubicBezTo>
                <a:cubicBezTo>
                  <a:pt x="1515" y="471"/>
                  <a:pt x="1517" y="472"/>
                  <a:pt x="1519" y="471"/>
                </a:cubicBezTo>
                <a:cubicBezTo>
                  <a:pt x="1519" y="471"/>
                  <a:pt x="1519" y="470"/>
                  <a:pt x="1520" y="470"/>
                </a:cubicBezTo>
                <a:cubicBezTo>
                  <a:pt x="1523" y="470"/>
                  <a:pt x="1524" y="470"/>
                  <a:pt x="1526" y="472"/>
                </a:cubicBezTo>
                <a:cubicBezTo>
                  <a:pt x="1527" y="473"/>
                  <a:pt x="1528" y="472"/>
                  <a:pt x="1530" y="472"/>
                </a:cubicBezTo>
                <a:cubicBezTo>
                  <a:pt x="1532" y="472"/>
                  <a:pt x="1537" y="469"/>
                  <a:pt x="1538" y="468"/>
                </a:cubicBezTo>
                <a:cubicBezTo>
                  <a:pt x="1539" y="467"/>
                  <a:pt x="1540" y="467"/>
                  <a:pt x="1541" y="467"/>
                </a:cubicBezTo>
                <a:cubicBezTo>
                  <a:pt x="1543" y="467"/>
                  <a:pt x="1546" y="467"/>
                  <a:pt x="1546" y="468"/>
                </a:cubicBezTo>
                <a:cubicBezTo>
                  <a:pt x="1546" y="468"/>
                  <a:pt x="1546" y="468"/>
                  <a:pt x="1547" y="468"/>
                </a:cubicBezTo>
                <a:cubicBezTo>
                  <a:pt x="1549" y="468"/>
                  <a:pt x="1547" y="472"/>
                  <a:pt x="1548" y="473"/>
                </a:cubicBezTo>
                <a:cubicBezTo>
                  <a:pt x="1549" y="473"/>
                  <a:pt x="1548" y="474"/>
                  <a:pt x="1549" y="474"/>
                </a:cubicBezTo>
                <a:cubicBezTo>
                  <a:pt x="1552" y="474"/>
                  <a:pt x="1550" y="471"/>
                  <a:pt x="1553" y="470"/>
                </a:cubicBezTo>
                <a:cubicBezTo>
                  <a:pt x="1554" y="470"/>
                  <a:pt x="1555" y="469"/>
                  <a:pt x="1556" y="469"/>
                </a:cubicBezTo>
                <a:cubicBezTo>
                  <a:pt x="1557" y="469"/>
                  <a:pt x="1557" y="472"/>
                  <a:pt x="1556" y="472"/>
                </a:cubicBezTo>
                <a:cubicBezTo>
                  <a:pt x="1553" y="476"/>
                  <a:pt x="1553" y="476"/>
                  <a:pt x="1553" y="476"/>
                </a:cubicBezTo>
                <a:cubicBezTo>
                  <a:pt x="1552" y="478"/>
                  <a:pt x="1553" y="478"/>
                  <a:pt x="1551" y="479"/>
                </a:cubicBezTo>
                <a:cubicBezTo>
                  <a:pt x="1551" y="482"/>
                  <a:pt x="1551" y="482"/>
                  <a:pt x="1551" y="482"/>
                </a:cubicBezTo>
                <a:cubicBezTo>
                  <a:pt x="1552" y="484"/>
                  <a:pt x="1552" y="484"/>
                  <a:pt x="1552" y="484"/>
                </a:cubicBezTo>
                <a:cubicBezTo>
                  <a:pt x="1552" y="484"/>
                  <a:pt x="1554" y="484"/>
                  <a:pt x="1554" y="485"/>
                </a:cubicBezTo>
                <a:cubicBezTo>
                  <a:pt x="1556" y="488"/>
                  <a:pt x="1556" y="489"/>
                  <a:pt x="1556" y="493"/>
                </a:cubicBezTo>
                <a:cubicBezTo>
                  <a:pt x="1556" y="494"/>
                  <a:pt x="1550" y="499"/>
                  <a:pt x="1550" y="499"/>
                </a:cubicBezTo>
                <a:cubicBezTo>
                  <a:pt x="1548" y="501"/>
                  <a:pt x="1548" y="500"/>
                  <a:pt x="1546" y="504"/>
                </a:cubicBezTo>
                <a:cubicBezTo>
                  <a:pt x="1547" y="505"/>
                  <a:pt x="1548" y="508"/>
                  <a:pt x="1549" y="509"/>
                </a:cubicBezTo>
                <a:cubicBezTo>
                  <a:pt x="1550" y="509"/>
                  <a:pt x="1553" y="509"/>
                  <a:pt x="1553" y="510"/>
                </a:cubicBezTo>
                <a:cubicBezTo>
                  <a:pt x="1554" y="510"/>
                  <a:pt x="1554" y="510"/>
                  <a:pt x="1554" y="510"/>
                </a:cubicBezTo>
                <a:cubicBezTo>
                  <a:pt x="1549" y="506"/>
                  <a:pt x="1553" y="503"/>
                  <a:pt x="1555" y="505"/>
                </a:cubicBezTo>
                <a:cubicBezTo>
                  <a:pt x="1555" y="506"/>
                  <a:pt x="1555" y="508"/>
                  <a:pt x="1555" y="508"/>
                </a:cubicBezTo>
                <a:cubicBezTo>
                  <a:pt x="1555" y="508"/>
                  <a:pt x="1557" y="509"/>
                  <a:pt x="1556" y="510"/>
                </a:cubicBezTo>
                <a:cubicBezTo>
                  <a:pt x="1556" y="510"/>
                  <a:pt x="1556" y="510"/>
                  <a:pt x="1556" y="510"/>
                </a:cubicBezTo>
                <a:cubicBezTo>
                  <a:pt x="1556" y="511"/>
                  <a:pt x="1556" y="511"/>
                  <a:pt x="1556" y="511"/>
                </a:cubicBezTo>
                <a:cubicBezTo>
                  <a:pt x="1559" y="513"/>
                  <a:pt x="1559" y="512"/>
                  <a:pt x="1559" y="514"/>
                </a:cubicBezTo>
                <a:cubicBezTo>
                  <a:pt x="1559" y="514"/>
                  <a:pt x="1560" y="515"/>
                  <a:pt x="1560" y="515"/>
                </a:cubicBezTo>
                <a:cubicBezTo>
                  <a:pt x="1567" y="516"/>
                  <a:pt x="1568" y="517"/>
                  <a:pt x="1569" y="518"/>
                </a:cubicBezTo>
                <a:cubicBezTo>
                  <a:pt x="1575" y="518"/>
                  <a:pt x="1575" y="518"/>
                  <a:pt x="1575" y="518"/>
                </a:cubicBezTo>
                <a:cubicBezTo>
                  <a:pt x="1582" y="518"/>
                  <a:pt x="1577" y="517"/>
                  <a:pt x="1584" y="519"/>
                </a:cubicBezTo>
                <a:cubicBezTo>
                  <a:pt x="1584" y="520"/>
                  <a:pt x="1587" y="520"/>
                  <a:pt x="1587" y="521"/>
                </a:cubicBezTo>
                <a:cubicBezTo>
                  <a:pt x="1588" y="524"/>
                  <a:pt x="1588" y="522"/>
                  <a:pt x="1592" y="522"/>
                </a:cubicBezTo>
                <a:cubicBezTo>
                  <a:pt x="1592" y="523"/>
                  <a:pt x="1596" y="524"/>
                  <a:pt x="1596" y="524"/>
                </a:cubicBezTo>
                <a:cubicBezTo>
                  <a:pt x="1598" y="529"/>
                  <a:pt x="1597" y="526"/>
                  <a:pt x="1600" y="530"/>
                </a:cubicBezTo>
                <a:cubicBezTo>
                  <a:pt x="1603" y="535"/>
                  <a:pt x="1600" y="533"/>
                  <a:pt x="1606" y="536"/>
                </a:cubicBezTo>
                <a:cubicBezTo>
                  <a:pt x="1607" y="536"/>
                  <a:pt x="1611" y="537"/>
                  <a:pt x="1612" y="537"/>
                </a:cubicBezTo>
                <a:cubicBezTo>
                  <a:pt x="1622" y="541"/>
                  <a:pt x="1622" y="541"/>
                  <a:pt x="1622" y="541"/>
                </a:cubicBezTo>
                <a:cubicBezTo>
                  <a:pt x="1624" y="542"/>
                  <a:pt x="1629" y="546"/>
                  <a:pt x="1630" y="547"/>
                </a:cubicBezTo>
                <a:cubicBezTo>
                  <a:pt x="1634" y="548"/>
                  <a:pt x="1634" y="548"/>
                  <a:pt x="1634" y="548"/>
                </a:cubicBezTo>
                <a:cubicBezTo>
                  <a:pt x="1636" y="547"/>
                  <a:pt x="1636" y="547"/>
                  <a:pt x="1636" y="547"/>
                </a:cubicBezTo>
                <a:cubicBezTo>
                  <a:pt x="1638" y="544"/>
                  <a:pt x="1640" y="543"/>
                  <a:pt x="1640" y="543"/>
                </a:cubicBezTo>
                <a:cubicBezTo>
                  <a:pt x="1640" y="543"/>
                  <a:pt x="1642" y="542"/>
                  <a:pt x="1643" y="541"/>
                </a:cubicBezTo>
                <a:cubicBezTo>
                  <a:pt x="1643" y="539"/>
                  <a:pt x="1643" y="536"/>
                  <a:pt x="1643" y="536"/>
                </a:cubicBezTo>
                <a:cubicBezTo>
                  <a:pt x="1641" y="535"/>
                  <a:pt x="1641" y="532"/>
                  <a:pt x="1641" y="531"/>
                </a:cubicBezTo>
                <a:cubicBezTo>
                  <a:pt x="1641" y="531"/>
                  <a:pt x="1641" y="530"/>
                  <a:pt x="1644" y="526"/>
                </a:cubicBezTo>
                <a:cubicBezTo>
                  <a:pt x="1644" y="526"/>
                  <a:pt x="1649" y="520"/>
                  <a:pt x="1650" y="520"/>
                </a:cubicBezTo>
                <a:cubicBezTo>
                  <a:pt x="1653" y="519"/>
                  <a:pt x="1652" y="518"/>
                  <a:pt x="1656" y="519"/>
                </a:cubicBezTo>
                <a:cubicBezTo>
                  <a:pt x="1656" y="519"/>
                  <a:pt x="1658" y="517"/>
                  <a:pt x="1658" y="517"/>
                </a:cubicBezTo>
                <a:cubicBezTo>
                  <a:pt x="1669" y="518"/>
                  <a:pt x="1668" y="520"/>
                  <a:pt x="1673" y="521"/>
                </a:cubicBezTo>
                <a:cubicBezTo>
                  <a:pt x="1674" y="522"/>
                  <a:pt x="1673" y="525"/>
                  <a:pt x="1673" y="525"/>
                </a:cubicBezTo>
                <a:cubicBezTo>
                  <a:pt x="1676" y="526"/>
                  <a:pt x="1680" y="526"/>
                  <a:pt x="1681" y="527"/>
                </a:cubicBezTo>
                <a:cubicBezTo>
                  <a:pt x="1681" y="527"/>
                  <a:pt x="1681" y="527"/>
                  <a:pt x="1681" y="527"/>
                </a:cubicBezTo>
                <a:cubicBezTo>
                  <a:pt x="1682" y="528"/>
                  <a:pt x="1688" y="527"/>
                  <a:pt x="1689" y="528"/>
                </a:cubicBezTo>
                <a:cubicBezTo>
                  <a:pt x="1693" y="531"/>
                  <a:pt x="1691" y="529"/>
                  <a:pt x="1693" y="534"/>
                </a:cubicBezTo>
                <a:cubicBezTo>
                  <a:pt x="1693" y="533"/>
                  <a:pt x="1695" y="535"/>
                  <a:pt x="1696" y="535"/>
                </a:cubicBezTo>
                <a:cubicBezTo>
                  <a:pt x="1697" y="534"/>
                  <a:pt x="1698" y="533"/>
                  <a:pt x="1698" y="533"/>
                </a:cubicBezTo>
                <a:cubicBezTo>
                  <a:pt x="1699" y="532"/>
                  <a:pt x="1700" y="533"/>
                  <a:pt x="1701" y="533"/>
                </a:cubicBezTo>
                <a:cubicBezTo>
                  <a:pt x="1703" y="533"/>
                  <a:pt x="1703" y="533"/>
                  <a:pt x="1703" y="533"/>
                </a:cubicBezTo>
                <a:cubicBezTo>
                  <a:pt x="1703" y="533"/>
                  <a:pt x="1704" y="534"/>
                  <a:pt x="1704" y="534"/>
                </a:cubicBezTo>
                <a:cubicBezTo>
                  <a:pt x="1706" y="535"/>
                  <a:pt x="1706" y="535"/>
                  <a:pt x="1706" y="535"/>
                </a:cubicBezTo>
                <a:cubicBezTo>
                  <a:pt x="1707" y="535"/>
                  <a:pt x="1708" y="534"/>
                  <a:pt x="1709" y="534"/>
                </a:cubicBezTo>
                <a:cubicBezTo>
                  <a:pt x="1709" y="534"/>
                  <a:pt x="1711" y="535"/>
                  <a:pt x="1712" y="535"/>
                </a:cubicBezTo>
                <a:cubicBezTo>
                  <a:pt x="1715" y="536"/>
                  <a:pt x="1713" y="535"/>
                  <a:pt x="1716" y="537"/>
                </a:cubicBezTo>
                <a:cubicBezTo>
                  <a:pt x="1720" y="537"/>
                  <a:pt x="1719" y="536"/>
                  <a:pt x="1720" y="539"/>
                </a:cubicBezTo>
                <a:cubicBezTo>
                  <a:pt x="1722" y="539"/>
                  <a:pt x="1725" y="539"/>
                  <a:pt x="1727" y="540"/>
                </a:cubicBezTo>
                <a:cubicBezTo>
                  <a:pt x="1728" y="540"/>
                  <a:pt x="1730" y="541"/>
                  <a:pt x="1732" y="541"/>
                </a:cubicBezTo>
                <a:cubicBezTo>
                  <a:pt x="1736" y="541"/>
                  <a:pt x="1733" y="539"/>
                  <a:pt x="1739" y="537"/>
                </a:cubicBezTo>
                <a:cubicBezTo>
                  <a:pt x="1742" y="536"/>
                  <a:pt x="1741" y="537"/>
                  <a:pt x="1743" y="534"/>
                </a:cubicBezTo>
                <a:cubicBezTo>
                  <a:pt x="1743" y="534"/>
                  <a:pt x="1746" y="534"/>
                  <a:pt x="1747" y="534"/>
                </a:cubicBezTo>
                <a:cubicBezTo>
                  <a:pt x="1748" y="533"/>
                  <a:pt x="1748" y="533"/>
                  <a:pt x="1748" y="533"/>
                </a:cubicBezTo>
                <a:cubicBezTo>
                  <a:pt x="1748" y="532"/>
                  <a:pt x="1753" y="534"/>
                  <a:pt x="1754" y="535"/>
                </a:cubicBezTo>
                <a:cubicBezTo>
                  <a:pt x="1755" y="535"/>
                  <a:pt x="1757" y="534"/>
                  <a:pt x="1757" y="534"/>
                </a:cubicBezTo>
                <a:cubicBezTo>
                  <a:pt x="1759" y="535"/>
                  <a:pt x="1758" y="535"/>
                  <a:pt x="1758" y="536"/>
                </a:cubicBezTo>
                <a:cubicBezTo>
                  <a:pt x="1759" y="538"/>
                  <a:pt x="1759" y="538"/>
                  <a:pt x="1759" y="538"/>
                </a:cubicBezTo>
                <a:cubicBezTo>
                  <a:pt x="1762" y="537"/>
                  <a:pt x="1762" y="537"/>
                  <a:pt x="1762" y="537"/>
                </a:cubicBezTo>
                <a:cubicBezTo>
                  <a:pt x="1763" y="537"/>
                  <a:pt x="1764" y="539"/>
                  <a:pt x="1765" y="539"/>
                </a:cubicBezTo>
                <a:cubicBezTo>
                  <a:pt x="1767" y="540"/>
                  <a:pt x="1768" y="538"/>
                  <a:pt x="1769" y="538"/>
                </a:cubicBezTo>
                <a:cubicBezTo>
                  <a:pt x="1771" y="537"/>
                  <a:pt x="1773" y="538"/>
                  <a:pt x="1775" y="538"/>
                </a:cubicBezTo>
                <a:cubicBezTo>
                  <a:pt x="1777" y="538"/>
                  <a:pt x="1778" y="537"/>
                  <a:pt x="1780" y="536"/>
                </a:cubicBezTo>
                <a:cubicBezTo>
                  <a:pt x="1780" y="534"/>
                  <a:pt x="1781" y="535"/>
                  <a:pt x="1782" y="533"/>
                </a:cubicBezTo>
                <a:cubicBezTo>
                  <a:pt x="1784" y="531"/>
                  <a:pt x="1785" y="526"/>
                  <a:pt x="1785" y="524"/>
                </a:cubicBezTo>
                <a:cubicBezTo>
                  <a:pt x="1785" y="520"/>
                  <a:pt x="1784" y="521"/>
                  <a:pt x="1786" y="519"/>
                </a:cubicBezTo>
                <a:cubicBezTo>
                  <a:pt x="1786" y="517"/>
                  <a:pt x="1786" y="517"/>
                  <a:pt x="1786" y="516"/>
                </a:cubicBezTo>
                <a:cubicBezTo>
                  <a:pt x="1786" y="516"/>
                  <a:pt x="1788" y="512"/>
                  <a:pt x="1788" y="511"/>
                </a:cubicBezTo>
                <a:cubicBezTo>
                  <a:pt x="1791" y="505"/>
                  <a:pt x="1790" y="509"/>
                  <a:pt x="1791" y="503"/>
                </a:cubicBezTo>
                <a:cubicBezTo>
                  <a:pt x="1791" y="502"/>
                  <a:pt x="1794" y="500"/>
                  <a:pt x="1794" y="498"/>
                </a:cubicBezTo>
                <a:cubicBezTo>
                  <a:pt x="1794" y="498"/>
                  <a:pt x="1794" y="498"/>
                  <a:pt x="1794" y="498"/>
                </a:cubicBezTo>
                <a:cubicBezTo>
                  <a:pt x="1794" y="494"/>
                  <a:pt x="1795" y="495"/>
                  <a:pt x="1792" y="492"/>
                </a:cubicBezTo>
                <a:cubicBezTo>
                  <a:pt x="1791" y="492"/>
                  <a:pt x="1793" y="490"/>
                  <a:pt x="1793" y="490"/>
                </a:cubicBezTo>
                <a:cubicBezTo>
                  <a:pt x="1793" y="490"/>
                  <a:pt x="1791" y="487"/>
                  <a:pt x="1791" y="487"/>
                </a:cubicBezTo>
                <a:cubicBezTo>
                  <a:pt x="1791" y="486"/>
                  <a:pt x="1791" y="484"/>
                  <a:pt x="1792" y="483"/>
                </a:cubicBezTo>
                <a:cubicBezTo>
                  <a:pt x="1789" y="480"/>
                  <a:pt x="1789" y="480"/>
                  <a:pt x="1794" y="476"/>
                </a:cubicBezTo>
                <a:cubicBezTo>
                  <a:pt x="1793" y="473"/>
                  <a:pt x="1793" y="473"/>
                  <a:pt x="1793" y="473"/>
                </a:cubicBezTo>
                <a:cubicBezTo>
                  <a:pt x="1792" y="472"/>
                  <a:pt x="1792" y="472"/>
                  <a:pt x="1792" y="472"/>
                </a:cubicBezTo>
                <a:cubicBezTo>
                  <a:pt x="1788" y="476"/>
                  <a:pt x="1788" y="476"/>
                  <a:pt x="1788" y="476"/>
                </a:cubicBezTo>
                <a:cubicBezTo>
                  <a:pt x="1787" y="477"/>
                  <a:pt x="1785" y="476"/>
                  <a:pt x="1785" y="476"/>
                </a:cubicBezTo>
                <a:cubicBezTo>
                  <a:pt x="1780" y="474"/>
                  <a:pt x="1780" y="474"/>
                  <a:pt x="1780" y="474"/>
                </a:cubicBezTo>
                <a:cubicBezTo>
                  <a:pt x="1778" y="475"/>
                  <a:pt x="1778" y="475"/>
                  <a:pt x="1778" y="475"/>
                </a:cubicBezTo>
                <a:cubicBezTo>
                  <a:pt x="1777" y="475"/>
                  <a:pt x="1775" y="479"/>
                  <a:pt x="1773" y="480"/>
                </a:cubicBezTo>
                <a:cubicBezTo>
                  <a:pt x="1773" y="480"/>
                  <a:pt x="1769" y="481"/>
                  <a:pt x="1768" y="481"/>
                </a:cubicBezTo>
                <a:cubicBezTo>
                  <a:pt x="1764" y="481"/>
                  <a:pt x="1764" y="481"/>
                  <a:pt x="1764" y="481"/>
                </a:cubicBezTo>
                <a:cubicBezTo>
                  <a:pt x="1763" y="481"/>
                  <a:pt x="1760" y="483"/>
                  <a:pt x="1760" y="483"/>
                </a:cubicBezTo>
                <a:cubicBezTo>
                  <a:pt x="1757" y="480"/>
                  <a:pt x="1756" y="480"/>
                  <a:pt x="1754" y="476"/>
                </a:cubicBezTo>
                <a:cubicBezTo>
                  <a:pt x="1750" y="475"/>
                  <a:pt x="1750" y="475"/>
                  <a:pt x="1750" y="475"/>
                </a:cubicBezTo>
                <a:cubicBezTo>
                  <a:pt x="1746" y="473"/>
                  <a:pt x="1746" y="473"/>
                  <a:pt x="1746" y="473"/>
                </a:cubicBezTo>
                <a:cubicBezTo>
                  <a:pt x="1746" y="473"/>
                  <a:pt x="1742" y="473"/>
                  <a:pt x="1741" y="473"/>
                </a:cubicBezTo>
                <a:cubicBezTo>
                  <a:pt x="1740" y="482"/>
                  <a:pt x="1741" y="479"/>
                  <a:pt x="1737" y="479"/>
                </a:cubicBezTo>
                <a:cubicBezTo>
                  <a:pt x="1736" y="480"/>
                  <a:pt x="1733" y="481"/>
                  <a:pt x="1732" y="481"/>
                </a:cubicBezTo>
                <a:cubicBezTo>
                  <a:pt x="1729" y="480"/>
                  <a:pt x="1727" y="479"/>
                  <a:pt x="1727" y="477"/>
                </a:cubicBezTo>
                <a:cubicBezTo>
                  <a:pt x="1727" y="475"/>
                  <a:pt x="1726" y="475"/>
                  <a:pt x="1725" y="474"/>
                </a:cubicBezTo>
                <a:cubicBezTo>
                  <a:pt x="1722" y="475"/>
                  <a:pt x="1722" y="475"/>
                  <a:pt x="1722" y="475"/>
                </a:cubicBezTo>
                <a:cubicBezTo>
                  <a:pt x="1722" y="475"/>
                  <a:pt x="1720" y="473"/>
                  <a:pt x="1720" y="473"/>
                </a:cubicBezTo>
                <a:cubicBezTo>
                  <a:pt x="1718" y="474"/>
                  <a:pt x="1718" y="474"/>
                  <a:pt x="1718" y="474"/>
                </a:cubicBezTo>
                <a:cubicBezTo>
                  <a:pt x="1718" y="476"/>
                  <a:pt x="1717" y="476"/>
                  <a:pt x="1717" y="476"/>
                </a:cubicBezTo>
                <a:cubicBezTo>
                  <a:pt x="1716" y="476"/>
                  <a:pt x="1715" y="475"/>
                  <a:pt x="1715" y="474"/>
                </a:cubicBezTo>
                <a:cubicBezTo>
                  <a:pt x="1713" y="475"/>
                  <a:pt x="1713" y="475"/>
                  <a:pt x="1713" y="475"/>
                </a:cubicBezTo>
                <a:cubicBezTo>
                  <a:pt x="1710" y="476"/>
                  <a:pt x="1706" y="473"/>
                  <a:pt x="1715" y="472"/>
                </a:cubicBezTo>
                <a:cubicBezTo>
                  <a:pt x="1715" y="472"/>
                  <a:pt x="1716" y="473"/>
                  <a:pt x="1716" y="473"/>
                </a:cubicBezTo>
                <a:cubicBezTo>
                  <a:pt x="1716" y="473"/>
                  <a:pt x="1716" y="473"/>
                  <a:pt x="1716" y="473"/>
                </a:cubicBezTo>
                <a:cubicBezTo>
                  <a:pt x="1715" y="472"/>
                  <a:pt x="1715" y="472"/>
                  <a:pt x="1715" y="471"/>
                </a:cubicBezTo>
                <a:cubicBezTo>
                  <a:pt x="1715" y="469"/>
                  <a:pt x="1714" y="470"/>
                  <a:pt x="1712" y="471"/>
                </a:cubicBezTo>
                <a:cubicBezTo>
                  <a:pt x="1711" y="472"/>
                  <a:pt x="1710" y="471"/>
                  <a:pt x="1710" y="471"/>
                </a:cubicBezTo>
                <a:cubicBezTo>
                  <a:pt x="1710" y="471"/>
                  <a:pt x="1710" y="472"/>
                  <a:pt x="1710" y="472"/>
                </a:cubicBezTo>
                <a:cubicBezTo>
                  <a:pt x="1710" y="475"/>
                  <a:pt x="1702" y="477"/>
                  <a:pt x="1706" y="473"/>
                </a:cubicBezTo>
                <a:cubicBezTo>
                  <a:pt x="1705" y="472"/>
                  <a:pt x="1705" y="472"/>
                  <a:pt x="1705" y="472"/>
                </a:cubicBezTo>
                <a:cubicBezTo>
                  <a:pt x="1705" y="472"/>
                  <a:pt x="1705" y="469"/>
                  <a:pt x="1706" y="469"/>
                </a:cubicBezTo>
                <a:cubicBezTo>
                  <a:pt x="1708" y="470"/>
                  <a:pt x="1709" y="470"/>
                  <a:pt x="1707" y="472"/>
                </a:cubicBezTo>
                <a:cubicBezTo>
                  <a:pt x="1708" y="471"/>
                  <a:pt x="1708" y="471"/>
                  <a:pt x="1709" y="471"/>
                </a:cubicBezTo>
                <a:cubicBezTo>
                  <a:pt x="1707" y="471"/>
                  <a:pt x="1709" y="469"/>
                  <a:pt x="1710" y="469"/>
                </a:cubicBezTo>
                <a:cubicBezTo>
                  <a:pt x="1711" y="469"/>
                  <a:pt x="1711" y="469"/>
                  <a:pt x="1712" y="468"/>
                </a:cubicBezTo>
                <a:cubicBezTo>
                  <a:pt x="1709" y="464"/>
                  <a:pt x="1708" y="469"/>
                  <a:pt x="1708" y="464"/>
                </a:cubicBezTo>
                <a:cubicBezTo>
                  <a:pt x="1705" y="463"/>
                  <a:pt x="1704" y="463"/>
                  <a:pt x="1701" y="463"/>
                </a:cubicBezTo>
                <a:cubicBezTo>
                  <a:pt x="1701" y="462"/>
                  <a:pt x="1701" y="462"/>
                  <a:pt x="1701" y="462"/>
                </a:cubicBezTo>
                <a:cubicBezTo>
                  <a:pt x="1705" y="461"/>
                  <a:pt x="1703" y="462"/>
                  <a:pt x="1708" y="462"/>
                </a:cubicBezTo>
                <a:cubicBezTo>
                  <a:pt x="1708" y="461"/>
                  <a:pt x="1708" y="461"/>
                  <a:pt x="1708" y="461"/>
                </a:cubicBezTo>
                <a:cubicBezTo>
                  <a:pt x="1706" y="460"/>
                  <a:pt x="1706" y="460"/>
                  <a:pt x="1706" y="460"/>
                </a:cubicBezTo>
                <a:cubicBezTo>
                  <a:pt x="1705" y="459"/>
                  <a:pt x="1705" y="459"/>
                  <a:pt x="1704" y="458"/>
                </a:cubicBezTo>
                <a:cubicBezTo>
                  <a:pt x="1701" y="459"/>
                  <a:pt x="1702" y="460"/>
                  <a:pt x="1700" y="457"/>
                </a:cubicBezTo>
                <a:cubicBezTo>
                  <a:pt x="1700" y="457"/>
                  <a:pt x="1700" y="457"/>
                  <a:pt x="1700" y="457"/>
                </a:cubicBezTo>
                <a:cubicBezTo>
                  <a:pt x="1699" y="457"/>
                  <a:pt x="1700" y="455"/>
                  <a:pt x="1700" y="455"/>
                </a:cubicBezTo>
                <a:cubicBezTo>
                  <a:pt x="1699" y="453"/>
                  <a:pt x="1698" y="455"/>
                  <a:pt x="1699" y="452"/>
                </a:cubicBezTo>
                <a:cubicBezTo>
                  <a:pt x="1699" y="451"/>
                  <a:pt x="1701" y="451"/>
                  <a:pt x="1702" y="452"/>
                </a:cubicBezTo>
                <a:cubicBezTo>
                  <a:pt x="1703" y="454"/>
                  <a:pt x="1702" y="454"/>
                  <a:pt x="1704" y="454"/>
                </a:cubicBezTo>
                <a:cubicBezTo>
                  <a:pt x="1704" y="454"/>
                  <a:pt x="1703" y="453"/>
                  <a:pt x="1703" y="452"/>
                </a:cubicBezTo>
                <a:cubicBezTo>
                  <a:pt x="1703" y="450"/>
                  <a:pt x="1703" y="451"/>
                  <a:pt x="1704" y="450"/>
                </a:cubicBezTo>
                <a:cubicBezTo>
                  <a:pt x="1702" y="447"/>
                  <a:pt x="1704" y="448"/>
                  <a:pt x="1703" y="447"/>
                </a:cubicBezTo>
                <a:cubicBezTo>
                  <a:pt x="1703" y="446"/>
                  <a:pt x="1701" y="445"/>
                  <a:pt x="1701" y="445"/>
                </a:cubicBezTo>
                <a:cubicBezTo>
                  <a:pt x="1702" y="443"/>
                  <a:pt x="1701" y="443"/>
                  <a:pt x="1703" y="442"/>
                </a:cubicBezTo>
                <a:cubicBezTo>
                  <a:pt x="1702" y="441"/>
                  <a:pt x="1702" y="441"/>
                  <a:pt x="1702" y="441"/>
                </a:cubicBezTo>
                <a:cubicBezTo>
                  <a:pt x="1700" y="442"/>
                  <a:pt x="1700" y="442"/>
                  <a:pt x="1700" y="442"/>
                </a:cubicBezTo>
                <a:cubicBezTo>
                  <a:pt x="1698" y="443"/>
                  <a:pt x="1699" y="443"/>
                  <a:pt x="1696" y="442"/>
                </a:cubicBezTo>
                <a:cubicBezTo>
                  <a:pt x="1696" y="442"/>
                  <a:pt x="1696" y="440"/>
                  <a:pt x="1696" y="440"/>
                </a:cubicBezTo>
                <a:cubicBezTo>
                  <a:pt x="1696" y="437"/>
                  <a:pt x="1696" y="437"/>
                  <a:pt x="1698" y="436"/>
                </a:cubicBezTo>
                <a:cubicBezTo>
                  <a:pt x="1698" y="434"/>
                  <a:pt x="1699" y="434"/>
                  <a:pt x="1700" y="433"/>
                </a:cubicBezTo>
                <a:cubicBezTo>
                  <a:pt x="1703" y="432"/>
                  <a:pt x="1699" y="431"/>
                  <a:pt x="1704" y="431"/>
                </a:cubicBezTo>
                <a:cubicBezTo>
                  <a:pt x="1704" y="430"/>
                  <a:pt x="1705" y="431"/>
                  <a:pt x="1706" y="431"/>
                </a:cubicBezTo>
                <a:cubicBezTo>
                  <a:pt x="1712" y="435"/>
                  <a:pt x="1709" y="431"/>
                  <a:pt x="1710" y="430"/>
                </a:cubicBezTo>
                <a:cubicBezTo>
                  <a:pt x="1710" y="430"/>
                  <a:pt x="1714" y="429"/>
                  <a:pt x="1714" y="430"/>
                </a:cubicBezTo>
                <a:cubicBezTo>
                  <a:pt x="1714" y="432"/>
                  <a:pt x="1713" y="431"/>
                  <a:pt x="1715" y="432"/>
                </a:cubicBezTo>
                <a:cubicBezTo>
                  <a:pt x="1716" y="432"/>
                  <a:pt x="1718" y="432"/>
                  <a:pt x="1718" y="432"/>
                </a:cubicBezTo>
                <a:cubicBezTo>
                  <a:pt x="1720" y="432"/>
                  <a:pt x="1721" y="432"/>
                  <a:pt x="1722" y="432"/>
                </a:cubicBezTo>
                <a:cubicBezTo>
                  <a:pt x="1721" y="431"/>
                  <a:pt x="1721" y="432"/>
                  <a:pt x="1720" y="430"/>
                </a:cubicBezTo>
                <a:cubicBezTo>
                  <a:pt x="1720" y="429"/>
                  <a:pt x="1721" y="428"/>
                  <a:pt x="1723" y="428"/>
                </a:cubicBezTo>
                <a:cubicBezTo>
                  <a:pt x="1729" y="428"/>
                  <a:pt x="1729" y="428"/>
                  <a:pt x="1729" y="428"/>
                </a:cubicBezTo>
                <a:cubicBezTo>
                  <a:pt x="1730" y="428"/>
                  <a:pt x="1730" y="428"/>
                  <a:pt x="1730" y="428"/>
                </a:cubicBezTo>
                <a:cubicBezTo>
                  <a:pt x="1729" y="428"/>
                  <a:pt x="1725" y="428"/>
                  <a:pt x="1724" y="427"/>
                </a:cubicBezTo>
                <a:cubicBezTo>
                  <a:pt x="1723" y="426"/>
                  <a:pt x="1718" y="426"/>
                  <a:pt x="1717" y="426"/>
                </a:cubicBezTo>
                <a:cubicBezTo>
                  <a:pt x="1714" y="425"/>
                  <a:pt x="1714" y="425"/>
                  <a:pt x="1714" y="425"/>
                </a:cubicBezTo>
                <a:cubicBezTo>
                  <a:pt x="1713" y="425"/>
                  <a:pt x="1708" y="426"/>
                  <a:pt x="1708" y="426"/>
                </a:cubicBezTo>
                <a:cubicBezTo>
                  <a:pt x="1706" y="429"/>
                  <a:pt x="1706" y="429"/>
                  <a:pt x="1706" y="429"/>
                </a:cubicBezTo>
                <a:cubicBezTo>
                  <a:pt x="1706" y="430"/>
                  <a:pt x="1701" y="431"/>
                  <a:pt x="1701" y="431"/>
                </a:cubicBezTo>
                <a:cubicBezTo>
                  <a:pt x="1701" y="431"/>
                  <a:pt x="1701" y="433"/>
                  <a:pt x="1700" y="433"/>
                </a:cubicBezTo>
                <a:cubicBezTo>
                  <a:pt x="1697" y="434"/>
                  <a:pt x="1698" y="434"/>
                  <a:pt x="1696" y="432"/>
                </a:cubicBezTo>
                <a:cubicBezTo>
                  <a:pt x="1696" y="432"/>
                  <a:pt x="1698" y="430"/>
                  <a:pt x="1698" y="430"/>
                </a:cubicBezTo>
                <a:cubicBezTo>
                  <a:pt x="1698" y="430"/>
                  <a:pt x="1694" y="430"/>
                  <a:pt x="1694" y="429"/>
                </a:cubicBezTo>
                <a:cubicBezTo>
                  <a:pt x="1694" y="428"/>
                  <a:pt x="1694" y="428"/>
                  <a:pt x="1695" y="427"/>
                </a:cubicBezTo>
                <a:cubicBezTo>
                  <a:pt x="1692" y="427"/>
                  <a:pt x="1688" y="427"/>
                  <a:pt x="1685" y="426"/>
                </a:cubicBezTo>
                <a:cubicBezTo>
                  <a:pt x="1684" y="426"/>
                  <a:pt x="1685" y="426"/>
                  <a:pt x="1684" y="427"/>
                </a:cubicBezTo>
                <a:cubicBezTo>
                  <a:pt x="1682" y="427"/>
                  <a:pt x="1683" y="433"/>
                  <a:pt x="1680" y="430"/>
                </a:cubicBezTo>
                <a:cubicBezTo>
                  <a:pt x="1680" y="429"/>
                  <a:pt x="1680" y="428"/>
                  <a:pt x="1681" y="428"/>
                </a:cubicBezTo>
                <a:cubicBezTo>
                  <a:pt x="1681" y="427"/>
                  <a:pt x="1680" y="426"/>
                  <a:pt x="1679" y="426"/>
                </a:cubicBezTo>
                <a:cubicBezTo>
                  <a:pt x="1678" y="426"/>
                  <a:pt x="1678" y="429"/>
                  <a:pt x="1677" y="429"/>
                </a:cubicBezTo>
                <a:cubicBezTo>
                  <a:pt x="1674" y="429"/>
                  <a:pt x="1674" y="428"/>
                  <a:pt x="1673" y="429"/>
                </a:cubicBezTo>
                <a:cubicBezTo>
                  <a:pt x="1675" y="431"/>
                  <a:pt x="1675" y="431"/>
                  <a:pt x="1675" y="431"/>
                </a:cubicBezTo>
                <a:cubicBezTo>
                  <a:pt x="1677" y="431"/>
                  <a:pt x="1681" y="431"/>
                  <a:pt x="1681" y="435"/>
                </a:cubicBezTo>
                <a:cubicBezTo>
                  <a:pt x="1681" y="435"/>
                  <a:pt x="1680" y="436"/>
                  <a:pt x="1678" y="436"/>
                </a:cubicBezTo>
                <a:cubicBezTo>
                  <a:pt x="1678" y="436"/>
                  <a:pt x="1677" y="432"/>
                  <a:pt x="1674" y="433"/>
                </a:cubicBezTo>
                <a:cubicBezTo>
                  <a:pt x="1674" y="434"/>
                  <a:pt x="1674" y="434"/>
                  <a:pt x="1675" y="434"/>
                </a:cubicBezTo>
                <a:cubicBezTo>
                  <a:pt x="1677" y="434"/>
                  <a:pt x="1676" y="438"/>
                  <a:pt x="1675" y="438"/>
                </a:cubicBezTo>
                <a:cubicBezTo>
                  <a:pt x="1674" y="437"/>
                  <a:pt x="1674" y="437"/>
                  <a:pt x="1674" y="437"/>
                </a:cubicBezTo>
                <a:cubicBezTo>
                  <a:pt x="1674" y="439"/>
                  <a:pt x="1670" y="438"/>
                  <a:pt x="1670" y="438"/>
                </a:cubicBezTo>
                <a:cubicBezTo>
                  <a:pt x="1669" y="435"/>
                  <a:pt x="1669" y="434"/>
                  <a:pt x="1666" y="433"/>
                </a:cubicBezTo>
                <a:cubicBezTo>
                  <a:pt x="1665" y="432"/>
                  <a:pt x="1665" y="432"/>
                  <a:pt x="1665" y="430"/>
                </a:cubicBezTo>
                <a:cubicBezTo>
                  <a:pt x="1664" y="431"/>
                  <a:pt x="1664" y="431"/>
                  <a:pt x="1664" y="431"/>
                </a:cubicBezTo>
                <a:cubicBezTo>
                  <a:pt x="1663" y="433"/>
                  <a:pt x="1663" y="439"/>
                  <a:pt x="1667" y="439"/>
                </a:cubicBezTo>
                <a:cubicBezTo>
                  <a:pt x="1668" y="439"/>
                  <a:pt x="1667" y="442"/>
                  <a:pt x="1667" y="443"/>
                </a:cubicBezTo>
                <a:cubicBezTo>
                  <a:pt x="1667" y="446"/>
                  <a:pt x="1668" y="446"/>
                  <a:pt x="1668" y="447"/>
                </a:cubicBezTo>
                <a:cubicBezTo>
                  <a:pt x="1668" y="448"/>
                  <a:pt x="1668" y="448"/>
                  <a:pt x="1667" y="449"/>
                </a:cubicBezTo>
                <a:cubicBezTo>
                  <a:pt x="1668" y="449"/>
                  <a:pt x="1668" y="448"/>
                  <a:pt x="1668" y="448"/>
                </a:cubicBezTo>
                <a:cubicBezTo>
                  <a:pt x="1672" y="445"/>
                  <a:pt x="1671" y="450"/>
                  <a:pt x="1677" y="451"/>
                </a:cubicBezTo>
                <a:cubicBezTo>
                  <a:pt x="1680" y="452"/>
                  <a:pt x="1679" y="456"/>
                  <a:pt x="1683" y="456"/>
                </a:cubicBezTo>
                <a:cubicBezTo>
                  <a:pt x="1684" y="456"/>
                  <a:pt x="1684" y="460"/>
                  <a:pt x="1682" y="460"/>
                </a:cubicBezTo>
                <a:cubicBezTo>
                  <a:pt x="1680" y="460"/>
                  <a:pt x="1678" y="457"/>
                  <a:pt x="1678" y="456"/>
                </a:cubicBezTo>
                <a:cubicBezTo>
                  <a:pt x="1677" y="455"/>
                  <a:pt x="1674" y="455"/>
                  <a:pt x="1671" y="452"/>
                </a:cubicBezTo>
                <a:cubicBezTo>
                  <a:pt x="1671" y="455"/>
                  <a:pt x="1675" y="455"/>
                  <a:pt x="1677" y="456"/>
                </a:cubicBezTo>
                <a:cubicBezTo>
                  <a:pt x="1678" y="456"/>
                  <a:pt x="1678" y="464"/>
                  <a:pt x="1677" y="463"/>
                </a:cubicBezTo>
                <a:cubicBezTo>
                  <a:pt x="1675" y="463"/>
                  <a:pt x="1675" y="463"/>
                  <a:pt x="1674" y="461"/>
                </a:cubicBezTo>
                <a:cubicBezTo>
                  <a:pt x="1672" y="458"/>
                  <a:pt x="1671" y="459"/>
                  <a:pt x="1669" y="460"/>
                </a:cubicBezTo>
                <a:cubicBezTo>
                  <a:pt x="1671" y="461"/>
                  <a:pt x="1673" y="462"/>
                  <a:pt x="1673" y="466"/>
                </a:cubicBezTo>
                <a:cubicBezTo>
                  <a:pt x="1673" y="469"/>
                  <a:pt x="1667" y="465"/>
                  <a:pt x="1666" y="465"/>
                </a:cubicBezTo>
                <a:cubicBezTo>
                  <a:pt x="1664" y="466"/>
                  <a:pt x="1668" y="469"/>
                  <a:pt x="1669" y="470"/>
                </a:cubicBezTo>
                <a:cubicBezTo>
                  <a:pt x="1670" y="470"/>
                  <a:pt x="1672" y="474"/>
                  <a:pt x="1670" y="474"/>
                </a:cubicBezTo>
                <a:cubicBezTo>
                  <a:pt x="1671" y="476"/>
                  <a:pt x="1672" y="478"/>
                  <a:pt x="1669" y="478"/>
                </a:cubicBezTo>
                <a:cubicBezTo>
                  <a:pt x="1666" y="478"/>
                  <a:pt x="1668" y="473"/>
                  <a:pt x="1666" y="473"/>
                </a:cubicBezTo>
                <a:cubicBezTo>
                  <a:pt x="1665" y="473"/>
                  <a:pt x="1664" y="478"/>
                  <a:pt x="1663" y="478"/>
                </a:cubicBezTo>
                <a:cubicBezTo>
                  <a:pt x="1662" y="478"/>
                  <a:pt x="1661" y="471"/>
                  <a:pt x="1660" y="471"/>
                </a:cubicBezTo>
                <a:cubicBezTo>
                  <a:pt x="1659" y="471"/>
                  <a:pt x="1659" y="475"/>
                  <a:pt x="1658" y="474"/>
                </a:cubicBezTo>
                <a:cubicBezTo>
                  <a:pt x="1657" y="474"/>
                  <a:pt x="1656" y="474"/>
                  <a:pt x="1656" y="473"/>
                </a:cubicBezTo>
                <a:cubicBezTo>
                  <a:pt x="1656" y="472"/>
                  <a:pt x="1655" y="474"/>
                  <a:pt x="1655" y="473"/>
                </a:cubicBezTo>
                <a:cubicBezTo>
                  <a:pt x="1653" y="471"/>
                  <a:pt x="1655" y="472"/>
                  <a:pt x="1655" y="469"/>
                </a:cubicBezTo>
                <a:cubicBezTo>
                  <a:pt x="1655" y="466"/>
                  <a:pt x="1657" y="466"/>
                  <a:pt x="1652" y="462"/>
                </a:cubicBezTo>
                <a:cubicBezTo>
                  <a:pt x="1650" y="461"/>
                  <a:pt x="1650" y="461"/>
                  <a:pt x="1652" y="460"/>
                </a:cubicBezTo>
                <a:cubicBezTo>
                  <a:pt x="1652" y="460"/>
                  <a:pt x="1652" y="457"/>
                  <a:pt x="1653" y="457"/>
                </a:cubicBezTo>
                <a:cubicBezTo>
                  <a:pt x="1655" y="457"/>
                  <a:pt x="1654" y="457"/>
                  <a:pt x="1656" y="456"/>
                </a:cubicBezTo>
                <a:cubicBezTo>
                  <a:pt x="1656" y="455"/>
                  <a:pt x="1665" y="459"/>
                  <a:pt x="1666" y="460"/>
                </a:cubicBezTo>
                <a:cubicBezTo>
                  <a:pt x="1667" y="459"/>
                  <a:pt x="1668" y="459"/>
                  <a:pt x="1670" y="458"/>
                </a:cubicBezTo>
                <a:cubicBezTo>
                  <a:pt x="1668" y="456"/>
                  <a:pt x="1668" y="457"/>
                  <a:pt x="1665" y="456"/>
                </a:cubicBezTo>
                <a:cubicBezTo>
                  <a:pt x="1664" y="456"/>
                  <a:pt x="1663" y="455"/>
                  <a:pt x="1660" y="455"/>
                </a:cubicBezTo>
                <a:cubicBezTo>
                  <a:pt x="1655" y="455"/>
                  <a:pt x="1656" y="456"/>
                  <a:pt x="1650" y="455"/>
                </a:cubicBezTo>
                <a:cubicBezTo>
                  <a:pt x="1650" y="455"/>
                  <a:pt x="1648" y="451"/>
                  <a:pt x="1647" y="451"/>
                </a:cubicBezTo>
                <a:cubicBezTo>
                  <a:pt x="1647" y="453"/>
                  <a:pt x="1642" y="455"/>
                  <a:pt x="1646" y="449"/>
                </a:cubicBezTo>
                <a:cubicBezTo>
                  <a:pt x="1646" y="448"/>
                  <a:pt x="1649" y="449"/>
                  <a:pt x="1651" y="448"/>
                </a:cubicBezTo>
                <a:cubicBezTo>
                  <a:pt x="1650" y="448"/>
                  <a:pt x="1643" y="446"/>
                  <a:pt x="1643" y="446"/>
                </a:cubicBezTo>
                <a:cubicBezTo>
                  <a:pt x="1641" y="444"/>
                  <a:pt x="1640" y="442"/>
                  <a:pt x="1639" y="442"/>
                </a:cubicBezTo>
                <a:cubicBezTo>
                  <a:pt x="1639" y="442"/>
                  <a:pt x="1639" y="442"/>
                  <a:pt x="1639" y="442"/>
                </a:cubicBezTo>
                <a:cubicBezTo>
                  <a:pt x="1639" y="445"/>
                  <a:pt x="1639" y="444"/>
                  <a:pt x="1637" y="442"/>
                </a:cubicBezTo>
                <a:cubicBezTo>
                  <a:pt x="1634" y="440"/>
                  <a:pt x="1633" y="441"/>
                  <a:pt x="1638" y="438"/>
                </a:cubicBezTo>
                <a:cubicBezTo>
                  <a:pt x="1636" y="435"/>
                  <a:pt x="1636" y="436"/>
                  <a:pt x="1634" y="434"/>
                </a:cubicBezTo>
                <a:cubicBezTo>
                  <a:pt x="1633" y="434"/>
                  <a:pt x="1630" y="429"/>
                  <a:pt x="1630" y="429"/>
                </a:cubicBezTo>
                <a:cubicBezTo>
                  <a:pt x="1632" y="425"/>
                  <a:pt x="1631" y="427"/>
                  <a:pt x="1632" y="423"/>
                </a:cubicBezTo>
                <a:cubicBezTo>
                  <a:pt x="1633" y="418"/>
                  <a:pt x="1633" y="418"/>
                  <a:pt x="1633" y="418"/>
                </a:cubicBezTo>
                <a:cubicBezTo>
                  <a:pt x="1632" y="417"/>
                  <a:pt x="1632" y="417"/>
                  <a:pt x="1632" y="417"/>
                </a:cubicBezTo>
                <a:cubicBezTo>
                  <a:pt x="1632" y="417"/>
                  <a:pt x="1632" y="417"/>
                  <a:pt x="1632" y="417"/>
                </a:cubicBezTo>
                <a:cubicBezTo>
                  <a:pt x="1631" y="417"/>
                  <a:pt x="1628" y="413"/>
                  <a:pt x="1627" y="412"/>
                </a:cubicBezTo>
                <a:cubicBezTo>
                  <a:pt x="1625" y="409"/>
                  <a:pt x="1625" y="411"/>
                  <a:pt x="1624" y="408"/>
                </a:cubicBezTo>
                <a:cubicBezTo>
                  <a:pt x="1623" y="408"/>
                  <a:pt x="1622" y="407"/>
                  <a:pt x="1622" y="407"/>
                </a:cubicBezTo>
                <a:cubicBezTo>
                  <a:pt x="1621" y="407"/>
                  <a:pt x="1620" y="407"/>
                  <a:pt x="1620" y="406"/>
                </a:cubicBezTo>
                <a:cubicBezTo>
                  <a:pt x="1619" y="406"/>
                  <a:pt x="1617" y="405"/>
                  <a:pt x="1617" y="404"/>
                </a:cubicBezTo>
                <a:cubicBezTo>
                  <a:pt x="1616" y="404"/>
                  <a:pt x="1616" y="404"/>
                  <a:pt x="1616" y="403"/>
                </a:cubicBezTo>
                <a:cubicBezTo>
                  <a:pt x="1616" y="404"/>
                  <a:pt x="1616" y="404"/>
                  <a:pt x="1615" y="405"/>
                </a:cubicBezTo>
                <a:cubicBezTo>
                  <a:pt x="1616" y="405"/>
                  <a:pt x="1617" y="406"/>
                  <a:pt x="1616" y="406"/>
                </a:cubicBezTo>
                <a:cubicBezTo>
                  <a:pt x="1615" y="407"/>
                  <a:pt x="1614" y="407"/>
                  <a:pt x="1612" y="405"/>
                </a:cubicBezTo>
                <a:cubicBezTo>
                  <a:pt x="1611" y="405"/>
                  <a:pt x="1613" y="404"/>
                  <a:pt x="1613" y="404"/>
                </a:cubicBezTo>
                <a:cubicBezTo>
                  <a:pt x="1614" y="404"/>
                  <a:pt x="1614" y="404"/>
                  <a:pt x="1614" y="404"/>
                </a:cubicBezTo>
                <a:cubicBezTo>
                  <a:pt x="1610" y="403"/>
                  <a:pt x="1607" y="405"/>
                  <a:pt x="1606" y="404"/>
                </a:cubicBezTo>
                <a:cubicBezTo>
                  <a:pt x="1605" y="403"/>
                  <a:pt x="1605" y="403"/>
                  <a:pt x="1609" y="402"/>
                </a:cubicBezTo>
                <a:cubicBezTo>
                  <a:pt x="1609" y="402"/>
                  <a:pt x="1609" y="402"/>
                  <a:pt x="1609" y="402"/>
                </a:cubicBezTo>
                <a:cubicBezTo>
                  <a:pt x="1612" y="402"/>
                  <a:pt x="1612" y="402"/>
                  <a:pt x="1612" y="402"/>
                </a:cubicBezTo>
                <a:cubicBezTo>
                  <a:pt x="1611" y="401"/>
                  <a:pt x="1607" y="398"/>
                  <a:pt x="1607" y="397"/>
                </a:cubicBezTo>
                <a:cubicBezTo>
                  <a:pt x="1605" y="395"/>
                  <a:pt x="1603" y="397"/>
                  <a:pt x="1601" y="397"/>
                </a:cubicBezTo>
                <a:cubicBezTo>
                  <a:pt x="1601" y="397"/>
                  <a:pt x="1600" y="397"/>
                  <a:pt x="1594" y="392"/>
                </a:cubicBezTo>
                <a:cubicBezTo>
                  <a:pt x="1594" y="392"/>
                  <a:pt x="1592" y="390"/>
                  <a:pt x="1592" y="390"/>
                </a:cubicBezTo>
                <a:cubicBezTo>
                  <a:pt x="1592" y="390"/>
                  <a:pt x="1592" y="389"/>
                  <a:pt x="1591" y="388"/>
                </a:cubicBezTo>
                <a:cubicBezTo>
                  <a:pt x="1591" y="388"/>
                  <a:pt x="1592" y="388"/>
                  <a:pt x="1592" y="387"/>
                </a:cubicBezTo>
                <a:cubicBezTo>
                  <a:pt x="1592" y="387"/>
                  <a:pt x="1592" y="387"/>
                  <a:pt x="1592" y="387"/>
                </a:cubicBezTo>
                <a:cubicBezTo>
                  <a:pt x="1591" y="386"/>
                  <a:pt x="1588" y="386"/>
                  <a:pt x="1588" y="385"/>
                </a:cubicBezTo>
                <a:cubicBezTo>
                  <a:pt x="1588" y="383"/>
                  <a:pt x="1587" y="383"/>
                  <a:pt x="1589" y="383"/>
                </a:cubicBezTo>
                <a:cubicBezTo>
                  <a:pt x="1589" y="382"/>
                  <a:pt x="1589" y="381"/>
                  <a:pt x="1589" y="380"/>
                </a:cubicBezTo>
                <a:cubicBezTo>
                  <a:pt x="1589" y="380"/>
                  <a:pt x="1589" y="380"/>
                  <a:pt x="1589" y="380"/>
                </a:cubicBezTo>
                <a:cubicBezTo>
                  <a:pt x="1588" y="381"/>
                  <a:pt x="1588" y="380"/>
                  <a:pt x="1586" y="379"/>
                </a:cubicBezTo>
                <a:cubicBezTo>
                  <a:pt x="1586" y="381"/>
                  <a:pt x="1586" y="381"/>
                  <a:pt x="1586" y="381"/>
                </a:cubicBezTo>
                <a:cubicBezTo>
                  <a:pt x="1586" y="382"/>
                  <a:pt x="1585" y="383"/>
                  <a:pt x="1584" y="382"/>
                </a:cubicBezTo>
                <a:cubicBezTo>
                  <a:pt x="1584" y="380"/>
                  <a:pt x="1584" y="381"/>
                  <a:pt x="1582" y="381"/>
                </a:cubicBezTo>
                <a:cubicBezTo>
                  <a:pt x="1582" y="381"/>
                  <a:pt x="1583" y="382"/>
                  <a:pt x="1581" y="383"/>
                </a:cubicBezTo>
                <a:cubicBezTo>
                  <a:pt x="1580" y="383"/>
                  <a:pt x="1579" y="381"/>
                  <a:pt x="1579" y="380"/>
                </a:cubicBezTo>
                <a:cubicBezTo>
                  <a:pt x="1579" y="380"/>
                  <a:pt x="1578" y="380"/>
                  <a:pt x="1578" y="379"/>
                </a:cubicBezTo>
                <a:cubicBezTo>
                  <a:pt x="1578" y="379"/>
                  <a:pt x="1576" y="375"/>
                  <a:pt x="1578" y="375"/>
                </a:cubicBezTo>
                <a:cubicBezTo>
                  <a:pt x="1579" y="375"/>
                  <a:pt x="1579" y="374"/>
                  <a:pt x="1580" y="376"/>
                </a:cubicBezTo>
                <a:cubicBezTo>
                  <a:pt x="1580" y="376"/>
                  <a:pt x="1580" y="376"/>
                  <a:pt x="1580" y="376"/>
                </a:cubicBezTo>
                <a:cubicBezTo>
                  <a:pt x="1580" y="375"/>
                  <a:pt x="1580" y="375"/>
                  <a:pt x="1580" y="375"/>
                </a:cubicBezTo>
                <a:cubicBezTo>
                  <a:pt x="1580" y="373"/>
                  <a:pt x="1579" y="373"/>
                  <a:pt x="1578" y="371"/>
                </a:cubicBezTo>
                <a:cubicBezTo>
                  <a:pt x="1578" y="372"/>
                  <a:pt x="1578" y="372"/>
                  <a:pt x="1577" y="372"/>
                </a:cubicBezTo>
                <a:cubicBezTo>
                  <a:pt x="1575" y="372"/>
                  <a:pt x="1575" y="372"/>
                  <a:pt x="1573" y="372"/>
                </a:cubicBezTo>
                <a:cubicBezTo>
                  <a:pt x="1573" y="372"/>
                  <a:pt x="1573" y="373"/>
                  <a:pt x="1572" y="373"/>
                </a:cubicBezTo>
                <a:cubicBezTo>
                  <a:pt x="1570" y="373"/>
                  <a:pt x="1571" y="375"/>
                  <a:pt x="1568" y="374"/>
                </a:cubicBezTo>
                <a:cubicBezTo>
                  <a:pt x="1567" y="374"/>
                  <a:pt x="1566" y="375"/>
                  <a:pt x="1566" y="376"/>
                </a:cubicBezTo>
                <a:cubicBezTo>
                  <a:pt x="1566" y="379"/>
                  <a:pt x="1567" y="378"/>
                  <a:pt x="1568" y="379"/>
                </a:cubicBezTo>
                <a:cubicBezTo>
                  <a:pt x="1569" y="382"/>
                  <a:pt x="1570" y="382"/>
                  <a:pt x="1567" y="382"/>
                </a:cubicBezTo>
                <a:cubicBezTo>
                  <a:pt x="1567" y="383"/>
                  <a:pt x="1567" y="383"/>
                  <a:pt x="1567" y="383"/>
                </a:cubicBezTo>
                <a:cubicBezTo>
                  <a:pt x="1567" y="388"/>
                  <a:pt x="1567" y="388"/>
                  <a:pt x="1567" y="388"/>
                </a:cubicBezTo>
                <a:cubicBezTo>
                  <a:pt x="1573" y="393"/>
                  <a:pt x="1573" y="393"/>
                  <a:pt x="1573" y="393"/>
                </a:cubicBezTo>
                <a:cubicBezTo>
                  <a:pt x="1575" y="395"/>
                  <a:pt x="1577" y="395"/>
                  <a:pt x="1579" y="396"/>
                </a:cubicBezTo>
                <a:cubicBezTo>
                  <a:pt x="1580" y="396"/>
                  <a:pt x="1580" y="399"/>
                  <a:pt x="1580" y="399"/>
                </a:cubicBezTo>
                <a:cubicBezTo>
                  <a:pt x="1583" y="410"/>
                  <a:pt x="1585" y="407"/>
                  <a:pt x="1588" y="411"/>
                </a:cubicBezTo>
                <a:cubicBezTo>
                  <a:pt x="1590" y="414"/>
                  <a:pt x="1593" y="415"/>
                  <a:pt x="1596" y="415"/>
                </a:cubicBezTo>
                <a:cubicBezTo>
                  <a:pt x="1598" y="415"/>
                  <a:pt x="1603" y="413"/>
                  <a:pt x="1603" y="415"/>
                </a:cubicBezTo>
                <a:cubicBezTo>
                  <a:pt x="1603" y="419"/>
                  <a:pt x="1598" y="419"/>
                  <a:pt x="1602" y="421"/>
                </a:cubicBezTo>
                <a:cubicBezTo>
                  <a:pt x="1608" y="423"/>
                  <a:pt x="1606" y="423"/>
                  <a:pt x="1612" y="424"/>
                </a:cubicBezTo>
                <a:cubicBezTo>
                  <a:pt x="1612" y="424"/>
                  <a:pt x="1613" y="426"/>
                  <a:pt x="1614" y="426"/>
                </a:cubicBezTo>
                <a:cubicBezTo>
                  <a:pt x="1615" y="427"/>
                  <a:pt x="1617" y="427"/>
                  <a:pt x="1618" y="427"/>
                </a:cubicBezTo>
                <a:cubicBezTo>
                  <a:pt x="1621" y="431"/>
                  <a:pt x="1620" y="430"/>
                  <a:pt x="1624" y="432"/>
                </a:cubicBezTo>
                <a:cubicBezTo>
                  <a:pt x="1625" y="432"/>
                  <a:pt x="1625" y="435"/>
                  <a:pt x="1625" y="435"/>
                </a:cubicBezTo>
                <a:cubicBezTo>
                  <a:pt x="1625" y="436"/>
                  <a:pt x="1624" y="440"/>
                  <a:pt x="1623" y="439"/>
                </a:cubicBezTo>
                <a:cubicBezTo>
                  <a:pt x="1619" y="437"/>
                  <a:pt x="1620" y="438"/>
                  <a:pt x="1618" y="434"/>
                </a:cubicBezTo>
                <a:cubicBezTo>
                  <a:pt x="1614" y="433"/>
                  <a:pt x="1614" y="433"/>
                  <a:pt x="1614" y="433"/>
                </a:cubicBezTo>
                <a:cubicBezTo>
                  <a:pt x="1614" y="433"/>
                  <a:pt x="1612" y="432"/>
                  <a:pt x="1611" y="431"/>
                </a:cubicBezTo>
                <a:cubicBezTo>
                  <a:pt x="1609" y="433"/>
                  <a:pt x="1607" y="436"/>
                  <a:pt x="1606" y="439"/>
                </a:cubicBezTo>
                <a:cubicBezTo>
                  <a:pt x="1606" y="441"/>
                  <a:pt x="1606" y="440"/>
                  <a:pt x="1609" y="441"/>
                </a:cubicBezTo>
                <a:cubicBezTo>
                  <a:pt x="1609" y="441"/>
                  <a:pt x="1612" y="443"/>
                  <a:pt x="1612" y="443"/>
                </a:cubicBezTo>
                <a:cubicBezTo>
                  <a:pt x="1612" y="450"/>
                  <a:pt x="1613" y="449"/>
                  <a:pt x="1610" y="449"/>
                </a:cubicBezTo>
                <a:cubicBezTo>
                  <a:pt x="1609" y="451"/>
                  <a:pt x="1607" y="451"/>
                  <a:pt x="1608" y="453"/>
                </a:cubicBezTo>
                <a:cubicBezTo>
                  <a:pt x="1608" y="457"/>
                  <a:pt x="1607" y="456"/>
                  <a:pt x="1605" y="457"/>
                </a:cubicBezTo>
                <a:cubicBezTo>
                  <a:pt x="1603" y="459"/>
                  <a:pt x="1604" y="460"/>
                  <a:pt x="1601" y="460"/>
                </a:cubicBezTo>
                <a:cubicBezTo>
                  <a:pt x="1599" y="461"/>
                  <a:pt x="1597" y="461"/>
                  <a:pt x="1596" y="459"/>
                </a:cubicBezTo>
                <a:cubicBezTo>
                  <a:pt x="1596" y="461"/>
                  <a:pt x="1596" y="461"/>
                  <a:pt x="1596" y="461"/>
                </a:cubicBezTo>
                <a:cubicBezTo>
                  <a:pt x="1595" y="463"/>
                  <a:pt x="1594" y="464"/>
                  <a:pt x="1594" y="465"/>
                </a:cubicBezTo>
                <a:cubicBezTo>
                  <a:pt x="1594" y="469"/>
                  <a:pt x="1599" y="469"/>
                  <a:pt x="1596" y="471"/>
                </a:cubicBezTo>
                <a:cubicBezTo>
                  <a:pt x="1594" y="472"/>
                  <a:pt x="1595" y="472"/>
                  <a:pt x="1594" y="473"/>
                </a:cubicBezTo>
                <a:cubicBezTo>
                  <a:pt x="1594" y="474"/>
                  <a:pt x="1595" y="476"/>
                  <a:pt x="1592" y="475"/>
                </a:cubicBezTo>
                <a:cubicBezTo>
                  <a:pt x="1590" y="474"/>
                  <a:pt x="1589" y="474"/>
                  <a:pt x="1588" y="474"/>
                </a:cubicBezTo>
                <a:cubicBezTo>
                  <a:pt x="1587" y="473"/>
                  <a:pt x="1587" y="470"/>
                  <a:pt x="1583" y="470"/>
                </a:cubicBezTo>
                <a:cubicBezTo>
                  <a:pt x="1579" y="470"/>
                  <a:pt x="1580" y="467"/>
                  <a:pt x="1576" y="466"/>
                </a:cubicBezTo>
                <a:cubicBezTo>
                  <a:pt x="1574" y="465"/>
                  <a:pt x="1574" y="464"/>
                  <a:pt x="1572" y="465"/>
                </a:cubicBezTo>
                <a:cubicBezTo>
                  <a:pt x="1568" y="466"/>
                  <a:pt x="1568" y="463"/>
                  <a:pt x="1568" y="461"/>
                </a:cubicBezTo>
                <a:cubicBezTo>
                  <a:pt x="1568" y="460"/>
                  <a:pt x="1571" y="456"/>
                  <a:pt x="1572" y="458"/>
                </a:cubicBezTo>
                <a:cubicBezTo>
                  <a:pt x="1574" y="460"/>
                  <a:pt x="1574" y="457"/>
                  <a:pt x="1575" y="457"/>
                </a:cubicBezTo>
                <a:cubicBezTo>
                  <a:pt x="1578" y="457"/>
                  <a:pt x="1577" y="456"/>
                  <a:pt x="1579" y="458"/>
                </a:cubicBezTo>
                <a:cubicBezTo>
                  <a:pt x="1579" y="458"/>
                  <a:pt x="1579" y="460"/>
                  <a:pt x="1579" y="460"/>
                </a:cubicBezTo>
                <a:cubicBezTo>
                  <a:pt x="1581" y="460"/>
                  <a:pt x="1583" y="458"/>
                  <a:pt x="1583" y="458"/>
                </a:cubicBezTo>
                <a:cubicBezTo>
                  <a:pt x="1586" y="458"/>
                  <a:pt x="1587" y="458"/>
                  <a:pt x="1590" y="457"/>
                </a:cubicBezTo>
                <a:cubicBezTo>
                  <a:pt x="1595" y="456"/>
                  <a:pt x="1593" y="458"/>
                  <a:pt x="1596" y="456"/>
                </a:cubicBezTo>
                <a:cubicBezTo>
                  <a:pt x="1598" y="455"/>
                  <a:pt x="1598" y="455"/>
                  <a:pt x="1598" y="455"/>
                </a:cubicBezTo>
                <a:cubicBezTo>
                  <a:pt x="1599" y="455"/>
                  <a:pt x="1599" y="455"/>
                  <a:pt x="1599" y="455"/>
                </a:cubicBezTo>
                <a:cubicBezTo>
                  <a:pt x="1601" y="454"/>
                  <a:pt x="1600" y="451"/>
                  <a:pt x="1602" y="450"/>
                </a:cubicBezTo>
                <a:cubicBezTo>
                  <a:pt x="1604" y="450"/>
                  <a:pt x="1603" y="447"/>
                  <a:pt x="1602" y="446"/>
                </a:cubicBezTo>
                <a:cubicBezTo>
                  <a:pt x="1601" y="444"/>
                  <a:pt x="1600" y="442"/>
                  <a:pt x="1599" y="439"/>
                </a:cubicBezTo>
                <a:cubicBezTo>
                  <a:pt x="1597" y="435"/>
                  <a:pt x="1596" y="437"/>
                  <a:pt x="1594" y="436"/>
                </a:cubicBezTo>
                <a:cubicBezTo>
                  <a:pt x="1593" y="436"/>
                  <a:pt x="1590" y="437"/>
                  <a:pt x="1591" y="434"/>
                </a:cubicBezTo>
                <a:cubicBezTo>
                  <a:pt x="1591" y="433"/>
                  <a:pt x="1591" y="432"/>
                  <a:pt x="1590" y="430"/>
                </a:cubicBezTo>
                <a:cubicBezTo>
                  <a:pt x="1588" y="431"/>
                  <a:pt x="1588" y="431"/>
                  <a:pt x="1588" y="431"/>
                </a:cubicBezTo>
                <a:cubicBezTo>
                  <a:pt x="1586" y="431"/>
                  <a:pt x="1585" y="431"/>
                  <a:pt x="1586" y="429"/>
                </a:cubicBezTo>
                <a:cubicBezTo>
                  <a:pt x="1585" y="428"/>
                  <a:pt x="1585" y="428"/>
                  <a:pt x="1585" y="428"/>
                </a:cubicBezTo>
                <a:cubicBezTo>
                  <a:pt x="1583" y="429"/>
                  <a:pt x="1583" y="429"/>
                  <a:pt x="1583" y="429"/>
                </a:cubicBezTo>
                <a:cubicBezTo>
                  <a:pt x="1583" y="429"/>
                  <a:pt x="1581" y="425"/>
                  <a:pt x="1580" y="424"/>
                </a:cubicBezTo>
                <a:cubicBezTo>
                  <a:pt x="1580" y="423"/>
                  <a:pt x="1576" y="422"/>
                  <a:pt x="1575" y="422"/>
                </a:cubicBezTo>
                <a:cubicBezTo>
                  <a:pt x="1573" y="423"/>
                  <a:pt x="1573" y="423"/>
                  <a:pt x="1573" y="423"/>
                </a:cubicBezTo>
                <a:cubicBezTo>
                  <a:pt x="1573" y="423"/>
                  <a:pt x="1572" y="421"/>
                  <a:pt x="1571" y="420"/>
                </a:cubicBezTo>
                <a:cubicBezTo>
                  <a:pt x="1566" y="417"/>
                  <a:pt x="1566" y="417"/>
                  <a:pt x="1566" y="417"/>
                </a:cubicBezTo>
                <a:cubicBezTo>
                  <a:pt x="1561" y="412"/>
                  <a:pt x="1561" y="412"/>
                  <a:pt x="1561" y="412"/>
                </a:cubicBezTo>
                <a:cubicBezTo>
                  <a:pt x="1559" y="410"/>
                  <a:pt x="1559" y="410"/>
                  <a:pt x="1559" y="410"/>
                </a:cubicBezTo>
                <a:cubicBezTo>
                  <a:pt x="1556" y="408"/>
                  <a:pt x="1557" y="408"/>
                  <a:pt x="1554" y="407"/>
                </a:cubicBezTo>
                <a:cubicBezTo>
                  <a:pt x="1553" y="407"/>
                  <a:pt x="1553" y="405"/>
                  <a:pt x="1552" y="404"/>
                </a:cubicBezTo>
                <a:cubicBezTo>
                  <a:pt x="1552" y="404"/>
                  <a:pt x="1549" y="403"/>
                  <a:pt x="1550" y="403"/>
                </a:cubicBezTo>
                <a:cubicBezTo>
                  <a:pt x="1551" y="400"/>
                  <a:pt x="1550" y="400"/>
                  <a:pt x="1548" y="398"/>
                </a:cubicBezTo>
                <a:cubicBezTo>
                  <a:pt x="1548" y="398"/>
                  <a:pt x="1547" y="393"/>
                  <a:pt x="1547" y="392"/>
                </a:cubicBezTo>
                <a:cubicBezTo>
                  <a:pt x="1545" y="392"/>
                  <a:pt x="1545" y="392"/>
                  <a:pt x="1545" y="392"/>
                </a:cubicBezTo>
                <a:cubicBezTo>
                  <a:pt x="1545" y="393"/>
                  <a:pt x="1542" y="389"/>
                  <a:pt x="1541" y="389"/>
                </a:cubicBezTo>
                <a:cubicBezTo>
                  <a:pt x="1537" y="387"/>
                  <a:pt x="1537" y="387"/>
                  <a:pt x="1537" y="387"/>
                </a:cubicBezTo>
                <a:cubicBezTo>
                  <a:pt x="1535" y="387"/>
                  <a:pt x="1535" y="387"/>
                  <a:pt x="1535" y="387"/>
                </a:cubicBezTo>
                <a:cubicBezTo>
                  <a:pt x="1534" y="387"/>
                  <a:pt x="1531" y="388"/>
                  <a:pt x="1530" y="389"/>
                </a:cubicBezTo>
                <a:cubicBezTo>
                  <a:pt x="1530" y="391"/>
                  <a:pt x="1530" y="391"/>
                  <a:pt x="1530" y="391"/>
                </a:cubicBezTo>
                <a:cubicBezTo>
                  <a:pt x="1530" y="391"/>
                  <a:pt x="1525" y="394"/>
                  <a:pt x="1524" y="394"/>
                </a:cubicBezTo>
                <a:cubicBezTo>
                  <a:pt x="1524" y="394"/>
                  <a:pt x="1522" y="394"/>
                  <a:pt x="1522" y="394"/>
                </a:cubicBezTo>
                <a:cubicBezTo>
                  <a:pt x="1521" y="395"/>
                  <a:pt x="1516" y="400"/>
                  <a:pt x="1515" y="400"/>
                </a:cubicBezTo>
                <a:cubicBezTo>
                  <a:pt x="1511" y="400"/>
                  <a:pt x="1512" y="400"/>
                  <a:pt x="1510" y="402"/>
                </a:cubicBezTo>
                <a:cubicBezTo>
                  <a:pt x="1509" y="403"/>
                  <a:pt x="1507" y="401"/>
                  <a:pt x="1507" y="400"/>
                </a:cubicBezTo>
                <a:cubicBezTo>
                  <a:pt x="1506" y="400"/>
                  <a:pt x="1504" y="401"/>
                  <a:pt x="1503" y="401"/>
                </a:cubicBezTo>
                <a:cubicBezTo>
                  <a:pt x="1502" y="399"/>
                  <a:pt x="1501" y="399"/>
                  <a:pt x="1501" y="398"/>
                </a:cubicBezTo>
                <a:cubicBezTo>
                  <a:pt x="1498" y="397"/>
                  <a:pt x="1499" y="397"/>
                  <a:pt x="1497" y="399"/>
                </a:cubicBezTo>
                <a:cubicBezTo>
                  <a:pt x="1496" y="399"/>
                  <a:pt x="1495" y="398"/>
                  <a:pt x="1495" y="397"/>
                </a:cubicBezTo>
                <a:cubicBezTo>
                  <a:pt x="1492" y="397"/>
                  <a:pt x="1493" y="398"/>
                  <a:pt x="1491" y="396"/>
                </a:cubicBezTo>
                <a:cubicBezTo>
                  <a:pt x="1489" y="397"/>
                  <a:pt x="1489" y="397"/>
                  <a:pt x="1489" y="397"/>
                </a:cubicBezTo>
                <a:cubicBezTo>
                  <a:pt x="1489" y="397"/>
                  <a:pt x="1488" y="399"/>
                  <a:pt x="1487" y="399"/>
                </a:cubicBezTo>
                <a:cubicBezTo>
                  <a:pt x="1487" y="400"/>
                  <a:pt x="1485" y="399"/>
                  <a:pt x="1484" y="399"/>
                </a:cubicBezTo>
                <a:cubicBezTo>
                  <a:pt x="1483" y="399"/>
                  <a:pt x="1481" y="404"/>
                  <a:pt x="1481" y="405"/>
                </a:cubicBezTo>
                <a:cubicBezTo>
                  <a:pt x="1482" y="408"/>
                  <a:pt x="1482" y="408"/>
                  <a:pt x="1482" y="408"/>
                </a:cubicBezTo>
                <a:cubicBezTo>
                  <a:pt x="1483" y="409"/>
                  <a:pt x="1484" y="409"/>
                  <a:pt x="1484" y="410"/>
                </a:cubicBezTo>
                <a:cubicBezTo>
                  <a:pt x="1484" y="412"/>
                  <a:pt x="1483" y="411"/>
                  <a:pt x="1482" y="411"/>
                </a:cubicBezTo>
                <a:cubicBezTo>
                  <a:pt x="1482" y="416"/>
                  <a:pt x="1482" y="415"/>
                  <a:pt x="1477" y="418"/>
                </a:cubicBezTo>
                <a:cubicBezTo>
                  <a:pt x="1475" y="419"/>
                  <a:pt x="1475" y="419"/>
                  <a:pt x="1474" y="419"/>
                </a:cubicBezTo>
                <a:cubicBezTo>
                  <a:pt x="1473" y="419"/>
                  <a:pt x="1473" y="421"/>
                  <a:pt x="1472" y="422"/>
                </a:cubicBezTo>
                <a:cubicBezTo>
                  <a:pt x="1470" y="423"/>
                  <a:pt x="1469" y="421"/>
                  <a:pt x="1463" y="424"/>
                </a:cubicBezTo>
                <a:cubicBezTo>
                  <a:pt x="1462" y="425"/>
                  <a:pt x="1457" y="426"/>
                  <a:pt x="1460" y="428"/>
                </a:cubicBezTo>
                <a:cubicBezTo>
                  <a:pt x="1463" y="429"/>
                  <a:pt x="1459" y="431"/>
                  <a:pt x="1458" y="431"/>
                </a:cubicBezTo>
                <a:cubicBezTo>
                  <a:pt x="1457" y="431"/>
                  <a:pt x="1453" y="434"/>
                  <a:pt x="1453" y="435"/>
                </a:cubicBezTo>
                <a:cubicBezTo>
                  <a:pt x="1450" y="438"/>
                  <a:pt x="1447" y="446"/>
                  <a:pt x="1452" y="449"/>
                </a:cubicBezTo>
                <a:cubicBezTo>
                  <a:pt x="1452" y="449"/>
                  <a:pt x="1454" y="448"/>
                  <a:pt x="1454" y="450"/>
                </a:cubicBezTo>
                <a:cubicBezTo>
                  <a:pt x="1454" y="452"/>
                  <a:pt x="1451" y="452"/>
                  <a:pt x="1450" y="452"/>
                </a:cubicBezTo>
                <a:cubicBezTo>
                  <a:pt x="1445" y="456"/>
                  <a:pt x="1448" y="456"/>
                  <a:pt x="1444" y="460"/>
                </a:cubicBezTo>
                <a:cubicBezTo>
                  <a:pt x="1442" y="463"/>
                  <a:pt x="1443" y="462"/>
                  <a:pt x="1443" y="464"/>
                </a:cubicBezTo>
                <a:cubicBezTo>
                  <a:pt x="1443" y="465"/>
                  <a:pt x="1439" y="465"/>
                  <a:pt x="1438" y="466"/>
                </a:cubicBezTo>
                <a:cubicBezTo>
                  <a:pt x="1435" y="468"/>
                  <a:pt x="1435" y="468"/>
                  <a:pt x="1435" y="468"/>
                </a:cubicBezTo>
                <a:cubicBezTo>
                  <a:pt x="1433" y="470"/>
                  <a:pt x="1434" y="469"/>
                  <a:pt x="1433" y="472"/>
                </a:cubicBezTo>
                <a:cubicBezTo>
                  <a:pt x="1433" y="472"/>
                  <a:pt x="1431" y="474"/>
                  <a:pt x="1431" y="474"/>
                </a:cubicBezTo>
                <a:cubicBezTo>
                  <a:pt x="1429" y="474"/>
                  <a:pt x="1430" y="473"/>
                  <a:pt x="1426" y="474"/>
                </a:cubicBezTo>
                <a:cubicBezTo>
                  <a:pt x="1424" y="475"/>
                  <a:pt x="1421" y="474"/>
                  <a:pt x="1419" y="474"/>
                </a:cubicBezTo>
                <a:cubicBezTo>
                  <a:pt x="1418" y="474"/>
                  <a:pt x="1416" y="474"/>
                  <a:pt x="1413" y="474"/>
                </a:cubicBezTo>
                <a:cubicBezTo>
                  <a:pt x="1409" y="474"/>
                  <a:pt x="1409" y="474"/>
                  <a:pt x="1409" y="474"/>
                </a:cubicBezTo>
                <a:cubicBezTo>
                  <a:pt x="1409" y="474"/>
                  <a:pt x="1407" y="476"/>
                  <a:pt x="1406" y="477"/>
                </a:cubicBezTo>
                <a:cubicBezTo>
                  <a:pt x="1405" y="477"/>
                  <a:pt x="1402" y="476"/>
                  <a:pt x="1401" y="478"/>
                </a:cubicBezTo>
                <a:cubicBezTo>
                  <a:pt x="1400" y="479"/>
                  <a:pt x="1399" y="480"/>
                  <a:pt x="1398" y="481"/>
                </a:cubicBezTo>
                <a:cubicBezTo>
                  <a:pt x="1396" y="482"/>
                  <a:pt x="1397" y="482"/>
                  <a:pt x="1394" y="481"/>
                </a:cubicBezTo>
                <a:cubicBezTo>
                  <a:pt x="1391" y="480"/>
                  <a:pt x="1391" y="476"/>
                  <a:pt x="1391" y="476"/>
                </a:cubicBezTo>
                <a:cubicBezTo>
                  <a:pt x="1390" y="475"/>
                  <a:pt x="1388" y="473"/>
                  <a:pt x="1389" y="473"/>
                </a:cubicBezTo>
                <a:cubicBezTo>
                  <a:pt x="1389" y="473"/>
                  <a:pt x="1389" y="473"/>
                  <a:pt x="1389" y="472"/>
                </a:cubicBezTo>
                <a:cubicBezTo>
                  <a:pt x="1389" y="471"/>
                  <a:pt x="1388" y="470"/>
                  <a:pt x="1387" y="469"/>
                </a:cubicBezTo>
                <a:cubicBezTo>
                  <a:pt x="1385" y="467"/>
                  <a:pt x="1381" y="469"/>
                  <a:pt x="1381" y="468"/>
                </a:cubicBezTo>
                <a:cubicBezTo>
                  <a:pt x="1379" y="470"/>
                  <a:pt x="1380" y="469"/>
                  <a:pt x="1375" y="470"/>
                </a:cubicBezTo>
                <a:cubicBezTo>
                  <a:pt x="1371" y="471"/>
                  <a:pt x="1373" y="468"/>
                  <a:pt x="1369" y="469"/>
                </a:cubicBezTo>
                <a:cubicBezTo>
                  <a:pt x="1368" y="469"/>
                  <a:pt x="1363" y="472"/>
                  <a:pt x="1366" y="467"/>
                </a:cubicBezTo>
                <a:cubicBezTo>
                  <a:pt x="1366" y="466"/>
                  <a:pt x="1367" y="466"/>
                  <a:pt x="1367" y="464"/>
                </a:cubicBezTo>
                <a:cubicBezTo>
                  <a:pt x="1366" y="461"/>
                  <a:pt x="1368" y="461"/>
                  <a:pt x="1368" y="458"/>
                </a:cubicBezTo>
                <a:cubicBezTo>
                  <a:pt x="1367" y="456"/>
                  <a:pt x="1368" y="455"/>
                  <a:pt x="1368" y="454"/>
                </a:cubicBezTo>
                <a:cubicBezTo>
                  <a:pt x="1368" y="454"/>
                  <a:pt x="1366" y="454"/>
                  <a:pt x="1366" y="454"/>
                </a:cubicBezTo>
                <a:cubicBezTo>
                  <a:pt x="1364" y="455"/>
                  <a:pt x="1365" y="453"/>
                  <a:pt x="1364" y="452"/>
                </a:cubicBezTo>
                <a:cubicBezTo>
                  <a:pt x="1364" y="452"/>
                  <a:pt x="1360" y="452"/>
                  <a:pt x="1363" y="448"/>
                </a:cubicBezTo>
                <a:cubicBezTo>
                  <a:pt x="1364" y="446"/>
                  <a:pt x="1363" y="446"/>
                  <a:pt x="1363" y="444"/>
                </a:cubicBezTo>
                <a:cubicBezTo>
                  <a:pt x="1363" y="441"/>
                  <a:pt x="1366" y="443"/>
                  <a:pt x="1367" y="440"/>
                </a:cubicBezTo>
                <a:cubicBezTo>
                  <a:pt x="1368" y="436"/>
                  <a:pt x="1368" y="436"/>
                  <a:pt x="1370" y="433"/>
                </a:cubicBezTo>
                <a:cubicBezTo>
                  <a:pt x="1370" y="431"/>
                  <a:pt x="1372" y="426"/>
                  <a:pt x="1372" y="425"/>
                </a:cubicBezTo>
                <a:cubicBezTo>
                  <a:pt x="1372" y="423"/>
                  <a:pt x="1370" y="415"/>
                  <a:pt x="1370" y="414"/>
                </a:cubicBezTo>
                <a:cubicBezTo>
                  <a:pt x="1371" y="411"/>
                  <a:pt x="1370" y="412"/>
                  <a:pt x="1373" y="410"/>
                </a:cubicBezTo>
                <a:cubicBezTo>
                  <a:pt x="1373" y="410"/>
                  <a:pt x="1371" y="410"/>
                  <a:pt x="1371" y="409"/>
                </a:cubicBezTo>
                <a:cubicBezTo>
                  <a:pt x="1371" y="407"/>
                  <a:pt x="1371" y="407"/>
                  <a:pt x="1373" y="405"/>
                </a:cubicBezTo>
                <a:cubicBezTo>
                  <a:pt x="1370" y="405"/>
                  <a:pt x="1370" y="405"/>
                  <a:pt x="1370" y="405"/>
                </a:cubicBezTo>
                <a:cubicBezTo>
                  <a:pt x="1370" y="405"/>
                  <a:pt x="1368" y="403"/>
                  <a:pt x="1368" y="403"/>
                </a:cubicBezTo>
                <a:cubicBezTo>
                  <a:pt x="1368" y="402"/>
                  <a:pt x="1369" y="400"/>
                  <a:pt x="1369" y="400"/>
                </a:cubicBezTo>
                <a:cubicBezTo>
                  <a:pt x="1373" y="398"/>
                  <a:pt x="1372" y="398"/>
                  <a:pt x="1376" y="398"/>
                </a:cubicBezTo>
                <a:cubicBezTo>
                  <a:pt x="1377" y="397"/>
                  <a:pt x="1377" y="397"/>
                  <a:pt x="1377" y="397"/>
                </a:cubicBezTo>
                <a:cubicBezTo>
                  <a:pt x="1378" y="396"/>
                  <a:pt x="1376" y="391"/>
                  <a:pt x="1389" y="395"/>
                </a:cubicBezTo>
                <a:cubicBezTo>
                  <a:pt x="1393" y="396"/>
                  <a:pt x="1396" y="394"/>
                  <a:pt x="1402" y="395"/>
                </a:cubicBezTo>
                <a:cubicBezTo>
                  <a:pt x="1405" y="396"/>
                  <a:pt x="1415" y="397"/>
                  <a:pt x="1417" y="397"/>
                </a:cubicBezTo>
                <a:cubicBezTo>
                  <a:pt x="1420" y="396"/>
                  <a:pt x="1420" y="396"/>
                  <a:pt x="1420" y="396"/>
                </a:cubicBezTo>
                <a:cubicBezTo>
                  <a:pt x="1420" y="396"/>
                  <a:pt x="1424" y="398"/>
                  <a:pt x="1424" y="398"/>
                </a:cubicBezTo>
                <a:cubicBezTo>
                  <a:pt x="1424" y="398"/>
                  <a:pt x="1428" y="397"/>
                  <a:pt x="1428" y="397"/>
                </a:cubicBezTo>
                <a:cubicBezTo>
                  <a:pt x="1434" y="397"/>
                  <a:pt x="1431" y="399"/>
                  <a:pt x="1438" y="397"/>
                </a:cubicBezTo>
                <a:cubicBezTo>
                  <a:pt x="1438" y="396"/>
                  <a:pt x="1438" y="396"/>
                  <a:pt x="1438" y="396"/>
                </a:cubicBezTo>
                <a:cubicBezTo>
                  <a:pt x="1441" y="393"/>
                  <a:pt x="1441" y="393"/>
                  <a:pt x="1441" y="393"/>
                </a:cubicBezTo>
                <a:cubicBezTo>
                  <a:pt x="1441" y="393"/>
                  <a:pt x="1441" y="393"/>
                  <a:pt x="1441" y="392"/>
                </a:cubicBezTo>
                <a:cubicBezTo>
                  <a:pt x="1441" y="392"/>
                  <a:pt x="1440" y="391"/>
                  <a:pt x="1440" y="391"/>
                </a:cubicBezTo>
                <a:cubicBezTo>
                  <a:pt x="1440" y="390"/>
                  <a:pt x="1441" y="388"/>
                  <a:pt x="1442" y="387"/>
                </a:cubicBezTo>
                <a:cubicBezTo>
                  <a:pt x="1443" y="384"/>
                  <a:pt x="1441" y="385"/>
                  <a:pt x="1444" y="384"/>
                </a:cubicBezTo>
                <a:cubicBezTo>
                  <a:pt x="1444" y="383"/>
                  <a:pt x="1444" y="383"/>
                  <a:pt x="1444" y="383"/>
                </a:cubicBezTo>
                <a:cubicBezTo>
                  <a:pt x="1442" y="382"/>
                  <a:pt x="1442" y="382"/>
                  <a:pt x="1442" y="382"/>
                </a:cubicBezTo>
                <a:cubicBezTo>
                  <a:pt x="1442" y="382"/>
                  <a:pt x="1443" y="381"/>
                  <a:pt x="1443" y="380"/>
                </a:cubicBezTo>
                <a:cubicBezTo>
                  <a:pt x="1443" y="379"/>
                  <a:pt x="1443" y="375"/>
                  <a:pt x="1443" y="374"/>
                </a:cubicBezTo>
                <a:cubicBezTo>
                  <a:pt x="1445" y="372"/>
                  <a:pt x="1445" y="373"/>
                  <a:pt x="1447" y="374"/>
                </a:cubicBezTo>
                <a:cubicBezTo>
                  <a:pt x="1447" y="373"/>
                  <a:pt x="1444" y="372"/>
                  <a:pt x="1443" y="371"/>
                </a:cubicBezTo>
                <a:cubicBezTo>
                  <a:pt x="1443" y="369"/>
                  <a:pt x="1442" y="370"/>
                  <a:pt x="1442" y="368"/>
                </a:cubicBezTo>
                <a:cubicBezTo>
                  <a:pt x="1443" y="367"/>
                  <a:pt x="1444" y="369"/>
                  <a:pt x="1444" y="369"/>
                </a:cubicBezTo>
                <a:cubicBezTo>
                  <a:pt x="1445" y="368"/>
                  <a:pt x="1444" y="368"/>
                  <a:pt x="1445" y="368"/>
                </a:cubicBezTo>
                <a:cubicBezTo>
                  <a:pt x="1444" y="367"/>
                  <a:pt x="1444" y="367"/>
                  <a:pt x="1444" y="367"/>
                </a:cubicBezTo>
                <a:cubicBezTo>
                  <a:pt x="1443" y="367"/>
                  <a:pt x="1440" y="366"/>
                  <a:pt x="1440" y="365"/>
                </a:cubicBezTo>
                <a:cubicBezTo>
                  <a:pt x="1440" y="365"/>
                  <a:pt x="1444" y="365"/>
                  <a:pt x="1444" y="365"/>
                </a:cubicBezTo>
                <a:cubicBezTo>
                  <a:pt x="1444" y="365"/>
                  <a:pt x="1444" y="365"/>
                  <a:pt x="1444" y="365"/>
                </a:cubicBezTo>
                <a:cubicBezTo>
                  <a:pt x="1444" y="365"/>
                  <a:pt x="1442" y="365"/>
                  <a:pt x="1442" y="365"/>
                </a:cubicBezTo>
                <a:cubicBezTo>
                  <a:pt x="1441" y="363"/>
                  <a:pt x="1441" y="363"/>
                  <a:pt x="1439" y="363"/>
                </a:cubicBezTo>
                <a:cubicBezTo>
                  <a:pt x="1439" y="363"/>
                  <a:pt x="1438" y="362"/>
                  <a:pt x="1438" y="361"/>
                </a:cubicBezTo>
                <a:cubicBezTo>
                  <a:pt x="1438" y="361"/>
                  <a:pt x="1434" y="358"/>
                  <a:pt x="1435" y="357"/>
                </a:cubicBezTo>
                <a:cubicBezTo>
                  <a:pt x="1436" y="356"/>
                  <a:pt x="1437" y="357"/>
                  <a:pt x="1437" y="357"/>
                </a:cubicBezTo>
                <a:cubicBezTo>
                  <a:pt x="1436" y="356"/>
                  <a:pt x="1436" y="356"/>
                  <a:pt x="1436" y="355"/>
                </a:cubicBezTo>
                <a:cubicBezTo>
                  <a:pt x="1435" y="355"/>
                  <a:pt x="1435" y="355"/>
                  <a:pt x="1435" y="355"/>
                </a:cubicBezTo>
                <a:cubicBezTo>
                  <a:pt x="1433" y="354"/>
                  <a:pt x="1432" y="354"/>
                  <a:pt x="1434" y="353"/>
                </a:cubicBezTo>
                <a:cubicBezTo>
                  <a:pt x="1432" y="351"/>
                  <a:pt x="1433" y="352"/>
                  <a:pt x="1431" y="352"/>
                </a:cubicBezTo>
                <a:cubicBezTo>
                  <a:pt x="1430" y="351"/>
                  <a:pt x="1430" y="351"/>
                  <a:pt x="1430" y="351"/>
                </a:cubicBezTo>
                <a:cubicBezTo>
                  <a:pt x="1428" y="351"/>
                  <a:pt x="1428" y="352"/>
                  <a:pt x="1428" y="350"/>
                </a:cubicBezTo>
                <a:cubicBezTo>
                  <a:pt x="1425" y="349"/>
                  <a:pt x="1423" y="349"/>
                  <a:pt x="1421" y="347"/>
                </a:cubicBezTo>
                <a:cubicBezTo>
                  <a:pt x="1418" y="348"/>
                  <a:pt x="1418" y="348"/>
                  <a:pt x="1416" y="347"/>
                </a:cubicBezTo>
                <a:cubicBezTo>
                  <a:pt x="1415" y="347"/>
                  <a:pt x="1415" y="346"/>
                  <a:pt x="1415" y="345"/>
                </a:cubicBezTo>
                <a:cubicBezTo>
                  <a:pt x="1415" y="344"/>
                  <a:pt x="1417" y="345"/>
                  <a:pt x="1418" y="344"/>
                </a:cubicBezTo>
                <a:cubicBezTo>
                  <a:pt x="1418" y="343"/>
                  <a:pt x="1418" y="343"/>
                  <a:pt x="1418" y="343"/>
                </a:cubicBezTo>
                <a:cubicBezTo>
                  <a:pt x="1417" y="343"/>
                  <a:pt x="1416" y="342"/>
                  <a:pt x="1415" y="342"/>
                </a:cubicBezTo>
                <a:cubicBezTo>
                  <a:pt x="1414" y="342"/>
                  <a:pt x="1413" y="341"/>
                  <a:pt x="1413" y="341"/>
                </a:cubicBezTo>
                <a:cubicBezTo>
                  <a:pt x="1415" y="340"/>
                  <a:pt x="1414" y="340"/>
                  <a:pt x="1415" y="339"/>
                </a:cubicBezTo>
                <a:cubicBezTo>
                  <a:pt x="1415" y="339"/>
                  <a:pt x="1417" y="339"/>
                  <a:pt x="1418" y="339"/>
                </a:cubicBezTo>
                <a:cubicBezTo>
                  <a:pt x="1419" y="338"/>
                  <a:pt x="1420" y="337"/>
                  <a:pt x="1421" y="337"/>
                </a:cubicBezTo>
                <a:cubicBezTo>
                  <a:pt x="1424" y="337"/>
                  <a:pt x="1423" y="338"/>
                  <a:pt x="1425" y="336"/>
                </a:cubicBezTo>
                <a:cubicBezTo>
                  <a:pt x="1425" y="336"/>
                  <a:pt x="1430" y="337"/>
                  <a:pt x="1430" y="337"/>
                </a:cubicBezTo>
                <a:cubicBezTo>
                  <a:pt x="1431" y="337"/>
                  <a:pt x="1431" y="340"/>
                  <a:pt x="1431" y="340"/>
                </a:cubicBezTo>
                <a:cubicBezTo>
                  <a:pt x="1433" y="339"/>
                  <a:pt x="1433" y="339"/>
                  <a:pt x="1433" y="339"/>
                </a:cubicBezTo>
                <a:cubicBezTo>
                  <a:pt x="1434" y="339"/>
                  <a:pt x="1436" y="340"/>
                  <a:pt x="1437" y="339"/>
                </a:cubicBezTo>
                <a:cubicBezTo>
                  <a:pt x="1438" y="338"/>
                  <a:pt x="1439" y="339"/>
                  <a:pt x="1443" y="338"/>
                </a:cubicBezTo>
                <a:cubicBezTo>
                  <a:pt x="1442" y="337"/>
                  <a:pt x="1442" y="337"/>
                  <a:pt x="1442" y="337"/>
                </a:cubicBezTo>
                <a:cubicBezTo>
                  <a:pt x="1442" y="336"/>
                  <a:pt x="1442" y="333"/>
                  <a:pt x="1442" y="332"/>
                </a:cubicBezTo>
                <a:cubicBezTo>
                  <a:pt x="1442" y="331"/>
                  <a:pt x="1438" y="327"/>
                  <a:pt x="1439" y="327"/>
                </a:cubicBezTo>
                <a:cubicBezTo>
                  <a:pt x="1445" y="327"/>
                  <a:pt x="1445" y="327"/>
                  <a:pt x="1445" y="327"/>
                </a:cubicBezTo>
                <a:cubicBezTo>
                  <a:pt x="1445" y="326"/>
                  <a:pt x="1446" y="328"/>
                  <a:pt x="1446" y="328"/>
                </a:cubicBezTo>
                <a:cubicBezTo>
                  <a:pt x="1446" y="329"/>
                  <a:pt x="1446" y="329"/>
                  <a:pt x="1446" y="330"/>
                </a:cubicBezTo>
                <a:cubicBezTo>
                  <a:pt x="1448" y="331"/>
                  <a:pt x="1448" y="331"/>
                  <a:pt x="1448" y="331"/>
                </a:cubicBezTo>
                <a:cubicBezTo>
                  <a:pt x="1453" y="331"/>
                  <a:pt x="1453" y="331"/>
                  <a:pt x="1453" y="331"/>
                </a:cubicBezTo>
                <a:cubicBezTo>
                  <a:pt x="1454" y="331"/>
                  <a:pt x="1455" y="331"/>
                  <a:pt x="1455" y="332"/>
                </a:cubicBezTo>
                <a:cubicBezTo>
                  <a:pt x="1458" y="330"/>
                  <a:pt x="1457" y="331"/>
                  <a:pt x="1459" y="330"/>
                </a:cubicBezTo>
                <a:cubicBezTo>
                  <a:pt x="1457" y="329"/>
                  <a:pt x="1458" y="329"/>
                  <a:pt x="1458" y="327"/>
                </a:cubicBezTo>
                <a:cubicBezTo>
                  <a:pt x="1459" y="327"/>
                  <a:pt x="1461" y="325"/>
                  <a:pt x="1461" y="325"/>
                </a:cubicBezTo>
                <a:cubicBezTo>
                  <a:pt x="1465" y="323"/>
                  <a:pt x="1467" y="323"/>
                  <a:pt x="1468" y="323"/>
                </a:cubicBezTo>
                <a:cubicBezTo>
                  <a:pt x="1469" y="322"/>
                  <a:pt x="1470" y="322"/>
                  <a:pt x="1470" y="321"/>
                </a:cubicBezTo>
                <a:cubicBezTo>
                  <a:pt x="1470" y="320"/>
                  <a:pt x="1469" y="318"/>
                  <a:pt x="1469" y="317"/>
                </a:cubicBezTo>
                <a:cubicBezTo>
                  <a:pt x="1470" y="313"/>
                  <a:pt x="1469" y="314"/>
                  <a:pt x="1473" y="312"/>
                </a:cubicBezTo>
                <a:close/>
                <a:moveTo>
                  <a:pt x="1639" y="441"/>
                </a:moveTo>
                <a:cubicBezTo>
                  <a:pt x="1638" y="440"/>
                  <a:pt x="1638" y="440"/>
                  <a:pt x="1640" y="440"/>
                </a:cubicBezTo>
                <a:cubicBezTo>
                  <a:pt x="1639" y="439"/>
                  <a:pt x="1638" y="440"/>
                  <a:pt x="1637" y="440"/>
                </a:cubicBezTo>
                <a:cubicBezTo>
                  <a:pt x="1638" y="440"/>
                  <a:pt x="1638" y="441"/>
                  <a:pt x="1639" y="441"/>
                </a:cubicBezTo>
                <a:close/>
                <a:moveTo>
                  <a:pt x="1667" y="449"/>
                </a:moveTo>
                <a:cubicBezTo>
                  <a:pt x="1666" y="449"/>
                  <a:pt x="1665" y="449"/>
                  <a:pt x="1664" y="450"/>
                </a:cubicBezTo>
                <a:cubicBezTo>
                  <a:pt x="1665" y="452"/>
                  <a:pt x="1668" y="449"/>
                  <a:pt x="1669" y="452"/>
                </a:cubicBezTo>
                <a:cubicBezTo>
                  <a:pt x="1671" y="452"/>
                  <a:pt x="1671" y="452"/>
                  <a:pt x="1671" y="452"/>
                </a:cubicBezTo>
                <a:cubicBezTo>
                  <a:pt x="1670" y="451"/>
                  <a:pt x="1670" y="451"/>
                  <a:pt x="1669" y="450"/>
                </a:cubicBezTo>
                <a:cubicBezTo>
                  <a:pt x="1669" y="450"/>
                  <a:pt x="1666" y="450"/>
                  <a:pt x="1666" y="450"/>
                </a:cubicBezTo>
                <a:cubicBezTo>
                  <a:pt x="1666" y="450"/>
                  <a:pt x="1667" y="449"/>
                  <a:pt x="1667" y="449"/>
                </a:cubicBezTo>
                <a:close/>
                <a:moveTo>
                  <a:pt x="2433" y="735"/>
                </a:moveTo>
                <a:cubicBezTo>
                  <a:pt x="2433" y="735"/>
                  <a:pt x="2433" y="735"/>
                  <a:pt x="2433" y="735"/>
                </a:cubicBezTo>
                <a:cubicBezTo>
                  <a:pt x="2433" y="735"/>
                  <a:pt x="2433" y="735"/>
                  <a:pt x="2433" y="735"/>
                </a:cubicBezTo>
                <a:cubicBezTo>
                  <a:pt x="2433" y="735"/>
                  <a:pt x="2433" y="735"/>
                  <a:pt x="2433" y="735"/>
                </a:cubicBezTo>
                <a:cubicBezTo>
                  <a:pt x="2433" y="735"/>
                  <a:pt x="2433" y="735"/>
                  <a:pt x="2433" y="735"/>
                </a:cubicBezTo>
                <a:close/>
                <a:moveTo>
                  <a:pt x="1845" y="721"/>
                </a:moveTo>
                <a:cubicBezTo>
                  <a:pt x="1845" y="721"/>
                  <a:pt x="1845" y="721"/>
                  <a:pt x="1844" y="721"/>
                </a:cubicBezTo>
                <a:cubicBezTo>
                  <a:pt x="1845" y="721"/>
                  <a:pt x="1845" y="722"/>
                  <a:pt x="1845" y="722"/>
                </a:cubicBezTo>
                <a:cubicBezTo>
                  <a:pt x="1845" y="722"/>
                  <a:pt x="1845" y="722"/>
                  <a:pt x="1845" y="722"/>
                </a:cubicBezTo>
                <a:cubicBezTo>
                  <a:pt x="1845" y="722"/>
                  <a:pt x="1845" y="722"/>
                  <a:pt x="1845" y="721"/>
                </a:cubicBezTo>
                <a:close/>
                <a:moveTo>
                  <a:pt x="1799" y="1030"/>
                </a:moveTo>
                <a:cubicBezTo>
                  <a:pt x="1798" y="1025"/>
                  <a:pt x="1796" y="1027"/>
                  <a:pt x="1796" y="1019"/>
                </a:cubicBezTo>
                <a:cubicBezTo>
                  <a:pt x="1795" y="1013"/>
                  <a:pt x="1793" y="1011"/>
                  <a:pt x="1790" y="1007"/>
                </a:cubicBezTo>
                <a:cubicBezTo>
                  <a:pt x="1790" y="1007"/>
                  <a:pt x="1789" y="1007"/>
                  <a:pt x="1788" y="1007"/>
                </a:cubicBezTo>
                <a:cubicBezTo>
                  <a:pt x="1789" y="1008"/>
                  <a:pt x="1792" y="1014"/>
                  <a:pt x="1792" y="1014"/>
                </a:cubicBezTo>
                <a:cubicBezTo>
                  <a:pt x="1792" y="1018"/>
                  <a:pt x="1793" y="1030"/>
                  <a:pt x="1792" y="1033"/>
                </a:cubicBezTo>
                <a:cubicBezTo>
                  <a:pt x="1791" y="1038"/>
                  <a:pt x="1790" y="1037"/>
                  <a:pt x="1792" y="1041"/>
                </a:cubicBezTo>
                <a:cubicBezTo>
                  <a:pt x="1792" y="1043"/>
                  <a:pt x="1793" y="1049"/>
                  <a:pt x="1793" y="1050"/>
                </a:cubicBezTo>
                <a:cubicBezTo>
                  <a:pt x="1795" y="1059"/>
                  <a:pt x="1795" y="1059"/>
                  <a:pt x="1795" y="1059"/>
                </a:cubicBezTo>
                <a:cubicBezTo>
                  <a:pt x="1798" y="1057"/>
                  <a:pt x="1797" y="1058"/>
                  <a:pt x="1800" y="1060"/>
                </a:cubicBezTo>
                <a:cubicBezTo>
                  <a:pt x="1800" y="1057"/>
                  <a:pt x="1800" y="1057"/>
                  <a:pt x="1800" y="1057"/>
                </a:cubicBezTo>
                <a:cubicBezTo>
                  <a:pt x="1797" y="1054"/>
                  <a:pt x="1797" y="1054"/>
                  <a:pt x="1797" y="1054"/>
                </a:cubicBezTo>
                <a:cubicBezTo>
                  <a:pt x="1796" y="1050"/>
                  <a:pt x="1796" y="1050"/>
                  <a:pt x="1796" y="1045"/>
                </a:cubicBezTo>
                <a:cubicBezTo>
                  <a:pt x="1796" y="1042"/>
                  <a:pt x="1796" y="1039"/>
                  <a:pt x="1796" y="1038"/>
                </a:cubicBezTo>
                <a:cubicBezTo>
                  <a:pt x="1798" y="1034"/>
                  <a:pt x="1798" y="1034"/>
                  <a:pt x="1798" y="1034"/>
                </a:cubicBezTo>
                <a:cubicBezTo>
                  <a:pt x="1799" y="1032"/>
                  <a:pt x="1799" y="1032"/>
                  <a:pt x="1799" y="1030"/>
                </a:cubicBezTo>
                <a:cubicBezTo>
                  <a:pt x="1799" y="1030"/>
                  <a:pt x="1799" y="1030"/>
                  <a:pt x="1799" y="1030"/>
                </a:cubicBezTo>
                <a:close/>
                <a:moveTo>
                  <a:pt x="1767" y="918"/>
                </a:moveTo>
                <a:cubicBezTo>
                  <a:pt x="1767" y="924"/>
                  <a:pt x="1767" y="924"/>
                  <a:pt x="1767" y="924"/>
                </a:cubicBezTo>
                <a:cubicBezTo>
                  <a:pt x="1768" y="926"/>
                  <a:pt x="1768" y="926"/>
                  <a:pt x="1768" y="926"/>
                </a:cubicBezTo>
                <a:cubicBezTo>
                  <a:pt x="1769" y="927"/>
                  <a:pt x="1771" y="928"/>
                  <a:pt x="1771" y="927"/>
                </a:cubicBezTo>
                <a:cubicBezTo>
                  <a:pt x="1772" y="925"/>
                  <a:pt x="1773" y="923"/>
                  <a:pt x="1774" y="924"/>
                </a:cubicBezTo>
                <a:cubicBezTo>
                  <a:pt x="1778" y="924"/>
                  <a:pt x="1777" y="924"/>
                  <a:pt x="1781" y="923"/>
                </a:cubicBezTo>
                <a:cubicBezTo>
                  <a:pt x="1782" y="923"/>
                  <a:pt x="1783" y="924"/>
                  <a:pt x="1783" y="924"/>
                </a:cubicBezTo>
                <a:cubicBezTo>
                  <a:pt x="1787" y="921"/>
                  <a:pt x="1787" y="921"/>
                  <a:pt x="1787" y="921"/>
                </a:cubicBezTo>
                <a:cubicBezTo>
                  <a:pt x="1787" y="920"/>
                  <a:pt x="1787" y="920"/>
                  <a:pt x="1787" y="920"/>
                </a:cubicBezTo>
                <a:cubicBezTo>
                  <a:pt x="1784" y="920"/>
                  <a:pt x="1784" y="920"/>
                  <a:pt x="1784" y="920"/>
                </a:cubicBezTo>
                <a:cubicBezTo>
                  <a:pt x="1783" y="920"/>
                  <a:pt x="1784" y="916"/>
                  <a:pt x="1785" y="916"/>
                </a:cubicBezTo>
                <a:cubicBezTo>
                  <a:pt x="1786" y="916"/>
                  <a:pt x="1788" y="914"/>
                  <a:pt x="1789" y="913"/>
                </a:cubicBezTo>
                <a:cubicBezTo>
                  <a:pt x="1791" y="909"/>
                  <a:pt x="1791" y="909"/>
                  <a:pt x="1791" y="909"/>
                </a:cubicBezTo>
                <a:cubicBezTo>
                  <a:pt x="1791" y="908"/>
                  <a:pt x="1792" y="907"/>
                  <a:pt x="1792" y="907"/>
                </a:cubicBezTo>
                <a:cubicBezTo>
                  <a:pt x="1792" y="907"/>
                  <a:pt x="1789" y="904"/>
                  <a:pt x="1790" y="904"/>
                </a:cubicBezTo>
                <a:cubicBezTo>
                  <a:pt x="1792" y="902"/>
                  <a:pt x="1793" y="900"/>
                  <a:pt x="1794" y="902"/>
                </a:cubicBezTo>
                <a:cubicBezTo>
                  <a:pt x="1795" y="901"/>
                  <a:pt x="1797" y="901"/>
                  <a:pt x="1798" y="901"/>
                </a:cubicBezTo>
                <a:cubicBezTo>
                  <a:pt x="1798" y="899"/>
                  <a:pt x="1798" y="899"/>
                  <a:pt x="1798" y="899"/>
                </a:cubicBezTo>
                <a:cubicBezTo>
                  <a:pt x="1797" y="899"/>
                  <a:pt x="1797" y="898"/>
                  <a:pt x="1797" y="898"/>
                </a:cubicBezTo>
                <a:cubicBezTo>
                  <a:pt x="1796" y="898"/>
                  <a:pt x="1795" y="900"/>
                  <a:pt x="1793" y="900"/>
                </a:cubicBezTo>
                <a:cubicBezTo>
                  <a:pt x="1792" y="900"/>
                  <a:pt x="1789" y="896"/>
                  <a:pt x="1789" y="895"/>
                </a:cubicBezTo>
                <a:cubicBezTo>
                  <a:pt x="1788" y="895"/>
                  <a:pt x="1788" y="895"/>
                  <a:pt x="1788" y="895"/>
                </a:cubicBezTo>
                <a:cubicBezTo>
                  <a:pt x="1786" y="894"/>
                  <a:pt x="1786" y="894"/>
                  <a:pt x="1784" y="892"/>
                </a:cubicBezTo>
                <a:cubicBezTo>
                  <a:pt x="1781" y="893"/>
                  <a:pt x="1778" y="894"/>
                  <a:pt x="1775" y="896"/>
                </a:cubicBezTo>
                <a:cubicBezTo>
                  <a:pt x="1772" y="898"/>
                  <a:pt x="1771" y="895"/>
                  <a:pt x="1771" y="898"/>
                </a:cubicBezTo>
                <a:cubicBezTo>
                  <a:pt x="1771" y="901"/>
                  <a:pt x="1770" y="902"/>
                  <a:pt x="1768" y="903"/>
                </a:cubicBezTo>
                <a:cubicBezTo>
                  <a:pt x="1768" y="903"/>
                  <a:pt x="1770" y="907"/>
                  <a:pt x="1770" y="908"/>
                </a:cubicBezTo>
                <a:cubicBezTo>
                  <a:pt x="1767" y="913"/>
                  <a:pt x="1768" y="911"/>
                  <a:pt x="1767" y="918"/>
                </a:cubicBezTo>
                <a:close/>
                <a:moveTo>
                  <a:pt x="1764" y="995"/>
                </a:moveTo>
                <a:cubicBezTo>
                  <a:pt x="1761" y="994"/>
                  <a:pt x="1761" y="994"/>
                  <a:pt x="1761" y="994"/>
                </a:cubicBezTo>
                <a:cubicBezTo>
                  <a:pt x="1761" y="994"/>
                  <a:pt x="1756" y="983"/>
                  <a:pt x="1755" y="982"/>
                </a:cubicBezTo>
                <a:cubicBezTo>
                  <a:pt x="1755" y="978"/>
                  <a:pt x="1755" y="978"/>
                  <a:pt x="1755" y="978"/>
                </a:cubicBezTo>
                <a:cubicBezTo>
                  <a:pt x="1755" y="975"/>
                  <a:pt x="1756" y="977"/>
                  <a:pt x="1752" y="972"/>
                </a:cubicBezTo>
                <a:cubicBezTo>
                  <a:pt x="1750" y="970"/>
                  <a:pt x="1749" y="971"/>
                  <a:pt x="1749" y="970"/>
                </a:cubicBezTo>
                <a:cubicBezTo>
                  <a:pt x="1747" y="965"/>
                  <a:pt x="1747" y="966"/>
                  <a:pt x="1750" y="964"/>
                </a:cubicBezTo>
                <a:cubicBezTo>
                  <a:pt x="1747" y="959"/>
                  <a:pt x="1747" y="961"/>
                  <a:pt x="1747" y="957"/>
                </a:cubicBezTo>
                <a:cubicBezTo>
                  <a:pt x="1747" y="957"/>
                  <a:pt x="1748" y="956"/>
                  <a:pt x="1748" y="955"/>
                </a:cubicBezTo>
                <a:cubicBezTo>
                  <a:pt x="1748" y="954"/>
                  <a:pt x="1744" y="953"/>
                  <a:pt x="1745" y="952"/>
                </a:cubicBezTo>
                <a:cubicBezTo>
                  <a:pt x="1747" y="948"/>
                  <a:pt x="1744" y="950"/>
                  <a:pt x="1747" y="947"/>
                </a:cubicBezTo>
                <a:cubicBezTo>
                  <a:pt x="1745" y="947"/>
                  <a:pt x="1745" y="946"/>
                  <a:pt x="1744" y="945"/>
                </a:cubicBezTo>
                <a:cubicBezTo>
                  <a:pt x="1743" y="940"/>
                  <a:pt x="1743" y="940"/>
                  <a:pt x="1743" y="940"/>
                </a:cubicBezTo>
                <a:cubicBezTo>
                  <a:pt x="1743" y="938"/>
                  <a:pt x="1743" y="938"/>
                  <a:pt x="1743" y="936"/>
                </a:cubicBezTo>
                <a:cubicBezTo>
                  <a:pt x="1742" y="937"/>
                  <a:pt x="1741" y="940"/>
                  <a:pt x="1741" y="941"/>
                </a:cubicBezTo>
                <a:cubicBezTo>
                  <a:pt x="1741" y="945"/>
                  <a:pt x="1741" y="945"/>
                  <a:pt x="1741" y="945"/>
                </a:cubicBezTo>
                <a:cubicBezTo>
                  <a:pt x="1741" y="945"/>
                  <a:pt x="1743" y="946"/>
                  <a:pt x="1743" y="946"/>
                </a:cubicBezTo>
                <a:cubicBezTo>
                  <a:pt x="1742" y="950"/>
                  <a:pt x="1741" y="949"/>
                  <a:pt x="1741" y="950"/>
                </a:cubicBezTo>
                <a:cubicBezTo>
                  <a:pt x="1741" y="955"/>
                  <a:pt x="1741" y="955"/>
                  <a:pt x="1741" y="955"/>
                </a:cubicBezTo>
                <a:cubicBezTo>
                  <a:pt x="1743" y="958"/>
                  <a:pt x="1743" y="958"/>
                  <a:pt x="1743" y="958"/>
                </a:cubicBezTo>
                <a:cubicBezTo>
                  <a:pt x="1744" y="961"/>
                  <a:pt x="1744" y="961"/>
                  <a:pt x="1744" y="961"/>
                </a:cubicBezTo>
                <a:cubicBezTo>
                  <a:pt x="1744" y="962"/>
                  <a:pt x="1743" y="964"/>
                  <a:pt x="1742" y="965"/>
                </a:cubicBezTo>
                <a:cubicBezTo>
                  <a:pt x="1744" y="967"/>
                  <a:pt x="1744" y="967"/>
                  <a:pt x="1744" y="967"/>
                </a:cubicBezTo>
                <a:cubicBezTo>
                  <a:pt x="1744" y="969"/>
                  <a:pt x="1745" y="972"/>
                  <a:pt x="1745" y="974"/>
                </a:cubicBezTo>
                <a:cubicBezTo>
                  <a:pt x="1749" y="978"/>
                  <a:pt x="1749" y="978"/>
                  <a:pt x="1749" y="978"/>
                </a:cubicBezTo>
                <a:cubicBezTo>
                  <a:pt x="1750" y="979"/>
                  <a:pt x="1753" y="980"/>
                  <a:pt x="1753" y="981"/>
                </a:cubicBezTo>
                <a:cubicBezTo>
                  <a:pt x="1753" y="984"/>
                  <a:pt x="1753" y="984"/>
                  <a:pt x="1754" y="987"/>
                </a:cubicBezTo>
                <a:cubicBezTo>
                  <a:pt x="1754" y="988"/>
                  <a:pt x="1756" y="990"/>
                  <a:pt x="1756" y="990"/>
                </a:cubicBezTo>
                <a:cubicBezTo>
                  <a:pt x="1754" y="992"/>
                  <a:pt x="1755" y="992"/>
                  <a:pt x="1755" y="994"/>
                </a:cubicBezTo>
                <a:cubicBezTo>
                  <a:pt x="1758" y="995"/>
                  <a:pt x="1757" y="995"/>
                  <a:pt x="1760" y="997"/>
                </a:cubicBezTo>
                <a:cubicBezTo>
                  <a:pt x="1764" y="995"/>
                  <a:pt x="1764" y="995"/>
                  <a:pt x="1764" y="995"/>
                </a:cubicBezTo>
                <a:close/>
                <a:moveTo>
                  <a:pt x="2349" y="639"/>
                </a:moveTo>
                <a:cubicBezTo>
                  <a:pt x="2348" y="639"/>
                  <a:pt x="2348" y="639"/>
                  <a:pt x="2348" y="639"/>
                </a:cubicBezTo>
                <a:cubicBezTo>
                  <a:pt x="2348" y="639"/>
                  <a:pt x="2348" y="639"/>
                  <a:pt x="2348" y="640"/>
                </a:cubicBezTo>
                <a:cubicBezTo>
                  <a:pt x="2349" y="639"/>
                  <a:pt x="2349" y="639"/>
                  <a:pt x="2349" y="639"/>
                </a:cubicBezTo>
                <a:close/>
                <a:moveTo>
                  <a:pt x="2521" y="783"/>
                </a:moveTo>
                <a:cubicBezTo>
                  <a:pt x="2521" y="782"/>
                  <a:pt x="2520" y="782"/>
                  <a:pt x="2519" y="781"/>
                </a:cubicBezTo>
                <a:cubicBezTo>
                  <a:pt x="2521" y="783"/>
                  <a:pt x="2521" y="783"/>
                  <a:pt x="2521" y="783"/>
                </a:cubicBezTo>
                <a:close/>
                <a:moveTo>
                  <a:pt x="2503" y="777"/>
                </a:moveTo>
                <a:cubicBezTo>
                  <a:pt x="2502" y="777"/>
                  <a:pt x="2502" y="777"/>
                  <a:pt x="2502" y="777"/>
                </a:cubicBezTo>
                <a:cubicBezTo>
                  <a:pt x="2503" y="777"/>
                  <a:pt x="2503" y="777"/>
                  <a:pt x="2503" y="777"/>
                </a:cubicBezTo>
                <a:cubicBezTo>
                  <a:pt x="2503" y="777"/>
                  <a:pt x="2503" y="777"/>
                  <a:pt x="2503" y="777"/>
                </a:cubicBezTo>
                <a:close/>
                <a:moveTo>
                  <a:pt x="2620" y="548"/>
                </a:moveTo>
                <a:cubicBezTo>
                  <a:pt x="2620" y="548"/>
                  <a:pt x="2620" y="549"/>
                  <a:pt x="2620" y="549"/>
                </a:cubicBezTo>
                <a:cubicBezTo>
                  <a:pt x="2621" y="549"/>
                  <a:pt x="2621" y="548"/>
                  <a:pt x="2622" y="548"/>
                </a:cubicBezTo>
                <a:cubicBezTo>
                  <a:pt x="2620" y="548"/>
                  <a:pt x="2620" y="548"/>
                  <a:pt x="2620" y="548"/>
                </a:cubicBezTo>
                <a:close/>
                <a:moveTo>
                  <a:pt x="2676" y="495"/>
                </a:moveTo>
                <a:cubicBezTo>
                  <a:pt x="2676" y="495"/>
                  <a:pt x="2676" y="495"/>
                  <a:pt x="2676" y="496"/>
                </a:cubicBezTo>
                <a:cubicBezTo>
                  <a:pt x="2676" y="496"/>
                  <a:pt x="2676" y="496"/>
                  <a:pt x="2676" y="496"/>
                </a:cubicBezTo>
                <a:cubicBezTo>
                  <a:pt x="2676" y="496"/>
                  <a:pt x="2676" y="496"/>
                  <a:pt x="2676" y="495"/>
                </a:cubicBezTo>
                <a:close/>
                <a:moveTo>
                  <a:pt x="2646" y="280"/>
                </a:moveTo>
                <a:cubicBezTo>
                  <a:pt x="2646" y="280"/>
                  <a:pt x="2646" y="280"/>
                  <a:pt x="2645" y="281"/>
                </a:cubicBezTo>
                <a:cubicBezTo>
                  <a:pt x="2646" y="283"/>
                  <a:pt x="2646" y="282"/>
                  <a:pt x="2646" y="285"/>
                </a:cubicBezTo>
                <a:cubicBezTo>
                  <a:pt x="2646" y="285"/>
                  <a:pt x="2646" y="285"/>
                  <a:pt x="2646" y="285"/>
                </a:cubicBezTo>
                <a:cubicBezTo>
                  <a:pt x="2646" y="280"/>
                  <a:pt x="2646" y="280"/>
                  <a:pt x="2646" y="280"/>
                </a:cubicBezTo>
                <a:cubicBezTo>
                  <a:pt x="2646" y="280"/>
                  <a:pt x="2646" y="280"/>
                  <a:pt x="2646" y="280"/>
                </a:cubicBezTo>
                <a:close/>
                <a:moveTo>
                  <a:pt x="2879" y="153"/>
                </a:moveTo>
                <a:cubicBezTo>
                  <a:pt x="2879" y="153"/>
                  <a:pt x="2879" y="153"/>
                  <a:pt x="2879" y="153"/>
                </a:cubicBezTo>
                <a:cubicBezTo>
                  <a:pt x="2879" y="153"/>
                  <a:pt x="2881" y="155"/>
                  <a:pt x="2881" y="156"/>
                </a:cubicBezTo>
                <a:cubicBezTo>
                  <a:pt x="2883" y="154"/>
                  <a:pt x="2883" y="154"/>
                  <a:pt x="2882" y="152"/>
                </a:cubicBezTo>
                <a:cubicBezTo>
                  <a:pt x="2879" y="153"/>
                  <a:pt x="2879" y="153"/>
                  <a:pt x="2879" y="153"/>
                </a:cubicBezTo>
                <a:close/>
                <a:moveTo>
                  <a:pt x="1993" y="590"/>
                </a:moveTo>
                <a:cubicBezTo>
                  <a:pt x="1993" y="590"/>
                  <a:pt x="1993" y="590"/>
                  <a:pt x="1993" y="590"/>
                </a:cubicBezTo>
                <a:cubicBezTo>
                  <a:pt x="1996" y="588"/>
                  <a:pt x="1996" y="588"/>
                  <a:pt x="1996" y="588"/>
                </a:cubicBezTo>
                <a:cubicBezTo>
                  <a:pt x="1995" y="587"/>
                  <a:pt x="1995" y="587"/>
                  <a:pt x="1995" y="587"/>
                </a:cubicBezTo>
                <a:cubicBezTo>
                  <a:pt x="1993" y="590"/>
                  <a:pt x="1993" y="590"/>
                  <a:pt x="1993" y="590"/>
                </a:cubicBezTo>
                <a:close/>
                <a:moveTo>
                  <a:pt x="1917" y="554"/>
                </a:moveTo>
                <a:cubicBezTo>
                  <a:pt x="1917" y="554"/>
                  <a:pt x="1918" y="554"/>
                  <a:pt x="1918" y="554"/>
                </a:cubicBezTo>
                <a:cubicBezTo>
                  <a:pt x="1916" y="553"/>
                  <a:pt x="1916" y="553"/>
                  <a:pt x="1916" y="553"/>
                </a:cubicBezTo>
                <a:cubicBezTo>
                  <a:pt x="1916" y="554"/>
                  <a:pt x="1917" y="555"/>
                  <a:pt x="1917" y="555"/>
                </a:cubicBezTo>
                <a:cubicBezTo>
                  <a:pt x="1917" y="555"/>
                  <a:pt x="1917" y="555"/>
                  <a:pt x="1917" y="555"/>
                </a:cubicBezTo>
                <a:cubicBezTo>
                  <a:pt x="1917" y="555"/>
                  <a:pt x="1917" y="554"/>
                  <a:pt x="1917" y="554"/>
                </a:cubicBezTo>
                <a:close/>
                <a:moveTo>
                  <a:pt x="1882" y="383"/>
                </a:moveTo>
                <a:cubicBezTo>
                  <a:pt x="1881" y="386"/>
                  <a:pt x="1881" y="386"/>
                  <a:pt x="1881" y="386"/>
                </a:cubicBezTo>
                <a:cubicBezTo>
                  <a:pt x="1889" y="392"/>
                  <a:pt x="1889" y="392"/>
                  <a:pt x="1889" y="392"/>
                </a:cubicBezTo>
                <a:cubicBezTo>
                  <a:pt x="1889" y="392"/>
                  <a:pt x="1890" y="401"/>
                  <a:pt x="1890" y="402"/>
                </a:cubicBezTo>
                <a:cubicBezTo>
                  <a:pt x="1891" y="404"/>
                  <a:pt x="1898" y="411"/>
                  <a:pt x="1902" y="416"/>
                </a:cubicBezTo>
                <a:cubicBezTo>
                  <a:pt x="1904" y="416"/>
                  <a:pt x="1904" y="416"/>
                  <a:pt x="1904" y="416"/>
                </a:cubicBezTo>
                <a:cubicBezTo>
                  <a:pt x="1906" y="418"/>
                  <a:pt x="1906" y="418"/>
                  <a:pt x="1906" y="418"/>
                </a:cubicBezTo>
                <a:cubicBezTo>
                  <a:pt x="1908" y="422"/>
                  <a:pt x="1908" y="422"/>
                  <a:pt x="1908" y="422"/>
                </a:cubicBezTo>
                <a:cubicBezTo>
                  <a:pt x="1909" y="424"/>
                  <a:pt x="1914" y="429"/>
                  <a:pt x="1914" y="430"/>
                </a:cubicBezTo>
                <a:cubicBezTo>
                  <a:pt x="1914" y="430"/>
                  <a:pt x="1915" y="430"/>
                  <a:pt x="1915" y="430"/>
                </a:cubicBezTo>
                <a:cubicBezTo>
                  <a:pt x="1916" y="430"/>
                  <a:pt x="1924" y="432"/>
                  <a:pt x="1923" y="433"/>
                </a:cubicBezTo>
                <a:cubicBezTo>
                  <a:pt x="1922" y="436"/>
                  <a:pt x="1923" y="434"/>
                  <a:pt x="1918" y="435"/>
                </a:cubicBezTo>
                <a:cubicBezTo>
                  <a:pt x="1914" y="436"/>
                  <a:pt x="1915" y="435"/>
                  <a:pt x="1915" y="439"/>
                </a:cubicBezTo>
                <a:cubicBezTo>
                  <a:pt x="1914" y="442"/>
                  <a:pt x="1915" y="441"/>
                  <a:pt x="1915" y="442"/>
                </a:cubicBezTo>
                <a:cubicBezTo>
                  <a:pt x="1916" y="445"/>
                  <a:pt x="1917" y="444"/>
                  <a:pt x="1915" y="445"/>
                </a:cubicBezTo>
                <a:cubicBezTo>
                  <a:pt x="1915" y="446"/>
                  <a:pt x="1916" y="448"/>
                  <a:pt x="1915" y="449"/>
                </a:cubicBezTo>
                <a:cubicBezTo>
                  <a:pt x="1911" y="452"/>
                  <a:pt x="1912" y="449"/>
                  <a:pt x="1912" y="447"/>
                </a:cubicBezTo>
                <a:cubicBezTo>
                  <a:pt x="1912" y="447"/>
                  <a:pt x="1912" y="447"/>
                  <a:pt x="1912" y="447"/>
                </a:cubicBezTo>
                <a:cubicBezTo>
                  <a:pt x="1911" y="451"/>
                  <a:pt x="1912" y="449"/>
                  <a:pt x="1911" y="454"/>
                </a:cubicBezTo>
                <a:cubicBezTo>
                  <a:pt x="1912" y="454"/>
                  <a:pt x="1912" y="454"/>
                  <a:pt x="1912" y="455"/>
                </a:cubicBezTo>
                <a:cubicBezTo>
                  <a:pt x="1914" y="458"/>
                  <a:pt x="1912" y="457"/>
                  <a:pt x="1917" y="465"/>
                </a:cubicBezTo>
                <a:cubicBezTo>
                  <a:pt x="1920" y="465"/>
                  <a:pt x="1920" y="465"/>
                  <a:pt x="1920" y="465"/>
                </a:cubicBezTo>
                <a:cubicBezTo>
                  <a:pt x="1927" y="468"/>
                  <a:pt x="1927" y="468"/>
                  <a:pt x="1927" y="468"/>
                </a:cubicBezTo>
                <a:cubicBezTo>
                  <a:pt x="1927" y="468"/>
                  <a:pt x="1930" y="472"/>
                  <a:pt x="1931" y="472"/>
                </a:cubicBezTo>
                <a:cubicBezTo>
                  <a:pt x="1932" y="473"/>
                  <a:pt x="1936" y="474"/>
                  <a:pt x="1938" y="475"/>
                </a:cubicBezTo>
                <a:cubicBezTo>
                  <a:pt x="1939" y="476"/>
                  <a:pt x="1941" y="476"/>
                  <a:pt x="1942" y="476"/>
                </a:cubicBezTo>
                <a:cubicBezTo>
                  <a:pt x="1943" y="475"/>
                  <a:pt x="1947" y="476"/>
                  <a:pt x="1948" y="476"/>
                </a:cubicBezTo>
                <a:cubicBezTo>
                  <a:pt x="1949" y="475"/>
                  <a:pt x="1953" y="473"/>
                  <a:pt x="1953" y="473"/>
                </a:cubicBezTo>
                <a:cubicBezTo>
                  <a:pt x="1958" y="474"/>
                  <a:pt x="1957" y="474"/>
                  <a:pt x="1961" y="473"/>
                </a:cubicBezTo>
                <a:cubicBezTo>
                  <a:pt x="1961" y="468"/>
                  <a:pt x="1961" y="468"/>
                  <a:pt x="1961" y="468"/>
                </a:cubicBezTo>
                <a:cubicBezTo>
                  <a:pt x="1961" y="467"/>
                  <a:pt x="1961" y="467"/>
                  <a:pt x="1961" y="467"/>
                </a:cubicBezTo>
                <a:cubicBezTo>
                  <a:pt x="1961" y="466"/>
                  <a:pt x="1960" y="463"/>
                  <a:pt x="1959" y="461"/>
                </a:cubicBezTo>
                <a:cubicBezTo>
                  <a:pt x="1958" y="449"/>
                  <a:pt x="1958" y="449"/>
                  <a:pt x="1958" y="449"/>
                </a:cubicBezTo>
                <a:cubicBezTo>
                  <a:pt x="1953" y="445"/>
                  <a:pt x="1954" y="445"/>
                  <a:pt x="1950" y="445"/>
                </a:cubicBezTo>
                <a:cubicBezTo>
                  <a:pt x="1949" y="445"/>
                  <a:pt x="1949" y="443"/>
                  <a:pt x="1949" y="443"/>
                </a:cubicBezTo>
                <a:cubicBezTo>
                  <a:pt x="1950" y="442"/>
                  <a:pt x="1953" y="444"/>
                  <a:pt x="1954" y="441"/>
                </a:cubicBezTo>
                <a:cubicBezTo>
                  <a:pt x="1952" y="438"/>
                  <a:pt x="1953" y="440"/>
                  <a:pt x="1950" y="438"/>
                </a:cubicBezTo>
                <a:cubicBezTo>
                  <a:pt x="1949" y="438"/>
                  <a:pt x="1946" y="436"/>
                  <a:pt x="1945" y="436"/>
                </a:cubicBezTo>
                <a:cubicBezTo>
                  <a:pt x="1944" y="436"/>
                  <a:pt x="1944" y="434"/>
                  <a:pt x="1944" y="433"/>
                </a:cubicBezTo>
                <a:cubicBezTo>
                  <a:pt x="1944" y="431"/>
                  <a:pt x="1944" y="430"/>
                  <a:pt x="1945" y="427"/>
                </a:cubicBezTo>
                <a:cubicBezTo>
                  <a:pt x="1945" y="427"/>
                  <a:pt x="1945" y="427"/>
                  <a:pt x="1945" y="427"/>
                </a:cubicBezTo>
                <a:cubicBezTo>
                  <a:pt x="1949" y="428"/>
                  <a:pt x="1948" y="428"/>
                  <a:pt x="1952" y="427"/>
                </a:cubicBezTo>
                <a:cubicBezTo>
                  <a:pt x="1952" y="427"/>
                  <a:pt x="1953" y="429"/>
                  <a:pt x="1953" y="430"/>
                </a:cubicBezTo>
                <a:cubicBezTo>
                  <a:pt x="1957" y="429"/>
                  <a:pt x="1956" y="428"/>
                  <a:pt x="1958" y="429"/>
                </a:cubicBezTo>
                <a:cubicBezTo>
                  <a:pt x="1957" y="426"/>
                  <a:pt x="1957" y="426"/>
                  <a:pt x="1961" y="427"/>
                </a:cubicBezTo>
                <a:cubicBezTo>
                  <a:pt x="1962" y="425"/>
                  <a:pt x="1962" y="425"/>
                  <a:pt x="1962" y="425"/>
                </a:cubicBezTo>
                <a:cubicBezTo>
                  <a:pt x="1953" y="420"/>
                  <a:pt x="1953" y="420"/>
                  <a:pt x="1953" y="420"/>
                </a:cubicBezTo>
                <a:cubicBezTo>
                  <a:pt x="1953" y="420"/>
                  <a:pt x="1952" y="416"/>
                  <a:pt x="1952" y="416"/>
                </a:cubicBezTo>
                <a:cubicBezTo>
                  <a:pt x="1951" y="414"/>
                  <a:pt x="1951" y="414"/>
                  <a:pt x="1951" y="414"/>
                </a:cubicBezTo>
                <a:cubicBezTo>
                  <a:pt x="1947" y="413"/>
                  <a:pt x="1947" y="413"/>
                  <a:pt x="1947" y="413"/>
                </a:cubicBezTo>
                <a:cubicBezTo>
                  <a:pt x="1944" y="415"/>
                  <a:pt x="1944" y="415"/>
                  <a:pt x="1944" y="415"/>
                </a:cubicBezTo>
                <a:cubicBezTo>
                  <a:pt x="1943" y="418"/>
                  <a:pt x="1943" y="418"/>
                  <a:pt x="1943" y="421"/>
                </a:cubicBezTo>
                <a:cubicBezTo>
                  <a:pt x="1943" y="422"/>
                  <a:pt x="1941" y="421"/>
                  <a:pt x="1940" y="421"/>
                </a:cubicBezTo>
                <a:cubicBezTo>
                  <a:pt x="1939" y="415"/>
                  <a:pt x="1939" y="416"/>
                  <a:pt x="1940" y="414"/>
                </a:cubicBezTo>
                <a:cubicBezTo>
                  <a:pt x="1940" y="415"/>
                  <a:pt x="1938" y="416"/>
                  <a:pt x="1938" y="415"/>
                </a:cubicBezTo>
                <a:cubicBezTo>
                  <a:pt x="1937" y="415"/>
                  <a:pt x="1938" y="412"/>
                  <a:pt x="1938" y="411"/>
                </a:cubicBezTo>
                <a:cubicBezTo>
                  <a:pt x="1938" y="407"/>
                  <a:pt x="1938" y="407"/>
                  <a:pt x="1938" y="407"/>
                </a:cubicBezTo>
                <a:cubicBezTo>
                  <a:pt x="1938" y="405"/>
                  <a:pt x="1938" y="405"/>
                  <a:pt x="1938" y="405"/>
                </a:cubicBezTo>
                <a:cubicBezTo>
                  <a:pt x="1934" y="405"/>
                  <a:pt x="1932" y="406"/>
                  <a:pt x="1929" y="403"/>
                </a:cubicBezTo>
                <a:cubicBezTo>
                  <a:pt x="1927" y="402"/>
                  <a:pt x="1926" y="402"/>
                  <a:pt x="1924" y="402"/>
                </a:cubicBezTo>
                <a:cubicBezTo>
                  <a:pt x="1923" y="402"/>
                  <a:pt x="1924" y="399"/>
                  <a:pt x="1924" y="398"/>
                </a:cubicBezTo>
                <a:cubicBezTo>
                  <a:pt x="1920" y="393"/>
                  <a:pt x="1920" y="393"/>
                  <a:pt x="1920" y="393"/>
                </a:cubicBezTo>
                <a:cubicBezTo>
                  <a:pt x="1918" y="390"/>
                  <a:pt x="1918" y="390"/>
                  <a:pt x="1918" y="390"/>
                </a:cubicBezTo>
                <a:cubicBezTo>
                  <a:pt x="1915" y="388"/>
                  <a:pt x="1915" y="388"/>
                  <a:pt x="1915" y="388"/>
                </a:cubicBezTo>
                <a:cubicBezTo>
                  <a:pt x="1915" y="388"/>
                  <a:pt x="1912" y="388"/>
                  <a:pt x="1912" y="388"/>
                </a:cubicBezTo>
                <a:cubicBezTo>
                  <a:pt x="1913" y="384"/>
                  <a:pt x="1912" y="384"/>
                  <a:pt x="1916" y="385"/>
                </a:cubicBezTo>
                <a:cubicBezTo>
                  <a:pt x="1919" y="385"/>
                  <a:pt x="1919" y="385"/>
                  <a:pt x="1922" y="387"/>
                </a:cubicBezTo>
                <a:cubicBezTo>
                  <a:pt x="1923" y="385"/>
                  <a:pt x="1923" y="385"/>
                  <a:pt x="1923" y="385"/>
                </a:cubicBezTo>
                <a:cubicBezTo>
                  <a:pt x="1916" y="382"/>
                  <a:pt x="1917" y="381"/>
                  <a:pt x="1921" y="376"/>
                </a:cubicBezTo>
                <a:cubicBezTo>
                  <a:pt x="1921" y="376"/>
                  <a:pt x="1924" y="377"/>
                  <a:pt x="1924" y="377"/>
                </a:cubicBezTo>
                <a:cubicBezTo>
                  <a:pt x="1925" y="376"/>
                  <a:pt x="1930" y="376"/>
                  <a:pt x="1931" y="376"/>
                </a:cubicBezTo>
                <a:cubicBezTo>
                  <a:pt x="1940" y="378"/>
                  <a:pt x="1940" y="378"/>
                  <a:pt x="1940" y="378"/>
                </a:cubicBezTo>
                <a:cubicBezTo>
                  <a:pt x="1941" y="378"/>
                  <a:pt x="1942" y="379"/>
                  <a:pt x="1942" y="379"/>
                </a:cubicBezTo>
                <a:cubicBezTo>
                  <a:pt x="1939" y="383"/>
                  <a:pt x="1940" y="382"/>
                  <a:pt x="1939" y="386"/>
                </a:cubicBezTo>
                <a:cubicBezTo>
                  <a:pt x="1940" y="386"/>
                  <a:pt x="1940" y="386"/>
                  <a:pt x="1940" y="386"/>
                </a:cubicBezTo>
                <a:cubicBezTo>
                  <a:pt x="1943" y="379"/>
                  <a:pt x="1940" y="383"/>
                  <a:pt x="1948" y="379"/>
                </a:cubicBezTo>
                <a:cubicBezTo>
                  <a:pt x="1947" y="377"/>
                  <a:pt x="1947" y="377"/>
                  <a:pt x="1945" y="376"/>
                </a:cubicBezTo>
                <a:cubicBezTo>
                  <a:pt x="1939" y="377"/>
                  <a:pt x="1942" y="377"/>
                  <a:pt x="1935" y="376"/>
                </a:cubicBezTo>
                <a:cubicBezTo>
                  <a:pt x="1934" y="375"/>
                  <a:pt x="1935" y="369"/>
                  <a:pt x="1935" y="367"/>
                </a:cubicBezTo>
                <a:cubicBezTo>
                  <a:pt x="1933" y="362"/>
                  <a:pt x="1933" y="362"/>
                  <a:pt x="1933" y="362"/>
                </a:cubicBezTo>
                <a:cubicBezTo>
                  <a:pt x="1929" y="359"/>
                  <a:pt x="1929" y="359"/>
                  <a:pt x="1929" y="359"/>
                </a:cubicBezTo>
                <a:cubicBezTo>
                  <a:pt x="1925" y="361"/>
                  <a:pt x="1925" y="359"/>
                  <a:pt x="1922" y="359"/>
                </a:cubicBezTo>
                <a:cubicBezTo>
                  <a:pt x="1914" y="358"/>
                  <a:pt x="1914" y="358"/>
                  <a:pt x="1914" y="358"/>
                </a:cubicBezTo>
                <a:cubicBezTo>
                  <a:pt x="1905" y="363"/>
                  <a:pt x="1905" y="363"/>
                  <a:pt x="1905" y="363"/>
                </a:cubicBezTo>
                <a:cubicBezTo>
                  <a:pt x="1898" y="365"/>
                  <a:pt x="1898" y="365"/>
                  <a:pt x="1898" y="365"/>
                </a:cubicBezTo>
                <a:cubicBezTo>
                  <a:pt x="1898" y="366"/>
                  <a:pt x="1897" y="369"/>
                  <a:pt x="1896" y="369"/>
                </a:cubicBezTo>
                <a:cubicBezTo>
                  <a:pt x="1890" y="372"/>
                  <a:pt x="1892" y="372"/>
                  <a:pt x="1885" y="373"/>
                </a:cubicBezTo>
                <a:cubicBezTo>
                  <a:pt x="1885" y="380"/>
                  <a:pt x="1886" y="378"/>
                  <a:pt x="1882" y="383"/>
                </a:cubicBezTo>
                <a:close/>
                <a:moveTo>
                  <a:pt x="1533" y="182"/>
                </a:moveTo>
                <a:cubicBezTo>
                  <a:pt x="1534" y="182"/>
                  <a:pt x="1535" y="182"/>
                  <a:pt x="1536" y="182"/>
                </a:cubicBezTo>
                <a:cubicBezTo>
                  <a:pt x="1535" y="181"/>
                  <a:pt x="1534" y="182"/>
                  <a:pt x="1531" y="181"/>
                </a:cubicBezTo>
                <a:cubicBezTo>
                  <a:pt x="1531" y="181"/>
                  <a:pt x="1531" y="181"/>
                  <a:pt x="1530" y="181"/>
                </a:cubicBezTo>
                <a:cubicBezTo>
                  <a:pt x="1531" y="181"/>
                  <a:pt x="1532" y="182"/>
                  <a:pt x="1533" y="182"/>
                </a:cubicBezTo>
                <a:close/>
                <a:moveTo>
                  <a:pt x="1553" y="176"/>
                </a:moveTo>
                <a:cubicBezTo>
                  <a:pt x="1553" y="176"/>
                  <a:pt x="1553" y="176"/>
                  <a:pt x="1553" y="176"/>
                </a:cubicBezTo>
                <a:cubicBezTo>
                  <a:pt x="1552" y="175"/>
                  <a:pt x="1552" y="175"/>
                  <a:pt x="1551" y="176"/>
                </a:cubicBezTo>
                <a:cubicBezTo>
                  <a:pt x="1549" y="177"/>
                  <a:pt x="1549" y="179"/>
                  <a:pt x="1548" y="179"/>
                </a:cubicBezTo>
                <a:cubicBezTo>
                  <a:pt x="1547" y="179"/>
                  <a:pt x="1545" y="180"/>
                  <a:pt x="1545" y="179"/>
                </a:cubicBezTo>
                <a:cubicBezTo>
                  <a:pt x="1544" y="180"/>
                  <a:pt x="1543" y="179"/>
                  <a:pt x="1542" y="179"/>
                </a:cubicBezTo>
                <a:cubicBezTo>
                  <a:pt x="1543" y="179"/>
                  <a:pt x="1543" y="179"/>
                  <a:pt x="1543" y="179"/>
                </a:cubicBezTo>
                <a:cubicBezTo>
                  <a:pt x="1543" y="180"/>
                  <a:pt x="1547" y="179"/>
                  <a:pt x="1548" y="179"/>
                </a:cubicBezTo>
                <a:cubicBezTo>
                  <a:pt x="1549" y="179"/>
                  <a:pt x="1549" y="177"/>
                  <a:pt x="1550" y="177"/>
                </a:cubicBezTo>
                <a:cubicBezTo>
                  <a:pt x="1553" y="176"/>
                  <a:pt x="1553" y="176"/>
                  <a:pt x="1553" y="176"/>
                </a:cubicBezTo>
                <a:close/>
                <a:moveTo>
                  <a:pt x="1639" y="114"/>
                </a:moveTo>
                <a:cubicBezTo>
                  <a:pt x="1640" y="113"/>
                  <a:pt x="1640" y="113"/>
                  <a:pt x="1640" y="113"/>
                </a:cubicBezTo>
                <a:cubicBezTo>
                  <a:pt x="1639" y="112"/>
                  <a:pt x="1639" y="112"/>
                  <a:pt x="1639" y="112"/>
                </a:cubicBezTo>
                <a:cubicBezTo>
                  <a:pt x="1638" y="111"/>
                  <a:pt x="1635" y="111"/>
                  <a:pt x="1634" y="111"/>
                </a:cubicBezTo>
                <a:cubicBezTo>
                  <a:pt x="1635" y="111"/>
                  <a:pt x="1636" y="112"/>
                  <a:pt x="1637" y="112"/>
                </a:cubicBezTo>
                <a:cubicBezTo>
                  <a:pt x="1637" y="112"/>
                  <a:pt x="1638" y="113"/>
                  <a:pt x="1639" y="114"/>
                </a:cubicBezTo>
                <a:close/>
                <a:moveTo>
                  <a:pt x="1648" y="107"/>
                </a:moveTo>
                <a:cubicBezTo>
                  <a:pt x="1648" y="107"/>
                  <a:pt x="1648" y="107"/>
                  <a:pt x="1648" y="107"/>
                </a:cubicBezTo>
                <a:cubicBezTo>
                  <a:pt x="1648" y="107"/>
                  <a:pt x="1648" y="107"/>
                  <a:pt x="1648" y="107"/>
                </a:cubicBezTo>
                <a:cubicBezTo>
                  <a:pt x="1647" y="107"/>
                  <a:pt x="1647" y="107"/>
                  <a:pt x="1647" y="108"/>
                </a:cubicBezTo>
                <a:cubicBezTo>
                  <a:pt x="1647" y="108"/>
                  <a:pt x="1647" y="108"/>
                  <a:pt x="1647" y="108"/>
                </a:cubicBezTo>
                <a:cubicBezTo>
                  <a:pt x="1647" y="107"/>
                  <a:pt x="1647" y="107"/>
                  <a:pt x="1648" y="107"/>
                </a:cubicBezTo>
                <a:close/>
                <a:moveTo>
                  <a:pt x="1709" y="406"/>
                </a:moveTo>
                <a:cubicBezTo>
                  <a:pt x="1708" y="407"/>
                  <a:pt x="1707" y="408"/>
                  <a:pt x="1709" y="408"/>
                </a:cubicBezTo>
                <a:cubicBezTo>
                  <a:pt x="1710" y="408"/>
                  <a:pt x="1709" y="412"/>
                  <a:pt x="1711" y="411"/>
                </a:cubicBezTo>
                <a:cubicBezTo>
                  <a:pt x="1711" y="411"/>
                  <a:pt x="1711" y="412"/>
                  <a:pt x="1712" y="412"/>
                </a:cubicBezTo>
                <a:cubicBezTo>
                  <a:pt x="1712" y="412"/>
                  <a:pt x="1712" y="412"/>
                  <a:pt x="1712" y="412"/>
                </a:cubicBezTo>
                <a:cubicBezTo>
                  <a:pt x="1713" y="413"/>
                  <a:pt x="1711" y="414"/>
                  <a:pt x="1714" y="414"/>
                </a:cubicBezTo>
                <a:cubicBezTo>
                  <a:pt x="1714" y="414"/>
                  <a:pt x="1714" y="415"/>
                  <a:pt x="1713" y="416"/>
                </a:cubicBezTo>
                <a:cubicBezTo>
                  <a:pt x="1714" y="416"/>
                  <a:pt x="1714" y="417"/>
                  <a:pt x="1714" y="417"/>
                </a:cubicBezTo>
                <a:cubicBezTo>
                  <a:pt x="1715" y="418"/>
                  <a:pt x="1715" y="419"/>
                  <a:pt x="1716" y="419"/>
                </a:cubicBezTo>
                <a:cubicBezTo>
                  <a:pt x="1717" y="419"/>
                  <a:pt x="1721" y="421"/>
                  <a:pt x="1722" y="421"/>
                </a:cubicBezTo>
                <a:cubicBezTo>
                  <a:pt x="1730" y="423"/>
                  <a:pt x="1730" y="423"/>
                  <a:pt x="1730" y="423"/>
                </a:cubicBezTo>
                <a:cubicBezTo>
                  <a:pt x="1736" y="423"/>
                  <a:pt x="1736" y="423"/>
                  <a:pt x="1736" y="423"/>
                </a:cubicBezTo>
                <a:cubicBezTo>
                  <a:pt x="1739" y="425"/>
                  <a:pt x="1739" y="425"/>
                  <a:pt x="1739" y="425"/>
                </a:cubicBezTo>
                <a:cubicBezTo>
                  <a:pt x="1739" y="425"/>
                  <a:pt x="1741" y="424"/>
                  <a:pt x="1743" y="424"/>
                </a:cubicBezTo>
                <a:cubicBezTo>
                  <a:pt x="1743" y="424"/>
                  <a:pt x="1745" y="423"/>
                  <a:pt x="1745" y="422"/>
                </a:cubicBezTo>
                <a:cubicBezTo>
                  <a:pt x="1748" y="418"/>
                  <a:pt x="1747" y="419"/>
                  <a:pt x="1750" y="417"/>
                </a:cubicBezTo>
                <a:cubicBezTo>
                  <a:pt x="1752" y="416"/>
                  <a:pt x="1753" y="417"/>
                  <a:pt x="1755" y="416"/>
                </a:cubicBezTo>
                <a:cubicBezTo>
                  <a:pt x="1763" y="414"/>
                  <a:pt x="1763" y="414"/>
                  <a:pt x="1763" y="414"/>
                </a:cubicBezTo>
                <a:cubicBezTo>
                  <a:pt x="1770" y="415"/>
                  <a:pt x="1770" y="415"/>
                  <a:pt x="1770" y="415"/>
                </a:cubicBezTo>
                <a:cubicBezTo>
                  <a:pt x="1770" y="414"/>
                  <a:pt x="1772" y="414"/>
                  <a:pt x="1773" y="414"/>
                </a:cubicBezTo>
                <a:cubicBezTo>
                  <a:pt x="1775" y="414"/>
                  <a:pt x="1774" y="412"/>
                  <a:pt x="1775" y="412"/>
                </a:cubicBezTo>
                <a:cubicBezTo>
                  <a:pt x="1776" y="412"/>
                  <a:pt x="1778" y="415"/>
                  <a:pt x="1779" y="416"/>
                </a:cubicBezTo>
                <a:cubicBezTo>
                  <a:pt x="1780" y="416"/>
                  <a:pt x="1782" y="417"/>
                  <a:pt x="1781" y="417"/>
                </a:cubicBezTo>
                <a:cubicBezTo>
                  <a:pt x="1783" y="418"/>
                  <a:pt x="1785" y="417"/>
                  <a:pt x="1785" y="417"/>
                </a:cubicBezTo>
                <a:cubicBezTo>
                  <a:pt x="1789" y="418"/>
                  <a:pt x="1787" y="417"/>
                  <a:pt x="1787" y="419"/>
                </a:cubicBezTo>
                <a:cubicBezTo>
                  <a:pt x="1788" y="420"/>
                  <a:pt x="1790" y="422"/>
                  <a:pt x="1791" y="422"/>
                </a:cubicBezTo>
                <a:cubicBezTo>
                  <a:pt x="1793" y="421"/>
                  <a:pt x="1793" y="421"/>
                  <a:pt x="1793" y="421"/>
                </a:cubicBezTo>
                <a:cubicBezTo>
                  <a:pt x="1794" y="420"/>
                  <a:pt x="1798" y="424"/>
                  <a:pt x="1799" y="424"/>
                </a:cubicBezTo>
                <a:cubicBezTo>
                  <a:pt x="1803" y="425"/>
                  <a:pt x="1803" y="425"/>
                  <a:pt x="1803" y="425"/>
                </a:cubicBezTo>
                <a:cubicBezTo>
                  <a:pt x="1805" y="425"/>
                  <a:pt x="1805" y="425"/>
                  <a:pt x="1805" y="425"/>
                </a:cubicBezTo>
                <a:cubicBezTo>
                  <a:pt x="1806" y="425"/>
                  <a:pt x="1809" y="427"/>
                  <a:pt x="1810" y="427"/>
                </a:cubicBezTo>
                <a:cubicBezTo>
                  <a:pt x="1811" y="426"/>
                  <a:pt x="1813" y="425"/>
                  <a:pt x="1814" y="425"/>
                </a:cubicBezTo>
                <a:cubicBezTo>
                  <a:pt x="1818" y="424"/>
                  <a:pt x="1825" y="427"/>
                  <a:pt x="1826" y="426"/>
                </a:cubicBezTo>
                <a:cubicBezTo>
                  <a:pt x="1835" y="421"/>
                  <a:pt x="1835" y="421"/>
                  <a:pt x="1835" y="421"/>
                </a:cubicBezTo>
                <a:cubicBezTo>
                  <a:pt x="1838" y="419"/>
                  <a:pt x="1838" y="419"/>
                  <a:pt x="1838" y="419"/>
                </a:cubicBezTo>
                <a:cubicBezTo>
                  <a:pt x="1838" y="418"/>
                  <a:pt x="1838" y="418"/>
                  <a:pt x="1838" y="418"/>
                </a:cubicBezTo>
                <a:cubicBezTo>
                  <a:pt x="1839" y="416"/>
                  <a:pt x="1839" y="417"/>
                  <a:pt x="1839" y="415"/>
                </a:cubicBezTo>
                <a:cubicBezTo>
                  <a:pt x="1838" y="414"/>
                  <a:pt x="1839" y="414"/>
                  <a:pt x="1838" y="414"/>
                </a:cubicBezTo>
                <a:cubicBezTo>
                  <a:pt x="1837" y="413"/>
                  <a:pt x="1837" y="412"/>
                  <a:pt x="1837" y="410"/>
                </a:cubicBezTo>
                <a:cubicBezTo>
                  <a:pt x="1837" y="409"/>
                  <a:pt x="1835" y="410"/>
                  <a:pt x="1835" y="407"/>
                </a:cubicBezTo>
                <a:cubicBezTo>
                  <a:pt x="1835" y="407"/>
                  <a:pt x="1835" y="407"/>
                  <a:pt x="1835" y="407"/>
                </a:cubicBezTo>
                <a:cubicBezTo>
                  <a:pt x="1835" y="407"/>
                  <a:pt x="1834" y="406"/>
                  <a:pt x="1834" y="406"/>
                </a:cubicBezTo>
                <a:cubicBezTo>
                  <a:pt x="1833" y="405"/>
                  <a:pt x="1833" y="405"/>
                  <a:pt x="1833" y="405"/>
                </a:cubicBezTo>
                <a:cubicBezTo>
                  <a:pt x="1831" y="407"/>
                  <a:pt x="1830" y="404"/>
                  <a:pt x="1829" y="403"/>
                </a:cubicBezTo>
                <a:cubicBezTo>
                  <a:pt x="1828" y="402"/>
                  <a:pt x="1827" y="402"/>
                  <a:pt x="1826" y="402"/>
                </a:cubicBezTo>
                <a:cubicBezTo>
                  <a:pt x="1826" y="402"/>
                  <a:pt x="1824" y="402"/>
                  <a:pt x="1824" y="402"/>
                </a:cubicBezTo>
                <a:cubicBezTo>
                  <a:pt x="1822" y="401"/>
                  <a:pt x="1822" y="400"/>
                  <a:pt x="1821" y="399"/>
                </a:cubicBezTo>
                <a:cubicBezTo>
                  <a:pt x="1820" y="399"/>
                  <a:pt x="1820" y="400"/>
                  <a:pt x="1819" y="398"/>
                </a:cubicBezTo>
                <a:cubicBezTo>
                  <a:pt x="1818" y="399"/>
                  <a:pt x="1815" y="393"/>
                  <a:pt x="1813" y="393"/>
                </a:cubicBezTo>
                <a:cubicBezTo>
                  <a:pt x="1809" y="390"/>
                  <a:pt x="1809" y="390"/>
                  <a:pt x="1809" y="390"/>
                </a:cubicBezTo>
                <a:cubicBezTo>
                  <a:pt x="1807" y="390"/>
                  <a:pt x="1807" y="390"/>
                  <a:pt x="1807" y="390"/>
                </a:cubicBezTo>
                <a:cubicBezTo>
                  <a:pt x="1801" y="388"/>
                  <a:pt x="1801" y="388"/>
                  <a:pt x="1801" y="388"/>
                </a:cubicBezTo>
                <a:cubicBezTo>
                  <a:pt x="1801" y="387"/>
                  <a:pt x="1800" y="386"/>
                  <a:pt x="1799" y="385"/>
                </a:cubicBezTo>
                <a:cubicBezTo>
                  <a:pt x="1795" y="385"/>
                  <a:pt x="1795" y="385"/>
                  <a:pt x="1795" y="385"/>
                </a:cubicBezTo>
                <a:cubicBezTo>
                  <a:pt x="1795" y="385"/>
                  <a:pt x="1792" y="381"/>
                  <a:pt x="1792" y="380"/>
                </a:cubicBezTo>
                <a:cubicBezTo>
                  <a:pt x="1791" y="380"/>
                  <a:pt x="1784" y="379"/>
                  <a:pt x="1786" y="379"/>
                </a:cubicBezTo>
                <a:cubicBezTo>
                  <a:pt x="1787" y="377"/>
                  <a:pt x="1789" y="375"/>
                  <a:pt x="1789" y="376"/>
                </a:cubicBezTo>
                <a:cubicBezTo>
                  <a:pt x="1791" y="377"/>
                  <a:pt x="1791" y="377"/>
                  <a:pt x="1793" y="377"/>
                </a:cubicBezTo>
                <a:cubicBezTo>
                  <a:pt x="1794" y="377"/>
                  <a:pt x="1795" y="377"/>
                  <a:pt x="1796" y="377"/>
                </a:cubicBezTo>
                <a:cubicBezTo>
                  <a:pt x="1797" y="376"/>
                  <a:pt x="1797" y="376"/>
                  <a:pt x="1797" y="376"/>
                </a:cubicBezTo>
                <a:cubicBezTo>
                  <a:pt x="1795" y="374"/>
                  <a:pt x="1794" y="374"/>
                  <a:pt x="1796" y="373"/>
                </a:cubicBezTo>
                <a:cubicBezTo>
                  <a:pt x="1797" y="371"/>
                  <a:pt x="1796" y="369"/>
                  <a:pt x="1798" y="368"/>
                </a:cubicBezTo>
                <a:cubicBezTo>
                  <a:pt x="1799" y="368"/>
                  <a:pt x="1799" y="370"/>
                  <a:pt x="1799" y="370"/>
                </a:cubicBezTo>
                <a:cubicBezTo>
                  <a:pt x="1799" y="370"/>
                  <a:pt x="1800" y="368"/>
                  <a:pt x="1800" y="368"/>
                </a:cubicBezTo>
                <a:cubicBezTo>
                  <a:pt x="1802" y="369"/>
                  <a:pt x="1802" y="369"/>
                  <a:pt x="1803" y="368"/>
                </a:cubicBezTo>
                <a:cubicBezTo>
                  <a:pt x="1800" y="366"/>
                  <a:pt x="1801" y="367"/>
                  <a:pt x="1798" y="365"/>
                </a:cubicBezTo>
                <a:cubicBezTo>
                  <a:pt x="1798" y="365"/>
                  <a:pt x="1795" y="363"/>
                  <a:pt x="1795" y="362"/>
                </a:cubicBezTo>
                <a:cubicBezTo>
                  <a:pt x="1795" y="362"/>
                  <a:pt x="1798" y="361"/>
                  <a:pt x="1798" y="361"/>
                </a:cubicBezTo>
                <a:cubicBezTo>
                  <a:pt x="1799" y="361"/>
                  <a:pt x="1801" y="362"/>
                  <a:pt x="1802" y="361"/>
                </a:cubicBezTo>
                <a:cubicBezTo>
                  <a:pt x="1801" y="361"/>
                  <a:pt x="1800" y="359"/>
                  <a:pt x="1801" y="359"/>
                </a:cubicBezTo>
                <a:cubicBezTo>
                  <a:pt x="1803" y="359"/>
                  <a:pt x="1806" y="357"/>
                  <a:pt x="1807" y="357"/>
                </a:cubicBezTo>
                <a:cubicBezTo>
                  <a:pt x="1808" y="357"/>
                  <a:pt x="1808" y="356"/>
                  <a:pt x="1808" y="356"/>
                </a:cubicBezTo>
                <a:cubicBezTo>
                  <a:pt x="1805" y="355"/>
                  <a:pt x="1805" y="355"/>
                  <a:pt x="1805" y="355"/>
                </a:cubicBezTo>
                <a:cubicBezTo>
                  <a:pt x="1797" y="357"/>
                  <a:pt x="1797" y="357"/>
                  <a:pt x="1797" y="357"/>
                </a:cubicBezTo>
                <a:cubicBezTo>
                  <a:pt x="1797" y="357"/>
                  <a:pt x="1797" y="356"/>
                  <a:pt x="1797" y="356"/>
                </a:cubicBezTo>
                <a:cubicBezTo>
                  <a:pt x="1791" y="358"/>
                  <a:pt x="1794" y="358"/>
                  <a:pt x="1790" y="358"/>
                </a:cubicBezTo>
                <a:cubicBezTo>
                  <a:pt x="1786" y="364"/>
                  <a:pt x="1789" y="359"/>
                  <a:pt x="1781" y="363"/>
                </a:cubicBezTo>
                <a:cubicBezTo>
                  <a:pt x="1781" y="363"/>
                  <a:pt x="1777" y="363"/>
                  <a:pt x="1777" y="363"/>
                </a:cubicBezTo>
                <a:cubicBezTo>
                  <a:pt x="1775" y="366"/>
                  <a:pt x="1775" y="363"/>
                  <a:pt x="1771" y="367"/>
                </a:cubicBezTo>
                <a:cubicBezTo>
                  <a:pt x="1770" y="367"/>
                  <a:pt x="1767" y="366"/>
                  <a:pt x="1766" y="366"/>
                </a:cubicBezTo>
                <a:cubicBezTo>
                  <a:pt x="1766" y="366"/>
                  <a:pt x="1765" y="367"/>
                  <a:pt x="1765" y="367"/>
                </a:cubicBezTo>
                <a:cubicBezTo>
                  <a:pt x="1763" y="367"/>
                  <a:pt x="1763" y="366"/>
                  <a:pt x="1761" y="367"/>
                </a:cubicBezTo>
                <a:cubicBezTo>
                  <a:pt x="1761" y="367"/>
                  <a:pt x="1761" y="367"/>
                  <a:pt x="1761" y="367"/>
                </a:cubicBezTo>
                <a:cubicBezTo>
                  <a:pt x="1764" y="367"/>
                  <a:pt x="1764" y="367"/>
                  <a:pt x="1764" y="367"/>
                </a:cubicBezTo>
                <a:cubicBezTo>
                  <a:pt x="1764" y="367"/>
                  <a:pt x="1768" y="370"/>
                  <a:pt x="1769" y="370"/>
                </a:cubicBezTo>
                <a:cubicBezTo>
                  <a:pt x="1770" y="371"/>
                  <a:pt x="1771" y="371"/>
                  <a:pt x="1772" y="371"/>
                </a:cubicBezTo>
                <a:cubicBezTo>
                  <a:pt x="1774" y="373"/>
                  <a:pt x="1773" y="372"/>
                  <a:pt x="1773" y="376"/>
                </a:cubicBezTo>
                <a:cubicBezTo>
                  <a:pt x="1775" y="376"/>
                  <a:pt x="1779" y="376"/>
                  <a:pt x="1780" y="375"/>
                </a:cubicBezTo>
                <a:cubicBezTo>
                  <a:pt x="1781" y="374"/>
                  <a:pt x="1782" y="375"/>
                  <a:pt x="1784" y="375"/>
                </a:cubicBezTo>
                <a:cubicBezTo>
                  <a:pt x="1788" y="374"/>
                  <a:pt x="1786" y="377"/>
                  <a:pt x="1785" y="378"/>
                </a:cubicBezTo>
                <a:cubicBezTo>
                  <a:pt x="1785" y="378"/>
                  <a:pt x="1785" y="378"/>
                  <a:pt x="1785" y="378"/>
                </a:cubicBezTo>
                <a:cubicBezTo>
                  <a:pt x="1786" y="379"/>
                  <a:pt x="1784" y="381"/>
                  <a:pt x="1781" y="381"/>
                </a:cubicBezTo>
                <a:cubicBezTo>
                  <a:pt x="1779" y="381"/>
                  <a:pt x="1777" y="379"/>
                  <a:pt x="1775" y="381"/>
                </a:cubicBezTo>
                <a:cubicBezTo>
                  <a:pt x="1773" y="382"/>
                  <a:pt x="1775" y="383"/>
                  <a:pt x="1771" y="382"/>
                </a:cubicBezTo>
                <a:cubicBezTo>
                  <a:pt x="1771" y="383"/>
                  <a:pt x="1769" y="383"/>
                  <a:pt x="1768" y="383"/>
                </a:cubicBezTo>
                <a:cubicBezTo>
                  <a:pt x="1767" y="383"/>
                  <a:pt x="1766" y="386"/>
                  <a:pt x="1766" y="386"/>
                </a:cubicBezTo>
                <a:cubicBezTo>
                  <a:pt x="1762" y="388"/>
                  <a:pt x="1763" y="387"/>
                  <a:pt x="1759" y="387"/>
                </a:cubicBezTo>
                <a:cubicBezTo>
                  <a:pt x="1759" y="387"/>
                  <a:pt x="1758" y="385"/>
                  <a:pt x="1758" y="385"/>
                </a:cubicBezTo>
                <a:cubicBezTo>
                  <a:pt x="1759" y="383"/>
                  <a:pt x="1759" y="382"/>
                  <a:pt x="1759" y="380"/>
                </a:cubicBezTo>
                <a:cubicBezTo>
                  <a:pt x="1756" y="377"/>
                  <a:pt x="1758" y="378"/>
                  <a:pt x="1754" y="377"/>
                </a:cubicBezTo>
                <a:cubicBezTo>
                  <a:pt x="1752" y="377"/>
                  <a:pt x="1753" y="377"/>
                  <a:pt x="1752" y="377"/>
                </a:cubicBezTo>
                <a:cubicBezTo>
                  <a:pt x="1750" y="377"/>
                  <a:pt x="1748" y="376"/>
                  <a:pt x="1748" y="375"/>
                </a:cubicBezTo>
                <a:cubicBezTo>
                  <a:pt x="1748" y="374"/>
                  <a:pt x="1751" y="374"/>
                  <a:pt x="1752" y="372"/>
                </a:cubicBezTo>
                <a:cubicBezTo>
                  <a:pt x="1753" y="371"/>
                  <a:pt x="1757" y="370"/>
                  <a:pt x="1759" y="370"/>
                </a:cubicBezTo>
                <a:cubicBezTo>
                  <a:pt x="1758" y="369"/>
                  <a:pt x="1758" y="369"/>
                  <a:pt x="1758" y="369"/>
                </a:cubicBezTo>
                <a:cubicBezTo>
                  <a:pt x="1757" y="370"/>
                  <a:pt x="1755" y="367"/>
                  <a:pt x="1754" y="367"/>
                </a:cubicBezTo>
                <a:cubicBezTo>
                  <a:pt x="1748" y="368"/>
                  <a:pt x="1748" y="368"/>
                  <a:pt x="1748" y="368"/>
                </a:cubicBezTo>
                <a:cubicBezTo>
                  <a:pt x="1748" y="368"/>
                  <a:pt x="1743" y="367"/>
                  <a:pt x="1742" y="367"/>
                </a:cubicBezTo>
                <a:cubicBezTo>
                  <a:pt x="1741" y="367"/>
                  <a:pt x="1740" y="365"/>
                  <a:pt x="1741" y="365"/>
                </a:cubicBezTo>
                <a:cubicBezTo>
                  <a:pt x="1742" y="364"/>
                  <a:pt x="1742" y="364"/>
                  <a:pt x="1743" y="363"/>
                </a:cubicBezTo>
                <a:cubicBezTo>
                  <a:pt x="1743" y="362"/>
                  <a:pt x="1747" y="363"/>
                  <a:pt x="1747" y="362"/>
                </a:cubicBezTo>
                <a:cubicBezTo>
                  <a:pt x="1747" y="362"/>
                  <a:pt x="1747" y="362"/>
                  <a:pt x="1747" y="362"/>
                </a:cubicBezTo>
                <a:cubicBezTo>
                  <a:pt x="1740" y="361"/>
                  <a:pt x="1740" y="361"/>
                  <a:pt x="1740" y="361"/>
                </a:cubicBezTo>
                <a:cubicBezTo>
                  <a:pt x="1740" y="361"/>
                  <a:pt x="1740" y="361"/>
                  <a:pt x="1740" y="361"/>
                </a:cubicBezTo>
                <a:cubicBezTo>
                  <a:pt x="1739" y="360"/>
                  <a:pt x="1739" y="360"/>
                  <a:pt x="1739" y="360"/>
                </a:cubicBezTo>
                <a:cubicBezTo>
                  <a:pt x="1738" y="362"/>
                  <a:pt x="1738" y="362"/>
                  <a:pt x="1738" y="362"/>
                </a:cubicBezTo>
                <a:cubicBezTo>
                  <a:pt x="1738" y="363"/>
                  <a:pt x="1735" y="361"/>
                  <a:pt x="1734" y="364"/>
                </a:cubicBezTo>
                <a:cubicBezTo>
                  <a:pt x="1734" y="364"/>
                  <a:pt x="1732" y="365"/>
                  <a:pt x="1731" y="365"/>
                </a:cubicBezTo>
                <a:cubicBezTo>
                  <a:pt x="1731" y="367"/>
                  <a:pt x="1732" y="368"/>
                  <a:pt x="1730" y="368"/>
                </a:cubicBezTo>
                <a:cubicBezTo>
                  <a:pt x="1730" y="369"/>
                  <a:pt x="1729" y="370"/>
                  <a:pt x="1728" y="370"/>
                </a:cubicBezTo>
                <a:cubicBezTo>
                  <a:pt x="1728" y="370"/>
                  <a:pt x="1727" y="371"/>
                  <a:pt x="1727" y="371"/>
                </a:cubicBezTo>
                <a:cubicBezTo>
                  <a:pt x="1726" y="372"/>
                  <a:pt x="1723" y="372"/>
                  <a:pt x="1723" y="372"/>
                </a:cubicBezTo>
                <a:cubicBezTo>
                  <a:pt x="1723" y="373"/>
                  <a:pt x="1724" y="374"/>
                  <a:pt x="1724" y="374"/>
                </a:cubicBezTo>
                <a:cubicBezTo>
                  <a:pt x="1724" y="374"/>
                  <a:pt x="1725" y="376"/>
                  <a:pt x="1725" y="376"/>
                </a:cubicBezTo>
                <a:cubicBezTo>
                  <a:pt x="1724" y="379"/>
                  <a:pt x="1724" y="378"/>
                  <a:pt x="1724" y="381"/>
                </a:cubicBezTo>
                <a:cubicBezTo>
                  <a:pt x="1724" y="381"/>
                  <a:pt x="1720" y="382"/>
                  <a:pt x="1720" y="382"/>
                </a:cubicBezTo>
                <a:cubicBezTo>
                  <a:pt x="1719" y="383"/>
                  <a:pt x="1719" y="385"/>
                  <a:pt x="1718" y="385"/>
                </a:cubicBezTo>
                <a:cubicBezTo>
                  <a:pt x="1717" y="385"/>
                  <a:pt x="1715" y="392"/>
                  <a:pt x="1715" y="393"/>
                </a:cubicBezTo>
                <a:cubicBezTo>
                  <a:pt x="1717" y="398"/>
                  <a:pt x="1716" y="397"/>
                  <a:pt x="1715" y="397"/>
                </a:cubicBezTo>
                <a:cubicBezTo>
                  <a:pt x="1714" y="399"/>
                  <a:pt x="1712" y="397"/>
                  <a:pt x="1711" y="399"/>
                </a:cubicBezTo>
                <a:cubicBezTo>
                  <a:pt x="1711" y="400"/>
                  <a:pt x="1710" y="400"/>
                  <a:pt x="1710" y="401"/>
                </a:cubicBezTo>
                <a:cubicBezTo>
                  <a:pt x="1710" y="403"/>
                  <a:pt x="1711" y="404"/>
                  <a:pt x="1710" y="405"/>
                </a:cubicBezTo>
                <a:cubicBezTo>
                  <a:pt x="1710" y="406"/>
                  <a:pt x="1709" y="406"/>
                  <a:pt x="1709" y="406"/>
                </a:cubicBezTo>
                <a:close/>
                <a:moveTo>
                  <a:pt x="1701" y="429"/>
                </a:moveTo>
                <a:cubicBezTo>
                  <a:pt x="1699" y="430"/>
                  <a:pt x="1699" y="430"/>
                  <a:pt x="1699" y="430"/>
                </a:cubicBezTo>
                <a:cubicBezTo>
                  <a:pt x="1700" y="430"/>
                  <a:pt x="1700" y="430"/>
                  <a:pt x="1700" y="430"/>
                </a:cubicBezTo>
                <a:cubicBezTo>
                  <a:pt x="1701" y="429"/>
                  <a:pt x="1701" y="429"/>
                  <a:pt x="1701" y="429"/>
                </a:cubicBezTo>
                <a:cubicBezTo>
                  <a:pt x="1701" y="429"/>
                  <a:pt x="1701" y="429"/>
                  <a:pt x="1701" y="429"/>
                </a:cubicBezTo>
                <a:close/>
                <a:moveTo>
                  <a:pt x="1671" y="434"/>
                </a:moveTo>
                <a:cubicBezTo>
                  <a:pt x="1671" y="434"/>
                  <a:pt x="1671" y="434"/>
                  <a:pt x="1671" y="434"/>
                </a:cubicBezTo>
                <a:cubicBezTo>
                  <a:pt x="1674" y="437"/>
                  <a:pt x="1674" y="437"/>
                  <a:pt x="1674" y="437"/>
                </a:cubicBezTo>
                <a:cubicBezTo>
                  <a:pt x="1673" y="437"/>
                  <a:pt x="1673" y="436"/>
                  <a:pt x="1673" y="436"/>
                </a:cubicBezTo>
                <a:cubicBezTo>
                  <a:pt x="1673" y="435"/>
                  <a:pt x="1672" y="435"/>
                  <a:pt x="1671" y="434"/>
                </a:cubicBezTo>
                <a:close/>
                <a:moveTo>
                  <a:pt x="1616" y="402"/>
                </a:moveTo>
                <a:cubicBezTo>
                  <a:pt x="1615" y="402"/>
                  <a:pt x="1615" y="402"/>
                  <a:pt x="1615" y="402"/>
                </a:cubicBezTo>
                <a:cubicBezTo>
                  <a:pt x="1616" y="403"/>
                  <a:pt x="1616" y="403"/>
                  <a:pt x="1616" y="403"/>
                </a:cubicBezTo>
                <a:cubicBezTo>
                  <a:pt x="1616" y="403"/>
                  <a:pt x="1616" y="402"/>
                  <a:pt x="1616" y="402"/>
                </a:cubicBezTo>
                <a:close/>
                <a:moveTo>
                  <a:pt x="1614" y="402"/>
                </a:moveTo>
                <a:cubicBezTo>
                  <a:pt x="1613" y="402"/>
                  <a:pt x="1611" y="403"/>
                  <a:pt x="1610" y="403"/>
                </a:cubicBezTo>
                <a:cubicBezTo>
                  <a:pt x="1611" y="403"/>
                  <a:pt x="1612" y="403"/>
                  <a:pt x="1614" y="403"/>
                </a:cubicBezTo>
                <a:cubicBezTo>
                  <a:pt x="1614" y="403"/>
                  <a:pt x="1614" y="403"/>
                  <a:pt x="1615" y="403"/>
                </a:cubicBezTo>
                <a:cubicBezTo>
                  <a:pt x="1615" y="403"/>
                  <a:pt x="1615" y="403"/>
                  <a:pt x="1615" y="403"/>
                </a:cubicBezTo>
                <a:cubicBezTo>
                  <a:pt x="1614" y="403"/>
                  <a:pt x="1614" y="403"/>
                  <a:pt x="1614" y="402"/>
                </a:cubicBezTo>
                <a:close/>
                <a:moveTo>
                  <a:pt x="1543" y="266"/>
                </a:moveTo>
                <a:cubicBezTo>
                  <a:pt x="1543" y="266"/>
                  <a:pt x="1542" y="266"/>
                  <a:pt x="1541" y="266"/>
                </a:cubicBezTo>
                <a:cubicBezTo>
                  <a:pt x="1541" y="267"/>
                  <a:pt x="1541" y="267"/>
                  <a:pt x="1541" y="267"/>
                </a:cubicBezTo>
                <a:cubicBezTo>
                  <a:pt x="1544" y="268"/>
                  <a:pt x="1544" y="268"/>
                  <a:pt x="1544" y="268"/>
                </a:cubicBezTo>
                <a:cubicBezTo>
                  <a:pt x="1542" y="266"/>
                  <a:pt x="1543" y="267"/>
                  <a:pt x="1543" y="266"/>
                </a:cubicBezTo>
                <a:close/>
                <a:moveTo>
                  <a:pt x="1536" y="249"/>
                </a:moveTo>
                <a:cubicBezTo>
                  <a:pt x="1537" y="249"/>
                  <a:pt x="1537" y="249"/>
                  <a:pt x="1537" y="249"/>
                </a:cubicBezTo>
                <a:cubicBezTo>
                  <a:pt x="1537" y="248"/>
                  <a:pt x="1537" y="248"/>
                  <a:pt x="1537" y="248"/>
                </a:cubicBezTo>
                <a:cubicBezTo>
                  <a:pt x="1535" y="249"/>
                  <a:pt x="1534" y="249"/>
                  <a:pt x="1534" y="250"/>
                </a:cubicBezTo>
                <a:cubicBezTo>
                  <a:pt x="1535" y="250"/>
                  <a:pt x="1535" y="249"/>
                  <a:pt x="1536" y="249"/>
                </a:cubicBezTo>
                <a:close/>
                <a:moveTo>
                  <a:pt x="1844" y="1142"/>
                </a:moveTo>
                <a:cubicBezTo>
                  <a:pt x="1844" y="1142"/>
                  <a:pt x="1842" y="1142"/>
                  <a:pt x="1842" y="1143"/>
                </a:cubicBezTo>
                <a:cubicBezTo>
                  <a:pt x="1843" y="1144"/>
                  <a:pt x="1843" y="1145"/>
                  <a:pt x="1844" y="1145"/>
                </a:cubicBezTo>
                <a:cubicBezTo>
                  <a:pt x="1846" y="1145"/>
                  <a:pt x="1846" y="1142"/>
                  <a:pt x="1844" y="1142"/>
                </a:cubicBezTo>
                <a:close/>
                <a:moveTo>
                  <a:pt x="1851" y="1152"/>
                </a:moveTo>
                <a:cubicBezTo>
                  <a:pt x="1851" y="1152"/>
                  <a:pt x="1848" y="1153"/>
                  <a:pt x="1848" y="1154"/>
                </a:cubicBezTo>
                <a:cubicBezTo>
                  <a:pt x="1848" y="1155"/>
                  <a:pt x="1852" y="1157"/>
                  <a:pt x="1852" y="1153"/>
                </a:cubicBezTo>
                <a:cubicBezTo>
                  <a:pt x="1852" y="1153"/>
                  <a:pt x="1852" y="1152"/>
                  <a:pt x="1851" y="1152"/>
                </a:cubicBezTo>
                <a:close/>
                <a:moveTo>
                  <a:pt x="1535" y="859"/>
                </a:moveTo>
                <a:cubicBezTo>
                  <a:pt x="1537" y="857"/>
                  <a:pt x="1535" y="859"/>
                  <a:pt x="1536" y="856"/>
                </a:cubicBezTo>
                <a:cubicBezTo>
                  <a:pt x="1537" y="855"/>
                  <a:pt x="1538" y="852"/>
                  <a:pt x="1535" y="852"/>
                </a:cubicBezTo>
                <a:cubicBezTo>
                  <a:pt x="1533" y="852"/>
                  <a:pt x="1533" y="853"/>
                  <a:pt x="1533" y="854"/>
                </a:cubicBezTo>
                <a:cubicBezTo>
                  <a:pt x="1533" y="854"/>
                  <a:pt x="1530" y="857"/>
                  <a:pt x="1532" y="859"/>
                </a:cubicBezTo>
                <a:cubicBezTo>
                  <a:pt x="1533" y="860"/>
                  <a:pt x="1534" y="860"/>
                  <a:pt x="1535" y="859"/>
                </a:cubicBezTo>
                <a:close/>
                <a:moveTo>
                  <a:pt x="1566" y="475"/>
                </a:moveTo>
                <a:cubicBezTo>
                  <a:pt x="1567" y="475"/>
                  <a:pt x="1566" y="473"/>
                  <a:pt x="1565" y="473"/>
                </a:cubicBezTo>
                <a:cubicBezTo>
                  <a:pt x="1565" y="471"/>
                  <a:pt x="1562" y="473"/>
                  <a:pt x="1563" y="473"/>
                </a:cubicBezTo>
                <a:cubicBezTo>
                  <a:pt x="1563" y="474"/>
                  <a:pt x="1565" y="475"/>
                  <a:pt x="1566" y="475"/>
                </a:cubicBezTo>
                <a:close/>
                <a:moveTo>
                  <a:pt x="2807" y="811"/>
                </a:moveTo>
                <a:cubicBezTo>
                  <a:pt x="2806" y="813"/>
                  <a:pt x="2802" y="819"/>
                  <a:pt x="2804" y="819"/>
                </a:cubicBezTo>
                <a:cubicBezTo>
                  <a:pt x="2805" y="819"/>
                  <a:pt x="2809" y="817"/>
                  <a:pt x="2809" y="816"/>
                </a:cubicBezTo>
                <a:cubicBezTo>
                  <a:pt x="2811" y="811"/>
                  <a:pt x="2812" y="812"/>
                  <a:pt x="2811" y="807"/>
                </a:cubicBezTo>
                <a:cubicBezTo>
                  <a:pt x="2811" y="806"/>
                  <a:pt x="2811" y="804"/>
                  <a:pt x="2810" y="804"/>
                </a:cubicBezTo>
                <a:cubicBezTo>
                  <a:pt x="2809" y="804"/>
                  <a:pt x="2807" y="810"/>
                  <a:pt x="2807" y="811"/>
                </a:cubicBezTo>
                <a:close/>
                <a:moveTo>
                  <a:pt x="2707" y="795"/>
                </a:moveTo>
                <a:cubicBezTo>
                  <a:pt x="2708" y="795"/>
                  <a:pt x="2710" y="793"/>
                  <a:pt x="2709" y="792"/>
                </a:cubicBezTo>
                <a:cubicBezTo>
                  <a:pt x="2707" y="791"/>
                  <a:pt x="2707" y="790"/>
                  <a:pt x="2706" y="793"/>
                </a:cubicBezTo>
                <a:cubicBezTo>
                  <a:pt x="2706" y="793"/>
                  <a:pt x="2707" y="795"/>
                  <a:pt x="2707" y="795"/>
                </a:cubicBezTo>
                <a:close/>
                <a:moveTo>
                  <a:pt x="2670" y="829"/>
                </a:moveTo>
                <a:cubicBezTo>
                  <a:pt x="2670" y="829"/>
                  <a:pt x="2670" y="831"/>
                  <a:pt x="2672" y="830"/>
                </a:cubicBezTo>
                <a:cubicBezTo>
                  <a:pt x="2672" y="830"/>
                  <a:pt x="2674" y="829"/>
                  <a:pt x="2674" y="830"/>
                </a:cubicBezTo>
                <a:cubicBezTo>
                  <a:pt x="2674" y="833"/>
                  <a:pt x="2678" y="830"/>
                  <a:pt x="2676" y="828"/>
                </a:cubicBezTo>
                <a:cubicBezTo>
                  <a:pt x="2676" y="827"/>
                  <a:pt x="2675" y="828"/>
                  <a:pt x="2673" y="828"/>
                </a:cubicBezTo>
                <a:cubicBezTo>
                  <a:pt x="2672" y="828"/>
                  <a:pt x="2671" y="827"/>
                  <a:pt x="2670" y="829"/>
                </a:cubicBezTo>
                <a:close/>
                <a:moveTo>
                  <a:pt x="2694" y="774"/>
                </a:moveTo>
                <a:cubicBezTo>
                  <a:pt x="2692" y="770"/>
                  <a:pt x="2688" y="773"/>
                  <a:pt x="2688" y="773"/>
                </a:cubicBezTo>
                <a:cubicBezTo>
                  <a:pt x="2687" y="776"/>
                  <a:pt x="2687" y="776"/>
                  <a:pt x="2687" y="780"/>
                </a:cubicBezTo>
                <a:cubicBezTo>
                  <a:pt x="2687" y="782"/>
                  <a:pt x="2683" y="784"/>
                  <a:pt x="2683" y="785"/>
                </a:cubicBezTo>
                <a:cubicBezTo>
                  <a:pt x="2683" y="787"/>
                  <a:pt x="2683" y="787"/>
                  <a:pt x="2683" y="787"/>
                </a:cubicBezTo>
                <a:cubicBezTo>
                  <a:pt x="2685" y="789"/>
                  <a:pt x="2685" y="789"/>
                  <a:pt x="2686" y="791"/>
                </a:cubicBezTo>
                <a:cubicBezTo>
                  <a:pt x="2687" y="793"/>
                  <a:pt x="2688" y="793"/>
                  <a:pt x="2690" y="794"/>
                </a:cubicBezTo>
                <a:cubicBezTo>
                  <a:pt x="2692" y="794"/>
                  <a:pt x="2692" y="794"/>
                  <a:pt x="2692" y="794"/>
                </a:cubicBezTo>
                <a:cubicBezTo>
                  <a:pt x="2692" y="794"/>
                  <a:pt x="2695" y="791"/>
                  <a:pt x="2693" y="790"/>
                </a:cubicBezTo>
                <a:cubicBezTo>
                  <a:pt x="2693" y="790"/>
                  <a:pt x="2691" y="788"/>
                  <a:pt x="2691" y="787"/>
                </a:cubicBezTo>
                <a:cubicBezTo>
                  <a:pt x="2691" y="786"/>
                  <a:pt x="2691" y="785"/>
                  <a:pt x="2691" y="783"/>
                </a:cubicBezTo>
                <a:cubicBezTo>
                  <a:pt x="2694" y="774"/>
                  <a:pt x="2694" y="774"/>
                  <a:pt x="2694" y="774"/>
                </a:cubicBezTo>
                <a:cubicBezTo>
                  <a:pt x="2694" y="774"/>
                  <a:pt x="2694" y="774"/>
                  <a:pt x="2694" y="774"/>
                </a:cubicBezTo>
                <a:close/>
                <a:moveTo>
                  <a:pt x="2694" y="793"/>
                </a:moveTo>
                <a:cubicBezTo>
                  <a:pt x="2694" y="793"/>
                  <a:pt x="2696" y="794"/>
                  <a:pt x="2697" y="794"/>
                </a:cubicBezTo>
                <a:cubicBezTo>
                  <a:pt x="2697" y="794"/>
                  <a:pt x="2699" y="794"/>
                  <a:pt x="2699" y="793"/>
                </a:cubicBezTo>
                <a:cubicBezTo>
                  <a:pt x="2699" y="792"/>
                  <a:pt x="2697" y="790"/>
                  <a:pt x="2697" y="790"/>
                </a:cubicBezTo>
                <a:cubicBezTo>
                  <a:pt x="2696" y="791"/>
                  <a:pt x="2694" y="793"/>
                  <a:pt x="2694" y="793"/>
                </a:cubicBezTo>
                <a:close/>
                <a:moveTo>
                  <a:pt x="2699" y="773"/>
                </a:moveTo>
                <a:cubicBezTo>
                  <a:pt x="2699" y="772"/>
                  <a:pt x="2698" y="768"/>
                  <a:pt x="2697" y="768"/>
                </a:cubicBezTo>
                <a:cubicBezTo>
                  <a:pt x="2696" y="768"/>
                  <a:pt x="2696" y="774"/>
                  <a:pt x="2695" y="777"/>
                </a:cubicBezTo>
                <a:cubicBezTo>
                  <a:pt x="2694" y="782"/>
                  <a:pt x="2692" y="782"/>
                  <a:pt x="2692" y="787"/>
                </a:cubicBezTo>
                <a:cubicBezTo>
                  <a:pt x="2692" y="788"/>
                  <a:pt x="2693" y="790"/>
                  <a:pt x="2694" y="790"/>
                </a:cubicBezTo>
                <a:cubicBezTo>
                  <a:pt x="2695" y="788"/>
                  <a:pt x="2694" y="787"/>
                  <a:pt x="2695" y="785"/>
                </a:cubicBezTo>
                <a:cubicBezTo>
                  <a:pt x="2695" y="784"/>
                  <a:pt x="2698" y="778"/>
                  <a:pt x="2698" y="777"/>
                </a:cubicBezTo>
                <a:cubicBezTo>
                  <a:pt x="2699" y="776"/>
                  <a:pt x="2699" y="773"/>
                  <a:pt x="2699" y="773"/>
                </a:cubicBezTo>
                <a:close/>
                <a:moveTo>
                  <a:pt x="2718" y="834"/>
                </a:moveTo>
                <a:cubicBezTo>
                  <a:pt x="2717" y="835"/>
                  <a:pt x="2717" y="839"/>
                  <a:pt x="2719" y="837"/>
                </a:cubicBezTo>
                <a:cubicBezTo>
                  <a:pt x="2722" y="835"/>
                  <a:pt x="2719" y="834"/>
                  <a:pt x="2718" y="834"/>
                </a:cubicBezTo>
                <a:close/>
                <a:moveTo>
                  <a:pt x="2680" y="762"/>
                </a:moveTo>
                <a:cubicBezTo>
                  <a:pt x="2679" y="762"/>
                  <a:pt x="2675" y="759"/>
                  <a:pt x="2675" y="762"/>
                </a:cubicBezTo>
                <a:cubicBezTo>
                  <a:pt x="2675" y="763"/>
                  <a:pt x="2676" y="764"/>
                  <a:pt x="2677" y="763"/>
                </a:cubicBezTo>
                <a:cubicBezTo>
                  <a:pt x="2678" y="769"/>
                  <a:pt x="2675" y="779"/>
                  <a:pt x="2678" y="779"/>
                </a:cubicBezTo>
                <a:cubicBezTo>
                  <a:pt x="2679" y="779"/>
                  <a:pt x="2678" y="776"/>
                  <a:pt x="2683" y="776"/>
                </a:cubicBezTo>
                <a:cubicBezTo>
                  <a:pt x="2682" y="777"/>
                  <a:pt x="2682" y="780"/>
                  <a:pt x="2684" y="780"/>
                </a:cubicBezTo>
                <a:cubicBezTo>
                  <a:pt x="2686" y="780"/>
                  <a:pt x="2686" y="776"/>
                  <a:pt x="2684" y="776"/>
                </a:cubicBezTo>
                <a:cubicBezTo>
                  <a:pt x="2686" y="775"/>
                  <a:pt x="2685" y="772"/>
                  <a:pt x="2685" y="772"/>
                </a:cubicBezTo>
                <a:cubicBezTo>
                  <a:pt x="2686" y="770"/>
                  <a:pt x="2689" y="771"/>
                  <a:pt x="2689" y="767"/>
                </a:cubicBezTo>
                <a:cubicBezTo>
                  <a:pt x="2689" y="766"/>
                  <a:pt x="2688" y="762"/>
                  <a:pt x="2687" y="765"/>
                </a:cubicBezTo>
                <a:cubicBezTo>
                  <a:pt x="2687" y="765"/>
                  <a:pt x="2686" y="765"/>
                  <a:pt x="2686" y="766"/>
                </a:cubicBezTo>
                <a:cubicBezTo>
                  <a:pt x="2686" y="764"/>
                  <a:pt x="2687" y="763"/>
                  <a:pt x="2684" y="764"/>
                </a:cubicBezTo>
                <a:cubicBezTo>
                  <a:pt x="2683" y="764"/>
                  <a:pt x="2684" y="765"/>
                  <a:pt x="2681" y="763"/>
                </a:cubicBezTo>
                <a:cubicBezTo>
                  <a:pt x="2681" y="763"/>
                  <a:pt x="2680" y="762"/>
                  <a:pt x="2680" y="762"/>
                </a:cubicBezTo>
                <a:close/>
                <a:moveTo>
                  <a:pt x="2684" y="780"/>
                </a:moveTo>
                <a:cubicBezTo>
                  <a:pt x="2684" y="780"/>
                  <a:pt x="2684" y="780"/>
                  <a:pt x="2684" y="780"/>
                </a:cubicBezTo>
                <a:cubicBezTo>
                  <a:pt x="2684" y="780"/>
                  <a:pt x="2684" y="780"/>
                  <a:pt x="2684" y="780"/>
                </a:cubicBezTo>
                <a:cubicBezTo>
                  <a:pt x="2684" y="780"/>
                  <a:pt x="2684" y="780"/>
                  <a:pt x="2684" y="780"/>
                </a:cubicBezTo>
                <a:close/>
                <a:moveTo>
                  <a:pt x="2670" y="746"/>
                </a:moveTo>
                <a:cubicBezTo>
                  <a:pt x="2670" y="745"/>
                  <a:pt x="2668" y="744"/>
                  <a:pt x="2667" y="744"/>
                </a:cubicBezTo>
                <a:cubicBezTo>
                  <a:pt x="2666" y="743"/>
                  <a:pt x="2660" y="742"/>
                  <a:pt x="2658" y="742"/>
                </a:cubicBezTo>
                <a:cubicBezTo>
                  <a:pt x="2658" y="743"/>
                  <a:pt x="2658" y="744"/>
                  <a:pt x="2660" y="745"/>
                </a:cubicBezTo>
                <a:cubicBezTo>
                  <a:pt x="2661" y="745"/>
                  <a:pt x="2661" y="751"/>
                  <a:pt x="2662" y="751"/>
                </a:cubicBezTo>
                <a:cubicBezTo>
                  <a:pt x="2662" y="752"/>
                  <a:pt x="2667" y="756"/>
                  <a:pt x="2668" y="756"/>
                </a:cubicBezTo>
                <a:cubicBezTo>
                  <a:pt x="2671" y="754"/>
                  <a:pt x="2671" y="754"/>
                  <a:pt x="2671" y="754"/>
                </a:cubicBezTo>
                <a:cubicBezTo>
                  <a:pt x="2671" y="754"/>
                  <a:pt x="2672" y="751"/>
                  <a:pt x="2670" y="749"/>
                </a:cubicBezTo>
                <a:cubicBezTo>
                  <a:pt x="2670" y="747"/>
                  <a:pt x="2670" y="747"/>
                  <a:pt x="2670" y="746"/>
                </a:cubicBezTo>
                <a:close/>
                <a:moveTo>
                  <a:pt x="2657" y="763"/>
                </a:moveTo>
                <a:cubicBezTo>
                  <a:pt x="2658" y="763"/>
                  <a:pt x="2657" y="761"/>
                  <a:pt x="2657" y="761"/>
                </a:cubicBezTo>
                <a:cubicBezTo>
                  <a:pt x="2658" y="760"/>
                  <a:pt x="2660" y="760"/>
                  <a:pt x="2660" y="759"/>
                </a:cubicBezTo>
                <a:cubicBezTo>
                  <a:pt x="2660" y="758"/>
                  <a:pt x="2655" y="755"/>
                  <a:pt x="2654" y="756"/>
                </a:cubicBezTo>
                <a:cubicBezTo>
                  <a:pt x="2654" y="756"/>
                  <a:pt x="2655" y="759"/>
                  <a:pt x="2656" y="760"/>
                </a:cubicBezTo>
                <a:cubicBezTo>
                  <a:pt x="2655" y="760"/>
                  <a:pt x="2655" y="762"/>
                  <a:pt x="2655" y="762"/>
                </a:cubicBezTo>
                <a:cubicBezTo>
                  <a:pt x="2655" y="763"/>
                  <a:pt x="2656" y="763"/>
                  <a:pt x="2657" y="763"/>
                </a:cubicBezTo>
                <a:close/>
                <a:moveTo>
                  <a:pt x="2657" y="763"/>
                </a:moveTo>
                <a:cubicBezTo>
                  <a:pt x="2657" y="763"/>
                  <a:pt x="2657" y="763"/>
                  <a:pt x="2657" y="763"/>
                </a:cubicBezTo>
                <a:cubicBezTo>
                  <a:pt x="2657" y="763"/>
                  <a:pt x="2657" y="763"/>
                  <a:pt x="2657" y="763"/>
                </a:cubicBezTo>
                <a:cubicBezTo>
                  <a:pt x="2657" y="763"/>
                  <a:pt x="2657" y="763"/>
                  <a:pt x="2657" y="763"/>
                </a:cubicBezTo>
                <a:close/>
                <a:moveTo>
                  <a:pt x="2683" y="757"/>
                </a:moveTo>
                <a:cubicBezTo>
                  <a:pt x="2684" y="757"/>
                  <a:pt x="2685" y="758"/>
                  <a:pt x="2684" y="755"/>
                </a:cubicBezTo>
                <a:cubicBezTo>
                  <a:pt x="2684" y="755"/>
                  <a:pt x="2682" y="753"/>
                  <a:pt x="2681" y="755"/>
                </a:cubicBezTo>
                <a:cubicBezTo>
                  <a:pt x="2681" y="755"/>
                  <a:pt x="2682" y="757"/>
                  <a:pt x="2683" y="757"/>
                </a:cubicBezTo>
                <a:close/>
                <a:moveTo>
                  <a:pt x="2671" y="824"/>
                </a:moveTo>
                <a:cubicBezTo>
                  <a:pt x="2670" y="824"/>
                  <a:pt x="2670" y="823"/>
                  <a:pt x="2669" y="823"/>
                </a:cubicBezTo>
                <a:cubicBezTo>
                  <a:pt x="2669" y="824"/>
                  <a:pt x="2668" y="824"/>
                  <a:pt x="2668" y="825"/>
                </a:cubicBezTo>
                <a:cubicBezTo>
                  <a:pt x="2668" y="825"/>
                  <a:pt x="2667" y="825"/>
                  <a:pt x="2667" y="826"/>
                </a:cubicBezTo>
                <a:cubicBezTo>
                  <a:pt x="2666" y="826"/>
                  <a:pt x="2666" y="829"/>
                  <a:pt x="2667" y="828"/>
                </a:cubicBezTo>
                <a:cubicBezTo>
                  <a:pt x="2668" y="827"/>
                  <a:pt x="2668" y="828"/>
                  <a:pt x="2669" y="826"/>
                </a:cubicBezTo>
                <a:cubicBezTo>
                  <a:pt x="2671" y="826"/>
                  <a:pt x="2672" y="826"/>
                  <a:pt x="2671" y="824"/>
                </a:cubicBezTo>
                <a:cubicBezTo>
                  <a:pt x="2671" y="824"/>
                  <a:pt x="2671" y="824"/>
                  <a:pt x="2671" y="824"/>
                </a:cubicBezTo>
                <a:close/>
                <a:moveTo>
                  <a:pt x="2688" y="753"/>
                </a:moveTo>
                <a:cubicBezTo>
                  <a:pt x="2688" y="753"/>
                  <a:pt x="2687" y="766"/>
                  <a:pt x="2690" y="760"/>
                </a:cubicBezTo>
                <a:cubicBezTo>
                  <a:pt x="2693" y="753"/>
                  <a:pt x="2693" y="760"/>
                  <a:pt x="2695" y="762"/>
                </a:cubicBezTo>
                <a:cubicBezTo>
                  <a:pt x="2699" y="766"/>
                  <a:pt x="2701" y="762"/>
                  <a:pt x="2695" y="757"/>
                </a:cubicBezTo>
                <a:cubicBezTo>
                  <a:pt x="2694" y="756"/>
                  <a:pt x="2694" y="756"/>
                  <a:pt x="2694" y="755"/>
                </a:cubicBezTo>
                <a:cubicBezTo>
                  <a:pt x="2696" y="754"/>
                  <a:pt x="2695" y="754"/>
                  <a:pt x="2694" y="753"/>
                </a:cubicBezTo>
                <a:cubicBezTo>
                  <a:pt x="2691" y="750"/>
                  <a:pt x="2691" y="752"/>
                  <a:pt x="2691" y="753"/>
                </a:cubicBezTo>
                <a:cubicBezTo>
                  <a:pt x="2690" y="753"/>
                  <a:pt x="2690" y="752"/>
                  <a:pt x="2689" y="752"/>
                </a:cubicBezTo>
                <a:cubicBezTo>
                  <a:pt x="2691" y="751"/>
                  <a:pt x="2689" y="750"/>
                  <a:pt x="2688" y="749"/>
                </a:cubicBezTo>
                <a:cubicBezTo>
                  <a:pt x="2691" y="749"/>
                  <a:pt x="2691" y="749"/>
                  <a:pt x="2693" y="751"/>
                </a:cubicBezTo>
                <a:cubicBezTo>
                  <a:pt x="2693" y="751"/>
                  <a:pt x="2693" y="750"/>
                  <a:pt x="2694" y="750"/>
                </a:cubicBezTo>
                <a:cubicBezTo>
                  <a:pt x="2694" y="750"/>
                  <a:pt x="2695" y="750"/>
                  <a:pt x="2695" y="749"/>
                </a:cubicBezTo>
                <a:cubicBezTo>
                  <a:pt x="2695" y="750"/>
                  <a:pt x="2693" y="751"/>
                  <a:pt x="2694" y="751"/>
                </a:cubicBezTo>
                <a:cubicBezTo>
                  <a:pt x="2694" y="752"/>
                  <a:pt x="2695" y="753"/>
                  <a:pt x="2696" y="753"/>
                </a:cubicBezTo>
                <a:cubicBezTo>
                  <a:pt x="2697" y="753"/>
                  <a:pt x="2698" y="751"/>
                  <a:pt x="2698" y="750"/>
                </a:cubicBezTo>
                <a:cubicBezTo>
                  <a:pt x="2698" y="748"/>
                  <a:pt x="2697" y="746"/>
                  <a:pt x="2696" y="747"/>
                </a:cubicBezTo>
                <a:cubicBezTo>
                  <a:pt x="2695" y="746"/>
                  <a:pt x="2694" y="746"/>
                  <a:pt x="2693" y="746"/>
                </a:cubicBezTo>
                <a:cubicBezTo>
                  <a:pt x="2693" y="745"/>
                  <a:pt x="2694" y="743"/>
                  <a:pt x="2693" y="742"/>
                </a:cubicBezTo>
                <a:cubicBezTo>
                  <a:pt x="2692" y="742"/>
                  <a:pt x="2691" y="741"/>
                  <a:pt x="2691" y="741"/>
                </a:cubicBezTo>
                <a:cubicBezTo>
                  <a:pt x="2691" y="740"/>
                  <a:pt x="2691" y="740"/>
                  <a:pt x="2691" y="740"/>
                </a:cubicBezTo>
                <a:cubicBezTo>
                  <a:pt x="2692" y="740"/>
                  <a:pt x="2694" y="741"/>
                  <a:pt x="2694" y="740"/>
                </a:cubicBezTo>
                <a:cubicBezTo>
                  <a:pt x="2694" y="738"/>
                  <a:pt x="2691" y="738"/>
                  <a:pt x="2690" y="737"/>
                </a:cubicBezTo>
                <a:cubicBezTo>
                  <a:pt x="2687" y="734"/>
                  <a:pt x="2686" y="736"/>
                  <a:pt x="2687" y="737"/>
                </a:cubicBezTo>
                <a:cubicBezTo>
                  <a:pt x="2687" y="739"/>
                  <a:pt x="2686" y="739"/>
                  <a:pt x="2686" y="739"/>
                </a:cubicBezTo>
                <a:cubicBezTo>
                  <a:pt x="2686" y="739"/>
                  <a:pt x="2683" y="731"/>
                  <a:pt x="2679" y="732"/>
                </a:cubicBezTo>
                <a:cubicBezTo>
                  <a:pt x="2678" y="733"/>
                  <a:pt x="2677" y="732"/>
                  <a:pt x="2676" y="736"/>
                </a:cubicBezTo>
                <a:cubicBezTo>
                  <a:pt x="2676" y="736"/>
                  <a:pt x="2676" y="737"/>
                  <a:pt x="2676" y="737"/>
                </a:cubicBezTo>
                <a:cubicBezTo>
                  <a:pt x="2675" y="737"/>
                  <a:pt x="2672" y="734"/>
                  <a:pt x="2672" y="734"/>
                </a:cubicBezTo>
                <a:cubicBezTo>
                  <a:pt x="2671" y="733"/>
                  <a:pt x="2670" y="732"/>
                  <a:pt x="2670" y="730"/>
                </a:cubicBezTo>
                <a:cubicBezTo>
                  <a:pt x="2670" y="728"/>
                  <a:pt x="2670" y="728"/>
                  <a:pt x="2670" y="728"/>
                </a:cubicBezTo>
                <a:cubicBezTo>
                  <a:pt x="2670" y="729"/>
                  <a:pt x="2672" y="732"/>
                  <a:pt x="2673" y="730"/>
                </a:cubicBezTo>
                <a:cubicBezTo>
                  <a:pt x="2673" y="729"/>
                  <a:pt x="2673" y="729"/>
                  <a:pt x="2673" y="727"/>
                </a:cubicBezTo>
                <a:cubicBezTo>
                  <a:pt x="2672" y="721"/>
                  <a:pt x="2670" y="725"/>
                  <a:pt x="2669" y="725"/>
                </a:cubicBezTo>
                <a:cubicBezTo>
                  <a:pt x="2670" y="723"/>
                  <a:pt x="2669" y="724"/>
                  <a:pt x="2666" y="722"/>
                </a:cubicBezTo>
                <a:cubicBezTo>
                  <a:pt x="2667" y="720"/>
                  <a:pt x="2668" y="719"/>
                  <a:pt x="2668" y="718"/>
                </a:cubicBezTo>
                <a:cubicBezTo>
                  <a:pt x="2668" y="717"/>
                  <a:pt x="2667" y="716"/>
                  <a:pt x="2667" y="716"/>
                </a:cubicBezTo>
                <a:cubicBezTo>
                  <a:pt x="2667" y="716"/>
                  <a:pt x="2668" y="714"/>
                  <a:pt x="2668" y="713"/>
                </a:cubicBezTo>
                <a:cubicBezTo>
                  <a:pt x="2670" y="713"/>
                  <a:pt x="2670" y="713"/>
                  <a:pt x="2670" y="713"/>
                </a:cubicBezTo>
                <a:cubicBezTo>
                  <a:pt x="2670" y="713"/>
                  <a:pt x="2671" y="715"/>
                  <a:pt x="2672" y="714"/>
                </a:cubicBezTo>
                <a:cubicBezTo>
                  <a:pt x="2672" y="713"/>
                  <a:pt x="2673" y="708"/>
                  <a:pt x="2673" y="708"/>
                </a:cubicBezTo>
                <a:cubicBezTo>
                  <a:pt x="2673" y="708"/>
                  <a:pt x="2674" y="706"/>
                  <a:pt x="2674" y="704"/>
                </a:cubicBezTo>
                <a:cubicBezTo>
                  <a:pt x="2674" y="704"/>
                  <a:pt x="2674" y="701"/>
                  <a:pt x="2673" y="700"/>
                </a:cubicBezTo>
                <a:cubicBezTo>
                  <a:pt x="2672" y="699"/>
                  <a:pt x="2671" y="698"/>
                  <a:pt x="2670" y="696"/>
                </a:cubicBezTo>
                <a:cubicBezTo>
                  <a:pt x="2668" y="691"/>
                  <a:pt x="2669" y="693"/>
                  <a:pt x="2670" y="689"/>
                </a:cubicBezTo>
                <a:cubicBezTo>
                  <a:pt x="2670" y="688"/>
                  <a:pt x="2670" y="685"/>
                  <a:pt x="2670" y="685"/>
                </a:cubicBezTo>
                <a:cubicBezTo>
                  <a:pt x="2668" y="683"/>
                  <a:pt x="2667" y="685"/>
                  <a:pt x="2666" y="687"/>
                </a:cubicBezTo>
                <a:cubicBezTo>
                  <a:pt x="2664" y="687"/>
                  <a:pt x="2661" y="684"/>
                  <a:pt x="2661" y="684"/>
                </a:cubicBezTo>
                <a:cubicBezTo>
                  <a:pt x="2659" y="684"/>
                  <a:pt x="2658" y="684"/>
                  <a:pt x="2656" y="684"/>
                </a:cubicBezTo>
                <a:cubicBezTo>
                  <a:pt x="2651" y="682"/>
                  <a:pt x="2652" y="685"/>
                  <a:pt x="2651" y="689"/>
                </a:cubicBezTo>
                <a:cubicBezTo>
                  <a:pt x="2651" y="691"/>
                  <a:pt x="2651" y="697"/>
                  <a:pt x="2652" y="699"/>
                </a:cubicBezTo>
                <a:cubicBezTo>
                  <a:pt x="2652" y="700"/>
                  <a:pt x="2653" y="703"/>
                  <a:pt x="2653" y="703"/>
                </a:cubicBezTo>
                <a:cubicBezTo>
                  <a:pt x="2653" y="705"/>
                  <a:pt x="2652" y="709"/>
                  <a:pt x="2654" y="711"/>
                </a:cubicBezTo>
                <a:cubicBezTo>
                  <a:pt x="2654" y="712"/>
                  <a:pt x="2654" y="712"/>
                  <a:pt x="2653" y="713"/>
                </a:cubicBezTo>
                <a:cubicBezTo>
                  <a:pt x="2650" y="710"/>
                  <a:pt x="2648" y="707"/>
                  <a:pt x="2648" y="711"/>
                </a:cubicBezTo>
                <a:cubicBezTo>
                  <a:pt x="2648" y="713"/>
                  <a:pt x="2648" y="715"/>
                  <a:pt x="2648" y="715"/>
                </a:cubicBezTo>
                <a:cubicBezTo>
                  <a:pt x="2651" y="716"/>
                  <a:pt x="2650" y="717"/>
                  <a:pt x="2650" y="719"/>
                </a:cubicBezTo>
                <a:cubicBezTo>
                  <a:pt x="2652" y="722"/>
                  <a:pt x="2653" y="725"/>
                  <a:pt x="2655" y="728"/>
                </a:cubicBezTo>
                <a:cubicBezTo>
                  <a:pt x="2655" y="728"/>
                  <a:pt x="2658" y="733"/>
                  <a:pt x="2659" y="732"/>
                </a:cubicBezTo>
                <a:cubicBezTo>
                  <a:pt x="2659" y="732"/>
                  <a:pt x="2659" y="728"/>
                  <a:pt x="2658" y="728"/>
                </a:cubicBezTo>
                <a:cubicBezTo>
                  <a:pt x="2659" y="728"/>
                  <a:pt x="2660" y="728"/>
                  <a:pt x="2660" y="729"/>
                </a:cubicBezTo>
                <a:cubicBezTo>
                  <a:pt x="2661" y="729"/>
                  <a:pt x="2661" y="730"/>
                  <a:pt x="2661" y="731"/>
                </a:cubicBezTo>
                <a:cubicBezTo>
                  <a:pt x="2661" y="731"/>
                  <a:pt x="2661" y="732"/>
                  <a:pt x="2660" y="732"/>
                </a:cubicBezTo>
                <a:cubicBezTo>
                  <a:pt x="2659" y="732"/>
                  <a:pt x="2660" y="738"/>
                  <a:pt x="2660" y="739"/>
                </a:cubicBezTo>
                <a:cubicBezTo>
                  <a:pt x="2660" y="740"/>
                  <a:pt x="2661" y="740"/>
                  <a:pt x="2661" y="739"/>
                </a:cubicBezTo>
                <a:cubicBezTo>
                  <a:pt x="2662" y="738"/>
                  <a:pt x="2662" y="738"/>
                  <a:pt x="2663" y="739"/>
                </a:cubicBezTo>
                <a:cubicBezTo>
                  <a:pt x="2666" y="741"/>
                  <a:pt x="2662" y="741"/>
                  <a:pt x="2667" y="742"/>
                </a:cubicBezTo>
                <a:cubicBezTo>
                  <a:pt x="2668" y="742"/>
                  <a:pt x="2670" y="743"/>
                  <a:pt x="2670" y="742"/>
                </a:cubicBezTo>
                <a:cubicBezTo>
                  <a:pt x="2670" y="742"/>
                  <a:pt x="2670" y="739"/>
                  <a:pt x="2670" y="739"/>
                </a:cubicBezTo>
                <a:cubicBezTo>
                  <a:pt x="2672" y="739"/>
                  <a:pt x="2671" y="738"/>
                  <a:pt x="2673" y="739"/>
                </a:cubicBezTo>
                <a:cubicBezTo>
                  <a:pt x="2675" y="740"/>
                  <a:pt x="2676" y="740"/>
                  <a:pt x="2677" y="742"/>
                </a:cubicBezTo>
                <a:cubicBezTo>
                  <a:pt x="2679" y="745"/>
                  <a:pt x="2677" y="744"/>
                  <a:pt x="2681" y="747"/>
                </a:cubicBezTo>
                <a:cubicBezTo>
                  <a:pt x="2682" y="747"/>
                  <a:pt x="2683" y="745"/>
                  <a:pt x="2682" y="744"/>
                </a:cubicBezTo>
                <a:cubicBezTo>
                  <a:pt x="2681" y="741"/>
                  <a:pt x="2680" y="742"/>
                  <a:pt x="2679" y="740"/>
                </a:cubicBezTo>
                <a:cubicBezTo>
                  <a:pt x="2679" y="739"/>
                  <a:pt x="2678" y="738"/>
                  <a:pt x="2679" y="737"/>
                </a:cubicBezTo>
                <a:cubicBezTo>
                  <a:pt x="2680" y="737"/>
                  <a:pt x="2681" y="740"/>
                  <a:pt x="2682" y="740"/>
                </a:cubicBezTo>
                <a:cubicBezTo>
                  <a:pt x="2682" y="741"/>
                  <a:pt x="2684" y="743"/>
                  <a:pt x="2684" y="743"/>
                </a:cubicBezTo>
                <a:cubicBezTo>
                  <a:pt x="2685" y="743"/>
                  <a:pt x="2687" y="743"/>
                  <a:pt x="2687" y="744"/>
                </a:cubicBezTo>
                <a:cubicBezTo>
                  <a:pt x="2688" y="748"/>
                  <a:pt x="2688" y="748"/>
                  <a:pt x="2688" y="748"/>
                </a:cubicBezTo>
                <a:cubicBezTo>
                  <a:pt x="2687" y="747"/>
                  <a:pt x="2683" y="744"/>
                  <a:pt x="2683" y="746"/>
                </a:cubicBezTo>
                <a:cubicBezTo>
                  <a:pt x="2683" y="747"/>
                  <a:pt x="2686" y="750"/>
                  <a:pt x="2687" y="751"/>
                </a:cubicBezTo>
                <a:cubicBezTo>
                  <a:pt x="2687" y="752"/>
                  <a:pt x="2688" y="752"/>
                  <a:pt x="2689" y="752"/>
                </a:cubicBezTo>
                <a:cubicBezTo>
                  <a:pt x="2689" y="752"/>
                  <a:pt x="2689" y="753"/>
                  <a:pt x="2688" y="753"/>
                </a:cubicBezTo>
                <a:close/>
                <a:moveTo>
                  <a:pt x="2725" y="801"/>
                </a:moveTo>
                <a:cubicBezTo>
                  <a:pt x="2725" y="800"/>
                  <a:pt x="2724" y="800"/>
                  <a:pt x="2723" y="800"/>
                </a:cubicBezTo>
                <a:cubicBezTo>
                  <a:pt x="2723" y="800"/>
                  <a:pt x="2722" y="798"/>
                  <a:pt x="2722" y="798"/>
                </a:cubicBezTo>
                <a:cubicBezTo>
                  <a:pt x="2722" y="797"/>
                  <a:pt x="2724" y="797"/>
                  <a:pt x="2724" y="796"/>
                </a:cubicBezTo>
                <a:cubicBezTo>
                  <a:pt x="2724" y="795"/>
                  <a:pt x="2721" y="792"/>
                  <a:pt x="2721" y="790"/>
                </a:cubicBezTo>
                <a:cubicBezTo>
                  <a:pt x="2721" y="790"/>
                  <a:pt x="2721" y="789"/>
                  <a:pt x="2720" y="789"/>
                </a:cubicBezTo>
                <a:cubicBezTo>
                  <a:pt x="2719" y="788"/>
                  <a:pt x="2717" y="787"/>
                  <a:pt x="2717" y="786"/>
                </a:cubicBezTo>
                <a:cubicBezTo>
                  <a:pt x="2715" y="785"/>
                  <a:pt x="2713" y="785"/>
                  <a:pt x="2713" y="788"/>
                </a:cubicBezTo>
                <a:cubicBezTo>
                  <a:pt x="2713" y="790"/>
                  <a:pt x="2713" y="789"/>
                  <a:pt x="2714" y="791"/>
                </a:cubicBezTo>
                <a:cubicBezTo>
                  <a:pt x="2714" y="792"/>
                  <a:pt x="2715" y="793"/>
                  <a:pt x="2714" y="794"/>
                </a:cubicBezTo>
                <a:cubicBezTo>
                  <a:pt x="2713" y="794"/>
                  <a:pt x="2713" y="793"/>
                  <a:pt x="2712" y="793"/>
                </a:cubicBezTo>
                <a:cubicBezTo>
                  <a:pt x="2711" y="793"/>
                  <a:pt x="2712" y="795"/>
                  <a:pt x="2712" y="796"/>
                </a:cubicBezTo>
                <a:cubicBezTo>
                  <a:pt x="2711" y="796"/>
                  <a:pt x="2709" y="793"/>
                  <a:pt x="2708" y="794"/>
                </a:cubicBezTo>
                <a:cubicBezTo>
                  <a:pt x="2708" y="795"/>
                  <a:pt x="2709" y="797"/>
                  <a:pt x="2708" y="800"/>
                </a:cubicBezTo>
                <a:cubicBezTo>
                  <a:pt x="2707" y="799"/>
                  <a:pt x="2707" y="800"/>
                  <a:pt x="2706" y="799"/>
                </a:cubicBezTo>
                <a:cubicBezTo>
                  <a:pt x="2705" y="797"/>
                  <a:pt x="2704" y="798"/>
                  <a:pt x="2703" y="800"/>
                </a:cubicBezTo>
                <a:cubicBezTo>
                  <a:pt x="2703" y="800"/>
                  <a:pt x="2703" y="802"/>
                  <a:pt x="2703" y="803"/>
                </a:cubicBezTo>
                <a:cubicBezTo>
                  <a:pt x="2702" y="803"/>
                  <a:pt x="2701" y="804"/>
                  <a:pt x="2700" y="803"/>
                </a:cubicBezTo>
                <a:cubicBezTo>
                  <a:pt x="2700" y="803"/>
                  <a:pt x="2699" y="801"/>
                  <a:pt x="2699" y="800"/>
                </a:cubicBezTo>
                <a:cubicBezTo>
                  <a:pt x="2699" y="799"/>
                  <a:pt x="2697" y="799"/>
                  <a:pt x="2697" y="798"/>
                </a:cubicBezTo>
                <a:cubicBezTo>
                  <a:pt x="2697" y="797"/>
                  <a:pt x="2693" y="797"/>
                  <a:pt x="2693" y="798"/>
                </a:cubicBezTo>
                <a:cubicBezTo>
                  <a:pt x="2693" y="800"/>
                  <a:pt x="2691" y="800"/>
                  <a:pt x="2690" y="800"/>
                </a:cubicBezTo>
                <a:cubicBezTo>
                  <a:pt x="2690" y="801"/>
                  <a:pt x="2689" y="805"/>
                  <a:pt x="2687" y="804"/>
                </a:cubicBezTo>
                <a:cubicBezTo>
                  <a:pt x="2683" y="804"/>
                  <a:pt x="2684" y="806"/>
                  <a:pt x="2682" y="807"/>
                </a:cubicBezTo>
                <a:cubicBezTo>
                  <a:pt x="2681" y="808"/>
                  <a:pt x="2682" y="810"/>
                  <a:pt x="2682" y="811"/>
                </a:cubicBezTo>
                <a:cubicBezTo>
                  <a:pt x="2682" y="811"/>
                  <a:pt x="2681" y="813"/>
                  <a:pt x="2681" y="814"/>
                </a:cubicBezTo>
                <a:cubicBezTo>
                  <a:pt x="2680" y="814"/>
                  <a:pt x="2680" y="814"/>
                  <a:pt x="2680" y="815"/>
                </a:cubicBezTo>
                <a:cubicBezTo>
                  <a:pt x="2680" y="817"/>
                  <a:pt x="2681" y="818"/>
                  <a:pt x="2682" y="819"/>
                </a:cubicBezTo>
                <a:cubicBezTo>
                  <a:pt x="2684" y="820"/>
                  <a:pt x="2685" y="820"/>
                  <a:pt x="2685" y="818"/>
                </a:cubicBezTo>
                <a:cubicBezTo>
                  <a:pt x="2685" y="816"/>
                  <a:pt x="2684" y="817"/>
                  <a:pt x="2684" y="815"/>
                </a:cubicBezTo>
                <a:cubicBezTo>
                  <a:pt x="2685" y="814"/>
                  <a:pt x="2686" y="813"/>
                  <a:pt x="2686" y="812"/>
                </a:cubicBezTo>
                <a:cubicBezTo>
                  <a:pt x="2686" y="810"/>
                  <a:pt x="2687" y="809"/>
                  <a:pt x="2688" y="808"/>
                </a:cubicBezTo>
                <a:cubicBezTo>
                  <a:pt x="2689" y="809"/>
                  <a:pt x="2688" y="809"/>
                  <a:pt x="2688" y="810"/>
                </a:cubicBezTo>
                <a:cubicBezTo>
                  <a:pt x="2689" y="815"/>
                  <a:pt x="2692" y="810"/>
                  <a:pt x="2693" y="809"/>
                </a:cubicBezTo>
                <a:cubicBezTo>
                  <a:pt x="2693" y="812"/>
                  <a:pt x="2693" y="811"/>
                  <a:pt x="2694" y="813"/>
                </a:cubicBezTo>
                <a:cubicBezTo>
                  <a:pt x="2694" y="814"/>
                  <a:pt x="2696" y="815"/>
                  <a:pt x="2696" y="812"/>
                </a:cubicBezTo>
                <a:cubicBezTo>
                  <a:pt x="2696" y="810"/>
                  <a:pt x="2697" y="811"/>
                  <a:pt x="2696" y="808"/>
                </a:cubicBezTo>
                <a:cubicBezTo>
                  <a:pt x="2696" y="808"/>
                  <a:pt x="2696" y="808"/>
                  <a:pt x="2696" y="808"/>
                </a:cubicBezTo>
                <a:cubicBezTo>
                  <a:pt x="2698" y="810"/>
                  <a:pt x="2697" y="809"/>
                  <a:pt x="2699" y="810"/>
                </a:cubicBezTo>
                <a:cubicBezTo>
                  <a:pt x="2700" y="810"/>
                  <a:pt x="2703" y="813"/>
                  <a:pt x="2703" y="814"/>
                </a:cubicBezTo>
                <a:cubicBezTo>
                  <a:pt x="2703" y="815"/>
                  <a:pt x="2703" y="815"/>
                  <a:pt x="2703" y="815"/>
                </a:cubicBezTo>
                <a:cubicBezTo>
                  <a:pt x="2701" y="815"/>
                  <a:pt x="2700" y="818"/>
                  <a:pt x="2701" y="820"/>
                </a:cubicBezTo>
                <a:cubicBezTo>
                  <a:pt x="2702" y="820"/>
                  <a:pt x="2702" y="821"/>
                  <a:pt x="2702" y="821"/>
                </a:cubicBezTo>
                <a:cubicBezTo>
                  <a:pt x="2701" y="821"/>
                  <a:pt x="2702" y="824"/>
                  <a:pt x="2703" y="825"/>
                </a:cubicBezTo>
                <a:cubicBezTo>
                  <a:pt x="2704" y="827"/>
                  <a:pt x="2705" y="827"/>
                  <a:pt x="2707" y="829"/>
                </a:cubicBezTo>
                <a:cubicBezTo>
                  <a:pt x="2709" y="830"/>
                  <a:pt x="2709" y="830"/>
                  <a:pt x="2710" y="830"/>
                </a:cubicBezTo>
                <a:cubicBezTo>
                  <a:pt x="2713" y="831"/>
                  <a:pt x="2715" y="830"/>
                  <a:pt x="2713" y="830"/>
                </a:cubicBezTo>
                <a:cubicBezTo>
                  <a:pt x="2714" y="828"/>
                  <a:pt x="2714" y="828"/>
                  <a:pt x="2714" y="828"/>
                </a:cubicBezTo>
                <a:cubicBezTo>
                  <a:pt x="2715" y="829"/>
                  <a:pt x="2715" y="829"/>
                  <a:pt x="2715" y="829"/>
                </a:cubicBezTo>
                <a:cubicBezTo>
                  <a:pt x="2715" y="830"/>
                  <a:pt x="2713" y="831"/>
                  <a:pt x="2714" y="832"/>
                </a:cubicBezTo>
                <a:cubicBezTo>
                  <a:pt x="2716" y="835"/>
                  <a:pt x="2716" y="834"/>
                  <a:pt x="2718" y="833"/>
                </a:cubicBezTo>
                <a:cubicBezTo>
                  <a:pt x="2719" y="832"/>
                  <a:pt x="2719" y="829"/>
                  <a:pt x="2719" y="829"/>
                </a:cubicBezTo>
                <a:cubicBezTo>
                  <a:pt x="2719" y="828"/>
                  <a:pt x="2719" y="825"/>
                  <a:pt x="2718" y="824"/>
                </a:cubicBezTo>
                <a:cubicBezTo>
                  <a:pt x="2718" y="823"/>
                  <a:pt x="2717" y="822"/>
                  <a:pt x="2717" y="822"/>
                </a:cubicBezTo>
                <a:cubicBezTo>
                  <a:pt x="2717" y="821"/>
                  <a:pt x="2717" y="819"/>
                  <a:pt x="2718" y="818"/>
                </a:cubicBezTo>
                <a:cubicBezTo>
                  <a:pt x="2718" y="817"/>
                  <a:pt x="2720" y="813"/>
                  <a:pt x="2720" y="814"/>
                </a:cubicBezTo>
                <a:cubicBezTo>
                  <a:pt x="2722" y="817"/>
                  <a:pt x="2720" y="816"/>
                  <a:pt x="2722" y="818"/>
                </a:cubicBezTo>
                <a:cubicBezTo>
                  <a:pt x="2722" y="819"/>
                  <a:pt x="2723" y="822"/>
                  <a:pt x="2723" y="823"/>
                </a:cubicBezTo>
                <a:cubicBezTo>
                  <a:pt x="2723" y="827"/>
                  <a:pt x="2725" y="827"/>
                  <a:pt x="2725" y="826"/>
                </a:cubicBezTo>
                <a:cubicBezTo>
                  <a:pt x="2725" y="823"/>
                  <a:pt x="2724" y="822"/>
                  <a:pt x="2724" y="819"/>
                </a:cubicBezTo>
                <a:cubicBezTo>
                  <a:pt x="2724" y="818"/>
                  <a:pt x="2725" y="819"/>
                  <a:pt x="2725" y="819"/>
                </a:cubicBezTo>
                <a:cubicBezTo>
                  <a:pt x="2727" y="816"/>
                  <a:pt x="2727" y="816"/>
                  <a:pt x="2727" y="812"/>
                </a:cubicBezTo>
                <a:cubicBezTo>
                  <a:pt x="2728" y="809"/>
                  <a:pt x="2726" y="809"/>
                  <a:pt x="2726" y="806"/>
                </a:cubicBezTo>
                <a:cubicBezTo>
                  <a:pt x="2726" y="806"/>
                  <a:pt x="2726" y="805"/>
                  <a:pt x="2726" y="804"/>
                </a:cubicBezTo>
                <a:cubicBezTo>
                  <a:pt x="2724" y="803"/>
                  <a:pt x="2725" y="801"/>
                  <a:pt x="2725" y="801"/>
                </a:cubicBezTo>
                <a:close/>
                <a:moveTo>
                  <a:pt x="2684" y="821"/>
                </a:moveTo>
                <a:cubicBezTo>
                  <a:pt x="2681" y="819"/>
                  <a:pt x="2681" y="820"/>
                  <a:pt x="2680" y="821"/>
                </a:cubicBezTo>
                <a:cubicBezTo>
                  <a:pt x="2678" y="823"/>
                  <a:pt x="2681" y="824"/>
                  <a:pt x="2681" y="824"/>
                </a:cubicBezTo>
                <a:cubicBezTo>
                  <a:pt x="2682" y="824"/>
                  <a:pt x="2687" y="822"/>
                  <a:pt x="2684" y="821"/>
                </a:cubicBezTo>
                <a:close/>
                <a:moveTo>
                  <a:pt x="2676" y="744"/>
                </a:moveTo>
                <a:cubicBezTo>
                  <a:pt x="2676" y="744"/>
                  <a:pt x="2676" y="742"/>
                  <a:pt x="2675" y="742"/>
                </a:cubicBezTo>
                <a:cubicBezTo>
                  <a:pt x="2674" y="742"/>
                  <a:pt x="2671" y="742"/>
                  <a:pt x="2673" y="745"/>
                </a:cubicBezTo>
                <a:cubicBezTo>
                  <a:pt x="2673" y="745"/>
                  <a:pt x="2673" y="746"/>
                  <a:pt x="2675" y="746"/>
                </a:cubicBezTo>
                <a:cubicBezTo>
                  <a:pt x="2676" y="746"/>
                  <a:pt x="2676" y="745"/>
                  <a:pt x="2676" y="744"/>
                </a:cubicBezTo>
                <a:close/>
                <a:moveTo>
                  <a:pt x="2695" y="740"/>
                </a:moveTo>
                <a:cubicBezTo>
                  <a:pt x="2693" y="742"/>
                  <a:pt x="2696" y="743"/>
                  <a:pt x="2696" y="743"/>
                </a:cubicBezTo>
                <a:cubicBezTo>
                  <a:pt x="2700" y="742"/>
                  <a:pt x="2699" y="743"/>
                  <a:pt x="2699" y="739"/>
                </a:cubicBezTo>
                <a:cubicBezTo>
                  <a:pt x="2699" y="739"/>
                  <a:pt x="2699" y="738"/>
                  <a:pt x="2697" y="736"/>
                </a:cubicBezTo>
                <a:cubicBezTo>
                  <a:pt x="2697" y="735"/>
                  <a:pt x="2694" y="735"/>
                  <a:pt x="2695" y="738"/>
                </a:cubicBezTo>
                <a:cubicBezTo>
                  <a:pt x="2696" y="739"/>
                  <a:pt x="2696" y="739"/>
                  <a:pt x="2695" y="740"/>
                </a:cubicBezTo>
                <a:close/>
                <a:moveTo>
                  <a:pt x="2677" y="752"/>
                </a:moveTo>
                <a:cubicBezTo>
                  <a:pt x="2677" y="752"/>
                  <a:pt x="2675" y="756"/>
                  <a:pt x="2675" y="756"/>
                </a:cubicBezTo>
                <a:cubicBezTo>
                  <a:pt x="2675" y="758"/>
                  <a:pt x="2675" y="759"/>
                  <a:pt x="2676" y="759"/>
                </a:cubicBezTo>
                <a:cubicBezTo>
                  <a:pt x="2679" y="759"/>
                  <a:pt x="2678" y="757"/>
                  <a:pt x="2678" y="756"/>
                </a:cubicBezTo>
                <a:cubicBezTo>
                  <a:pt x="2679" y="754"/>
                  <a:pt x="2679" y="753"/>
                  <a:pt x="2677" y="752"/>
                </a:cubicBezTo>
                <a:close/>
                <a:moveTo>
                  <a:pt x="2697" y="784"/>
                </a:moveTo>
                <a:cubicBezTo>
                  <a:pt x="2697" y="784"/>
                  <a:pt x="2696" y="787"/>
                  <a:pt x="2697" y="787"/>
                </a:cubicBezTo>
                <a:cubicBezTo>
                  <a:pt x="2701" y="788"/>
                  <a:pt x="2699" y="788"/>
                  <a:pt x="2704" y="787"/>
                </a:cubicBezTo>
                <a:cubicBezTo>
                  <a:pt x="2705" y="786"/>
                  <a:pt x="2705" y="784"/>
                  <a:pt x="2705" y="784"/>
                </a:cubicBezTo>
                <a:cubicBezTo>
                  <a:pt x="2705" y="783"/>
                  <a:pt x="2704" y="781"/>
                  <a:pt x="2702" y="781"/>
                </a:cubicBezTo>
                <a:cubicBezTo>
                  <a:pt x="2700" y="781"/>
                  <a:pt x="2700" y="781"/>
                  <a:pt x="2700" y="781"/>
                </a:cubicBezTo>
                <a:cubicBezTo>
                  <a:pt x="2697" y="784"/>
                  <a:pt x="2697" y="784"/>
                  <a:pt x="2697" y="784"/>
                </a:cubicBezTo>
                <a:close/>
                <a:moveTo>
                  <a:pt x="2715" y="776"/>
                </a:moveTo>
                <a:cubicBezTo>
                  <a:pt x="2713" y="776"/>
                  <a:pt x="2714" y="779"/>
                  <a:pt x="2714" y="782"/>
                </a:cubicBezTo>
                <a:cubicBezTo>
                  <a:pt x="2714" y="785"/>
                  <a:pt x="2717" y="784"/>
                  <a:pt x="2716" y="782"/>
                </a:cubicBezTo>
                <a:cubicBezTo>
                  <a:pt x="2716" y="781"/>
                  <a:pt x="2717" y="777"/>
                  <a:pt x="2715" y="776"/>
                </a:cubicBezTo>
                <a:close/>
                <a:moveTo>
                  <a:pt x="2715" y="783"/>
                </a:moveTo>
                <a:cubicBezTo>
                  <a:pt x="2715" y="783"/>
                  <a:pt x="2715" y="783"/>
                  <a:pt x="2715" y="783"/>
                </a:cubicBezTo>
                <a:cubicBezTo>
                  <a:pt x="2715" y="783"/>
                  <a:pt x="2715" y="783"/>
                  <a:pt x="2715" y="783"/>
                </a:cubicBezTo>
                <a:cubicBezTo>
                  <a:pt x="2715" y="783"/>
                  <a:pt x="2715" y="783"/>
                  <a:pt x="2715" y="783"/>
                </a:cubicBezTo>
                <a:close/>
                <a:moveTo>
                  <a:pt x="2660" y="673"/>
                </a:moveTo>
                <a:cubicBezTo>
                  <a:pt x="2658" y="672"/>
                  <a:pt x="2655" y="677"/>
                  <a:pt x="2660" y="677"/>
                </a:cubicBezTo>
                <a:cubicBezTo>
                  <a:pt x="2663" y="677"/>
                  <a:pt x="2662" y="673"/>
                  <a:pt x="2660" y="673"/>
                </a:cubicBezTo>
                <a:close/>
                <a:moveTo>
                  <a:pt x="2663" y="680"/>
                </a:moveTo>
                <a:cubicBezTo>
                  <a:pt x="2663" y="681"/>
                  <a:pt x="2664" y="683"/>
                  <a:pt x="2665" y="682"/>
                </a:cubicBezTo>
                <a:cubicBezTo>
                  <a:pt x="2666" y="682"/>
                  <a:pt x="2668" y="681"/>
                  <a:pt x="2668" y="680"/>
                </a:cubicBezTo>
                <a:cubicBezTo>
                  <a:pt x="2667" y="678"/>
                  <a:pt x="2663" y="678"/>
                  <a:pt x="2663" y="680"/>
                </a:cubicBezTo>
                <a:close/>
                <a:moveTo>
                  <a:pt x="2634" y="794"/>
                </a:moveTo>
                <a:cubicBezTo>
                  <a:pt x="2631" y="796"/>
                  <a:pt x="2630" y="798"/>
                  <a:pt x="2630" y="801"/>
                </a:cubicBezTo>
                <a:cubicBezTo>
                  <a:pt x="2631" y="803"/>
                  <a:pt x="2635" y="799"/>
                  <a:pt x="2635" y="798"/>
                </a:cubicBezTo>
                <a:cubicBezTo>
                  <a:pt x="2636" y="797"/>
                  <a:pt x="2640" y="797"/>
                  <a:pt x="2641" y="793"/>
                </a:cubicBezTo>
                <a:cubicBezTo>
                  <a:pt x="2641" y="790"/>
                  <a:pt x="2646" y="794"/>
                  <a:pt x="2646" y="787"/>
                </a:cubicBezTo>
                <a:cubicBezTo>
                  <a:pt x="2646" y="783"/>
                  <a:pt x="2646" y="783"/>
                  <a:pt x="2646" y="783"/>
                </a:cubicBezTo>
                <a:cubicBezTo>
                  <a:pt x="2652" y="782"/>
                  <a:pt x="2650" y="783"/>
                  <a:pt x="2651" y="781"/>
                </a:cubicBezTo>
                <a:cubicBezTo>
                  <a:pt x="2651" y="780"/>
                  <a:pt x="2655" y="778"/>
                  <a:pt x="2655" y="775"/>
                </a:cubicBezTo>
                <a:cubicBezTo>
                  <a:pt x="2655" y="774"/>
                  <a:pt x="2655" y="774"/>
                  <a:pt x="2655" y="774"/>
                </a:cubicBezTo>
                <a:cubicBezTo>
                  <a:pt x="2655" y="774"/>
                  <a:pt x="2654" y="773"/>
                  <a:pt x="2654" y="773"/>
                </a:cubicBezTo>
                <a:cubicBezTo>
                  <a:pt x="2655" y="772"/>
                  <a:pt x="2654" y="772"/>
                  <a:pt x="2654" y="770"/>
                </a:cubicBezTo>
                <a:cubicBezTo>
                  <a:pt x="2655" y="769"/>
                  <a:pt x="2655" y="769"/>
                  <a:pt x="2655" y="769"/>
                </a:cubicBezTo>
                <a:cubicBezTo>
                  <a:pt x="2655" y="766"/>
                  <a:pt x="2651" y="765"/>
                  <a:pt x="2651" y="769"/>
                </a:cubicBezTo>
                <a:cubicBezTo>
                  <a:pt x="2651" y="773"/>
                  <a:pt x="2649" y="772"/>
                  <a:pt x="2651" y="775"/>
                </a:cubicBezTo>
                <a:cubicBezTo>
                  <a:pt x="2649" y="780"/>
                  <a:pt x="2649" y="777"/>
                  <a:pt x="2645" y="780"/>
                </a:cubicBezTo>
                <a:cubicBezTo>
                  <a:pt x="2645" y="780"/>
                  <a:pt x="2643" y="787"/>
                  <a:pt x="2638" y="791"/>
                </a:cubicBezTo>
                <a:cubicBezTo>
                  <a:pt x="2634" y="794"/>
                  <a:pt x="2634" y="794"/>
                  <a:pt x="2634" y="794"/>
                </a:cubicBezTo>
                <a:close/>
                <a:moveTo>
                  <a:pt x="2664" y="661"/>
                </a:moveTo>
                <a:cubicBezTo>
                  <a:pt x="2663" y="661"/>
                  <a:pt x="2660" y="664"/>
                  <a:pt x="2661" y="664"/>
                </a:cubicBezTo>
                <a:cubicBezTo>
                  <a:pt x="2664" y="664"/>
                  <a:pt x="2664" y="664"/>
                  <a:pt x="2664" y="661"/>
                </a:cubicBezTo>
                <a:cubicBezTo>
                  <a:pt x="2664" y="661"/>
                  <a:pt x="2664" y="661"/>
                  <a:pt x="2664" y="661"/>
                </a:cubicBezTo>
                <a:close/>
                <a:moveTo>
                  <a:pt x="2703" y="752"/>
                </a:moveTo>
                <a:cubicBezTo>
                  <a:pt x="2701" y="752"/>
                  <a:pt x="2698" y="752"/>
                  <a:pt x="2699" y="756"/>
                </a:cubicBezTo>
                <a:cubicBezTo>
                  <a:pt x="2699" y="756"/>
                  <a:pt x="2701" y="758"/>
                  <a:pt x="2702" y="759"/>
                </a:cubicBezTo>
                <a:cubicBezTo>
                  <a:pt x="2704" y="759"/>
                  <a:pt x="2702" y="763"/>
                  <a:pt x="2707" y="763"/>
                </a:cubicBezTo>
                <a:cubicBezTo>
                  <a:pt x="2707" y="763"/>
                  <a:pt x="2707" y="763"/>
                  <a:pt x="2707" y="763"/>
                </a:cubicBezTo>
                <a:cubicBezTo>
                  <a:pt x="2707" y="764"/>
                  <a:pt x="2706" y="767"/>
                  <a:pt x="2705" y="767"/>
                </a:cubicBezTo>
                <a:cubicBezTo>
                  <a:pt x="2704" y="767"/>
                  <a:pt x="2703" y="762"/>
                  <a:pt x="2701" y="765"/>
                </a:cubicBezTo>
                <a:cubicBezTo>
                  <a:pt x="2700" y="766"/>
                  <a:pt x="2700" y="766"/>
                  <a:pt x="2700" y="766"/>
                </a:cubicBezTo>
                <a:cubicBezTo>
                  <a:pt x="2700" y="768"/>
                  <a:pt x="2700" y="772"/>
                  <a:pt x="2703" y="773"/>
                </a:cubicBezTo>
                <a:cubicBezTo>
                  <a:pt x="2703" y="773"/>
                  <a:pt x="2704" y="772"/>
                  <a:pt x="2704" y="772"/>
                </a:cubicBezTo>
                <a:cubicBezTo>
                  <a:pt x="2704" y="772"/>
                  <a:pt x="2706" y="773"/>
                  <a:pt x="2707" y="774"/>
                </a:cubicBezTo>
                <a:cubicBezTo>
                  <a:pt x="2706" y="775"/>
                  <a:pt x="2706" y="779"/>
                  <a:pt x="2706" y="780"/>
                </a:cubicBezTo>
                <a:cubicBezTo>
                  <a:pt x="2706" y="781"/>
                  <a:pt x="2709" y="784"/>
                  <a:pt x="2710" y="780"/>
                </a:cubicBezTo>
                <a:cubicBezTo>
                  <a:pt x="2710" y="780"/>
                  <a:pt x="2710" y="780"/>
                  <a:pt x="2710" y="780"/>
                </a:cubicBezTo>
                <a:cubicBezTo>
                  <a:pt x="2712" y="779"/>
                  <a:pt x="2712" y="776"/>
                  <a:pt x="2710" y="774"/>
                </a:cubicBezTo>
                <a:cubicBezTo>
                  <a:pt x="2709" y="773"/>
                  <a:pt x="2707" y="770"/>
                  <a:pt x="2708" y="769"/>
                </a:cubicBezTo>
                <a:cubicBezTo>
                  <a:pt x="2709" y="769"/>
                  <a:pt x="2710" y="771"/>
                  <a:pt x="2713" y="771"/>
                </a:cubicBezTo>
                <a:cubicBezTo>
                  <a:pt x="2714" y="771"/>
                  <a:pt x="2714" y="771"/>
                  <a:pt x="2714" y="770"/>
                </a:cubicBezTo>
                <a:cubicBezTo>
                  <a:pt x="2715" y="769"/>
                  <a:pt x="2713" y="767"/>
                  <a:pt x="2713" y="767"/>
                </a:cubicBezTo>
                <a:cubicBezTo>
                  <a:pt x="2713" y="767"/>
                  <a:pt x="2712" y="763"/>
                  <a:pt x="2712" y="762"/>
                </a:cubicBezTo>
                <a:cubicBezTo>
                  <a:pt x="2712" y="760"/>
                  <a:pt x="2713" y="760"/>
                  <a:pt x="2712" y="759"/>
                </a:cubicBezTo>
                <a:cubicBezTo>
                  <a:pt x="2707" y="751"/>
                  <a:pt x="2711" y="753"/>
                  <a:pt x="2703" y="752"/>
                </a:cubicBezTo>
                <a:close/>
                <a:moveTo>
                  <a:pt x="2661" y="832"/>
                </a:moveTo>
                <a:cubicBezTo>
                  <a:pt x="2662" y="832"/>
                  <a:pt x="2662" y="830"/>
                  <a:pt x="2662" y="830"/>
                </a:cubicBezTo>
                <a:cubicBezTo>
                  <a:pt x="2661" y="829"/>
                  <a:pt x="2658" y="830"/>
                  <a:pt x="2660" y="832"/>
                </a:cubicBezTo>
                <a:cubicBezTo>
                  <a:pt x="2660" y="832"/>
                  <a:pt x="2661" y="832"/>
                  <a:pt x="2661" y="832"/>
                </a:cubicBezTo>
                <a:close/>
                <a:moveTo>
                  <a:pt x="2659" y="840"/>
                </a:moveTo>
                <a:cubicBezTo>
                  <a:pt x="2659" y="840"/>
                  <a:pt x="2660" y="841"/>
                  <a:pt x="2661" y="841"/>
                </a:cubicBezTo>
                <a:cubicBezTo>
                  <a:pt x="2662" y="841"/>
                  <a:pt x="2665" y="839"/>
                  <a:pt x="2666" y="839"/>
                </a:cubicBezTo>
                <a:cubicBezTo>
                  <a:pt x="2667" y="839"/>
                  <a:pt x="2665" y="836"/>
                  <a:pt x="2665" y="836"/>
                </a:cubicBezTo>
                <a:cubicBezTo>
                  <a:pt x="2664" y="836"/>
                  <a:pt x="2663" y="836"/>
                  <a:pt x="2661" y="837"/>
                </a:cubicBezTo>
                <a:cubicBezTo>
                  <a:pt x="2661" y="838"/>
                  <a:pt x="2659" y="839"/>
                  <a:pt x="2659" y="840"/>
                </a:cubicBezTo>
                <a:close/>
                <a:moveTo>
                  <a:pt x="2665" y="830"/>
                </a:moveTo>
                <a:cubicBezTo>
                  <a:pt x="2666" y="829"/>
                  <a:pt x="2665" y="828"/>
                  <a:pt x="2664" y="828"/>
                </a:cubicBezTo>
                <a:cubicBezTo>
                  <a:pt x="2663" y="828"/>
                  <a:pt x="2662" y="830"/>
                  <a:pt x="2664" y="830"/>
                </a:cubicBezTo>
                <a:cubicBezTo>
                  <a:pt x="2664" y="830"/>
                  <a:pt x="2665" y="830"/>
                  <a:pt x="2665" y="830"/>
                </a:cubicBezTo>
                <a:close/>
                <a:moveTo>
                  <a:pt x="2719" y="784"/>
                </a:moveTo>
                <a:cubicBezTo>
                  <a:pt x="2719" y="784"/>
                  <a:pt x="2719" y="787"/>
                  <a:pt x="2720" y="787"/>
                </a:cubicBezTo>
                <a:cubicBezTo>
                  <a:pt x="2724" y="785"/>
                  <a:pt x="2721" y="784"/>
                  <a:pt x="2721" y="782"/>
                </a:cubicBezTo>
                <a:cubicBezTo>
                  <a:pt x="2721" y="782"/>
                  <a:pt x="2721" y="780"/>
                  <a:pt x="2719" y="784"/>
                </a:cubicBezTo>
                <a:close/>
                <a:moveTo>
                  <a:pt x="2668" y="837"/>
                </a:moveTo>
                <a:cubicBezTo>
                  <a:pt x="2666" y="837"/>
                  <a:pt x="2667" y="840"/>
                  <a:pt x="2668" y="839"/>
                </a:cubicBezTo>
                <a:cubicBezTo>
                  <a:pt x="2671" y="838"/>
                  <a:pt x="2669" y="836"/>
                  <a:pt x="2668" y="837"/>
                </a:cubicBezTo>
                <a:close/>
                <a:moveTo>
                  <a:pt x="2187" y="866"/>
                </a:moveTo>
                <a:cubicBezTo>
                  <a:pt x="2189" y="866"/>
                  <a:pt x="2188" y="862"/>
                  <a:pt x="2187" y="862"/>
                </a:cubicBezTo>
                <a:cubicBezTo>
                  <a:pt x="2186" y="862"/>
                  <a:pt x="2186" y="862"/>
                  <a:pt x="2184" y="864"/>
                </a:cubicBezTo>
                <a:cubicBezTo>
                  <a:pt x="2184" y="865"/>
                  <a:pt x="2186" y="866"/>
                  <a:pt x="2187" y="866"/>
                </a:cubicBezTo>
                <a:close/>
                <a:moveTo>
                  <a:pt x="2187" y="817"/>
                </a:moveTo>
                <a:cubicBezTo>
                  <a:pt x="2185" y="817"/>
                  <a:pt x="2185" y="817"/>
                  <a:pt x="2185" y="817"/>
                </a:cubicBezTo>
                <a:cubicBezTo>
                  <a:pt x="2185" y="816"/>
                  <a:pt x="2184" y="814"/>
                  <a:pt x="2184" y="815"/>
                </a:cubicBezTo>
                <a:cubicBezTo>
                  <a:pt x="2182" y="819"/>
                  <a:pt x="2183" y="817"/>
                  <a:pt x="2184" y="819"/>
                </a:cubicBezTo>
                <a:cubicBezTo>
                  <a:pt x="2184" y="820"/>
                  <a:pt x="2183" y="824"/>
                  <a:pt x="2185" y="824"/>
                </a:cubicBezTo>
                <a:cubicBezTo>
                  <a:pt x="2186" y="824"/>
                  <a:pt x="2186" y="823"/>
                  <a:pt x="2186" y="822"/>
                </a:cubicBezTo>
                <a:cubicBezTo>
                  <a:pt x="2188" y="820"/>
                  <a:pt x="2187" y="820"/>
                  <a:pt x="2188" y="817"/>
                </a:cubicBezTo>
                <a:cubicBezTo>
                  <a:pt x="2187" y="817"/>
                  <a:pt x="2187" y="817"/>
                  <a:pt x="2187" y="817"/>
                </a:cubicBezTo>
                <a:close/>
                <a:moveTo>
                  <a:pt x="2181" y="826"/>
                </a:moveTo>
                <a:cubicBezTo>
                  <a:pt x="2181" y="827"/>
                  <a:pt x="2181" y="827"/>
                  <a:pt x="2182" y="826"/>
                </a:cubicBezTo>
                <a:cubicBezTo>
                  <a:pt x="2183" y="825"/>
                  <a:pt x="2182" y="826"/>
                  <a:pt x="2183" y="825"/>
                </a:cubicBezTo>
                <a:cubicBezTo>
                  <a:pt x="2184" y="824"/>
                  <a:pt x="2183" y="822"/>
                  <a:pt x="2183" y="823"/>
                </a:cubicBezTo>
                <a:cubicBezTo>
                  <a:pt x="2182" y="823"/>
                  <a:pt x="2181" y="825"/>
                  <a:pt x="2181" y="826"/>
                </a:cubicBezTo>
                <a:close/>
                <a:moveTo>
                  <a:pt x="2194" y="873"/>
                </a:moveTo>
                <a:cubicBezTo>
                  <a:pt x="2194" y="871"/>
                  <a:pt x="2192" y="872"/>
                  <a:pt x="2192" y="872"/>
                </a:cubicBezTo>
                <a:cubicBezTo>
                  <a:pt x="2192" y="872"/>
                  <a:pt x="2189" y="875"/>
                  <a:pt x="2189" y="876"/>
                </a:cubicBezTo>
                <a:cubicBezTo>
                  <a:pt x="2189" y="877"/>
                  <a:pt x="2191" y="877"/>
                  <a:pt x="2191" y="877"/>
                </a:cubicBezTo>
                <a:cubicBezTo>
                  <a:pt x="2193" y="877"/>
                  <a:pt x="2194" y="874"/>
                  <a:pt x="2194" y="873"/>
                </a:cubicBezTo>
                <a:close/>
                <a:moveTo>
                  <a:pt x="2188" y="873"/>
                </a:moveTo>
                <a:cubicBezTo>
                  <a:pt x="2188" y="873"/>
                  <a:pt x="2191" y="872"/>
                  <a:pt x="2191" y="871"/>
                </a:cubicBezTo>
                <a:cubicBezTo>
                  <a:pt x="2191" y="869"/>
                  <a:pt x="2191" y="869"/>
                  <a:pt x="2191" y="869"/>
                </a:cubicBezTo>
                <a:cubicBezTo>
                  <a:pt x="2190" y="867"/>
                  <a:pt x="2190" y="868"/>
                  <a:pt x="2188" y="868"/>
                </a:cubicBezTo>
                <a:cubicBezTo>
                  <a:pt x="2187" y="868"/>
                  <a:pt x="2184" y="870"/>
                  <a:pt x="2185" y="870"/>
                </a:cubicBezTo>
                <a:cubicBezTo>
                  <a:pt x="2187" y="873"/>
                  <a:pt x="2188" y="873"/>
                  <a:pt x="2188" y="873"/>
                </a:cubicBezTo>
                <a:close/>
                <a:moveTo>
                  <a:pt x="2183" y="853"/>
                </a:moveTo>
                <a:cubicBezTo>
                  <a:pt x="2182" y="853"/>
                  <a:pt x="2184" y="857"/>
                  <a:pt x="2184" y="857"/>
                </a:cubicBezTo>
                <a:cubicBezTo>
                  <a:pt x="2185" y="857"/>
                  <a:pt x="2186" y="855"/>
                  <a:pt x="2186" y="852"/>
                </a:cubicBezTo>
                <a:cubicBezTo>
                  <a:pt x="2187" y="849"/>
                  <a:pt x="2190" y="846"/>
                  <a:pt x="2184" y="846"/>
                </a:cubicBezTo>
                <a:cubicBezTo>
                  <a:pt x="2181" y="846"/>
                  <a:pt x="2183" y="851"/>
                  <a:pt x="2183" y="853"/>
                </a:cubicBezTo>
                <a:cubicBezTo>
                  <a:pt x="2183" y="853"/>
                  <a:pt x="2183" y="853"/>
                  <a:pt x="2183" y="853"/>
                </a:cubicBezTo>
                <a:close/>
                <a:moveTo>
                  <a:pt x="2188" y="894"/>
                </a:moveTo>
                <a:cubicBezTo>
                  <a:pt x="2188" y="897"/>
                  <a:pt x="2192" y="895"/>
                  <a:pt x="2193" y="894"/>
                </a:cubicBezTo>
                <a:cubicBezTo>
                  <a:pt x="2194" y="892"/>
                  <a:pt x="2192" y="891"/>
                  <a:pt x="2192" y="888"/>
                </a:cubicBezTo>
                <a:cubicBezTo>
                  <a:pt x="2193" y="887"/>
                  <a:pt x="2193" y="886"/>
                  <a:pt x="2192" y="886"/>
                </a:cubicBezTo>
                <a:cubicBezTo>
                  <a:pt x="2190" y="885"/>
                  <a:pt x="2187" y="887"/>
                  <a:pt x="2187" y="889"/>
                </a:cubicBezTo>
                <a:cubicBezTo>
                  <a:pt x="2187" y="891"/>
                  <a:pt x="2188" y="891"/>
                  <a:pt x="2188" y="894"/>
                </a:cubicBezTo>
                <a:close/>
                <a:moveTo>
                  <a:pt x="2196" y="858"/>
                </a:moveTo>
                <a:cubicBezTo>
                  <a:pt x="2196" y="857"/>
                  <a:pt x="2194" y="856"/>
                  <a:pt x="2194" y="856"/>
                </a:cubicBezTo>
                <a:cubicBezTo>
                  <a:pt x="2194" y="855"/>
                  <a:pt x="2192" y="854"/>
                  <a:pt x="2191" y="854"/>
                </a:cubicBezTo>
                <a:cubicBezTo>
                  <a:pt x="2191" y="854"/>
                  <a:pt x="2189" y="855"/>
                  <a:pt x="2189" y="856"/>
                </a:cubicBezTo>
                <a:cubicBezTo>
                  <a:pt x="2189" y="858"/>
                  <a:pt x="2191" y="861"/>
                  <a:pt x="2191" y="859"/>
                </a:cubicBezTo>
                <a:cubicBezTo>
                  <a:pt x="2193" y="859"/>
                  <a:pt x="2193" y="859"/>
                  <a:pt x="2193" y="859"/>
                </a:cubicBezTo>
                <a:cubicBezTo>
                  <a:pt x="2191" y="860"/>
                  <a:pt x="2191" y="866"/>
                  <a:pt x="2194" y="863"/>
                </a:cubicBezTo>
                <a:cubicBezTo>
                  <a:pt x="2195" y="863"/>
                  <a:pt x="2195" y="861"/>
                  <a:pt x="2195" y="861"/>
                </a:cubicBezTo>
                <a:cubicBezTo>
                  <a:pt x="2195" y="861"/>
                  <a:pt x="2194" y="859"/>
                  <a:pt x="2193" y="859"/>
                </a:cubicBezTo>
                <a:cubicBezTo>
                  <a:pt x="2194" y="859"/>
                  <a:pt x="2196" y="858"/>
                  <a:pt x="2196" y="858"/>
                </a:cubicBezTo>
                <a:close/>
                <a:moveTo>
                  <a:pt x="2193" y="845"/>
                </a:moveTo>
                <a:cubicBezTo>
                  <a:pt x="2193" y="843"/>
                  <a:pt x="2190" y="840"/>
                  <a:pt x="2190" y="844"/>
                </a:cubicBezTo>
                <a:cubicBezTo>
                  <a:pt x="2189" y="850"/>
                  <a:pt x="2189" y="850"/>
                  <a:pt x="2189" y="850"/>
                </a:cubicBezTo>
                <a:cubicBezTo>
                  <a:pt x="2189" y="850"/>
                  <a:pt x="2190" y="852"/>
                  <a:pt x="2191" y="852"/>
                </a:cubicBezTo>
                <a:cubicBezTo>
                  <a:pt x="2191" y="852"/>
                  <a:pt x="2193" y="851"/>
                  <a:pt x="2193" y="850"/>
                </a:cubicBezTo>
                <a:cubicBezTo>
                  <a:pt x="2193" y="849"/>
                  <a:pt x="2193" y="846"/>
                  <a:pt x="2193" y="845"/>
                </a:cubicBezTo>
                <a:close/>
                <a:moveTo>
                  <a:pt x="2184" y="834"/>
                </a:moveTo>
                <a:cubicBezTo>
                  <a:pt x="2184" y="835"/>
                  <a:pt x="2188" y="834"/>
                  <a:pt x="2186" y="831"/>
                </a:cubicBezTo>
                <a:cubicBezTo>
                  <a:pt x="2185" y="829"/>
                  <a:pt x="2186" y="828"/>
                  <a:pt x="2183" y="828"/>
                </a:cubicBezTo>
                <a:cubicBezTo>
                  <a:pt x="2182" y="829"/>
                  <a:pt x="2184" y="832"/>
                  <a:pt x="2184" y="834"/>
                </a:cubicBezTo>
                <a:close/>
                <a:moveTo>
                  <a:pt x="2186" y="858"/>
                </a:moveTo>
                <a:cubicBezTo>
                  <a:pt x="2185" y="858"/>
                  <a:pt x="2185" y="858"/>
                  <a:pt x="2185" y="860"/>
                </a:cubicBezTo>
                <a:cubicBezTo>
                  <a:pt x="2185" y="860"/>
                  <a:pt x="2189" y="863"/>
                  <a:pt x="2188" y="859"/>
                </a:cubicBezTo>
                <a:cubicBezTo>
                  <a:pt x="2188" y="858"/>
                  <a:pt x="2187" y="858"/>
                  <a:pt x="2186" y="858"/>
                </a:cubicBezTo>
                <a:close/>
                <a:moveTo>
                  <a:pt x="2185" y="840"/>
                </a:moveTo>
                <a:cubicBezTo>
                  <a:pt x="2186" y="840"/>
                  <a:pt x="2189" y="837"/>
                  <a:pt x="2187" y="836"/>
                </a:cubicBezTo>
                <a:cubicBezTo>
                  <a:pt x="2185" y="834"/>
                  <a:pt x="2185" y="836"/>
                  <a:pt x="2184" y="838"/>
                </a:cubicBezTo>
                <a:cubicBezTo>
                  <a:pt x="2184" y="839"/>
                  <a:pt x="2184" y="839"/>
                  <a:pt x="2184" y="839"/>
                </a:cubicBezTo>
                <a:cubicBezTo>
                  <a:pt x="2184" y="839"/>
                  <a:pt x="2185" y="840"/>
                  <a:pt x="2185" y="840"/>
                </a:cubicBezTo>
                <a:close/>
                <a:moveTo>
                  <a:pt x="2188" y="825"/>
                </a:moveTo>
                <a:cubicBezTo>
                  <a:pt x="2187" y="824"/>
                  <a:pt x="2187" y="824"/>
                  <a:pt x="2186" y="824"/>
                </a:cubicBezTo>
                <a:cubicBezTo>
                  <a:pt x="2185" y="827"/>
                  <a:pt x="2188" y="829"/>
                  <a:pt x="2188" y="829"/>
                </a:cubicBezTo>
                <a:cubicBezTo>
                  <a:pt x="2188" y="829"/>
                  <a:pt x="2189" y="828"/>
                  <a:pt x="2189" y="827"/>
                </a:cubicBezTo>
                <a:cubicBezTo>
                  <a:pt x="2189" y="826"/>
                  <a:pt x="2188" y="825"/>
                  <a:pt x="2188" y="825"/>
                </a:cubicBezTo>
                <a:close/>
                <a:moveTo>
                  <a:pt x="2192" y="834"/>
                </a:moveTo>
                <a:cubicBezTo>
                  <a:pt x="2190" y="831"/>
                  <a:pt x="2188" y="834"/>
                  <a:pt x="2189" y="836"/>
                </a:cubicBezTo>
                <a:cubicBezTo>
                  <a:pt x="2189" y="837"/>
                  <a:pt x="2191" y="838"/>
                  <a:pt x="2191" y="838"/>
                </a:cubicBezTo>
                <a:cubicBezTo>
                  <a:pt x="2194" y="838"/>
                  <a:pt x="2193" y="835"/>
                  <a:pt x="2192" y="834"/>
                </a:cubicBezTo>
                <a:close/>
                <a:moveTo>
                  <a:pt x="2190" y="828"/>
                </a:moveTo>
                <a:cubicBezTo>
                  <a:pt x="2189" y="828"/>
                  <a:pt x="2185" y="832"/>
                  <a:pt x="2188" y="831"/>
                </a:cubicBezTo>
                <a:cubicBezTo>
                  <a:pt x="2189" y="831"/>
                  <a:pt x="2189" y="832"/>
                  <a:pt x="2190" y="829"/>
                </a:cubicBezTo>
                <a:cubicBezTo>
                  <a:pt x="2190" y="828"/>
                  <a:pt x="2190" y="828"/>
                  <a:pt x="2190" y="828"/>
                </a:cubicBezTo>
                <a:close/>
                <a:moveTo>
                  <a:pt x="1945" y="1078"/>
                </a:moveTo>
                <a:cubicBezTo>
                  <a:pt x="1946" y="1070"/>
                  <a:pt x="1950" y="1084"/>
                  <a:pt x="1953" y="1077"/>
                </a:cubicBezTo>
                <a:cubicBezTo>
                  <a:pt x="1955" y="1074"/>
                  <a:pt x="1955" y="1073"/>
                  <a:pt x="1953" y="1070"/>
                </a:cubicBezTo>
                <a:cubicBezTo>
                  <a:pt x="1952" y="1068"/>
                  <a:pt x="1953" y="1068"/>
                  <a:pt x="1952" y="1065"/>
                </a:cubicBezTo>
                <a:cubicBezTo>
                  <a:pt x="1951" y="1064"/>
                  <a:pt x="1952" y="1063"/>
                  <a:pt x="1952" y="1062"/>
                </a:cubicBezTo>
                <a:cubicBezTo>
                  <a:pt x="1952" y="1058"/>
                  <a:pt x="1952" y="1058"/>
                  <a:pt x="1952" y="1058"/>
                </a:cubicBezTo>
                <a:cubicBezTo>
                  <a:pt x="1952" y="1058"/>
                  <a:pt x="1954" y="1053"/>
                  <a:pt x="1954" y="1052"/>
                </a:cubicBezTo>
                <a:cubicBezTo>
                  <a:pt x="1954" y="1050"/>
                  <a:pt x="1951" y="1048"/>
                  <a:pt x="1950" y="1047"/>
                </a:cubicBezTo>
                <a:cubicBezTo>
                  <a:pt x="1950" y="1046"/>
                  <a:pt x="1950" y="1045"/>
                  <a:pt x="1949" y="1044"/>
                </a:cubicBezTo>
                <a:cubicBezTo>
                  <a:pt x="1947" y="1041"/>
                  <a:pt x="1949" y="1041"/>
                  <a:pt x="1948" y="1039"/>
                </a:cubicBezTo>
                <a:cubicBezTo>
                  <a:pt x="1945" y="1034"/>
                  <a:pt x="1943" y="1035"/>
                  <a:pt x="1939" y="1040"/>
                </a:cubicBezTo>
                <a:cubicBezTo>
                  <a:pt x="1938" y="1041"/>
                  <a:pt x="1941" y="1048"/>
                  <a:pt x="1936" y="1051"/>
                </a:cubicBezTo>
                <a:cubicBezTo>
                  <a:pt x="1935" y="1052"/>
                  <a:pt x="1932" y="1052"/>
                  <a:pt x="1931" y="1052"/>
                </a:cubicBezTo>
                <a:cubicBezTo>
                  <a:pt x="1928" y="1054"/>
                  <a:pt x="1929" y="1056"/>
                  <a:pt x="1929" y="1059"/>
                </a:cubicBezTo>
                <a:cubicBezTo>
                  <a:pt x="1928" y="1059"/>
                  <a:pt x="1926" y="1059"/>
                  <a:pt x="1927" y="1061"/>
                </a:cubicBezTo>
                <a:cubicBezTo>
                  <a:pt x="1927" y="1062"/>
                  <a:pt x="1927" y="1064"/>
                  <a:pt x="1927" y="1065"/>
                </a:cubicBezTo>
                <a:cubicBezTo>
                  <a:pt x="1925" y="1067"/>
                  <a:pt x="1924" y="1065"/>
                  <a:pt x="1924" y="1065"/>
                </a:cubicBezTo>
                <a:cubicBezTo>
                  <a:pt x="1924" y="1065"/>
                  <a:pt x="1924" y="1065"/>
                  <a:pt x="1924" y="1065"/>
                </a:cubicBezTo>
                <a:cubicBezTo>
                  <a:pt x="1923" y="1065"/>
                  <a:pt x="1922" y="1067"/>
                  <a:pt x="1922" y="1067"/>
                </a:cubicBezTo>
                <a:cubicBezTo>
                  <a:pt x="1921" y="1069"/>
                  <a:pt x="1922" y="1071"/>
                  <a:pt x="1922" y="1073"/>
                </a:cubicBezTo>
                <a:cubicBezTo>
                  <a:pt x="1921" y="1073"/>
                  <a:pt x="1918" y="1072"/>
                  <a:pt x="1918" y="1073"/>
                </a:cubicBezTo>
                <a:cubicBezTo>
                  <a:pt x="1912" y="1075"/>
                  <a:pt x="1914" y="1073"/>
                  <a:pt x="1913" y="1079"/>
                </a:cubicBezTo>
                <a:cubicBezTo>
                  <a:pt x="1913" y="1080"/>
                  <a:pt x="1913" y="1080"/>
                  <a:pt x="1913" y="1080"/>
                </a:cubicBezTo>
                <a:cubicBezTo>
                  <a:pt x="1912" y="1078"/>
                  <a:pt x="1912" y="1078"/>
                  <a:pt x="1912" y="1078"/>
                </a:cubicBezTo>
                <a:cubicBezTo>
                  <a:pt x="1909" y="1077"/>
                  <a:pt x="1909" y="1078"/>
                  <a:pt x="1908" y="1078"/>
                </a:cubicBezTo>
                <a:cubicBezTo>
                  <a:pt x="1907" y="1079"/>
                  <a:pt x="1904" y="1080"/>
                  <a:pt x="1903" y="1080"/>
                </a:cubicBezTo>
                <a:cubicBezTo>
                  <a:pt x="1902" y="1080"/>
                  <a:pt x="1899" y="1082"/>
                  <a:pt x="1899" y="1082"/>
                </a:cubicBezTo>
                <a:cubicBezTo>
                  <a:pt x="1898" y="1082"/>
                  <a:pt x="1895" y="1083"/>
                  <a:pt x="1894" y="1083"/>
                </a:cubicBezTo>
                <a:cubicBezTo>
                  <a:pt x="1891" y="1082"/>
                  <a:pt x="1892" y="1086"/>
                  <a:pt x="1892" y="1087"/>
                </a:cubicBezTo>
                <a:cubicBezTo>
                  <a:pt x="1889" y="1098"/>
                  <a:pt x="1888" y="1092"/>
                  <a:pt x="1888" y="1101"/>
                </a:cubicBezTo>
                <a:cubicBezTo>
                  <a:pt x="1887" y="1109"/>
                  <a:pt x="1892" y="1107"/>
                  <a:pt x="1890" y="1113"/>
                </a:cubicBezTo>
                <a:cubicBezTo>
                  <a:pt x="1889" y="1117"/>
                  <a:pt x="1891" y="1119"/>
                  <a:pt x="1891" y="1124"/>
                </a:cubicBezTo>
                <a:cubicBezTo>
                  <a:pt x="1892" y="1128"/>
                  <a:pt x="1888" y="1132"/>
                  <a:pt x="1889" y="1132"/>
                </a:cubicBezTo>
                <a:cubicBezTo>
                  <a:pt x="1887" y="1134"/>
                  <a:pt x="1886" y="1135"/>
                  <a:pt x="1885" y="1138"/>
                </a:cubicBezTo>
                <a:cubicBezTo>
                  <a:pt x="1881" y="1145"/>
                  <a:pt x="1877" y="1142"/>
                  <a:pt x="1877" y="1150"/>
                </a:cubicBezTo>
                <a:cubicBezTo>
                  <a:pt x="1877" y="1158"/>
                  <a:pt x="1876" y="1155"/>
                  <a:pt x="1880" y="1163"/>
                </a:cubicBezTo>
                <a:cubicBezTo>
                  <a:pt x="1884" y="1169"/>
                  <a:pt x="1881" y="1166"/>
                  <a:pt x="1881" y="1168"/>
                </a:cubicBezTo>
                <a:cubicBezTo>
                  <a:pt x="1880" y="1171"/>
                  <a:pt x="1880" y="1174"/>
                  <a:pt x="1880" y="1176"/>
                </a:cubicBezTo>
                <a:cubicBezTo>
                  <a:pt x="1880" y="1178"/>
                  <a:pt x="1882" y="1178"/>
                  <a:pt x="1882" y="1180"/>
                </a:cubicBezTo>
                <a:cubicBezTo>
                  <a:pt x="1882" y="1182"/>
                  <a:pt x="1885" y="1184"/>
                  <a:pt x="1886" y="1186"/>
                </a:cubicBezTo>
                <a:cubicBezTo>
                  <a:pt x="1887" y="1187"/>
                  <a:pt x="1887" y="1187"/>
                  <a:pt x="1887" y="1187"/>
                </a:cubicBezTo>
                <a:cubicBezTo>
                  <a:pt x="1887" y="1187"/>
                  <a:pt x="1891" y="1188"/>
                  <a:pt x="1892" y="1188"/>
                </a:cubicBezTo>
                <a:cubicBezTo>
                  <a:pt x="1894" y="1188"/>
                  <a:pt x="1894" y="1190"/>
                  <a:pt x="1894" y="1190"/>
                </a:cubicBezTo>
                <a:cubicBezTo>
                  <a:pt x="1898" y="1190"/>
                  <a:pt x="1898" y="1191"/>
                  <a:pt x="1902" y="1189"/>
                </a:cubicBezTo>
                <a:cubicBezTo>
                  <a:pt x="1904" y="1188"/>
                  <a:pt x="1905" y="1187"/>
                  <a:pt x="1908" y="1186"/>
                </a:cubicBezTo>
                <a:cubicBezTo>
                  <a:pt x="1911" y="1185"/>
                  <a:pt x="1911" y="1185"/>
                  <a:pt x="1913" y="1183"/>
                </a:cubicBezTo>
                <a:cubicBezTo>
                  <a:pt x="1913" y="1183"/>
                  <a:pt x="1917" y="1179"/>
                  <a:pt x="1918" y="1178"/>
                </a:cubicBezTo>
                <a:cubicBezTo>
                  <a:pt x="1919" y="1175"/>
                  <a:pt x="1922" y="1168"/>
                  <a:pt x="1922" y="1167"/>
                </a:cubicBezTo>
                <a:cubicBezTo>
                  <a:pt x="1922" y="1166"/>
                  <a:pt x="1923" y="1161"/>
                  <a:pt x="1923" y="1160"/>
                </a:cubicBezTo>
                <a:cubicBezTo>
                  <a:pt x="1923" y="1159"/>
                  <a:pt x="1925" y="1155"/>
                  <a:pt x="1926" y="1153"/>
                </a:cubicBezTo>
                <a:cubicBezTo>
                  <a:pt x="1927" y="1150"/>
                  <a:pt x="1927" y="1147"/>
                  <a:pt x="1929" y="1143"/>
                </a:cubicBezTo>
                <a:cubicBezTo>
                  <a:pt x="1930" y="1140"/>
                  <a:pt x="1932" y="1138"/>
                  <a:pt x="1933" y="1135"/>
                </a:cubicBezTo>
                <a:cubicBezTo>
                  <a:pt x="1935" y="1129"/>
                  <a:pt x="1944" y="1107"/>
                  <a:pt x="1944" y="1103"/>
                </a:cubicBezTo>
                <a:cubicBezTo>
                  <a:pt x="1944" y="1101"/>
                  <a:pt x="1943" y="1099"/>
                  <a:pt x="1943" y="1097"/>
                </a:cubicBezTo>
                <a:cubicBezTo>
                  <a:pt x="1943" y="1097"/>
                  <a:pt x="1943" y="1097"/>
                  <a:pt x="1943" y="1097"/>
                </a:cubicBezTo>
                <a:cubicBezTo>
                  <a:pt x="1943" y="1097"/>
                  <a:pt x="1943" y="1097"/>
                  <a:pt x="1943" y="1097"/>
                </a:cubicBezTo>
                <a:cubicBezTo>
                  <a:pt x="1943" y="1097"/>
                  <a:pt x="1943" y="1097"/>
                  <a:pt x="1943" y="1097"/>
                </a:cubicBezTo>
                <a:cubicBezTo>
                  <a:pt x="1943" y="1090"/>
                  <a:pt x="1945" y="1092"/>
                  <a:pt x="1946" y="1089"/>
                </a:cubicBezTo>
                <a:cubicBezTo>
                  <a:pt x="1949" y="1083"/>
                  <a:pt x="1944" y="1082"/>
                  <a:pt x="1945" y="1078"/>
                </a:cubicBezTo>
                <a:cubicBezTo>
                  <a:pt x="1945" y="1078"/>
                  <a:pt x="1945" y="1078"/>
                  <a:pt x="1945" y="1078"/>
                </a:cubicBezTo>
                <a:close/>
                <a:moveTo>
                  <a:pt x="2022" y="1127"/>
                </a:moveTo>
                <a:cubicBezTo>
                  <a:pt x="2018" y="1127"/>
                  <a:pt x="2021" y="1134"/>
                  <a:pt x="2021" y="1134"/>
                </a:cubicBezTo>
                <a:cubicBezTo>
                  <a:pt x="2027" y="1134"/>
                  <a:pt x="2026" y="1127"/>
                  <a:pt x="2022" y="1127"/>
                </a:cubicBezTo>
                <a:close/>
                <a:moveTo>
                  <a:pt x="2001" y="1136"/>
                </a:moveTo>
                <a:cubicBezTo>
                  <a:pt x="1999" y="1136"/>
                  <a:pt x="1996" y="1139"/>
                  <a:pt x="1996" y="1140"/>
                </a:cubicBezTo>
                <a:cubicBezTo>
                  <a:pt x="1996" y="1141"/>
                  <a:pt x="1997" y="1142"/>
                  <a:pt x="2000" y="1142"/>
                </a:cubicBezTo>
                <a:cubicBezTo>
                  <a:pt x="2001" y="1141"/>
                  <a:pt x="2002" y="1142"/>
                  <a:pt x="2004" y="1141"/>
                </a:cubicBezTo>
                <a:cubicBezTo>
                  <a:pt x="2004" y="1141"/>
                  <a:pt x="2006" y="1141"/>
                  <a:pt x="2005" y="1140"/>
                </a:cubicBezTo>
                <a:cubicBezTo>
                  <a:pt x="2004" y="1137"/>
                  <a:pt x="2003" y="1136"/>
                  <a:pt x="2001" y="1136"/>
                </a:cubicBezTo>
                <a:close/>
                <a:moveTo>
                  <a:pt x="1353" y="34"/>
                </a:moveTo>
                <a:cubicBezTo>
                  <a:pt x="1354" y="34"/>
                  <a:pt x="1356" y="34"/>
                  <a:pt x="1356" y="34"/>
                </a:cubicBezTo>
                <a:cubicBezTo>
                  <a:pt x="1357" y="35"/>
                  <a:pt x="1357" y="38"/>
                  <a:pt x="1355" y="38"/>
                </a:cubicBezTo>
                <a:cubicBezTo>
                  <a:pt x="1352" y="38"/>
                  <a:pt x="1351" y="35"/>
                  <a:pt x="1353" y="34"/>
                </a:cubicBezTo>
                <a:close/>
                <a:moveTo>
                  <a:pt x="1314" y="92"/>
                </a:moveTo>
                <a:cubicBezTo>
                  <a:pt x="1313" y="91"/>
                  <a:pt x="1313" y="91"/>
                  <a:pt x="1313" y="91"/>
                </a:cubicBezTo>
                <a:cubicBezTo>
                  <a:pt x="1313" y="91"/>
                  <a:pt x="1313" y="92"/>
                  <a:pt x="1313" y="93"/>
                </a:cubicBezTo>
                <a:cubicBezTo>
                  <a:pt x="1316" y="92"/>
                  <a:pt x="1316" y="93"/>
                  <a:pt x="1315" y="94"/>
                </a:cubicBezTo>
                <a:cubicBezTo>
                  <a:pt x="1313" y="94"/>
                  <a:pt x="1312" y="96"/>
                  <a:pt x="1310" y="93"/>
                </a:cubicBezTo>
                <a:cubicBezTo>
                  <a:pt x="1309" y="93"/>
                  <a:pt x="1303" y="91"/>
                  <a:pt x="1302" y="91"/>
                </a:cubicBezTo>
                <a:cubicBezTo>
                  <a:pt x="1302" y="90"/>
                  <a:pt x="1300" y="87"/>
                  <a:pt x="1302" y="87"/>
                </a:cubicBezTo>
                <a:cubicBezTo>
                  <a:pt x="1305" y="86"/>
                  <a:pt x="1311" y="86"/>
                  <a:pt x="1311" y="86"/>
                </a:cubicBezTo>
                <a:cubicBezTo>
                  <a:pt x="1317" y="86"/>
                  <a:pt x="1317" y="86"/>
                  <a:pt x="1317" y="86"/>
                </a:cubicBezTo>
                <a:cubicBezTo>
                  <a:pt x="1319" y="87"/>
                  <a:pt x="1319" y="87"/>
                  <a:pt x="1319" y="87"/>
                </a:cubicBezTo>
                <a:cubicBezTo>
                  <a:pt x="1319" y="87"/>
                  <a:pt x="1319" y="87"/>
                  <a:pt x="1319" y="87"/>
                </a:cubicBezTo>
                <a:cubicBezTo>
                  <a:pt x="1322" y="89"/>
                  <a:pt x="1315" y="89"/>
                  <a:pt x="1315" y="89"/>
                </a:cubicBezTo>
                <a:cubicBezTo>
                  <a:pt x="1316" y="89"/>
                  <a:pt x="1317" y="90"/>
                  <a:pt x="1317" y="90"/>
                </a:cubicBezTo>
                <a:cubicBezTo>
                  <a:pt x="1321" y="93"/>
                  <a:pt x="1316" y="93"/>
                  <a:pt x="1314" y="92"/>
                </a:cubicBezTo>
                <a:close/>
                <a:moveTo>
                  <a:pt x="1312" y="88"/>
                </a:moveTo>
                <a:cubicBezTo>
                  <a:pt x="1312" y="88"/>
                  <a:pt x="1312" y="88"/>
                  <a:pt x="1312" y="88"/>
                </a:cubicBezTo>
                <a:cubicBezTo>
                  <a:pt x="1312" y="88"/>
                  <a:pt x="1312" y="88"/>
                  <a:pt x="1313" y="88"/>
                </a:cubicBezTo>
                <a:cubicBezTo>
                  <a:pt x="1312" y="88"/>
                  <a:pt x="1312" y="88"/>
                  <a:pt x="1312" y="88"/>
                </a:cubicBezTo>
                <a:close/>
                <a:moveTo>
                  <a:pt x="1313" y="88"/>
                </a:moveTo>
                <a:cubicBezTo>
                  <a:pt x="1313" y="88"/>
                  <a:pt x="1313" y="88"/>
                  <a:pt x="1313" y="88"/>
                </a:cubicBezTo>
                <a:cubicBezTo>
                  <a:pt x="1313" y="88"/>
                  <a:pt x="1313" y="88"/>
                  <a:pt x="1313" y="88"/>
                </a:cubicBezTo>
                <a:cubicBezTo>
                  <a:pt x="1313" y="88"/>
                  <a:pt x="1313" y="88"/>
                  <a:pt x="1313" y="88"/>
                </a:cubicBezTo>
                <a:close/>
                <a:moveTo>
                  <a:pt x="1368" y="31"/>
                </a:moveTo>
                <a:cubicBezTo>
                  <a:pt x="1368" y="31"/>
                  <a:pt x="1369" y="33"/>
                  <a:pt x="1368" y="34"/>
                </a:cubicBezTo>
                <a:cubicBezTo>
                  <a:pt x="1367" y="34"/>
                  <a:pt x="1366" y="34"/>
                  <a:pt x="1366" y="34"/>
                </a:cubicBezTo>
                <a:cubicBezTo>
                  <a:pt x="1360" y="35"/>
                  <a:pt x="1367" y="30"/>
                  <a:pt x="1368" y="31"/>
                </a:cubicBezTo>
                <a:close/>
                <a:moveTo>
                  <a:pt x="1347" y="67"/>
                </a:moveTo>
                <a:cubicBezTo>
                  <a:pt x="1348" y="66"/>
                  <a:pt x="1348" y="66"/>
                  <a:pt x="1348" y="66"/>
                </a:cubicBezTo>
                <a:cubicBezTo>
                  <a:pt x="1348" y="66"/>
                  <a:pt x="1348" y="64"/>
                  <a:pt x="1352" y="64"/>
                </a:cubicBezTo>
                <a:cubicBezTo>
                  <a:pt x="1355" y="64"/>
                  <a:pt x="1355" y="64"/>
                  <a:pt x="1355" y="64"/>
                </a:cubicBezTo>
                <a:cubicBezTo>
                  <a:pt x="1358" y="63"/>
                  <a:pt x="1357" y="64"/>
                  <a:pt x="1358" y="66"/>
                </a:cubicBezTo>
                <a:cubicBezTo>
                  <a:pt x="1359" y="70"/>
                  <a:pt x="1357" y="68"/>
                  <a:pt x="1357" y="68"/>
                </a:cubicBezTo>
                <a:cubicBezTo>
                  <a:pt x="1357" y="70"/>
                  <a:pt x="1360" y="70"/>
                  <a:pt x="1347" y="70"/>
                </a:cubicBezTo>
                <a:cubicBezTo>
                  <a:pt x="1346" y="70"/>
                  <a:pt x="1347" y="67"/>
                  <a:pt x="1347" y="67"/>
                </a:cubicBezTo>
                <a:close/>
                <a:moveTo>
                  <a:pt x="1358" y="68"/>
                </a:moveTo>
                <a:cubicBezTo>
                  <a:pt x="1358" y="68"/>
                  <a:pt x="1358" y="68"/>
                  <a:pt x="1358" y="68"/>
                </a:cubicBezTo>
                <a:cubicBezTo>
                  <a:pt x="1358" y="68"/>
                  <a:pt x="1358" y="68"/>
                  <a:pt x="1358" y="68"/>
                </a:cubicBezTo>
                <a:cubicBezTo>
                  <a:pt x="1358" y="68"/>
                  <a:pt x="1358" y="68"/>
                  <a:pt x="1358" y="68"/>
                </a:cubicBezTo>
                <a:close/>
                <a:moveTo>
                  <a:pt x="1360" y="38"/>
                </a:moveTo>
                <a:cubicBezTo>
                  <a:pt x="1356" y="38"/>
                  <a:pt x="1360" y="37"/>
                  <a:pt x="1362" y="36"/>
                </a:cubicBezTo>
                <a:cubicBezTo>
                  <a:pt x="1362" y="36"/>
                  <a:pt x="1365" y="38"/>
                  <a:pt x="1360" y="38"/>
                </a:cubicBezTo>
                <a:close/>
                <a:moveTo>
                  <a:pt x="1359" y="45"/>
                </a:moveTo>
                <a:cubicBezTo>
                  <a:pt x="1357" y="45"/>
                  <a:pt x="1362" y="41"/>
                  <a:pt x="1364" y="41"/>
                </a:cubicBezTo>
                <a:cubicBezTo>
                  <a:pt x="1365" y="41"/>
                  <a:pt x="1368" y="45"/>
                  <a:pt x="1365" y="45"/>
                </a:cubicBezTo>
                <a:cubicBezTo>
                  <a:pt x="1361" y="45"/>
                  <a:pt x="1359" y="45"/>
                  <a:pt x="1359" y="45"/>
                </a:cubicBezTo>
                <a:close/>
                <a:moveTo>
                  <a:pt x="2532" y="683"/>
                </a:moveTo>
                <a:cubicBezTo>
                  <a:pt x="2532" y="684"/>
                  <a:pt x="2534" y="687"/>
                  <a:pt x="2535" y="687"/>
                </a:cubicBezTo>
                <a:cubicBezTo>
                  <a:pt x="2535" y="687"/>
                  <a:pt x="2537" y="688"/>
                  <a:pt x="2540" y="689"/>
                </a:cubicBezTo>
                <a:cubicBezTo>
                  <a:pt x="2543" y="689"/>
                  <a:pt x="2541" y="689"/>
                  <a:pt x="2542" y="689"/>
                </a:cubicBezTo>
                <a:cubicBezTo>
                  <a:pt x="2547" y="688"/>
                  <a:pt x="2544" y="687"/>
                  <a:pt x="2550" y="684"/>
                </a:cubicBezTo>
                <a:cubicBezTo>
                  <a:pt x="2552" y="683"/>
                  <a:pt x="2551" y="681"/>
                  <a:pt x="2550" y="679"/>
                </a:cubicBezTo>
                <a:cubicBezTo>
                  <a:pt x="2551" y="678"/>
                  <a:pt x="2550" y="678"/>
                  <a:pt x="2551" y="676"/>
                </a:cubicBezTo>
                <a:cubicBezTo>
                  <a:pt x="2551" y="675"/>
                  <a:pt x="2552" y="674"/>
                  <a:pt x="2552" y="674"/>
                </a:cubicBezTo>
                <a:cubicBezTo>
                  <a:pt x="2553" y="672"/>
                  <a:pt x="2555" y="672"/>
                  <a:pt x="2554" y="669"/>
                </a:cubicBezTo>
                <a:cubicBezTo>
                  <a:pt x="2554" y="669"/>
                  <a:pt x="2553" y="669"/>
                  <a:pt x="2553" y="668"/>
                </a:cubicBezTo>
                <a:cubicBezTo>
                  <a:pt x="2552" y="668"/>
                  <a:pt x="2551" y="666"/>
                  <a:pt x="2551" y="666"/>
                </a:cubicBezTo>
                <a:cubicBezTo>
                  <a:pt x="2549" y="667"/>
                  <a:pt x="2548" y="666"/>
                  <a:pt x="2548" y="666"/>
                </a:cubicBezTo>
                <a:cubicBezTo>
                  <a:pt x="2546" y="667"/>
                  <a:pt x="2546" y="666"/>
                  <a:pt x="2545" y="668"/>
                </a:cubicBezTo>
                <a:cubicBezTo>
                  <a:pt x="2544" y="669"/>
                  <a:pt x="2544" y="668"/>
                  <a:pt x="2542" y="668"/>
                </a:cubicBezTo>
                <a:cubicBezTo>
                  <a:pt x="2540" y="668"/>
                  <a:pt x="2540" y="669"/>
                  <a:pt x="2537" y="669"/>
                </a:cubicBezTo>
                <a:cubicBezTo>
                  <a:pt x="2533" y="668"/>
                  <a:pt x="2537" y="670"/>
                  <a:pt x="2536" y="672"/>
                </a:cubicBezTo>
                <a:cubicBezTo>
                  <a:pt x="2535" y="674"/>
                  <a:pt x="2529" y="675"/>
                  <a:pt x="2531" y="679"/>
                </a:cubicBezTo>
                <a:cubicBezTo>
                  <a:pt x="2532" y="681"/>
                  <a:pt x="2533" y="682"/>
                  <a:pt x="2532" y="683"/>
                </a:cubicBezTo>
                <a:cubicBezTo>
                  <a:pt x="2532" y="683"/>
                  <a:pt x="2532" y="683"/>
                  <a:pt x="2532" y="683"/>
                </a:cubicBezTo>
                <a:close/>
                <a:moveTo>
                  <a:pt x="2653" y="611"/>
                </a:moveTo>
                <a:cubicBezTo>
                  <a:pt x="2653" y="610"/>
                  <a:pt x="2652" y="609"/>
                  <a:pt x="2651" y="609"/>
                </a:cubicBezTo>
                <a:cubicBezTo>
                  <a:pt x="2651" y="609"/>
                  <a:pt x="2650" y="608"/>
                  <a:pt x="2650" y="608"/>
                </a:cubicBezTo>
                <a:cubicBezTo>
                  <a:pt x="2649" y="607"/>
                  <a:pt x="2651" y="606"/>
                  <a:pt x="2647" y="606"/>
                </a:cubicBezTo>
                <a:cubicBezTo>
                  <a:pt x="2646" y="606"/>
                  <a:pt x="2646" y="607"/>
                  <a:pt x="2646" y="608"/>
                </a:cubicBezTo>
                <a:cubicBezTo>
                  <a:pt x="2641" y="609"/>
                  <a:pt x="2643" y="608"/>
                  <a:pt x="2640" y="613"/>
                </a:cubicBezTo>
                <a:cubicBezTo>
                  <a:pt x="2640" y="616"/>
                  <a:pt x="2640" y="616"/>
                  <a:pt x="2640" y="616"/>
                </a:cubicBezTo>
                <a:cubicBezTo>
                  <a:pt x="2640" y="616"/>
                  <a:pt x="2639" y="619"/>
                  <a:pt x="2638" y="621"/>
                </a:cubicBezTo>
                <a:cubicBezTo>
                  <a:pt x="2638" y="623"/>
                  <a:pt x="2637" y="626"/>
                  <a:pt x="2638" y="628"/>
                </a:cubicBezTo>
                <a:cubicBezTo>
                  <a:pt x="2639" y="634"/>
                  <a:pt x="2639" y="634"/>
                  <a:pt x="2639" y="634"/>
                </a:cubicBezTo>
                <a:cubicBezTo>
                  <a:pt x="2638" y="634"/>
                  <a:pt x="2639" y="637"/>
                  <a:pt x="2639" y="637"/>
                </a:cubicBezTo>
                <a:cubicBezTo>
                  <a:pt x="2639" y="639"/>
                  <a:pt x="2643" y="640"/>
                  <a:pt x="2644" y="641"/>
                </a:cubicBezTo>
                <a:cubicBezTo>
                  <a:pt x="2645" y="644"/>
                  <a:pt x="2645" y="643"/>
                  <a:pt x="2646" y="646"/>
                </a:cubicBezTo>
                <a:cubicBezTo>
                  <a:pt x="2647" y="648"/>
                  <a:pt x="2647" y="646"/>
                  <a:pt x="2648" y="646"/>
                </a:cubicBezTo>
                <a:cubicBezTo>
                  <a:pt x="2650" y="645"/>
                  <a:pt x="2648" y="643"/>
                  <a:pt x="2648" y="640"/>
                </a:cubicBezTo>
                <a:cubicBezTo>
                  <a:pt x="2648" y="638"/>
                  <a:pt x="2651" y="634"/>
                  <a:pt x="2651" y="632"/>
                </a:cubicBezTo>
                <a:cubicBezTo>
                  <a:pt x="2652" y="626"/>
                  <a:pt x="2652" y="628"/>
                  <a:pt x="2652" y="622"/>
                </a:cubicBezTo>
                <a:cubicBezTo>
                  <a:pt x="2652" y="619"/>
                  <a:pt x="2653" y="617"/>
                  <a:pt x="2652" y="616"/>
                </a:cubicBezTo>
                <a:cubicBezTo>
                  <a:pt x="2652" y="615"/>
                  <a:pt x="2652" y="613"/>
                  <a:pt x="2652" y="613"/>
                </a:cubicBezTo>
                <a:cubicBezTo>
                  <a:pt x="2652" y="613"/>
                  <a:pt x="2653" y="612"/>
                  <a:pt x="2653" y="611"/>
                </a:cubicBezTo>
                <a:close/>
                <a:moveTo>
                  <a:pt x="2692" y="503"/>
                </a:moveTo>
                <a:cubicBezTo>
                  <a:pt x="2692" y="502"/>
                  <a:pt x="2690" y="503"/>
                  <a:pt x="2690" y="503"/>
                </a:cubicBezTo>
                <a:cubicBezTo>
                  <a:pt x="2689" y="508"/>
                  <a:pt x="2693" y="506"/>
                  <a:pt x="2693" y="505"/>
                </a:cubicBezTo>
                <a:cubicBezTo>
                  <a:pt x="2692" y="503"/>
                  <a:pt x="2692" y="503"/>
                  <a:pt x="2692" y="503"/>
                </a:cubicBezTo>
                <a:close/>
                <a:moveTo>
                  <a:pt x="2690" y="499"/>
                </a:moveTo>
                <a:cubicBezTo>
                  <a:pt x="2689" y="499"/>
                  <a:pt x="2689" y="499"/>
                  <a:pt x="2689" y="502"/>
                </a:cubicBezTo>
                <a:cubicBezTo>
                  <a:pt x="2689" y="502"/>
                  <a:pt x="2689" y="503"/>
                  <a:pt x="2690" y="503"/>
                </a:cubicBezTo>
                <a:cubicBezTo>
                  <a:pt x="2692" y="502"/>
                  <a:pt x="2692" y="502"/>
                  <a:pt x="2692" y="500"/>
                </a:cubicBezTo>
                <a:cubicBezTo>
                  <a:pt x="2692" y="499"/>
                  <a:pt x="2692" y="498"/>
                  <a:pt x="2690" y="499"/>
                </a:cubicBezTo>
                <a:close/>
                <a:moveTo>
                  <a:pt x="2670" y="511"/>
                </a:moveTo>
                <a:cubicBezTo>
                  <a:pt x="2669" y="511"/>
                  <a:pt x="2665" y="512"/>
                  <a:pt x="2665" y="513"/>
                </a:cubicBezTo>
                <a:cubicBezTo>
                  <a:pt x="2665" y="514"/>
                  <a:pt x="2665" y="515"/>
                  <a:pt x="2666" y="515"/>
                </a:cubicBezTo>
                <a:cubicBezTo>
                  <a:pt x="2669" y="516"/>
                  <a:pt x="2674" y="514"/>
                  <a:pt x="2672" y="513"/>
                </a:cubicBezTo>
                <a:cubicBezTo>
                  <a:pt x="2672" y="511"/>
                  <a:pt x="2673" y="511"/>
                  <a:pt x="2670" y="511"/>
                </a:cubicBezTo>
                <a:close/>
                <a:moveTo>
                  <a:pt x="2851" y="1088"/>
                </a:moveTo>
                <a:cubicBezTo>
                  <a:pt x="2851" y="1088"/>
                  <a:pt x="2851" y="1089"/>
                  <a:pt x="2851" y="1087"/>
                </a:cubicBezTo>
                <a:cubicBezTo>
                  <a:pt x="2851" y="1085"/>
                  <a:pt x="2848" y="1086"/>
                  <a:pt x="2847" y="1086"/>
                </a:cubicBezTo>
                <a:cubicBezTo>
                  <a:pt x="2846" y="1086"/>
                  <a:pt x="2843" y="1088"/>
                  <a:pt x="2843" y="1089"/>
                </a:cubicBezTo>
                <a:cubicBezTo>
                  <a:pt x="2846" y="1092"/>
                  <a:pt x="2844" y="1091"/>
                  <a:pt x="2849" y="1090"/>
                </a:cubicBezTo>
                <a:cubicBezTo>
                  <a:pt x="2851" y="1089"/>
                  <a:pt x="2851" y="1089"/>
                  <a:pt x="2851" y="1088"/>
                </a:cubicBezTo>
                <a:close/>
                <a:moveTo>
                  <a:pt x="2848" y="1093"/>
                </a:moveTo>
                <a:cubicBezTo>
                  <a:pt x="2848" y="1093"/>
                  <a:pt x="2845" y="1094"/>
                  <a:pt x="2846" y="1095"/>
                </a:cubicBezTo>
                <a:cubicBezTo>
                  <a:pt x="2846" y="1096"/>
                  <a:pt x="2848" y="1097"/>
                  <a:pt x="2848" y="1096"/>
                </a:cubicBezTo>
                <a:cubicBezTo>
                  <a:pt x="2848" y="1095"/>
                  <a:pt x="2849" y="1095"/>
                  <a:pt x="2849" y="1094"/>
                </a:cubicBezTo>
                <a:cubicBezTo>
                  <a:pt x="2849" y="1093"/>
                  <a:pt x="2849" y="1093"/>
                  <a:pt x="2848" y="1093"/>
                </a:cubicBezTo>
                <a:close/>
                <a:moveTo>
                  <a:pt x="2827" y="1057"/>
                </a:moveTo>
                <a:cubicBezTo>
                  <a:pt x="2827" y="1056"/>
                  <a:pt x="2825" y="1057"/>
                  <a:pt x="2825" y="1057"/>
                </a:cubicBezTo>
                <a:cubicBezTo>
                  <a:pt x="2825" y="1057"/>
                  <a:pt x="2825" y="1055"/>
                  <a:pt x="2824" y="1055"/>
                </a:cubicBezTo>
                <a:cubicBezTo>
                  <a:pt x="2823" y="1055"/>
                  <a:pt x="2820" y="1059"/>
                  <a:pt x="2820" y="1059"/>
                </a:cubicBezTo>
                <a:cubicBezTo>
                  <a:pt x="2820" y="1060"/>
                  <a:pt x="2820" y="1063"/>
                  <a:pt x="2820" y="1063"/>
                </a:cubicBezTo>
                <a:cubicBezTo>
                  <a:pt x="2821" y="1063"/>
                  <a:pt x="2829" y="1064"/>
                  <a:pt x="2826" y="1062"/>
                </a:cubicBezTo>
                <a:cubicBezTo>
                  <a:pt x="2826" y="1061"/>
                  <a:pt x="2826" y="1061"/>
                  <a:pt x="2825" y="1061"/>
                </a:cubicBezTo>
                <a:cubicBezTo>
                  <a:pt x="2825" y="1061"/>
                  <a:pt x="2827" y="1058"/>
                  <a:pt x="2827" y="1057"/>
                </a:cubicBezTo>
                <a:close/>
                <a:moveTo>
                  <a:pt x="2760" y="1035"/>
                </a:moveTo>
                <a:cubicBezTo>
                  <a:pt x="2760" y="1035"/>
                  <a:pt x="2760" y="1034"/>
                  <a:pt x="2762" y="1035"/>
                </a:cubicBezTo>
                <a:cubicBezTo>
                  <a:pt x="2764" y="1035"/>
                  <a:pt x="2765" y="1034"/>
                  <a:pt x="2765" y="1034"/>
                </a:cubicBezTo>
                <a:cubicBezTo>
                  <a:pt x="2768" y="1035"/>
                  <a:pt x="2769" y="1036"/>
                  <a:pt x="2771" y="1035"/>
                </a:cubicBezTo>
                <a:cubicBezTo>
                  <a:pt x="2772" y="1034"/>
                  <a:pt x="2775" y="1032"/>
                  <a:pt x="2774" y="1030"/>
                </a:cubicBezTo>
                <a:cubicBezTo>
                  <a:pt x="2774" y="1029"/>
                  <a:pt x="2773" y="1027"/>
                  <a:pt x="2772" y="1027"/>
                </a:cubicBezTo>
                <a:cubicBezTo>
                  <a:pt x="2770" y="1027"/>
                  <a:pt x="2768" y="1030"/>
                  <a:pt x="2766" y="1030"/>
                </a:cubicBezTo>
                <a:cubicBezTo>
                  <a:pt x="2766" y="1030"/>
                  <a:pt x="2766" y="1026"/>
                  <a:pt x="2763" y="1027"/>
                </a:cubicBezTo>
                <a:cubicBezTo>
                  <a:pt x="2763" y="1027"/>
                  <a:pt x="2763" y="1027"/>
                  <a:pt x="2762" y="1029"/>
                </a:cubicBezTo>
                <a:cubicBezTo>
                  <a:pt x="2760" y="1032"/>
                  <a:pt x="2758" y="1032"/>
                  <a:pt x="2760" y="1035"/>
                </a:cubicBezTo>
                <a:cubicBezTo>
                  <a:pt x="2760" y="1035"/>
                  <a:pt x="2760" y="1035"/>
                  <a:pt x="2760" y="1035"/>
                </a:cubicBezTo>
                <a:close/>
                <a:moveTo>
                  <a:pt x="2569" y="1182"/>
                </a:moveTo>
                <a:cubicBezTo>
                  <a:pt x="2568" y="1182"/>
                  <a:pt x="2565" y="1188"/>
                  <a:pt x="2565" y="1188"/>
                </a:cubicBezTo>
                <a:cubicBezTo>
                  <a:pt x="2565" y="1188"/>
                  <a:pt x="2567" y="1189"/>
                  <a:pt x="2568" y="1188"/>
                </a:cubicBezTo>
                <a:cubicBezTo>
                  <a:pt x="2571" y="1186"/>
                  <a:pt x="2569" y="1182"/>
                  <a:pt x="2569" y="1182"/>
                </a:cubicBezTo>
                <a:close/>
                <a:moveTo>
                  <a:pt x="3121" y="1075"/>
                </a:moveTo>
                <a:cubicBezTo>
                  <a:pt x="3122" y="1079"/>
                  <a:pt x="3122" y="1079"/>
                  <a:pt x="3122" y="1079"/>
                </a:cubicBezTo>
                <a:cubicBezTo>
                  <a:pt x="3122" y="1080"/>
                  <a:pt x="3125" y="1079"/>
                  <a:pt x="3125" y="1079"/>
                </a:cubicBezTo>
                <a:cubicBezTo>
                  <a:pt x="3129" y="1077"/>
                  <a:pt x="3128" y="1078"/>
                  <a:pt x="3129" y="1075"/>
                </a:cubicBezTo>
                <a:cubicBezTo>
                  <a:pt x="3129" y="1073"/>
                  <a:pt x="3128" y="1072"/>
                  <a:pt x="3128" y="1072"/>
                </a:cubicBezTo>
                <a:cubicBezTo>
                  <a:pt x="3126" y="1072"/>
                  <a:pt x="3126" y="1072"/>
                  <a:pt x="3126" y="1072"/>
                </a:cubicBezTo>
                <a:cubicBezTo>
                  <a:pt x="3126" y="1071"/>
                  <a:pt x="3126" y="1066"/>
                  <a:pt x="3124" y="1066"/>
                </a:cubicBezTo>
                <a:cubicBezTo>
                  <a:pt x="3123" y="1066"/>
                  <a:pt x="3122" y="1067"/>
                  <a:pt x="3121" y="1067"/>
                </a:cubicBezTo>
                <a:cubicBezTo>
                  <a:pt x="3121" y="1071"/>
                  <a:pt x="3122" y="1070"/>
                  <a:pt x="3122" y="1074"/>
                </a:cubicBezTo>
                <a:cubicBezTo>
                  <a:pt x="3122" y="1074"/>
                  <a:pt x="3121" y="1075"/>
                  <a:pt x="3121" y="1075"/>
                </a:cubicBezTo>
                <a:close/>
                <a:moveTo>
                  <a:pt x="3128" y="1082"/>
                </a:moveTo>
                <a:cubicBezTo>
                  <a:pt x="3129" y="1083"/>
                  <a:pt x="3130" y="1085"/>
                  <a:pt x="3132" y="1086"/>
                </a:cubicBezTo>
                <a:cubicBezTo>
                  <a:pt x="3132" y="1086"/>
                  <a:pt x="3135" y="1087"/>
                  <a:pt x="3133" y="1089"/>
                </a:cubicBezTo>
                <a:cubicBezTo>
                  <a:pt x="3130" y="1090"/>
                  <a:pt x="3129" y="1090"/>
                  <a:pt x="3128" y="1090"/>
                </a:cubicBezTo>
                <a:cubicBezTo>
                  <a:pt x="3126" y="1085"/>
                  <a:pt x="3127" y="1085"/>
                  <a:pt x="3127" y="1084"/>
                </a:cubicBezTo>
                <a:cubicBezTo>
                  <a:pt x="3127" y="1084"/>
                  <a:pt x="3126" y="1084"/>
                  <a:pt x="3126" y="1084"/>
                </a:cubicBezTo>
                <a:cubicBezTo>
                  <a:pt x="3124" y="1085"/>
                  <a:pt x="3126" y="1081"/>
                  <a:pt x="3126" y="1081"/>
                </a:cubicBezTo>
                <a:cubicBezTo>
                  <a:pt x="3128" y="1080"/>
                  <a:pt x="3128" y="1081"/>
                  <a:pt x="3128" y="1082"/>
                </a:cubicBezTo>
                <a:close/>
                <a:moveTo>
                  <a:pt x="3133" y="1063"/>
                </a:moveTo>
                <a:cubicBezTo>
                  <a:pt x="3134" y="1065"/>
                  <a:pt x="3134" y="1063"/>
                  <a:pt x="3135" y="1063"/>
                </a:cubicBezTo>
                <a:cubicBezTo>
                  <a:pt x="3136" y="1063"/>
                  <a:pt x="3134" y="1059"/>
                  <a:pt x="3132" y="1061"/>
                </a:cubicBezTo>
                <a:cubicBezTo>
                  <a:pt x="3131" y="1062"/>
                  <a:pt x="3132" y="1063"/>
                  <a:pt x="3133" y="1063"/>
                </a:cubicBezTo>
                <a:close/>
                <a:moveTo>
                  <a:pt x="3141" y="1131"/>
                </a:moveTo>
                <a:cubicBezTo>
                  <a:pt x="3141" y="1132"/>
                  <a:pt x="3144" y="1132"/>
                  <a:pt x="3144" y="1130"/>
                </a:cubicBezTo>
                <a:cubicBezTo>
                  <a:pt x="3144" y="1129"/>
                  <a:pt x="3141" y="1130"/>
                  <a:pt x="3141" y="1131"/>
                </a:cubicBezTo>
                <a:close/>
                <a:moveTo>
                  <a:pt x="3126" y="1054"/>
                </a:moveTo>
                <a:cubicBezTo>
                  <a:pt x="3126" y="1054"/>
                  <a:pt x="3131" y="1056"/>
                  <a:pt x="3130" y="1053"/>
                </a:cubicBezTo>
                <a:cubicBezTo>
                  <a:pt x="3129" y="1052"/>
                  <a:pt x="3130" y="1051"/>
                  <a:pt x="3129" y="1052"/>
                </a:cubicBezTo>
                <a:cubicBezTo>
                  <a:pt x="3128" y="1052"/>
                  <a:pt x="3126" y="1053"/>
                  <a:pt x="3126" y="1054"/>
                </a:cubicBezTo>
                <a:close/>
                <a:moveTo>
                  <a:pt x="3129" y="1054"/>
                </a:moveTo>
                <a:cubicBezTo>
                  <a:pt x="3129" y="1054"/>
                  <a:pt x="3129" y="1054"/>
                  <a:pt x="3129" y="1054"/>
                </a:cubicBezTo>
                <a:cubicBezTo>
                  <a:pt x="3129" y="1054"/>
                  <a:pt x="3129" y="1054"/>
                  <a:pt x="3129" y="1054"/>
                </a:cubicBezTo>
                <a:cubicBezTo>
                  <a:pt x="3129" y="1054"/>
                  <a:pt x="3129" y="1054"/>
                  <a:pt x="3129" y="1054"/>
                </a:cubicBezTo>
                <a:close/>
                <a:moveTo>
                  <a:pt x="3137" y="1082"/>
                </a:moveTo>
                <a:cubicBezTo>
                  <a:pt x="3139" y="1082"/>
                  <a:pt x="3138" y="1077"/>
                  <a:pt x="3138" y="1076"/>
                </a:cubicBezTo>
                <a:cubicBezTo>
                  <a:pt x="3139" y="1075"/>
                  <a:pt x="3140" y="1070"/>
                  <a:pt x="3138" y="1070"/>
                </a:cubicBezTo>
                <a:cubicBezTo>
                  <a:pt x="3138" y="1070"/>
                  <a:pt x="3137" y="1074"/>
                  <a:pt x="3137" y="1074"/>
                </a:cubicBezTo>
                <a:cubicBezTo>
                  <a:pt x="3137" y="1075"/>
                  <a:pt x="3137" y="1077"/>
                  <a:pt x="3137" y="1078"/>
                </a:cubicBezTo>
                <a:cubicBezTo>
                  <a:pt x="3137" y="1079"/>
                  <a:pt x="3137" y="1082"/>
                  <a:pt x="3137" y="1082"/>
                </a:cubicBezTo>
                <a:close/>
                <a:moveTo>
                  <a:pt x="3137" y="1116"/>
                </a:moveTo>
                <a:cubicBezTo>
                  <a:pt x="3137" y="1118"/>
                  <a:pt x="3142" y="1117"/>
                  <a:pt x="3142" y="1116"/>
                </a:cubicBezTo>
                <a:cubicBezTo>
                  <a:pt x="3142" y="1116"/>
                  <a:pt x="3140" y="1112"/>
                  <a:pt x="3139" y="1112"/>
                </a:cubicBezTo>
                <a:cubicBezTo>
                  <a:pt x="3138" y="1112"/>
                  <a:pt x="3137" y="1114"/>
                  <a:pt x="3137" y="1116"/>
                </a:cubicBezTo>
                <a:close/>
                <a:moveTo>
                  <a:pt x="3132" y="1102"/>
                </a:moveTo>
                <a:cubicBezTo>
                  <a:pt x="3132" y="1104"/>
                  <a:pt x="3135" y="1106"/>
                  <a:pt x="3135" y="1106"/>
                </a:cubicBezTo>
                <a:cubicBezTo>
                  <a:pt x="3138" y="1105"/>
                  <a:pt x="3138" y="1105"/>
                  <a:pt x="3137" y="1102"/>
                </a:cubicBezTo>
                <a:cubicBezTo>
                  <a:pt x="3137" y="1098"/>
                  <a:pt x="3132" y="1099"/>
                  <a:pt x="3132" y="1102"/>
                </a:cubicBezTo>
                <a:close/>
                <a:moveTo>
                  <a:pt x="3135" y="1094"/>
                </a:moveTo>
                <a:cubicBezTo>
                  <a:pt x="3138" y="1093"/>
                  <a:pt x="3139" y="1092"/>
                  <a:pt x="3137" y="1091"/>
                </a:cubicBezTo>
                <a:cubicBezTo>
                  <a:pt x="3136" y="1091"/>
                  <a:pt x="3136" y="1091"/>
                  <a:pt x="3136" y="1090"/>
                </a:cubicBezTo>
                <a:cubicBezTo>
                  <a:pt x="3136" y="1088"/>
                  <a:pt x="3134" y="1089"/>
                  <a:pt x="3134" y="1092"/>
                </a:cubicBezTo>
                <a:cubicBezTo>
                  <a:pt x="3134" y="1093"/>
                  <a:pt x="3135" y="1094"/>
                  <a:pt x="3135" y="1094"/>
                </a:cubicBezTo>
                <a:close/>
                <a:moveTo>
                  <a:pt x="3123" y="1024"/>
                </a:moveTo>
                <a:cubicBezTo>
                  <a:pt x="3125" y="1025"/>
                  <a:pt x="3131" y="1024"/>
                  <a:pt x="3125" y="1021"/>
                </a:cubicBezTo>
                <a:cubicBezTo>
                  <a:pt x="3125" y="1020"/>
                  <a:pt x="3117" y="1022"/>
                  <a:pt x="3123" y="1024"/>
                </a:cubicBezTo>
                <a:close/>
                <a:moveTo>
                  <a:pt x="3133" y="1085"/>
                </a:moveTo>
                <a:cubicBezTo>
                  <a:pt x="3133" y="1086"/>
                  <a:pt x="3133" y="1087"/>
                  <a:pt x="3134" y="1087"/>
                </a:cubicBezTo>
                <a:cubicBezTo>
                  <a:pt x="3134" y="1088"/>
                  <a:pt x="3140" y="1088"/>
                  <a:pt x="3137" y="1086"/>
                </a:cubicBezTo>
                <a:cubicBezTo>
                  <a:pt x="3137" y="1085"/>
                  <a:pt x="3138" y="1084"/>
                  <a:pt x="3137" y="1084"/>
                </a:cubicBezTo>
                <a:cubicBezTo>
                  <a:pt x="3136" y="1083"/>
                  <a:pt x="3134" y="1084"/>
                  <a:pt x="3133" y="1085"/>
                </a:cubicBezTo>
                <a:close/>
                <a:moveTo>
                  <a:pt x="3135" y="1074"/>
                </a:moveTo>
                <a:cubicBezTo>
                  <a:pt x="3135" y="1074"/>
                  <a:pt x="3136" y="1074"/>
                  <a:pt x="3136" y="1074"/>
                </a:cubicBezTo>
                <a:cubicBezTo>
                  <a:pt x="3137" y="1077"/>
                  <a:pt x="3137" y="1077"/>
                  <a:pt x="3134" y="1078"/>
                </a:cubicBezTo>
                <a:cubicBezTo>
                  <a:pt x="3132" y="1077"/>
                  <a:pt x="3132" y="1075"/>
                  <a:pt x="3135" y="1074"/>
                </a:cubicBezTo>
                <a:close/>
                <a:moveTo>
                  <a:pt x="3142" y="1124"/>
                </a:moveTo>
                <a:cubicBezTo>
                  <a:pt x="3142" y="1124"/>
                  <a:pt x="3142" y="1124"/>
                  <a:pt x="3142" y="1124"/>
                </a:cubicBezTo>
                <a:cubicBezTo>
                  <a:pt x="3137" y="1131"/>
                  <a:pt x="3136" y="1117"/>
                  <a:pt x="3140" y="1120"/>
                </a:cubicBezTo>
                <a:cubicBezTo>
                  <a:pt x="3141" y="1121"/>
                  <a:pt x="3141" y="1123"/>
                  <a:pt x="3142" y="1124"/>
                </a:cubicBezTo>
                <a:close/>
                <a:moveTo>
                  <a:pt x="3133" y="1059"/>
                </a:moveTo>
                <a:cubicBezTo>
                  <a:pt x="3132" y="1059"/>
                  <a:pt x="3132" y="1058"/>
                  <a:pt x="3132" y="1057"/>
                </a:cubicBezTo>
                <a:cubicBezTo>
                  <a:pt x="3132" y="1056"/>
                  <a:pt x="3134" y="1055"/>
                  <a:pt x="3135" y="1056"/>
                </a:cubicBezTo>
                <a:cubicBezTo>
                  <a:pt x="3137" y="1057"/>
                  <a:pt x="3135" y="1060"/>
                  <a:pt x="3133" y="1059"/>
                </a:cubicBezTo>
                <a:close/>
                <a:moveTo>
                  <a:pt x="3086" y="1129"/>
                </a:moveTo>
                <a:cubicBezTo>
                  <a:pt x="3084" y="1128"/>
                  <a:pt x="3084" y="1126"/>
                  <a:pt x="3083" y="1124"/>
                </a:cubicBezTo>
                <a:cubicBezTo>
                  <a:pt x="3082" y="1122"/>
                  <a:pt x="3081" y="1120"/>
                  <a:pt x="3081" y="1119"/>
                </a:cubicBezTo>
                <a:cubicBezTo>
                  <a:pt x="3081" y="1117"/>
                  <a:pt x="3079" y="1118"/>
                  <a:pt x="3079" y="1120"/>
                </a:cubicBezTo>
                <a:cubicBezTo>
                  <a:pt x="3079" y="1122"/>
                  <a:pt x="3081" y="1123"/>
                  <a:pt x="3081" y="1126"/>
                </a:cubicBezTo>
                <a:cubicBezTo>
                  <a:pt x="3082" y="1128"/>
                  <a:pt x="3083" y="1131"/>
                  <a:pt x="3084" y="1133"/>
                </a:cubicBezTo>
                <a:cubicBezTo>
                  <a:pt x="3085" y="1135"/>
                  <a:pt x="3086" y="1136"/>
                  <a:pt x="3086" y="1137"/>
                </a:cubicBezTo>
                <a:cubicBezTo>
                  <a:pt x="3087" y="1138"/>
                  <a:pt x="3090" y="1140"/>
                  <a:pt x="3090" y="1143"/>
                </a:cubicBezTo>
                <a:cubicBezTo>
                  <a:pt x="3090" y="1143"/>
                  <a:pt x="3091" y="1146"/>
                  <a:pt x="3092" y="1147"/>
                </a:cubicBezTo>
                <a:cubicBezTo>
                  <a:pt x="3098" y="1149"/>
                  <a:pt x="3098" y="1148"/>
                  <a:pt x="3098" y="1152"/>
                </a:cubicBezTo>
                <a:cubicBezTo>
                  <a:pt x="3098" y="1153"/>
                  <a:pt x="3104" y="1156"/>
                  <a:pt x="3105" y="1156"/>
                </a:cubicBezTo>
                <a:cubicBezTo>
                  <a:pt x="3108" y="1156"/>
                  <a:pt x="3109" y="1156"/>
                  <a:pt x="3109" y="1153"/>
                </a:cubicBezTo>
                <a:cubicBezTo>
                  <a:pt x="3109" y="1151"/>
                  <a:pt x="3108" y="1152"/>
                  <a:pt x="3105" y="1149"/>
                </a:cubicBezTo>
                <a:cubicBezTo>
                  <a:pt x="3101" y="1145"/>
                  <a:pt x="3100" y="1144"/>
                  <a:pt x="3096" y="1141"/>
                </a:cubicBezTo>
                <a:cubicBezTo>
                  <a:pt x="3095" y="1141"/>
                  <a:pt x="3096" y="1139"/>
                  <a:pt x="3096" y="1138"/>
                </a:cubicBezTo>
                <a:cubicBezTo>
                  <a:pt x="3096" y="1137"/>
                  <a:pt x="3095" y="1137"/>
                  <a:pt x="3093" y="1136"/>
                </a:cubicBezTo>
                <a:cubicBezTo>
                  <a:pt x="3088" y="1133"/>
                  <a:pt x="3091" y="1133"/>
                  <a:pt x="3090" y="1130"/>
                </a:cubicBezTo>
                <a:cubicBezTo>
                  <a:pt x="3089" y="1129"/>
                  <a:pt x="3087" y="1129"/>
                  <a:pt x="3086" y="1129"/>
                </a:cubicBezTo>
                <a:close/>
                <a:moveTo>
                  <a:pt x="3111" y="1140"/>
                </a:moveTo>
                <a:cubicBezTo>
                  <a:pt x="3111" y="1140"/>
                  <a:pt x="3114" y="1143"/>
                  <a:pt x="3115" y="1143"/>
                </a:cubicBezTo>
                <a:cubicBezTo>
                  <a:pt x="3115" y="1143"/>
                  <a:pt x="3116" y="1141"/>
                  <a:pt x="3116" y="1141"/>
                </a:cubicBezTo>
                <a:cubicBezTo>
                  <a:pt x="3116" y="1141"/>
                  <a:pt x="3116" y="1133"/>
                  <a:pt x="3113" y="1137"/>
                </a:cubicBezTo>
                <a:cubicBezTo>
                  <a:pt x="3112" y="1138"/>
                  <a:pt x="3111" y="1139"/>
                  <a:pt x="3111" y="1140"/>
                </a:cubicBezTo>
                <a:cubicBezTo>
                  <a:pt x="3111" y="1140"/>
                  <a:pt x="3111" y="1140"/>
                  <a:pt x="3111" y="1140"/>
                </a:cubicBezTo>
                <a:close/>
                <a:moveTo>
                  <a:pt x="3120" y="1148"/>
                </a:moveTo>
                <a:cubicBezTo>
                  <a:pt x="3120" y="1149"/>
                  <a:pt x="3123" y="1148"/>
                  <a:pt x="3122" y="1146"/>
                </a:cubicBezTo>
                <a:cubicBezTo>
                  <a:pt x="3122" y="1144"/>
                  <a:pt x="3119" y="1144"/>
                  <a:pt x="3119" y="1146"/>
                </a:cubicBezTo>
                <a:cubicBezTo>
                  <a:pt x="3120" y="1148"/>
                  <a:pt x="3120" y="1148"/>
                  <a:pt x="3120" y="1148"/>
                </a:cubicBezTo>
                <a:close/>
                <a:moveTo>
                  <a:pt x="3044" y="985"/>
                </a:moveTo>
                <a:cubicBezTo>
                  <a:pt x="3044" y="985"/>
                  <a:pt x="3044" y="985"/>
                  <a:pt x="3044" y="985"/>
                </a:cubicBezTo>
                <a:cubicBezTo>
                  <a:pt x="3045" y="989"/>
                  <a:pt x="3047" y="986"/>
                  <a:pt x="3047" y="985"/>
                </a:cubicBezTo>
                <a:cubicBezTo>
                  <a:pt x="3047" y="984"/>
                  <a:pt x="3046" y="982"/>
                  <a:pt x="3045" y="982"/>
                </a:cubicBezTo>
                <a:cubicBezTo>
                  <a:pt x="3045" y="983"/>
                  <a:pt x="3042" y="985"/>
                  <a:pt x="3044" y="985"/>
                </a:cubicBezTo>
                <a:close/>
                <a:moveTo>
                  <a:pt x="3064" y="1005"/>
                </a:moveTo>
                <a:cubicBezTo>
                  <a:pt x="3062" y="1004"/>
                  <a:pt x="3061" y="1004"/>
                  <a:pt x="3060" y="1006"/>
                </a:cubicBezTo>
                <a:cubicBezTo>
                  <a:pt x="3057" y="1012"/>
                  <a:pt x="3058" y="1012"/>
                  <a:pt x="3063" y="1012"/>
                </a:cubicBezTo>
                <a:cubicBezTo>
                  <a:pt x="3063" y="1012"/>
                  <a:pt x="3066" y="1014"/>
                  <a:pt x="3067" y="1014"/>
                </a:cubicBezTo>
                <a:cubicBezTo>
                  <a:pt x="3067" y="1014"/>
                  <a:pt x="3071" y="1013"/>
                  <a:pt x="3072" y="1013"/>
                </a:cubicBezTo>
                <a:cubicBezTo>
                  <a:pt x="3073" y="1013"/>
                  <a:pt x="3073" y="1010"/>
                  <a:pt x="3072" y="1009"/>
                </a:cubicBezTo>
                <a:cubicBezTo>
                  <a:pt x="3071" y="1007"/>
                  <a:pt x="3066" y="1007"/>
                  <a:pt x="3064" y="1005"/>
                </a:cubicBezTo>
                <a:close/>
                <a:moveTo>
                  <a:pt x="3051" y="987"/>
                </a:moveTo>
                <a:cubicBezTo>
                  <a:pt x="3053" y="988"/>
                  <a:pt x="3053" y="986"/>
                  <a:pt x="3053" y="990"/>
                </a:cubicBezTo>
                <a:cubicBezTo>
                  <a:pt x="3053" y="990"/>
                  <a:pt x="3061" y="997"/>
                  <a:pt x="3064" y="997"/>
                </a:cubicBezTo>
                <a:cubicBezTo>
                  <a:pt x="3066" y="997"/>
                  <a:pt x="3067" y="994"/>
                  <a:pt x="3065" y="993"/>
                </a:cubicBezTo>
                <a:cubicBezTo>
                  <a:pt x="3064" y="993"/>
                  <a:pt x="3063" y="991"/>
                  <a:pt x="3060" y="990"/>
                </a:cubicBezTo>
                <a:cubicBezTo>
                  <a:pt x="3058" y="990"/>
                  <a:pt x="3058" y="989"/>
                  <a:pt x="3058" y="989"/>
                </a:cubicBezTo>
                <a:cubicBezTo>
                  <a:pt x="3058" y="989"/>
                  <a:pt x="3058" y="989"/>
                  <a:pt x="3058" y="989"/>
                </a:cubicBezTo>
                <a:cubicBezTo>
                  <a:pt x="3058" y="989"/>
                  <a:pt x="3055" y="984"/>
                  <a:pt x="3054" y="984"/>
                </a:cubicBezTo>
                <a:cubicBezTo>
                  <a:pt x="3053" y="984"/>
                  <a:pt x="3049" y="984"/>
                  <a:pt x="3049" y="985"/>
                </a:cubicBezTo>
                <a:cubicBezTo>
                  <a:pt x="3049" y="985"/>
                  <a:pt x="3050" y="987"/>
                  <a:pt x="3051" y="987"/>
                </a:cubicBezTo>
                <a:close/>
                <a:moveTo>
                  <a:pt x="3072" y="998"/>
                </a:moveTo>
                <a:cubicBezTo>
                  <a:pt x="3072" y="998"/>
                  <a:pt x="3072" y="997"/>
                  <a:pt x="3072" y="997"/>
                </a:cubicBezTo>
                <a:cubicBezTo>
                  <a:pt x="3072" y="997"/>
                  <a:pt x="3072" y="995"/>
                  <a:pt x="3072" y="994"/>
                </a:cubicBezTo>
                <a:cubicBezTo>
                  <a:pt x="3072" y="992"/>
                  <a:pt x="3074" y="993"/>
                  <a:pt x="3075" y="994"/>
                </a:cubicBezTo>
                <a:cubicBezTo>
                  <a:pt x="3075" y="994"/>
                  <a:pt x="3076" y="998"/>
                  <a:pt x="3076" y="999"/>
                </a:cubicBezTo>
                <a:cubicBezTo>
                  <a:pt x="3076" y="1002"/>
                  <a:pt x="3077" y="1002"/>
                  <a:pt x="3078" y="1003"/>
                </a:cubicBezTo>
                <a:cubicBezTo>
                  <a:pt x="3079" y="1004"/>
                  <a:pt x="3082" y="1011"/>
                  <a:pt x="3080" y="1011"/>
                </a:cubicBezTo>
                <a:cubicBezTo>
                  <a:pt x="3078" y="1011"/>
                  <a:pt x="3075" y="1006"/>
                  <a:pt x="3074" y="1004"/>
                </a:cubicBezTo>
                <a:cubicBezTo>
                  <a:pt x="3072" y="1003"/>
                  <a:pt x="3071" y="1003"/>
                  <a:pt x="3072" y="998"/>
                </a:cubicBezTo>
                <a:close/>
                <a:moveTo>
                  <a:pt x="3084" y="1024"/>
                </a:moveTo>
                <a:cubicBezTo>
                  <a:pt x="3085" y="1025"/>
                  <a:pt x="3087" y="1025"/>
                  <a:pt x="3087" y="1023"/>
                </a:cubicBezTo>
                <a:cubicBezTo>
                  <a:pt x="3087" y="1023"/>
                  <a:pt x="3086" y="1019"/>
                  <a:pt x="3085" y="1019"/>
                </a:cubicBezTo>
                <a:cubicBezTo>
                  <a:pt x="3084" y="1019"/>
                  <a:pt x="3082" y="1019"/>
                  <a:pt x="3082" y="1019"/>
                </a:cubicBezTo>
                <a:cubicBezTo>
                  <a:pt x="3081" y="1017"/>
                  <a:pt x="3081" y="1017"/>
                  <a:pt x="3079" y="1016"/>
                </a:cubicBezTo>
                <a:cubicBezTo>
                  <a:pt x="3077" y="1014"/>
                  <a:pt x="3073" y="1018"/>
                  <a:pt x="3078" y="1018"/>
                </a:cubicBezTo>
                <a:cubicBezTo>
                  <a:pt x="3078" y="1018"/>
                  <a:pt x="3078" y="1018"/>
                  <a:pt x="3078" y="1018"/>
                </a:cubicBezTo>
                <a:cubicBezTo>
                  <a:pt x="3079" y="1021"/>
                  <a:pt x="3078" y="1020"/>
                  <a:pt x="3081" y="1023"/>
                </a:cubicBezTo>
                <a:cubicBezTo>
                  <a:pt x="3082" y="1024"/>
                  <a:pt x="3083" y="1024"/>
                  <a:pt x="3084" y="1024"/>
                </a:cubicBezTo>
                <a:close/>
                <a:moveTo>
                  <a:pt x="3033" y="977"/>
                </a:moveTo>
                <a:cubicBezTo>
                  <a:pt x="3032" y="977"/>
                  <a:pt x="3032" y="976"/>
                  <a:pt x="3032" y="976"/>
                </a:cubicBezTo>
                <a:cubicBezTo>
                  <a:pt x="3032" y="975"/>
                  <a:pt x="3034" y="974"/>
                  <a:pt x="3034" y="974"/>
                </a:cubicBezTo>
                <a:cubicBezTo>
                  <a:pt x="3036" y="976"/>
                  <a:pt x="3038" y="976"/>
                  <a:pt x="3038" y="978"/>
                </a:cubicBezTo>
                <a:cubicBezTo>
                  <a:pt x="3039" y="980"/>
                  <a:pt x="3041" y="981"/>
                  <a:pt x="3042" y="983"/>
                </a:cubicBezTo>
                <a:cubicBezTo>
                  <a:pt x="3044" y="984"/>
                  <a:pt x="3039" y="985"/>
                  <a:pt x="3039" y="984"/>
                </a:cubicBezTo>
                <a:cubicBezTo>
                  <a:pt x="3036" y="983"/>
                  <a:pt x="3034" y="984"/>
                  <a:pt x="3034" y="982"/>
                </a:cubicBezTo>
                <a:cubicBezTo>
                  <a:pt x="3034" y="979"/>
                  <a:pt x="3034" y="979"/>
                  <a:pt x="3033" y="977"/>
                </a:cubicBezTo>
                <a:close/>
                <a:moveTo>
                  <a:pt x="3039" y="991"/>
                </a:moveTo>
                <a:cubicBezTo>
                  <a:pt x="3039" y="992"/>
                  <a:pt x="3039" y="992"/>
                  <a:pt x="3039" y="992"/>
                </a:cubicBezTo>
                <a:cubicBezTo>
                  <a:pt x="3039" y="991"/>
                  <a:pt x="3040" y="991"/>
                  <a:pt x="3040" y="990"/>
                </a:cubicBezTo>
                <a:cubicBezTo>
                  <a:pt x="3041" y="988"/>
                  <a:pt x="3043" y="991"/>
                  <a:pt x="3043" y="992"/>
                </a:cubicBezTo>
                <a:cubicBezTo>
                  <a:pt x="3043" y="993"/>
                  <a:pt x="3040" y="994"/>
                  <a:pt x="3040" y="994"/>
                </a:cubicBezTo>
                <a:cubicBezTo>
                  <a:pt x="3038" y="995"/>
                  <a:pt x="3035" y="994"/>
                  <a:pt x="3035" y="993"/>
                </a:cubicBezTo>
                <a:cubicBezTo>
                  <a:pt x="3035" y="992"/>
                  <a:pt x="3036" y="990"/>
                  <a:pt x="3036" y="990"/>
                </a:cubicBezTo>
                <a:cubicBezTo>
                  <a:pt x="3037" y="988"/>
                  <a:pt x="3038" y="986"/>
                  <a:pt x="3039" y="991"/>
                </a:cubicBezTo>
                <a:close/>
                <a:moveTo>
                  <a:pt x="3047" y="997"/>
                </a:moveTo>
                <a:cubicBezTo>
                  <a:pt x="3046" y="997"/>
                  <a:pt x="3045" y="996"/>
                  <a:pt x="3045" y="995"/>
                </a:cubicBezTo>
                <a:cubicBezTo>
                  <a:pt x="3045" y="992"/>
                  <a:pt x="3046" y="992"/>
                  <a:pt x="3042" y="995"/>
                </a:cubicBezTo>
                <a:cubicBezTo>
                  <a:pt x="3041" y="995"/>
                  <a:pt x="3043" y="1000"/>
                  <a:pt x="3045" y="1000"/>
                </a:cubicBezTo>
                <a:cubicBezTo>
                  <a:pt x="3046" y="1000"/>
                  <a:pt x="3046" y="1000"/>
                  <a:pt x="3046" y="1000"/>
                </a:cubicBezTo>
                <a:cubicBezTo>
                  <a:pt x="3048" y="1000"/>
                  <a:pt x="3047" y="999"/>
                  <a:pt x="3048" y="998"/>
                </a:cubicBezTo>
                <a:cubicBezTo>
                  <a:pt x="3048" y="996"/>
                  <a:pt x="3047" y="997"/>
                  <a:pt x="3047" y="997"/>
                </a:cubicBezTo>
                <a:close/>
                <a:moveTo>
                  <a:pt x="3031" y="988"/>
                </a:moveTo>
                <a:cubicBezTo>
                  <a:pt x="3031" y="989"/>
                  <a:pt x="3032" y="991"/>
                  <a:pt x="3033" y="990"/>
                </a:cubicBezTo>
                <a:cubicBezTo>
                  <a:pt x="3034" y="989"/>
                  <a:pt x="3035" y="987"/>
                  <a:pt x="3034" y="985"/>
                </a:cubicBezTo>
                <a:cubicBezTo>
                  <a:pt x="3034" y="985"/>
                  <a:pt x="3032" y="985"/>
                  <a:pt x="3032" y="985"/>
                </a:cubicBezTo>
                <a:cubicBezTo>
                  <a:pt x="3030" y="985"/>
                  <a:pt x="3031" y="987"/>
                  <a:pt x="3031" y="988"/>
                </a:cubicBezTo>
                <a:close/>
                <a:moveTo>
                  <a:pt x="2921" y="948"/>
                </a:moveTo>
                <a:cubicBezTo>
                  <a:pt x="2918" y="948"/>
                  <a:pt x="2918" y="948"/>
                  <a:pt x="2918" y="948"/>
                </a:cubicBezTo>
                <a:cubicBezTo>
                  <a:pt x="2918" y="948"/>
                  <a:pt x="2916" y="945"/>
                  <a:pt x="2916" y="945"/>
                </a:cubicBezTo>
                <a:cubicBezTo>
                  <a:pt x="2913" y="943"/>
                  <a:pt x="2913" y="943"/>
                  <a:pt x="2913" y="943"/>
                </a:cubicBezTo>
                <a:cubicBezTo>
                  <a:pt x="2912" y="943"/>
                  <a:pt x="2912" y="942"/>
                  <a:pt x="2911" y="942"/>
                </a:cubicBezTo>
                <a:cubicBezTo>
                  <a:pt x="2910" y="942"/>
                  <a:pt x="2907" y="942"/>
                  <a:pt x="2906" y="941"/>
                </a:cubicBezTo>
                <a:cubicBezTo>
                  <a:pt x="2906" y="941"/>
                  <a:pt x="2906" y="940"/>
                  <a:pt x="2905" y="940"/>
                </a:cubicBezTo>
                <a:cubicBezTo>
                  <a:pt x="2905" y="939"/>
                  <a:pt x="2902" y="937"/>
                  <a:pt x="2901" y="937"/>
                </a:cubicBezTo>
                <a:cubicBezTo>
                  <a:pt x="2894" y="936"/>
                  <a:pt x="2898" y="937"/>
                  <a:pt x="2893" y="934"/>
                </a:cubicBezTo>
                <a:cubicBezTo>
                  <a:pt x="2890" y="933"/>
                  <a:pt x="2886" y="931"/>
                  <a:pt x="2883" y="930"/>
                </a:cubicBezTo>
                <a:cubicBezTo>
                  <a:pt x="2879" y="928"/>
                  <a:pt x="2882" y="929"/>
                  <a:pt x="2877" y="928"/>
                </a:cubicBezTo>
                <a:cubicBezTo>
                  <a:pt x="2871" y="926"/>
                  <a:pt x="2871" y="926"/>
                  <a:pt x="2871" y="926"/>
                </a:cubicBezTo>
                <a:cubicBezTo>
                  <a:pt x="2863" y="924"/>
                  <a:pt x="2863" y="924"/>
                  <a:pt x="2863" y="924"/>
                </a:cubicBezTo>
                <a:cubicBezTo>
                  <a:pt x="2863" y="924"/>
                  <a:pt x="2858" y="921"/>
                  <a:pt x="2856" y="921"/>
                </a:cubicBezTo>
                <a:cubicBezTo>
                  <a:pt x="2853" y="921"/>
                  <a:pt x="2849" y="915"/>
                  <a:pt x="2846" y="915"/>
                </a:cubicBezTo>
                <a:cubicBezTo>
                  <a:pt x="2842" y="915"/>
                  <a:pt x="2839" y="918"/>
                  <a:pt x="2837" y="921"/>
                </a:cubicBezTo>
                <a:cubicBezTo>
                  <a:pt x="2837" y="921"/>
                  <a:pt x="2839" y="923"/>
                  <a:pt x="2837" y="923"/>
                </a:cubicBezTo>
                <a:cubicBezTo>
                  <a:pt x="2829" y="923"/>
                  <a:pt x="2829" y="923"/>
                  <a:pt x="2829" y="923"/>
                </a:cubicBezTo>
                <a:cubicBezTo>
                  <a:pt x="2828" y="924"/>
                  <a:pt x="2828" y="928"/>
                  <a:pt x="2827" y="929"/>
                </a:cubicBezTo>
                <a:cubicBezTo>
                  <a:pt x="2827" y="929"/>
                  <a:pt x="2824" y="932"/>
                  <a:pt x="2823" y="935"/>
                </a:cubicBezTo>
                <a:cubicBezTo>
                  <a:pt x="2821" y="938"/>
                  <a:pt x="2821" y="937"/>
                  <a:pt x="2818" y="936"/>
                </a:cubicBezTo>
                <a:cubicBezTo>
                  <a:pt x="2815" y="934"/>
                  <a:pt x="2816" y="934"/>
                  <a:pt x="2816" y="931"/>
                </a:cubicBezTo>
                <a:cubicBezTo>
                  <a:pt x="2816" y="930"/>
                  <a:pt x="2814" y="931"/>
                  <a:pt x="2814" y="929"/>
                </a:cubicBezTo>
                <a:cubicBezTo>
                  <a:pt x="2814" y="928"/>
                  <a:pt x="2814" y="926"/>
                  <a:pt x="2814" y="925"/>
                </a:cubicBezTo>
                <a:cubicBezTo>
                  <a:pt x="2815" y="920"/>
                  <a:pt x="2811" y="923"/>
                  <a:pt x="2811" y="927"/>
                </a:cubicBezTo>
                <a:cubicBezTo>
                  <a:pt x="2811" y="927"/>
                  <a:pt x="2811" y="928"/>
                  <a:pt x="2811" y="928"/>
                </a:cubicBezTo>
                <a:cubicBezTo>
                  <a:pt x="2810" y="927"/>
                  <a:pt x="2809" y="923"/>
                  <a:pt x="2809" y="922"/>
                </a:cubicBezTo>
                <a:cubicBezTo>
                  <a:pt x="2809" y="921"/>
                  <a:pt x="2808" y="921"/>
                  <a:pt x="2808" y="920"/>
                </a:cubicBezTo>
                <a:cubicBezTo>
                  <a:pt x="2808" y="919"/>
                  <a:pt x="2808" y="919"/>
                  <a:pt x="2807" y="919"/>
                </a:cubicBezTo>
                <a:cubicBezTo>
                  <a:pt x="2807" y="918"/>
                  <a:pt x="2809" y="916"/>
                  <a:pt x="2809" y="915"/>
                </a:cubicBezTo>
                <a:cubicBezTo>
                  <a:pt x="2809" y="915"/>
                  <a:pt x="2810" y="910"/>
                  <a:pt x="2809" y="911"/>
                </a:cubicBezTo>
                <a:cubicBezTo>
                  <a:pt x="2808" y="910"/>
                  <a:pt x="2808" y="908"/>
                  <a:pt x="2808" y="908"/>
                </a:cubicBezTo>
                <a:cubicBezTo>
                  <a:pt x="2803" y="904"/>
                  <a:pt x="2803" y="907"/>
                  <a:pt x="2801" y="906"/>
                </a:cubicBezTo>
                <a:cubicBezTo>
                  <a:pt x="2798" y="904"/>
                  <a:pt x="2795" y="900"/>
                  <a:pt x="2791" y="902"/>
                </a:cubicBezTo>
                <a:cubicBezTo>
                  <a:pt x="2785" y="904"/>
                  <a:pt x="2788" y="905"/>
                  <a:pt x="2778" y="908"/>
                </a:cubicBezTo>
                <a:cubicBezTo>
                  <a:pt x="2778" y="908"/>
                  <a:pt x="2777" y="913"/>
                  <a:pt x="2776" y="914"/>
                </a:cubicBezTo>
                <a:cubicBezTo>
                  <a:pt x="2777" y="913"/>
                  <a:pt x="2776" y="911"/>
                  <a:pt x="2777" y="911"/>
                </a:cubicBezTo>
                <a:cubicBezTo>
                  <a:pt x="2778" y="910"/>
                  <a:pt x="2775" y="909"/>
                  <a:pt x="2775" y="908"/>
                </a:cubicBezTo>
                <a:cubicBezTo>
                  <a:pt x="2776" y="906"/>
                  <a:pt x="2774" y="907"/>
                  <a:pt x="2773" y="906"/>
                </a:cubicBezTo>
                <a:cubicBezTo>
                  <a:pt x="2771" y="905"/>
                  <a:pt x="2768" y="908"/>
                  <a:pt x="2769" y="908"/>
                </a:cubicBezTo>
                <a:cubicBezTo>
                  <a:pt x="2771" y="911"/>
                  <a:pt x="2771" y="911"/>
                  <a:pt x="2771" y="911"/>
                </a:cubicBezTo>
                <a:cubicBezTo>
                  <a:pt x="2770" y="913"/>
                  <a:pt x="2774" y="914"/>
                  <a:pt x="2776" y="914"/>
                </a:cubicBezTo>
                <a:cubicBezTo>
                  <a:pt x="2772" y="916"/>
                  <a:pt x="2780" y="917"/>
                  <a:pt x="2782" y="916"/>
                </a:cubicBezTo>
                <a:cubicBezTo>
                  <a:pt x="2786" y="915"/>
                  <a:pt x="2783" y="918"/>
                  <a:pt x="2785" y="920"/>
                </a:cubicBezTo>
                <a:cubicBezTo>
                  <a:pt x="2786" y="921"/>
                  <a:pt x="2785" y="923"/>
                  <a:pt x="2788" y="923"/>
                </a:cubicBezTo>
                <a:cubicBezTo>
                  <a:pt x="2790" y="923"/>
                  <a:pt x="2790" y="925"/>
                  <a:pt x="2795" y="924"/>
                </a:cubicBezTo>
                <a:cubicBezTo>
                  <a:pt x="2799" y="923"/>
                  <a:pt x="2800" y="923"/>
                  <a:pt x="2804" y="923"/>
                </a:cubicBezTo>
                <a:cubicBezTo>
                  <a:pt x="2804" y="923"/>
                  <a:pt x="2804" y="923"/>
                  <a:pt x="2804" y="923"/>
                </a:cubicBezTo>
                <a:cubicBezTo>
                  <a:pt x="2804" y="925"/>
                  <a:pt x="2805" y="927"/>
                  <a:pt x="2802" y="927"/>
                </a:cubicBezTo>
                <a:cubicBezTo>
                  <a:pt x="2801" y="927"/>
                  <a:pt x="2802" y="926"/>
                  <a:pt x="2801" y="926"/>
                </a:cubicBezTo>
                <a:cubicBezTo>
                  <a:pt x="2802" y="926"/>
                  <a:pt x="2801" y="925"/>
                  <a:pt x="2800" y="925"/>
                </a:cubicBezTo>
                <a:cubicBezTo>
                  <a:pt x="2798" y="926"/>
                  <a:pt x="2798" y="926"/>
                  <a:pt x="2797" y="927"/>
                </a:cubicBezTo>
                <a:cubicBezTo>
                  <a:pt x="2794" y="931"/>
                  <a:pt x="2793" y="928"/>
                  <a:pt x="2789" y="928"/>
                </a:cubicBezTo>
                <a:cubicBezTo>
                  <a:pt x="2787" y="928"/>
                  <a:pt x="2788" y="929"/>
                  <a:pt x="2787" y="929"/>
                </a:cubicBezTo>
                <a:cubicBezTo>
                  <a:pt x="2786" y="930"/>
                  <a:pt x="2785" y="930"/>
                  <a:pt x="2785" y="931"/>
                </a:cubicBezTo>
                <a:cubicBezTo>
                  <a:pt x="2786" y="933"/>
                  <a:pt x="2789" y="933"/>
                  <a:pt x="2790" y="933"/>
                </a:cubicBezTo>
                <a:cubicBezTo>
                  <a:pt x="2791" y="933"/>
                  <a:pt x="2792" y="935"/>
                  <a:pt x="2793" y="935"/>
                </a:cubicBezTo>
                <a:cubicBezTo>
                  <a:pt x="2795" y="935"/>
                  <a:pt x="2794" y="937"/>
                  <a:pt x="2795" y="938"/>
                </a:cubicBezTo>
                <a:cubicBezTo>
                  <a:pt x="2796" y="938"/>
                  <a:pt x="2793" y="941"/>
                  <a:pt x="2793" y="942"/>
                </a:cubicBezTo>
                <a:cubicBezTo>
                  <a:pt x="2793" y="945"/>
                  <a:pt x="2795" y="945"/>
                  <a:pt x="2796" y="945"/>
                </a:cubicBezTo>
                <a:cubicBezTo>
                  <a:pt x="2799" y="946"/>
                  <a:pt x="2799" y="944"/>
                  <a:pt x="2801" y="941"/>
                </a:cubicBezTo>
                <a:cubicBezTo>
                  <a:pt x="2804" y="936"/>
                  <a:pt x="2803" y="940"/>
                  <a:pt x="2806" y="942"/>
                </a:cubicBezTo>
                <a:cubicBezTo>
                  <a:pt x="2806" y="944"/>
                  <a:pt x="2810" y="944"/>
                  <a:pt x="2812" y="944"/>
                </a:cubicBezTo>
                <a:cubicBezTo>
                  <a:pt x="2812" y="944"/>
                  <a:pt x="2812" y="945"/>
                  <a:pt x="2814" y="946"/>
                </a:cubicBezTo>
                <a:cubicBezTo>
                  <a:pt x="2815" y="947"/>
                  <a:pt x="2815" y="949"/>
                  <a:pt x="2818" y="949"/>
                </a:cubicBezTo>
                <a:cubicBezTo>
                  <a:pt x="2819" y="949"/>
                  <a:pt x="2818" y="950"/>
                  <a:pt x="2821" y="951"/>
                </a:cubicBezTo>
                <a:cubicBezTo>
                  <a:pt x="2825" y="952"/>
                  <a:pt x="2825" y="952"/>
                  <a:pt x="2825" y="952"/>
                </a:cubicBezTo>
                <a:cubicBezTo>
                  <a:pt x="2828" y="952"/>
                  <a:pt x="2834" y="956"/>
                  <a:pt x="2837" y="957"/>
                </a:cubicBezTo>
                <a:cubicBezTo>
                  <a:pt x="2840" y="958"/>
                  <a:pt x="2844" y="959"/>
                  <a:pt x="2844" y="960"/>
                </a:cubicBezTo>
                <a:cubicBezTo>
                  <a:pt x="2844" y="961"/>
                  <a:pt x="2847" y="962"/>
                  <a:pt x="2847" y="964"/>
                </a:cubicBezTo>
                <a:cubicBezTo>
                  <a:pt x="2848" y="966"/>
                  <a:pt x="2848" y="971"/>
                  <a:pt x="2850" y="972"/>
                </a:cubicBezTo>
                <a:cubicBezTo>
                  <a:pt x="2851" y="973"/>
                  <a:pt x="2852" y="974"/>
                  <a:pt x="2853" y="976"/>
                </a:cubicBezTo>
                <a:cubicBezTo>
                  <a:pt x="2851" y="978"/>
                  <a:pt x="2847" y="977"/>
                  <a:pt x="2852" y="982"/>
                </a:cubicBezTo>
                <a:cubicBezTo>
                  <a:pt x="2849" y="981"/>
                  <a:pt x="2846" y="984"/>
                  <a:pt x="2843" y="987"/>
                </a:cubicBezTo>
                <a:cubicBezTo>
                  <a:pt x="2833" y="1001"/>
                  <a:pt x="2846" y="993"/>
                  <a:pt x="2850" y="995"/>
                </a:cubicBezTo>
                <a:cubicBezTo>
                  <a:pt x="2851" y="996"/>
                  <a:pt x="2853" y="995"/>
                  <a:pt x="2854" y="994"/>
                </a:cubicBezTo>
                <a:cubicBezTo>
                  <a:pt x="2854" y="992"/>
                  <a:pt x="2857" y="993"/>
                  <a:pt x="2860" y="993"/>
                </a:cubicBezTo>
                <a:cubicBezTo>
                  <a:pt x="2863" y="992"/>
                  <a:pt x="2865" y="993"/>
                  <a:pt x="2867" y="997"/>
                </a:cubicBezTo>
                <a:cubicBezTo>
                  <a:pt x="2868" y="999"/>
                  <a:pt x="2872" y="1004"/>
                  <a:pt x="2873" y="1004"/>
                </a:cubicBezTo>
                <a:cubicBezTo>
                  <a:pt x="2876" y="1006"/>
                  <a:pt x="2875" y="1006"/>
                  <a:pt x="2878" y="1004"/>
                </a:cubicBezTo>
                <a:cubicBezTo>
                  <a:pt x="2883" y="1005"/>
                  <a:pt x="2882" y="1005"/>
                  <a:pt x="2888" y="1005"/>
                </a:cubicBezTo>
                <a:cubicBezTo>
                  <a:pt x="2891" y="1005"/>
                  <a:pt x="2889" y="1007"/>
                  <a:pt x="2895" y="1003"/>
                </a:cubicBezTo>
                <a:cubicBezTo>
                  <a:pt x="2898" y="1001"/>
                  <a:pt x="2898" y="1002"/>
                  <a:pt x="2899" y="1002"/>
                </a:cubicBezTo>
                <a:cubicBezTo>
                  <a:pt x="2900" y="1002"/>
                  <a:pt x="2898" y="997"/>
                  <a:pt x="2897" y="996"/>
                </a:cubicBezTo>
                <a:cubicBezTo>
                  <a:pt x="2895" y="994"/>
                  <a:pt x="2896" y="995"/>
                  <a:pt x="2893" y="994"/>
                </a:cubicBezTo>
                <a:cubicBezTo>
                  <a:pt x="2897" y="994"/>
                  <a:pt x="2896" y="993"/>
                  <a:pt x="2898" y="993"/>
                </a:cubicBezTo>
                <a:cubicBezTo>
                  <a:pt x="2901" y="993"/>
                  <a:pt x="2900" y="992"/>
                  <a:pt x="2900" y="991"/>
                </a:cubicBezTo>
                <a:cubicBezTo>
                  <a:pt x="2900" y="991"/>
                  <a:pt x="2902" y="991"/>
                  <a:pt x="2902" y="991"/>
                </a:cubicBezTo>
                <a:cubicBezTo>
                  <a:pt x="2905" y="989"/>
                  <a:pt x="2904" y="989"/>
                  <a:pt x="2904" y="986"/>
                </a:cubicBezTo>
                <a:cubicBezTo>
                  <a:pt x="2908" y="989"/>
                  <a:pt x="2906" y="988"/>
                  <a:pt x="2910" y="987"/>
                </a:cubicBezTo>
                <a:cubicBezTo>
                  <a:pt x="2910" y="987"/>
                  <a:pt x="2910" y="987"/>
                  <a:pt x="2910" y="987"/>
                </a:cubicBezTo>
                <a:cubicBezTo>
                  <a:pt x="2915" y="988"/>
                  <a:pt x="2915" y="988"/>
                  <a:pt x="2915" y="988"/>
                </a:cubicBezTo>
                <a:cubicBezTo>
                  <a:pt x="2915" y="988"/>
                  <a:pt x="2918" y="990"/>
                  <a:pt x="2919" y="990"/>
                </a:cubicBezTo>
                <a:cubicBezTo>
                  <a:pt x="2920" y="990"/>
                  <a:pt x="2925" y="990"/>
                  <a:pt x="2926" y="991"/>
                </a:cubicBezTo>
                <a:cubicBezTo>
                  <a:pt x="2926" y="992"/>
                  <a:pt x="2927" y="993"/>
                  <a:pt x="2927" y="993"/>
                </a:cubicBezTo>
                <a:cubicBezTo>
                  <a:pt x="2928" y="998"/>
                  <a:pt x="2927" y="996"/>
                  <a:pt x="2930" y="1000"/>
                </a:cubicBezTo>
                <a:cubicBezTo>
                  <a:pt x="2929" y="1004"/>
                  <a:pt x="2933" y="1002"/>
                  <a:pt x="2933" y="1004"/>
                </a:cubicBezTo>
                <a:cubicBezTo>
                  <a:pt x="2933" y="1005"/>
                  <a:pt x="2934" y="1007"/>
                  <a:pt x="2934" y="1008"/>
                </a:cubicBezTo>
                <a:cubicBezTo>
                  <a:pt x="2939" y="1011"/>
                  <a:pt x="2937" y="1009"/>
                  <a:pt x="2939" y="1014"/>
                </a:cubicBezTo>
                <a:cubicBezTo>
                  <a:pt x="2939" y="1015"/>
                  <a:pt x="2943" y="1016"/>
                  <a:pt x="2944" y="1016"/>
                </a:cubicBezTo>
                <a:cubicBezTo>
                  <a:pt x="2947" y="1016"/>
                  <a:pt x="2956" y="1017"/>
                  <a:pt x="2958" y="1017"/>
                </a:cubicBezTo>
                <a:cubicBezTo>
                  <a:pt x="2962" y="1019"/>
                  <a:pt x="2962" y="1019"/>
                  <a:pt x="2962" y="1019"/>
                </a:cubicBezTo>
                <a:cubicBezTo>
                  <a:pt x="2962" y="1019"/>
                  <a:pt x="2962" y="1021"/>
                  <a:pt x="2963" y="1021"/>
                </a:cubicBezTo>
                <a:cubicBezTo>
                  <a:pt x="2970" y="1021"/>
                  <a:pt x="2968" y="1022"/>
                  <a:pt x="2969" y="1018"/>
                </a:cubicBezTo>
                <a:cubicBezTo>
                  <a:pt x="2968" y="1018"/>
                  <a:pt x="2968" y="1018"/>
                  <a:pt x="2968" y="1018"/>
                </a:cubicBezTo>
                <a:cubicBezTo>
                  <a:pt x="2970" y="1017"/>
                  <a:pt x="2970" y="1017"/>
                  <a:pt x="2969" y="1016"/>
                </a:cubicBezTo>
                <a:cubicBezTo>
                  <a:pt x="2968" y="1016"/>
                  <a:pt x="2965" y="1016"/>
                  <a:pt x="2965" y="1015"/>
                </a:cubicBezTo>
                <a:cubicBezTo>
                  <a:pt x="2961" y="1012"/>
                  <a:pt x="2961" y="1012"/>
                  <a:pt x="2961" y="1012"/>
                </a:cubicBezTo>
                <a:cubicBezTo>
                  <a:pt x="2962" y="1011"/>
                  <a:pt x="2965" y="1010"/>
                  <a:pt x="2964" y="1010"/>
                </a:cubicBezTo>
                <a:cubicBezTo>
                  <a:pt x="2962" y="1008"/>
                  <a:pt x="2961" y="1008"/>
                  <a:pt x="2958" y="1008"/>
                </a:cubicBezTo>
                <a:cubicBezTo>
                  <a:pt x="2957" y="1008"/>
                  <a:pt x="2956" y="1007"/>
                  <a:pt x="2956" y="1007"/>
                </a:cubicBezTo>
                <a:cubicBezTo>
                  <a:pt x="2957" y="1003"/>
                  <a:pt x="2957" y="1003"/>
                  <a:pt x="2957" y="1003"/>
                </a:cubicBezTo>
                <a:cubicBezTo>
                  <a:pt x="2957" y="1000"/>
                  <a:pt x="2950" y="1003"/>
                  <a:pt x="2950" y="1002"/>
                </a:cubicBezTo>
                <a:cubicBezTo>
                  <a:pt x="2950" y="998"/>
                  <a:pt x="2949" y="998"/>
                  <a:pt x="2948" y="997"/>
                </a:cubicBezTo>
                <a:cubicBezTo>
                  <a:pt x="2948" y="995"/>
                  <a:pt x="2947" y="992"/>
                  <a:pt x="2947" y="992"/>
                </a:cubicBezTo>
                <a:cubicBezTo>
                  <a:pt x="2947" y="991"/>
                  <a:pt x="2945" y="988"/>
                  <a:pt x="2944" y="988"/>
                </a:cubicBezTo>
                <a:cubicBezTo>
                  <a:pt x="2944" y="988"/>
                  <a:pt x="2941" y="987"/>
                  <a:pt x="2939" y="986"/>
                </a:cubicBezTo>
                <a:cubicBezTo>
                  <a:pt x="2938" y="983"/>
                  <a:pt x="2938" y="983"/>
                  <a:pt x="2938" y="983"/>
                </a:cubicBezTo>
                <a:cubicBezTo>
                  <a:pt x="2937" y="978"/>
                  <a:pt x="2937" y="978"/>
                  <a:pt x="2937" y="978"/>
                </a:cubicBezTo>
                <a:cubicBezTo>
                  <a:pt x="2936" y="976"/>
                  <a:pt x="2936" y="976"/>
                  <a:pt x="2936" y="976"/>
                </a:cubicBezTo>
                <a:cubicBezTo>
                  <a:pt x="2941" y="975"/>
                  <a:pt x="2939" y="975"/>
                  <a:pt x="2943" y="975"/>
                </a:cubicBezTo>
                <a:cubicBezTo>
                  <a:pt x="2944" y="975"/>
                  <a:pt x="2945" y="972"/>
                  <a:pt x="2944" y="971"/>
                </a:cubicBezTo>
                <a:cubicBezTo>
                  <a:pt x="2943" y="970"/>
                  <a:pt x="2942" y="968"/>
                  <a:pt x="2942" y="968"/>
                </a:cubicBezTo>
                <a:cubicBezTo>
                  <a:pt x="2939" y="964"/>
                  <a:pt x="2937" y="965"/>
                  <a:pt x="2933" y="964"/>
                </a:cubicBezTo>
                <a:cubicBezTo>
                  <a:pt x="2932" y="963"/>
                  <a:pt x="2928" y="962"/>
                  <a:pt x="2928" y="961"/>
                </a:cubicBezTo>
                <a:cubicBezTo>
                  <a:pt x="2928" y="960"/>
                  <a:pt x="2924" y="961"/>
                  <a:pt x="2924" y="960"/>
                </a:cubicBezTo>
                <a:cubicBezTo>
                  <a:pt x="2924" y="960"/>
                  <a:pt x="2927" y="951"/>
                  <a:pt x="2925" y="951"/>
                </a:cubicBezTo>
                <a:cubicBezTo>
                  <a:pt x="2921" y="948"/>
                  <a:pt x="2921" y="948"/>
                  <a:pt x="2921" y="948"/>
                </a:cubicBezTo>
                <a:close/>
                <a:moveTo>
                  <a:pt x="2986" y="1005"/>
                </a:moveTo>
                <a:cubicBezTo>
                  <a:pt x="2985" y="1005"/>
                  <a:pt x="2984" y="1006"/>
                  <a:pt x="2984" y="1008"/>
                </a:cubicBezTo>
                <a:cubicBezTo>
                  <a:pt x="2984" y="1010"/>
                  <a:pt x="2987" y="1008"/>
                  <a:pt x="2987" y="1007"/>
                </a:cubicBezTo>
                <a:cubicBezTo>
                  <a:pt x="2987" y="1007"/>
                  <a:pt x="2987" y="1005"/>
                  <a:pt x="2986" y="1005"/>
                </a:cubicBezTo>
                <a:close/>
                <a:moveTo>
                  <a:pt x="2939" y="957"/>
                </a:moveTo>
                <a:cubicBezTo>
                  <a:pt x="2939" y="957"/>
                  <a:pt x="2941" y="960"/>
                  <a:pt x="2940" y="961"/>
                </a:cubicBezTo>
                <a:cubicBezTo>
                  <a:pt x="2937" y="963"/>
                  <a:pt x="2938" y="963"/>
                  <a:pt x="2936" y="959"/>
                </a:cubicBezTo>
                <a:cubicBezTo>
                  <a:pt x="2936" y="959"/>
                  <a:pt x="2939" y="957"/>
                  <a:pt x="2939" y="957"/>
                </a:cubicBezTo>
                <a:close/>
                <a:moveTo>
                  <a:pt x="2983" y="1019"/>
                </a:moveTo>
                <a:cubicBezTo>
                  <a:pt x="2983" y="1019"/>
                  <a:pt x="2980" y="1017"/>
                  <a:pt x="2980" y="1018"/>
                </a:cubicBezTo>
                <a:cubicBezTo>
                  <a:pt x="2980" y="1020"/>
                  <a:pt x="2980" y="1020"/>
                  <a:pt x="2979" y="1021"/>
                </a:cubicBezTo>
                <a:cubicBezTo>
                  <a:pt x="2979" y="1022"/>
                  <a:pt x="2982" y="1025"/>
                  <a:pt x="2982" y="1023"/>
                </a:cubicBezTo>
                <a:cubicBezTo>
                  <a:pt x="2982" y="1022"/>
                  <a:pt x="2983" y="1023"/>
                  <a:pt x="2981" y="1021"/>
                </a:cubicBezTo>
                <a:cubicBezTo>
                  <a:pt x="2982" y="1020"/>
                  <a:pt x="2983" y="1020"/>
                  <a:pt x="2983" y="1019"/>
                </a:cubicBezTo>
                <a:close/>
                <a:moveTo>
                  <a:pt x="2934" y="925"/>
                </a:moveTo>
                <a:cubicBezTo>
                  <a:pt x="2933" y="925"/>
                  <a:pt x="2933" y="922"/>
                  <a:pt x="2933" y="921"/>
                </a:cubicBezTo>
                <a:cubicBezTo>
                  <a:pt x="2933" y="920"/>
                  <a:pt x="2936" y="919"/>
                  <a:pt x="2937" y="920"/>
                </a:cubicBezTo>
                <a:cubicBezTo>
                  <a:pt x="2940" y="920"/>
                  <a:pt x="2944" y="920"/>
                  <a:pt x="2944" y="921"/>
                </a:cubicBezTo>
                <a:cubicBezTo>
                  <a:pt x="2945" y="924"/>
                  <a:pt x="2944" y="922"/>
                  <a:pt x="2940" y="924"/>
                </a:cubicBezTo>
                <a:cubicBezTo>
                  <a:pt x="2938" y="924"/>
                  <a:pt x="2938" y="924"/>
                  <a:pt x="2938" y="924"/>
                </a:cubicBezTo>
                <a:cubicBezTo>
                  <a:pt x="2934" y="925"/>
                  <a:pt x="2934" y="925"/>
                  <a:pt x="2934" y="925"/>
                </a:cubicBezTo>
                <a:close/>
                <a:moveTo>
                  <a:pt x="3013" y="961"/>
                </a:moveTo>
                <a:cubicBezTo>
                  <a:pt x="3015" y="963"/>
                  <a:pt x="3015" y="964"/>
                  <a:pt x="3016" y="965"/>
                </a:cubicBezTo>
                <a:cubicBezTo>
                  <a:pt x="3016" y="967"/>
                  <a:pt x="3015" y="969"/>
                  <a:pt x="3017" y="970"/>
                </a:cubicBezTo>
                <a:cubicBezTo>
                  <a:pt x="3018" y="971"/>
                  <a:pt x="3019" y="974"/>
                  <a:pt x="3019" y="975"/>
                </a:cubicBezTo>
                <a:cubicBezTo>
                  <a:pt x="3019" y="976"/>
                  <a:pt x="3021" y="977"/>
                  <a:pt x="3021" y="977"/>
                </a:cubicBezTo>
                <a:cubicBezTo>
                  <a:pt x="3028" y="977"/>
                  <a:pt x="3027" y="975"/>
                  <a:pt x="3026" y="972"/>
                </a:cubicBezTo>
                <a:cubicBezTo>
                  <a:pt x="3026" y="970"/>
                  <a:pt x="3023" y="969"/>
                  <a:pt x="3022" y="969"/>
                </a:cubicBezTo>
                <a:cubicBezTo>
                  <a:pt x="3021" y="969"/>
                  <a:pt x="3021" y="965"/>
                  <a:pt x="3020" y="964"/>
                </a:cubicBezTo>
                <a:cubicBezTo>
                  <a:pt x="3020" y="963"/>
                  <a:pt x="3020" y="961"/>
                  <a:pt x="3018" y="962"/>
                </a:cubicBezTo>
                <a:cubicBezTo>
                  <a:pt x="3018" y="962"/>
                  <a:pt x="3017" y="962"/>
                  <a:pt x="3016" y="961"/>
                </a:cubicBezTo>
                <a:cubicBezTo>
                  <a:pt x="3016" y="958"/>
                  <a:pt x="3016" y="959"/>
                  <a:pt x="3015" y="956"/>
                </a:cubicBezTo>
                <a:cubicBezTo>
                  <a:pt x="3015" y="954"/>
                  <a:pt x="3013" y="959"/>
                  <a:pt x="3013" y="960"/>
                </a:cubicBezTo>
                <a:cubicBezTo>
                  <a:pt x="3013" y="960"/>
                  <a:pt x="3013" y="960"/>
                  <a:pt x="3013" y="961"/>
                </a:cubicBezTo>
                <a:close/>
                <a:moveTo>
                  <a:pt x="2970" y="1009"/>
                </a:moveTo>
                <a:cubicBezTo>
                  <a:pt x="2969" y="1009"/>
                  <a:pt x="2969" y="1008"/>
                  <a:pt x="2969" y="1007"/>
                </a:cubicBezTo>
                <a:cubicBezTo>
                  <a:pt x="2969" y="1007"/>
                  <a:pt x="2969" y="1007"/>
                  <a:pt x="2969" y="1007"/>
                </a:cubicBezTo>
                <a:cubicBezTo>
                  <a:pt x="2969" y="1008"/>
                  <a:pt x="2966" y="1008"/>
                  <a:pt x="2965" y="1007"/>
                </a:cubicBezTo>
                <a:cubicBezTo>
                  <a:pt x="2965" y="1007"/>
                  <a:pt x="2965" y="1007"/>
                  <a:pt x="2965" y="1007"/>
                </a:cubicBezTo>
                <a:cubicBezTo>
                  <a:pt x="2965" y="1006"/>
                  <a:pt x="2964" y="1005"/>
                  <a:pt x="2966" y="1004"/>
                </a:cubicBezTo>
                <a:cubicBezTo>
                  <a:pt x="2968" y="1004"/>
                  <a:pt x="2969" y="1002"/>
                  <a:pt x="2969" y="1006"/>
                </a:cubicBezTo>
                <a:cubicBezTo>
                  <a:pt x="2969" y="1006"/>
                  <a:pt x="2969" y="1006"/>
                  <a:pt x="2969" y="1007"/>
                </a:cubicBezTo>
                <a:cubicBezTo>
                  <a:pt x="2969" y="1006"/>
                  <a:pt x="2972" y="1006"/>
                  <a:pt x="2973" y="1007"/>
                </a:cubicBezTo>
                <a:cubicBezTo>
                  <a:pt x="2974" y="1008"/>
                  <a:pt x="2975" y="1009"/>
                  <a:pt x="2974" y="1009"/>
                </a:cubicBezTo>
                <a:cubicBezTo>
                  <a:pt x="2974" y="1010"/>
                  <a:pt x="2973" y="1011"/>
                  <a:pt x="2973" y="1011"/>
                </a:cubicBezTo>
                <a:cubicBezTo>
                  <a:pt x="2974" y="1012"/>
                  <a:pt x="2974" y="1011"/>
                  <a:pt x="2974" y="1012"/>
                </a:cubicBezTo>
                <a:cubicBezTo>
                  <a:pt x="2975" y="1013"/>
                  <a:pt x="2975" y="1014"/>
                  <a:pt x="2976" y="1013"/>
                </a:cubicBezTo>
                <a:cubicBezTo>
                  <a:pt x="2976" y="1013"/>
                  <a:pt x="2977" y="1012"/>
                  <a:pt x="2977" y="1013"/>
                </a:cubicBezTo>
                <a:cubicBezTo>
                  <a:pt x="2977" y="1014"/>
                  <a:pt x="2977" y="1016"/>
                  <a:pt x="2976" y="1016"/>
                </a:cubicBezTo>
                <a:cubicBezTo>
                  <a:pt x="2976" y="1016"/>
                  <a:pt x="2974" y="1016"/>
                  <a:pt x="2974" y="1015"/>
                </a:cubicBezTo>
                <a:cubicBezTo>
                  <a:pt x="2971" y="1013"/>
                  <a:pt x="2972" y="1012"/>
                  <a:pt x="2971" y="1009"/>
                </a:cubicBezTo>
                <a:cubicBezTo>
                  <a:pt x="2971" y="1009"/>
                  <a:pt x="2970" y="1009"/>
                  <a:pt x="2970" y="1009"/>
                </a:cubicBezTo>
                <a:close/>
                <a:moveTo>
                  <a:pt x="2967" y="928"/>
                </a:moveTo>
                <a:cubicBezTo>
                  <a:pt x="2967" y="928"/>
                  <a:pt x="2967" y="927"/>
                  <a:pt x="2967" y="927"/>
                </a:cubicBezTo>
                <a:cubicBezTo>
                  <a:pt x="2971" y="925"/>
                  <a:pt x="2967" y="925"/>
                  <a:pt x="2974" y="926"/>
                </a:cubicBezTo>
                <a:cubicBezTo>
                  <a:pt x="2975" y="926"/>
                  <a:pt x="2974" y="929"/>
                  <a:pt x="2974" y="929"/>
                </a:cubicBezTo>
                <a:cubicBezTo>
                  <a:pt x="2973" y="929"/>
                  <a:pt x="2968" y="928"/>
                  <a:pt x="2967" y="928"/>
                </a:cubicBezTo>
                <a:close/>
                <a:moveTo>
                  <a:pt x="2945" y="926"/>
                </a:moveTo>
                <a:cubicBezTo>
                  <a:pt x="2943" y="926"/>
                  <a:pt x="2948" y="923"/>
                  <a:pt x="2949" y="923"/>
                </a:cubicBezTo>
                <a:cubicBezTo>
                  <a:pt x="2950" y="924"/>
                  <a:pt x="2951" y="926"/>
                  <a:pt x="2950" y="926"/>
                </a:cubicBezTo>
                <a:cubicBezTo>
                  <a:pt x="2947" y="927"/>
                  <a:pt x="2948" y="927"/>
                  <a:pt x="2945" y="926"/>
                </a:cubicBezTo>
                <a:close/>
                <a:moveTo>
                  <a:pt x="2978" y="999"/>
                </a:moveTo>
                <a:cubicBezTo>
                  <a:pt x="2979" y="997"/>
                  <a:pt x="2977" y="998"/>
                  <a:pt x="2976" y="998"/>
                </a:cubicBezTo>
                <a:cubicBezTo>
                  <a:pt x="2974" y="999"/>
                  <a:pt x="2975" y="999"/>
                  <a:pt x="2975" y="1000"/>
                </a:cubicBezTo>
                <a:cubicBezTo>
                  <a:pt x="2975" y="1000"/>
                  <a:pt x="2977" y="1001"/>
                  <a:pt x="2977" y="1000"/>
                </a:cubicBezTo>
                <a:cubicBezTo>
                  <a:pt x="2977" y="1000"/>
                  <a:pt x="2978" y="999"/>
                  <a:pt x="2978" y="999"/>
                </a:cubicBezTo>
                <a:close/>
                <a:moveTo>
                  <a:pt x="2978" y="1028"/>
                </a:moveTo>
                <a:cubicBezTo>
                  <a:pt x="2983" y="1028"/>
                  <a:pt x="2983" y="1029"/>
                  <a:pt x="2982" y="1025"/>
                </a:cubicBezTo>
                <a:cubicBezTo>
                  <a:pt x="2982" y="1025"/>
                  <a:pt x="2978" y="1026"/>
                  <a:pt x="2978" y="1026"/>
                </a:cubicBezTo>
                <a:cubicBezTo>
                  <a:pt x="2978" y="1026"/>
                  <a:pt x="2978" y="1028"/>
                  <a:pt x="2978" y="1028"/>
                </a:cubicBezTo>
                <a:close/>
                <a:moveTo>
                  <a:pt x="2979" y="931"/>
                </a:moveTo>
                <a:cubicBezTo>
                  <a:pt x="2983" y="934"/>
                  <a:pt x="2983" y="934"/>
                  <a:pt x="2983" y="934"/>
                </a:cubicBezTo>
                <a:cubicBezTo>
                  <a:pt x="2987" y="937"/>
                  <a:pt x="2987" y="937"/>
                  <a:pt x="2987" y="937"/>
                </a:cubicBezTo>
                <a:cubicBezTo>
                  <a:pt x="2988" y="937"/>
                  <a:pt x="2989" y="940"/>
                  <a:pt x="2989" y="940"/>
                </a:cubicBezTo>
                <a:cubicBezTo>
                  <a:pt x="2989" y="940"/>
                  <a:pt x="2990" y="940"/>
                  <a:pt x="2991" y="940"/>
                </a:cubicBezTo>
                <a:cubicBezTo>
                  <a:pt x="2991" y="940"/>
                  <a:pt x="2992" y="940"/>
                  <a:pt x="2992" y="940"/>
                </a:cubicBezTo>
                <a:cubicBezTo>
                  <a:pt x="2992" y="942"/>
                  <a:pt x="2995" y="945"/>
                  <a:pt x="2995" y="946"/>
                </a:cubicBezTo>
                <a:cubicBezTo>
                  <a:pt x="2995" y="947"/>
                  <a:pt x="2995" y="952"/>
                  <a:pt x="2995" y="952"/>
                </a:cubicBezTo>
                <a:cubicBezTo>
                  <a:pt x="2996" y="953"/>
                  <a:pt x="2998" y="954"/>
                  <a:pt x="2998" y="954"/>
                </a:cubicBezTo>
                <a:cubicBezTo>
                  <a:pt x="3002" y="949"/>
                  <a:pt x="3002" y="950"/>
                  <a:pt x="2999" y="946"/>
                </a:cubicBezTo>
                <a:cubicBezTo>
                  <a:pt x="2998" y="943"/>
                  <a:pt x="2995" y="941"/>
                  <a:pt x="2994" y="939"/>
                </a:cubicBezTo>
                <a:cubicBezTo>
                  <a:pt x="2993" y="938"/>
                  <a:pt x="2993" y="938"/>
                  <a:pt x="2993" y="937"/>
                </a:cubicBezTo>
                <a:cubicBezTo>
                  <a:pt x="2992" y="937"/>
                  <a:pt x="2990" y="935"/>
                  <a:pt x="2989" y="935"/>
                </a:cubicBezTo>
                <a:cubicBezTo>
                  <a:pt x="2989" y="935"/>
                  <a:pt x="2986" y="934"/>
                  <a:pt x="2984" y="932"/>
                </a:cubicBezTo>
                <a:cubicBezTo>
                  <a:pt x="2984" y="932"/>
                  <a:pt x="2982" y="930"/>
                  <a:pt x="2981" y="929"/>
                </a:cubicBezTo>
                <a:cubicBezTo>
                  <a:pt x="2981" y="929"/>
                  <a:pt x="2975" y="925"/>
                  <a:pt x="2974" y="925"/>
                </a:cubicBezTo>
                <a:cubicBezTo>
                  <a:pt x="2974" y="925"/>
                  <a:pt x="2974" y="926"/>
                  <a:pt x="2974" y="926"/>
                </a:cubicBezTo>
                <a:cubicBezTo>
                  <a:pt x="2979" y="931"/>
                  <a:pt x="2979" y="931"/>
                  <a:pt x="2979" y="931"/>
                </a:cubicBezTo>
                <a:close/>
                <a:moveTo>
                  <a:pt x="2989" y="932"/>
                </a:moveTo>
                <a:cubicBezTo>
                  <a:pt x="2989" y="932"/>
                  <a:pt x="2988" y="928"/>
                  <a:pt x="2988" y="928"/>
                </a:cubicBezTo>
                <a:cubicBezTo>
                  <a:pt x="2988" y="928"/>
                  <a:pt x="2993" y="927"/>
                  <a:pt x="2992" y="928"/>
                </a:cubicBezTo>
                <a:cubicBezTo>
                  <a:pt x="2992" y="929"/>
                  <a:pt x="2989" y="932"/>
                  <a:pt x="2989" y="932"/>
                </a:cubicBezTo>
                <a:close/>
                <a:moveTo>
                  <a:pt x="2948" y="960"/>
                </a:moveTo>
                <a:cubicBezTo>
                  <a:pt x="2948" y="960"/>
                  <a:pt x="2948" y="963"/>
                  <a:pt x="2948" y="964"/>
                </a:cubicBezTo>
                <a:cubicBezTo>
                  <a:pt x="2949" y="965"/>
                  <a:pt x="2946" y="965"/>
                  <a:pt x="2946" y="965"/>
                </a:cubicBezTo>
                <a:cubicBezTo>
                  <a:pt x="2944" y="963"/>
                  <a:pt x="2944" y="964"/>
                  <a:pt x="2945" y="960"/>
                </a:cubicBezTo>
                <a:cubicBezTo>
                  <a:pt x="2945" y="960"/>
                  <a:pt x="2947" y="960"/>
                  <a:pt x="2948" y="960"/>
                </a:cubicBezTo>
                <a:close/>
                <a:moveTo>
                  <a:pt x="2997" y="1032"/>
                </a:moveTo>
                <a:cubicBezTo>
                  <a:pt x="3000" y="1034"/>
                  <a:pt x="3000" y="1032"/>
                  <a:pt x="3000" y="1031"/>
                </a:cubicBezTo>
                <a:cubicBezTo>
                  <a:pt x="2998" y="1029"/>
                  <a:pt x="2994" y="1029"/>
                  <a:pt x="2994" y="1030"/>
                </a:cubicBezTo>
                <a:cubicBezTo>
                  <a:pt x="2994" y="1030"/>
                  <a:pt x="2996" y="1032"/>
                  <a:pt x="2997" y="1032"/>
                </a:cubicBezTo>
                <a:close/>
                <a:moveTo>
                  <a:pt x="2995" y="1004"/>
                </a:moveTo>
                <a:cubicBezTo>
                  <a:pt x="2995" y="1002"/>
                  <a:pt x="2993" y="1001"/>
                  <a:pt x="2993" y="1001"/>
                </a:cubicBezTo>
                <a:cubicBezTo>
                  <a:pt x="2992" y="1001"/>
                  <a:pt x="2990" y="1002"/>
                  <a:pt x="2990" y="1003"/>
                </a:cubicBezTo>
                <a:cubicBezTo>
                  <a:pt x="2992" y="1005"/>
                  <a:pt x="2992" y="1005"/>
                  <a:pt x="2993" y="1005"/>
                </a:cubicBezTo>
                <a:cubicBezTo>
                  <a:pt x="2994" y="1005"/>
                  <a:pt x="2995" y="1005"/>
                  <a:pt x="2995" y="1004"/>
                </a:cubicBezTo>
                <a:close/>
                <a:moveTo>
                  <a:pt x="2949" y="963"/>
                </a:moveTo>
                <a:cubicBezTo>
                  <a:pt x="2949" y="962"/>
                  <a:pt x="2949" y="961"/>
                  <a:pt x="2950" y="961"/>
                </a:cubicBezTo>
                <a:cubicBezTo>
                  <a:pt x="2955" y="961"/>
                  <a:pt x="2957" y="962"/>
                  <a:pt x="2961" y="962"/>
                </a:cubicBezTo>
                <a:cubicBezTo>
                  <a:pt x="2961" y="962"/>
                  <a:pt x="2964" y="962"/>
                  <a:pt x="2964" y="962"/>
                </a:cubicBezTo>
                <a:cubicBezTo>
                  <a:pt x="2965" y="962"/>
                  <a:pt x="2965" y="961"/>
                  <a:pt x="2967" y="962"/>
                </a:cubicBezTo>
                <a:cubicBezTo>
                  <a:pt x="2967" y="957"/>
                  <a:pt x="2967" y="957"/>
                  <a:pt x="2967" y="957"/>
                </a:cubicBezTo>
                <a:cubicBezTo>
                  <a:pt x="2967" y="957"/>
                  <a:pt x="2970" y="955"/>
                  <a:pt x="2970" y="956"/>
                </a:cubicBezTo>
                <a:cubicBezTo>
                  <a:pt x="2970" y="959"/>
                  <a:pt x="2970" y="958"/>
                  <a:pt x="2969" y="960"/>
                </a:cubicBezTo>
                <a:cubicBezTo>
                  <a:pt x="2969" y="962"/>
                  <a:pt x="2969" y="962"/>
                  <a:pt x="2969" y="962"/>
                </a:cubicBezTo>
                <a:cubicBezTo>
                  <a:pt x="2972" y="962"/>
                  <a:pt x="2971" y="962"/>
                  <a:pt x="2973" y="961"/>
                </a:cubicBezTo>
                <a:cubicBezTo>
                  <a:pt x="2973" y="960"/>
                  <a:pt x="2974" y="961"/>
                  <a:pt x="2975" y="961"/>
                </a:cubicBezTo>
                <a:cubicBezTo>
                  <a:pt x="2975" y="961"/>
                  <a:pt x="2977" y="961"/>
                  <a:pt x="2977" y="961"/>
                </a:cubicBezTo>
                <a:cubicBezTo>
                  <a:pt x="2977" y="960"/>
                  <a:pt x="2978" y="958"/>
                  <a:pt x="2978" y="958"/>
                </a:cubicBezTo>
                <a:cubicBezTo>
                  <a:pt x="2979" y="956"/>
                  <a:pt x="2980" y="956"/>
                  <a:pt x="2981" y="956"/>
                </a:cubicBezTo>
                <a:cubicBezTo>
                  <a:pt x="2986" y="956"/>
                  <a:pt x="2985" y="956"/>
                  <a:pt x="2985" y="955"/>
                </a:cubicBezTo>
                <a:cubicBezTo>
                  <a:pt x="2986" y="951"/>
                  <a:pt x="2984" y="950"/>
                  <a:pt x="2984" y="947"/>
                </a:cubicBezTo>
                <a:cubicBezTo>
                  <a:pt x="2984" y="945"/>
                  <a:pt x="2984" y="946"/>
                  <a:pt x="2987" y="946"/>
                </a:cubicBezTo>
                <a:cubicBezTo>
                  <a:pt x="2987" y="946"/>
                  <a:pt x="2987" y="946"/>
                  <a:pt x="2987" y="946"/>
                </a:cubicBezTo>
                <a:cubicBezTo>
                  <a:pt x="2988" y="947"/>
                  <a:pt x="2988" y="947"/>
                  <a:pt x="2988" y="947"/>
                </a:cubicBezTo>
                <a:cubicBezTo>
                  <a:pt x="2990" y="947"/>
                  <a:pt x="2990" y="947"/>
                  <a:pt x="2992" y="947"/>
                </a:cubicBezTo>
                <a:cubicBezTo>
                  <a:pt x="2993" y="947"/>
                  <a:pt x="2994" y="955"/>
                  <a:pt x="2993" y="956"/>
                </a:cubicBezTo>
                <a:cubicBezTo>
                  <a:pt x="2990" y="957"/>
                  <a:pt x="2991" y="956"/>
                  <a:pt x="2989" y="958"/>
                </a:cubicBezTo>
                <a:cubicBezTo>
                  <a:pt x="2989" y="960"/>
                  <a:pt x="2989" y="960"/>
                  <a:pt x="2989" y="960"/>
                </a:cubicBezTo>
                <a:cubicBezTo>
                  <a:pt x="2988" y="963"/>
                  <a:pt x="2988" y="963"/>
                  <a:pt x="2984" y="963"/>
                </a:cubicBezTo>
                <a:cubicBezTo>
                  <a:pt x="2983" y="965"/>
                  <a:pt x="2983" y="965"/>
                  <a:pt x="2983" y="965"/>
                </a:cubicBezTo>
                <a:cubicBezTo>
                  <a:pt x="2983" y="966"/>
                  <a:pt x="2980" y="966"/>
                  <a:pt x="2980" y="967"/>
                </a:cubicBezTo>
                <a:cubicBezTo>
                  <a:pt x="2979" y="967"/>
                  <a:pt x="2976" y="968"/>
                  <a:pt x="2976" y="968"/>
                </a:cubicBezTo>
                <a:cubicBezTo>
                  <a:pt x="2974" y="970"/>
                  <a:pt x="2974" y="970"/>
                  <a:pt x="2974" y="970"/>
                </a:cubicBezTo>
                <a:cubicBezTo>
                  <a:pt x="2967" y="972"/>
                  <a:pt x="2967" y="972"/>
                  <a:pt x="2967" y="972"/>
                </a:cubicBezTo>
                <a:cubicBezTo>
                  <a:pt x="2962" y="971"/>
                  <a:pt x="2963" y="972"/>
                  <a:pt x="2962" y="970"/>
                </a:cubicBezTo>
                <a:cubicBezTo>
                  <a:pt x="2953" y="969"/>
                  <a:pt x="2962" y="970"/>
                  <a:pt x="2950" y="966"/>
                </a:cubicBezTo>
                <a:cubicBezTo>
                  <a:pt x="2950" y="966"/>
                  <a:pt x="2949" y="964"/>
                  <a:pt x="2949" y="963"/>
                </a:cubicBezTo>
                <a:close/>
                <a:moveTo>
                  <a:pt x="2995" y="935"/>
                </a:moveTo>
                <a:cubicBezTo>
                  <a:pt x="2993" y="935"/>
                  <a:pt x="2998" y="932"/>
                  <a:pt x="2998" y="931"/>
                </a:cubicBezTo>
                <a:cubicBezTo>
                  <a:pt x="2999" y="930"/>
                  <a:pt x="2998" y="935"/>
                  <a:pt x="2998" y="935"/>
                </a:cubicBezTo>
                <a:cubicBezTo>
                  <a:pt x="2995" y="936"/>
                  <a:pt x="2996" y="936"/>
                  <a:pt x="2995" y="935"/>
                </a:cubicBezTo>
                <a:close/>
                <a:moveTo>
                  <a:pt x="2689" y="935"/>
                </a:moveTo>
                <a:cubicBezTo>
                  <a:pt x="2688" y="935"/>
                  <a:pt x="2690" y="938"/>
                  <a:pt x="2691" y="938"/>
                </a:cubicBezTo>
                <a:cubicBezTo>
                  <a:pt x="2692" y="938"/>
                  <a:pt x="2693" y="938"/>
                  <a:pt x="2693" y="938"/>
                </a:cubicBezTo>
                <a:cubicBezTo>
                  <a:pt x="2696" y="945"/>
                  <a:pt x="2697" y="937"/>
                  <a:pt x="2695" y="937"/>
                </a:cubicBezTo>
                <a:cubicBezTo>
                  <a:pt x="2695" y="937"/>
                  <a:pt x="2693" y="935"/>
                  <a:pt x="2693" y="935"/>
                </a:cubicBezTo>
                <a:cubicBezTo>
                  <a:pt x="2692" y="935"/>
                  <a:pt x="2689" y="934"/>
                  <a:pt x="2689" y="935"/>
                </a:cubicBezTo>
                <a:close/>
                <a:moveTo>
                  <a:pt x="2709" y="967"/>
                </a:moveTo>
                <a:cubicBezTo>
                  <a:pt x="2709" y="967"/>
                  <a:pt x="2709" y="970"/>
                  <a:pt x="2710" y="970"/>
                </a:cubicBezTo>
                <a:cubicBezTo>
                  <a:pt x="2712" y="969"/>
                  <a:pt x="2714" y="969"/>
                  <a:pt x="2710" y="967"/>
                </a:cubicBezTo>
                <a:cubicBezTo>
                  <a:pt x="2710" y="967"/>
                  <a:pt x="2709" y="967"/>
                  <a:pt x="2709" y="967"/>
                </a:cubicBezTo>
                <a:close/>
                <a:moveTo>
                  <a:pt x="2697" y="915"/>
                </a:moveTo>
                <a:cubicBezTo>
                  <a:pt x="2696" y="915"/>
                  <a:pt x="2691" y="920"/>
                  <a:pt x="2694" y="920"/>
                </a:cubicBezTo>
                <a:cubicBezTo>
                  <a:pt x="2695" y="920"/>
                  <a:pt x="2695" y="920"/>
                  <a:pt x="2696" y="919"/>
                </a:cubicBezTo>
                <a:cubicBezTo>
                  <a:pt x="2698" y="918"/>
                  <a:pt x="2697" y="915"/>
                  <a:pt x="2697" y="915"/>
                </a:cubicBezTo>
                <a:close/>
                <a:moveTo>
                  <a:pt x="2707" y="964"/>
                </a:moveTo>
                <a:cubicBezTo>
                  <a:pt x="2707" y="962"/>
                  <a:pt x="2705" y="963"/>
                  <a:pt x="2705" y="964"/>
                </a:cubicBezTo>
                <a:cubicBezTo>
                  <a:pt x="2705" y="966"/>
                  <a:pt x="2707" y="966"/>
                  <a:pt x="2707" y="964"/>
                </a:cubicBezTo>
                <a:close/>
                <a:moveTo>
                  <a:pt x="2707" y="969"/>
                </a:moveTo>
                <a:cubicBezTo>
                  <a:pt x="2709" y="969"/>
                  <a:pt x="2710" y="965"/>
                  <a:pt x="2707" y="967"/>
                </a:cubicBezTo>
                <a:cubicBezTo>
                  <a:pt x="2706" y="968"/>
                  <a:pt x="2706" y="969"/>
                  <a:pt x="2707" y="969"/>
                </a:cubicBezTo>
                <a:close/>
                <a:moveTo>
                  <a:pt x="2709" y="963"/>
                </a:moveTo>
                <a:cubicBezTo>
                  <a:pt x="2708" y="963"/>
                  <a:pt x="2708" y="966"/>
                  <a:pt x="2709" y="966"/>
                </a:cubicBezTo>
                <a:cubicBezTo>
                  <a:pt x="2710" y="966"/>
                  <a:pt x="2710" y="964"/>
                  <a:pt x="2709" y="963"/>
                </a:cubicBezTo>
                <a:close/>
                <a:moveTo>
                  <a:pt x="2702" y="919"/>
                </a:moveTo>
                <a:cubicBezTo>
                  <a:pt x="2702" y="918"/>
                  <a:pt x="2700" y="919"/>
                  <a:pt x="2699" y="920"/>
                </a:cubicBezTo>
                <a:cubicBezTo>
                  <a:pt x="2699" y="920"/>
                  <a:pt x="2695" y="922"/>
                  <a:pt x="2696" y="923"/>
                </a:cubicBezTo>
                <a:cubicBezTo>
                  <a:pt x="2698" y="924"/>
                  <a:pt x="2702" y="921"/>
                  <a:pt x="2702" y="919"/>
                </a:cubicBezTo>
                <a:close/>
                <a:moveTo>
                  <a:pt x="2700" y="917"/>
                </a:moveTo>
                <a:cubicBezTo>
                  <a:pt x="2700" y="916"/>
                  <a:pt x="2698" y="916"/>
                  <a:pt x="2698" y="917"/>
                </a:cubicBezTo>
                <a:cubicBezTo>
                  <a:pt x="2697" y="921"/>
                  <a:pt x="2699" y="919"/>
                  <a:pt x="2700" y="919"/>
                </a:cubicBezTo>
                <a:cubicBezTo>
                  <a:pt x="2701" y="918"/>
                  <a:pt x="2701" y="917"/>
                  <a:pt x="2700" y="917"/>
                </a:cubicBezTo>
                <a:close/>
                <a:moveTo>
                  <a:pt x="2697" y="911"/>
                </a:moveTo>
                <a:cubicBezTo>
                  <a:pt x="2696" y="911"/>
                  <a:pt x="2694" y="912"/>
                  <a:pt x="2693" y="912"/>
                </a:cubicBezTo>
                <a:cubicBezTo>
                  <a:pt x="2692" y="912"/>
                  <a:pt x="2692" y="917"/>
                  <a:pt x="2693" y="916"/>
                </a:cubicBezTo>
                <a:cubicBezTo>
                  <a:pt x="2694" y="916"/>
                  <a:pt x="2696" y="916"/>
                  <a:pt x="2697" y="914"/>
                </a:cubicBezTo>
                <a:cubicBezTo>
                  <a:pt x="2697" y="915"/>
                  <a:pt x="2698" y="915"/>
                  <a:pt x="2698" y="915"/>
                </a:cubicBezTo>
                <a:cubicBezTo>
                  <a:pt x="2699" y="915"/>
                  <a:pt x="2702" y="914"/>
                  <a:pt x="2698" y="912"/>
                </a:cubicBezTo>
                <a:cubicBezTo>
                  <a:pt x="2698" y="912"/>
                  <a:pt x="2698" y="913"/>
                  <a:pt x="2697" y="913"/>
                </a:cubicBezTo>
                <a:cubicBezTo>
                  <a:pt x="2698" y="912"/>
                  <a:pt x="2698" y="911"/>
                  <a:pt x="2697" y="911"/>
                </a:cubicBezTo>
                <a:close/>
                <a:moveTo>
                  <a:pt x="2708" y="958"/>
                </a:moveTo>
                <a:cubicBezTo>
                  <a:pt x="2707" y="958"/>
                  <a:pt x="2706" y="960"/>
                  <a:pt x="2706" y="960"/>
                </a:cubicBezTo>
                <a:cubicBezTo>
                  <a:pt x="2710" y="962"/>
                  <a:pt x="2708" y="958"/>
                  <a:pt x="2708" y="958"/>
                </a:cubicBezTo>
                <a:close/>
                <a:moveTo>
                  <a:pt x="2694" y="947"/>
                </a:moveTo>
                <a:cubicBezTo>
                  <a:pt x="2694" y="948"/>
                  <a:pt x="2697" y="947"/>
                  <a:pt x="2697" y="945"/>
                </a:cubicBezTo>
                <a:cubicBezTo>
                  <a:pt x="2697" y="942"/>
                  <a:pt x="2692" y="944"/>
                  <a:pt x="2692" y="944"/>
                </a:cubicBezTo>
                <a:cubicBezTo>
                  <a:pt x="2692" y="945"/>
                  <a:pt x="2693" y="946"/>
                  <a:pt x="2694" y="947"/>
                </a:cubicBezTo>
                <a:close/>
                <a:moveTo>
                  <a:pt x="2752" y="936"/>
                </a:moveTo>
                <a:cubicBezTo>
                  <a:pt x="2752" y="936"/>
                  <a:pt x="2752" y="935"/>
                  <a:pt x="2754" y="936"/>
                </a:cubicBezTo>
                <a:cubicBezTo>
                  <a:pt x="2754" y="937"/>
                  <a:pt x="2761" y="940"/>
                  <a:pt x="2760" y="937"/>
                </a:cubicBezTo>
                <a:cubicBezTo>
                  <a:pt x="2763" y="937"/>
                  <a:pt x="2761" y="937"/>
                  <a:pt x="2764" y="938"/>
                </a:cubicBezTo>
                <a:cubicBezTo>
                  <a:pt x="2766" y="938"/>
                  <a:pt x="2765" y="939"/>
                  <a:pt x="2766" y="939"/>
                </a:cubicBezTo>
                <a:cubicBezTo>
                  <a:pt x="2767" y="939"/>
                  <a:pt x="2767" y="940"/>
                  <a:pt x="2768" y="940"/>
                </a:cubicBezTo>
                <a:cubicBezTo>
                  <a:pt x="2768" y="941"/>
                  <a:pt x="2771" y="943"/>
                  <a:pt x="2772" y="943"/>
                </a:cubicBezTo>
                <a:cubicBezTo>
                  <a:pt x="2773" y="943"/>
                  <a:pt x="2774" y="941"/>
                  <a:pt x="2774" y="940"/>
                </a:cubicBezTo>
                <a:cubicBezTo>
                  <a:pt x="2774" y="940"/>
                  <a:pt x="2772" y="937"/>
                  <a:pt x="2771" y="936"/>
                </a:cubicBezTo>
                <a:cubicBezTo>
                  <a:pt x="2770" y="934"/>
                  <a:pt x="2770" y="935"/>
                  <a:pt x="2770" y="934"/>
                </a:cubicBezTo>
                <a:cubicBezTo>
                  <a:pt x="2769" y="931"/>
                  <a:pt x="2767" y="933"/>
                  <a:pt x="2763" y="932"/>
                </a:cubicBezTo>
                <a:cubicBezTo>
                  <a:pt x="2763" y="932"/>
                  <a:pt x="2760" y="930"/>
                  <a:pt x="2759" y="930"/>
                </a:cubicBezTo>
                <a:cubicBezTo>
                  <a:pt x="2757" y="931"/>
                  <a:pt x="2757" y="931"/>
                  <a:pt x="2756" y="931"/>
                </a:cubicBezTo>
                <a:cubicBezTo>
                  <a:pt x="2755" y="931"/>
                  <a:pt x="2749" y="931"/>
                  <a:pt x="2749" y="931"/>
                </a:cubicBezTo>
                <a:cubicBezTo>
                  <a:pt x="2748" y="930"/>
                  <a:pt x="2745" y="931"/>
                  <a:pt x="2745" y="932"/>
                </a:cubicBezTo>
                <a:cubicBezTo>
                  <a:pt x="2745" y="934"/>
                  <a:pt x="2747" y="937"/>
                  <a:pt x="2747" y="937"/>
                </a:cubicBezTo>
                <a:cubicBezTo>
                  <a:pt x="2747" y="937"/>
                  <a:pt x="2748" y="937"/>
                  <a:pt x="2749" y="938"/>
                </a:cubicBezTo>
                <a:cubicBezTo>
                  <a:pt x="2749" y="938"/>
                  <a:pt x="2749" y="938"/>
                  <a:pt x="2749" y="938"/>
                </a:cubicBezTo>
                <a:cubicBezTo>
                  <a:pt x="2748" y="939"/>
                  <a:pt x="2748" y="938"/>
                  <a:pt x="2742" y="940"/>
                </a:cubicBezTo>
                <a:cubicBezTo>
                  <a:pt x="2739" y="941"/>
                  <a:pt x="2742" y="942"/>
                  <a:pt x="2743" y="942"/>
                </a:cubicBezTo>
                <a:cubicBezTo>
                  <a:pt x="2743" y="942"/>
                  <a:pt x="2745" y="941"/>
                  <a:pt x="2747" y="940"/>
                </a:cubicBezTo>
                <a:cubicBezTo>
                  <a:pt x="2749" y="939"/>
                  <a:pt x="2749" y="940"/>
                  <a:pt x="2750" y="940"/>
                </a:cubicBezTo>
                <a:cubicBezTo>
                  <a:pt x="2750" y="940"/>
                  <a:pt x="2753" y="941"/>
                  <a:pt x="2753" y="940"/>
                </a:cubicBezTo>
                <a:cubicBezTo>
                  <a:pt x="2753" y="939"/>
                  <a:pt x="2751" y="939"/>
                  <a:pt x="2751" y="937"/>
                </a:cubicBezTo>
                <a:cubicBezTo>
                  <a:pt x="2751" y="936"/>
                  <a:pt x="2751" y="936"/>
                  <a:pt x="2752" y="936"/>
                </a:cubicBezTo>
                <a:close/>
                <a:moveTo>
                  <a:pt x="2789" y="961"/>
                </a:moveTo>
                <a:cubicBezTo>
                  <a:pt x="2788" y="961"/>
                  <a:pt x="2786" y="966"/>
                  <a:pt x="2787" y="965"/>
                </a:cubicBezTo>
                <a:cubicBezTo>
                  <a:pt x="2788" y="964"/>
                  <a:pt x="2792" y="961"/>
                  <a:pt x="2789" y="961"/>
                </a:cubicBezTo>
                <a:close/>
                <a:moveTo>
                  <a:pt x="2750" y="979"/>
                </a:moveTo>
                <a:cubicBezTo>
                  <a:pt x="2749" y="977"/>
                  <a:pt x="2747" y="981"/>
                  <a:pt x="2748" y="981"/>
                </a:cubicBezTo>
                <a:cubicBezTo>
                  <a:pt x="2749" y="982"/>
                  <a:pt x="2749" y="983"/>
                  <a:pt x="2751" y="982"/>
                </a:cubicBezTo>
                <a:cubicBezTo>
                  <a:pt x="2752" y="981"/>
                  <a:pt x="2753" y="981"/>
                  <a:pt x="2752" y="981"/>
                </a:cubicBezTo>
                <a:cubicBezTo>
                  <a:pt x="2752" y="981"/>
                  <a:pt x="2752" y="979"/>
                  <a:pt x="2750" y="979"/>
                </a:cubicBezTo>
                <a:close/>
                <a:moveTo>
                  <a:pt x="2721" y="865"/>
                </a:moveTo>
                <a:cubicBezTo>
                  <a:pt x="2722" y="864"/>
                  <a:pt x="2722" y="862"/>
                  <a:pt x="2721" y="862"/>
                </a:cubicBezTo>
                <a:cubicBezTo>
                  <a:pt x="2720" y="861"/>
                  <a:pt x="2717" y="865"/>
                  <a:pt x="2720" y="865"/>
                </a:cubicBezTo>
                <a:cubicBezTo>
                  <a:pt x="2720" y="865"/>
                  <a:pt x="2721" y="865"/>
                  <a:pt x="2721" y="865"/>
                </a:cubicBezTo>
                <a:close/>
                <a:moveTo>
                  <a:pt x="2643" y="1000"/>
                </a:moveTo>
                <a:cubicBezTo>
                  <a:pt x="2643" y="1000"/>
                  <a:pt x="2646" y="1000"/>
                  <a:pt x="2647" y="999"/>
                </a:cubicBezTo>
                <a:cubicBezTo>
                  <a:pt x="2647" y="999"/>
                  <a:pt x="2647" y="998"/>
                  <a:pt x="2648" y="999"/>
                </a:cubicBezTo>
                <a:cubicBezTo>
                  <a:pt x="2649" y="999"/>
                  <a:pt x="2650" y="999"/>
                  <a:pt x="2651" y="999"/>
                </a:cubicBezTo>
                <a:cubicBezTo>
                  <a:pt x="2653" y="1000"/>
                  <a:pt x="2650" y="996"/>
                  <a:pt x="2650" y="996"/>
                </a:cubicBezTo>
                <a:cubicBezTo>
                  <a:pt x="2650" y="995"/>
                  <a:pt x="2651" y="995"/>
                  <a:pt x="2650" y="994"/>
                </a:cubicBezTo>
                <a:cubicBezTo>
                  <a:pt x="2650" y="993"/>
                  <a:pt x="2650" y="992"/>
                  <a:pt x="2648" y="993"/>
                </a:cubicBezTo>
                <a:cubicBezTo>
                  <a:pt x="2648" y="993"/>
                  <a:pt x="2647" y="994"/>
                  <a:pt x="2646" y="993"/>
                </a:cubicBezTo>
                <a:cubicBezTo>
                  <a:pt x="2646" y="992"/>
                  <a:pt x="2646" y="992"/>
                  <a:pt x="2644" y="992"/>
                </a:cubicBezTo>
                <a:cubicBezTo>
                  <a:pt x="2643" y="992"/>
                  <a:pt x="2643" y="992"/>
                  <a:pt x="2643" y="993"/>
                </a:cubicBezTo>
                <a:cubicBezTo>
                  <a:pt x="2643" y="993"/>
                  <a:pt x="2642" y="993"/>
                  <a:pt x="2642" y="992"/>
                </a:cubicBezTo>
                <a:cubicBezTo>
                  <a:pt x="2642" y="992"/>
                  <a:pt x="2641" y="992"/>
                  <a:pt x="2641" y="991"/>
                </a:cubicBezTo>
                <a:cubicBezTo>
                  <a:pt x="2640" y="990"/>
                  <a:pt x="2638" y="991"/>
                  <a:pt x="2638" y="993"/>
                </a:cubicBezTo>
                <a:cubicBezTo>
                  <a:pt x="2637" y="993"/>
                  <a:pt x="2640" y="995"/>
                  <a:pt x="2640" y="995"/>
                </a:cubicBezTo>
                <a:cubicBezTo>
                  <a:pt x="2641" y="995"/>
                  <a:pt x="2642" y="996"/>
                  <a:pt x="2642" y="996"/>
                </a:cubicBezTo>
                <a:cubicBezTo>
                  <a:pt x="2642" y="996"/>
                  <a:pt x="2642" y="996"/>
                  <a:pt x="2642" y="997"/>
                </a:cubicBezTo>
                <a:cubicBezTo>
                  <a:pt x="2642" y="997"/>
                  <a:pt x="2640" y="997"/>
                  <a:pt x="2639" y="997"/>
                </a:cubicBezTo>
                <a:cubicBezTo>
                  <a:pt x="2638" y="998"/>
                  <a:pt x="2637" y="995"/>
                  <a:pt x="2636" y="995"/>
                </a:cubicBezTo>
                <a:cubicBezTo>
                  <a:pt x="2634" y="994"/>
                  <a:pt x="2635" y="994"/>
                  <a:pt x="2632" y="994"/>
                </a:cubicBezTo>
                <a:cubicBezTo>
                  <a:pt x="2632" y="994"/>
                  <a:pt x="2631" y="994"/>
                  <a:pt x="2630" y="995"/>
                </a:cubicBezTo>
                <a:cubicBezTo>
                  <a:pt x="2627" y="997"/>
                  <a:pt x="2630" y="998"/>
                  <a:pt x="2628" y="999"/>
                </a:cubicBezTo>
                <a:cubicBezTo>
                  <a:pt x="2627" y="1000"/>
                  <a:pt x="2627" y="1000"/>
                  <a:pt x="2627" y="1001"/>
                </a:cubicBezTo>
                <a:cubicBezTo>
                  <a:pt x="2627" y="1002"/>
                  <a:pt x="2627" y="1004"/>
                  <a:pt x="2630" y="1004"/>
                </a:cubicBezTo>
                <a:cubicBezTo>
                  <a:pt x="2633" y="1004"/>
                  <a:pt x="2635" y="1001"/>
                  <a:pt x="2640" y="1001"/>
                </a:cubicBezTo>
                <a:cubicBezTo>
                  <a:pt x="2642" y="1001"/>
                  <a:pt x="2643" y="999"/>
                  <a:pt x="2643" y="998"/>
                </a:cubicBezTo>
                <a:cubicBezTo>
                  <a:pt x="2643" y="998"/>
                  <a:pt x="2643" y="999"/>
                  <a:pt x="2643" y="999"/>
                </a:cubicBezTo>
                <a:cubicBezTo>
                  <a:pt x="2643" y="1000"/>
                  <a:pt x="2643" y="1000"/>
                  <a:pt x="2643" y="1000"/>
                </a:cubicBezTo>
                <a:close/>
                <a:moveTo>
                  <a:pt x="2680" y="999"/>
                </a:moveTo>
                <a:cubicBezTo>
                  <a:pt x="2682" y="999"/>
                  <a:pt x="2684" y="999"/>
                  <a:pt x="2684" y="999"/>
                </a:cubicBezTo>
                <a:cubicBezTo>
                  <a:pt x="2687" y="999"/>
                  <a:pt x="2690" y="1000"/>
                  <a:pt x="2688" y="997"/>
                </a:cubicBezTo>
                <a:cubicBezTo>
                  <a:pt x="2691" y="994"/>
                  <a:pt x="2691" y="996"/>
                  <a:pt x="2691" y="991"/>
                </a:cubicBezTo>
                <a:cubicBezTo>
                  <a:pt x="2691" y="991"/>
                  <a:pt x="2691" y="990"/>
                  <a:pt x="2690" y="991"/>
                </a:cubicBezTo>
                <a:cubicBezTo>
                  <a:pt x="2689" y="993"/>
                  <a:pt x="2689" y="992"/>
                  <a:pt x="2686" y="996"/>
                </a:cubicBezTo>
                <a:cubicBezTo>
                  <a:pt x="2680" y="995"/>
                  <a:pt x="2680" y="995"/>
                  <a:pt x="2680" y="995"/>
                </a:cubicBezTo>
                <a:cubicBezTo>
                  <a:pt x="2680" y="995"/>
                  <a:pt x="2679" y="994"/>
                  <a:pt x="2678" y="994"/>
                </a:cubicBezTo>
                <a:cubicBezTo>
                  <a:pt x="2675" y="996"/>
                  <a:pt x="2674" y="995"/>
                  <a:pt x="2672" y="995"/>
                </a:cubicBezTo>
                <a:cubicBezTo>
                  <a:pt x="2669" y="994"/>
                  <a:pt x="2667" y="993"/>
                  <a:pt x="2667" y="993"/>
                </a:cubicBezTo>
                <a:cubicBezTo>
                  <a:pt x="2662" y="993"/>
                  <a:pt x="2663" y="993"/>
                  <a:pt x="2660" y="995"/>
                </a:cubicBezTo>
                <a:cubicBezTo>
                  <a:pt x="2660" y="995"/>
                  <a:pt x="2659" y="997"/>
                  <a:pt x="2659" y="998"/>
                </a:cubicBezTo>
                <a:cubicBezTo>
                  <a:pt x="2659" y="998"/>
                  <a:pt x="2659" y="1000"/>
                  <a:pt x="2660" y="1000"/>
                </a:cubicBezTo>
                <a:cubicBezTo>
                  <a:pt x="2661" y="1000"/>
                  <a:pt x="2667" y="1000"/>
                  <a:pt x="2667" y="1000"/>
                </a:cubicBezTo>
                <a:cubicBezTo>
                  <a:pt x="2669" y="1000"/>
                  <a:pt x="2669" y="1000"/>
                  <a:pt x="2669" y="1000"/>
                </a:cubicBezTo>
                <a:cubicBezTo>
                  <a:pt x="2671" y="1002"/>
                  <a:pt x="2673" y="1002"/>
                  <a:pt x="2674" y="1000"/>
                </a:cubicBezTo>
                <a:cubicBezTo>
                  <a:pt x="2676" y="999"/>
                  <a:pt x="2677" y="1001"/>
                  <a:pt x="2679" y="1000"/>
                </a:cubicBezTo>
                <a:cubicBezTo>
                  <a:pt x="2679" y="1000"/>
                  <a:pt x="2680" y="999"/>
                  <a:pt x="2680" y="999"/>
                </a:cubicBezTo>
                <a:close/>
                <a:moveTo>
                  <a:pt x="2790" y="966"/>
                </a:moveTo>
                <a:cubicBezTo>
                  <a:pt x="2792" y="969"/>
                  <a:pt x="2792" y="967"/>
                  <a:pt x="2794" y="966"/>
                </a:cubicBezTo>
                <a:cubicBezTo>
                  <a:pt x="2798" y="961"/>
                  <a:pt x="2796" y="962"/>
                  <a:pt x="2796" y="959"/>
                </a:cubicBezTo>
                <a:cubicBezTo>
                  <a:pt x="2795" y="956"/>
                  <a:pt x="2795" y="959"/>
                  <a:pt x="2794" y="959"/>
                </a:cubicBezTo>
                <a:cubicBezTo>
                  <a:pt x="2790" y="960"/>
                  <a:pt x="2791" y="960"/>
                  <a:pt x="2792" y="962"/>
                </a:cubicBezTo>
                <a:cubicBezTo>
                  <a:pt x="2792" y="963"/>
                  <a:pt x="2792" y="963"/>
                  <a:pt x="2792" y="964"/>
                </a:cubicBezTo>
                <a:cubicBezTo>
                  <a:pt x="2792" y="962"/>
                  <a:pt x="2791" y="963"/>
                  <a:pt x="2791" y="963"/>
                </a:cubicBezTo>
                <a:cubicBezTo>
                  <a:pt x="2789" y="963"/>
                  <a:pt x="2790" y="965"/>
                  <a:pt x="2790" y="966"/>
                </a:cubicBezTo>
                <a:close/>
                <a:moveTo>
                  <a:pt x="2815" y="909"/>
                </a:moveTo>
                <a:cubicBezTo>
                  <a:pt x="2812" y="912"/>
                  <a:pt x="2817" y="912"/>
                  <a:pt x="2817" y="910"/>
                </a:cubicBezTo>
                <a:cubicBezTo>
                  <a:pt x="2817" y="910"/>
                  <a:pt x="2816" y="907"/>
                  <a:pt x="2815" y="909"/>
                </a:cubicBezTo>
                <a:close/>
                <a:moveTo>
                  <a:pt x="2815" y="970"/>
                </a:moveTo>
                <a:cubicBezTo>
                  <a:pt x="2816" y="968"/>
                  <a:pt x="2816" y="969"/>
                  <a:pt x="2815" y="965"/>
                </a:cubicBezTo>
                <a:cubicBezTo>
                  <a:pt x="2814" y="961"/>
                  <a:pt x="2814" y="956"/>
                  <a:pt x="2811" y="961"/>
                </a:cubicBezTo>
                <a:cubicBezTo>
                  <a:pt x="2811" y="961"/>
                  <a:pt x="2814" y="965"/>
                  <a:pt x="2814" y="967"/>
                </a:cubicBezTo>
                <a:cubicBezTo>
                  <a:pt x="2813" y="970"/>
                  <a:pt x="2815" y="971"/>
                  <a:pt x="2815" y="970"/>
                </a:cubicBezTo>
                <a:close/>
                <a:moveTo>
                  <a:pt x="2813" y="967"/>
                </a:moveTo>
                <a:cubicBezTo>
                  <a:pt x="2813" y="965"/>
                  <a:pt x="2812" y="960"/>
                  <a:pt x="2810" y="961"/>
                </a:cubicBezTo>
                <a:cubicBezTo>
                  <a:pt x="2809" y="961"/>
                  <a:pt x="2808" y="962"/>
                  <a:pt x="2808" y="962"/>
                </a:cubicBezTo>
                <a:cubicBezTo>
                  <a:pt x="2808" y="962"/>
                  <a:pt x="2806" y="965"/>
                  <a:pt x="2806" y="966"/>
                </a:cubicBezTo>
                <a:cubicBezTo>
                  <a:pt x="2806" y="967"/>
                  <a:pt x="2808" y="969"/>
                  <a:pt x="2808" y="970"/>
                </a:cubicBezTo>
                <a:cubicBezTo>
                  <a:pt x="2808" y="970"/>
                  <a:pt x="2809" y="973"/>
                  <a:pt x="2811" y="972"/>
                </a:cubicBezTo>
                <a:cubicBezTo>
                  <a:pt x="2812" y="972"/>
                  <a:pt x="2813" y="972"/>
                  <a:pt x="2813" y="970"/>
                </a:cubicBezTo>
                <a:cubicBezTo>
                  <a:pt x="2812" y="968"/>
                  <a:pt x="2813" y="968"/>
                  <a:pt x="2813" y="967"/>
                </a:cubicBezTo>
                <a:close/>
                <a:moveTo>
                  <a:pt x="2751" y="902"/>
                </a:moveTo>
                <a:cubicBezTo>
                  <a:pt x="2749" y="902"/>
                  <a:pt x="2748" y="906"/>
                  <a:pt x="2752" y="906"/>
                </a:cubicBezTo>
                <a:cubicBezTo>
                  <a:pt x="2754" y="906"/>
                  <a:pt x="2752" y="902"/>
                  <a:pt x="2751" y="902"/>
                </a:cubicBezTo>
                <a:close/>
                <a:moveTo>
                  <a:pt x="2744" y="933"/>
                </a:moveTo>
                <a:cubicBezTo>
                  <a:pt x="2744" y="933"/>
                  <a:pt x="2744" y="933"/>
                  <a:pt x="2742" y="935"/>
                </a:cubicBezTo>
                <a:cubicBezTo>
                  <a:pt x="2742" y="935"/>
                  <a:pt x="2742" y="939"/>
                  <a:pt x="2743" y="939"/>
                </a:cubicBezTo>
                <a:cubicBezTo>
                  <a:pt x="2743" y="939"/>
                  <a:pt x="2745" y="938"/>
                  <a:pt x="2745" y="937"/>
                </a:cubicBezTo>
                <a:cubicBezTo>
                  <a:pt x="2745" y="936"/>
                  <a:pt x="2745" y="933"/>
                  <a:pt x="2744" y="933"/>
                </a:cubicBezTo>
                <a:close/>
                <a:moveTo>
                  <a:pt x="2805" y="971"/>
                </a:moveTo>
                <a:cubicBezTo>
                  <a:pt x="2805" y="972"/>
                  <a:pt x="2805" y="977"/>
                  <a:pt x="2805" y="978"/>
                </a:cubicBezTo>
                <a:cubicBezTo>
                  <a:pt x="2806" y="978"/>
                  <a:pt x="2809" y="975"/>
                  <a:pt x="2809" y="973"/>
                </a:cubicBezTo>
                <a:cubicBezTo>
                  <a:pt x="2809" y="973"/>
                  <a:pt x="2809" y="972"/>
                  <a:pt x="2809" y="971"/>
                </a:cubicBezTo>
                <a:cubicBezTo>
                  <a:pt x="2808" y="969"/>
                  <a:pt x="2806" y="969"/>
                  <a:pt x="2805" y="969"/>
                </a:cubicBezTo>
                <a:cubicBezTo>
                  <a:pt x="2805" y="969"/>
                  <a:pt x="2805" y="969"/>
                  <a:pt x="2805" y="971"/>
                </a:cubicBezTo>
                <a:close/>
                <a:moveTo>
                  <a:pt x="2627" y="996"/>
                </a:moveTo>
                <a:cubicBezTo>
                  <a:pt x="2628" y="995"/>
                  <a:pt x="2628" y="993"/>
                  <a:pt x="2627" y="993"/>
                </a:cubicBezTo>
                <a:cubicBezTo>
                  <a:pt x="2624" y="991"/>
                  <a:pt x="2624" y="992"/>
                  <a:pt x="2623" y="992"/>
                </a:cubicBezTo>
                <a:cubicBezTo>
                  <a:pt x="2621" y="993"/>
                  <a:pt x="2620" y="994"/>
                  <a:pt x="2620" y="995"/>
                </a:cubicBezTo>
                <a:cubicBezTo>
                  <a:pt x="2620" y="998"/>
                  <a:pt x="2621" y="998"/>
                  <a:pt x="2619" y="998"/>
                </a:cubicBezTo>
                <a:cubicBezTo>
                  <a:pt x="2618" y="998"/>
                  <a:pt x="2619" y="1000"/>
                  <a:pt x="2619" y="1000"/>
                </a:cubicBezTo>
                <a:cubicBezTo>
                  <a:pt x="2619" y="1000"/>
                  <a:pt x="2622" y="1001"/>
                  <a:pt x="2622" y="1001"/>
                </a:cubicBezTo>
                <a:cubicBezTo>
                  <a:pt x="2622" y="1001"/>
                  <a:pt x="2626" y="1000"/>
                  <a:pt x="2626" y="999"/>
                </a:cubicBezTo>
                <a:cubicBezTo>
                  <a:pt x="2625" y="998"/>
                  <a:pt x="2626" y="997"/>
                  <a:pt x="2627" y="996"/>
                </a:cubicBezTo>
                <a:close/>
                <a:moveTo>
                  <a:pt x="2754" y="892"/>
                </a:moveTo>
                <a:cubicBezTo>
                  <a:pt x="2755" y="889"/>
                  <a:pt x="2749" y="891"/>
                  <a:pt x="2748" y="890"/>
                </a:cubicBezTo>
                <a:cubicBezTo>
                  <a:pt x="2748" y="890"/>
                  <a:pt x="2748" y="890"/>
                  <a:pt x="2748" y="890"/>
                </a:cubicBezTo>
                <a:cubicBezTo>
                  <a:pt x="2752" y="884"/>
                  <a:pt x="2750" y="888"/>
                  <a:pt x="2753" y="886"/>
                </a:cubicBezTo>
                <a:cubicBezTo>
                  <a:pt x="2755" y="884"/>
                  <a:pt x="2753" y="884"/>
                  <a:pt x="2753" y="882"/>
                </a:cubicBezTo>
                <a:cubicBezTo>
                  <a:pt x="2757" y="883"/>
                  <a:pt x="2755" y="879"/>
                  <a:pt x="2754" y="879"/>
                </a:cubicBezTo>
                <a:cubicBezTo>
                  <a:pt x="2752" y="879"/>
                  <a:pt x="2753" y="880"/>
                  <a:pt x="2753" y="881"/>
                </a:cubicBezTo>
                <a:cubicBezTo>
                  <a:pt x="2752" y="880"/>
                  <a:pt x="2751" y="880"/>
                  <a:pt x="2751" y="880"/>
                </a:cubicBezTo>
                <a:cubicBezTo>
                  <a:pt x="2749" y="880"/>
                  <a:pt x="2747" y="883"/>
                  <a:pt x="2746" y="883"/>
                </a:cubicBezTo>
                <a:cubicBezTo>
                  <a:pt x="2744" y="883"/>
                  <a:pt x="2747" y="888"/>
                  <a:pt x="2743" y="888"/>
                </a:cubicBezTo>
                <a:cubicBezTo>
                  <a:pt x="2740" y="888"/>
                  <a:pt x="2740" y="889"/>
                  <a:pt x="2741" y="893"/>
                </a:cubicBezTo>
                <a:cubicBezTo>
                  <a:pt x="2742" y="895"/>
                  <a:pt x="2743" y="895"/>
                  <a:pt x="2742" y="898"/>
                </a:cubicBezTo>
                <a:cubicBezTo>
                  <a:pt x="2742" y="898"/>
                  <a:pt x="2741" y="901"/>
                  <a:pt x="2742" y="901"/>
                </a:cubicBezTo>
                <a:cubicBezTo>
                  <a:pt x="2742" y="901"/>
                  <a:pt x="2742" y="901"/>
                  <a:pt x="2742" y="901"/>
                </a:cubicBezTo>
                <a:cubicBezTo>
                  <a:pt x="2744" y="903"/>
                  <a:pt x="2743" y="905"/>
                  <a:pt x="2746" y="908"/>
                </a:cubicBezTo>
                <a:cubicBezTo>
                  <a:pt x="2748" y="909"/>
                  <a:pt x="2748" y="909"/>
                  <a:pt x="2748" y="909"/>
                </a:cubicBezTo>
                <a:cubicBezTo>
                  <a:pt x="2748" y="909"/>
                  <a:pt x="2752" y="910"/>
                  <a:pt x="2752" y="909"/>
                </a:cubicBezTo>
                <a:cubicBezTo>
                  <a:pt x="2752" y="908"/>
                  <a:pt x="2748" y="908"/>
                  <a:pt x="2748" y="906"/>
                </a:cubicBezTo>
                <a:cubicBezTo>
                  <a:pt x="2748" y="904"/>
                  <a:pt x="2746" y="903"/>
                  <a:pt x="2745" y="901"/>
                </a:cubicBezTo>
                <a:cubicBezTo>
                  <a:pt x="2745" y="901"/>
                  <a:pt x="2745" y="895"/>
                  <a:pt x="2745" y="894"/>
                </a:cubicBezTo>
                <a:cubicBezTo>
                  <a:pt x="2745" y="893"/>
                  <a:pt x="2745" y="893"/>
                  <a:pt x="2745" y="893"/>
                </a:cubicBezTo>
                <a:cubicBezTo>
                  <a:pt x="2746" y="893"/>
                  <a:pt x="2746" y="892"/>
                  <a:pt x="2747" y="893"/>
                </a:cubicBezTo>
                <a:cubicBezTo>
                  <a:pt x="2748" y="893"/>
                  <a:pt x="2751" y="895"/>
                  <a:pt x="2752" y="895"/>
                </a:cubicBezTo>
                <a:cubicBezTo>
                  <a:pt x="2753" y="895"/>
                  <a:pt x="2754" y="893"/>
                  <a:pt x="2754" y="892"/>
                </a:cubicBezTo>
                <a:close/>
                <a:moveTo>
                  <a:pt x="2423" y="868"/>
                </a:moveTo>
                <a:cubicBezTo>
                  <a:pt x="2421" y="866"/>
                  <a:pt x="2421" y="867"/>
                  <a:pt x="2418" y="863"/>
                </a:cubicBezTo>
                <a:cubicBezTo>
                  <a:pt x="2418" y="863"/>
                  <a:pt x="2415" y="864"/>
                  <a:pt x="2415" y="864"/>
                </a:cubicBezTo>
                <a:cubicBezTo>
                  <a:pt x="2414" y="867"/>
                  <a:pt x="2419" y="867"/>
                  <a:pt x="2422" y="869"/>
                </a:cubicBezTo>
                <a:cubicBezTo>
                  <a:pt x="2422" y="870"/>
                  <a:pt x="2423" y="871"/>
                  <a:pt x="2423" y="871"/>
                </a:cubicBezTo>
                <a:cubicBezTo>
                  <a:pt x="2424" y="871"/>
                  <a:pt x="2425" y="870"/>
                  <a:pt x="2424" y="869"/>
                </a:cubicBezTo>
                <a:cubicBezTo>
                  <a:pt x="2424" y="869"/>
                  <a:pt x="2424" y="869"/>
                  <a:pt x="2423" y="868"/>
                </a:cubicBezTo>
                <a:close/>
                <a:moveTo>
                  <a:pt x="2496" y="891"/>
                </a:moveTo>
                <a:cubicBezTo>
                  <a:pt x="2497" y="891"/>
                  <a:pt x="2498" y="889"/>
                  <a:pt x="2498" y="888"/>
                </a:cubicBezTo>
                <a:cubicBezTo>
                  <a:pt x="2497" y="888"/>
                  <a:pt x="2496" y="886"/>
                  <a:pt x="2495" y="887"/>
                </a:cubicBezTo>
                <a:cubicBezTo>
                  <a:pt x="2494" y="887"/>
                  <a:pt x="2495" y="889"/>
                  <a:pt x="2494" y="889"/>
                </a:cubicBezTo>
                <a:cubicBezTo>
                  <a:pt x="2492" y="889"/>
                  <a:pt x="2495" y="891"/>
                  <a:pt x="2496" y="891"/>
                </a:cubicBezTo>
                <a:close/>
                <a:moveTo>
                  <a:pt x="2746" y="918"/>
                </a:moveTo>
                <a:cubicBezTo>
                  <a:pt x="2748" y="918"/>
                  <a:pt x="2748" y="916"/>
                  <a:pt x="2747" y="916"/>
                </a:cubicBezTo>
                <a:cubicBezTo>
                  <a:pt x="2744" y="914"/>
                  <a:pt x="2743" y="915"/>
                  <a:pt x="2743" y="913"/>
                </a:cubicBezTo>
                <a:cubicBezTo>
                  <a:pt x="2742" y="910"/>
                  <a:pt x="2739" y="912"/>
                  <a:pt x="2739" y="912"/>
                </a:cubicBezTo>
                <a:cubicBezTo>
                  <a:pt x="2739" y="912"/>
                  <a:pt x="2740" y="914"/>
                  <a:pt x="2740" y="914"/>
                </a:cubicBezTo>
                <a:cubicBezTo>
                  <a:pt x="2739" y="915"/>
                  <a:pt x="2737" y="913"/>
                  <a:pt x="2738" y="918"/>
                </a:cubicBezTo>
                <a:cubicBezTo>
                  <a:pt x="2739" y="918"/>
                  <a:pt x="2739" y="918"/>
                  <a:pt x="2741" y="918"/>
                </a:cubicBezTo>
                <a:cubicBezTo>
                  <a:pt x="2746" y="918"/>
                  <a:pt x="2746" y="918"/>
                  <a:pt x="2746" y="918"/>
                </a:cubicBezTo>
                <a:close/>
                <a:moveTo>
                  <a:pt x="2513" y="918"/>
                </a:moveTo>
                <a:cubicBezTo>
                  <a:pt x="2513" y="919"/>
                  <a:pt x="2510" y="922"/>
                  <a:pt x="2511" y="922"/>
                </a:cubicBezTo>
                <a:cubicBezTo>
                  <a:pt x="2514" y="922"/>
                  <a:pt x="2516" y="922"/>
                  <a:pt x="2519" y="923"/>
                </a:cubicBezTo>
                <a:cubicBezTo>
                  <a:pt x="2520" y="927"/>
                  <a:pt x="2520" y="925"/>
                  <a:pt x="2520" y="928"/>
                </a:cubicBezTo>
                <a:cubicBezTo>
                  <a:pt x="2520" y="932"/>
                  <a:pt x="2523" y="930"/>
                  <a:pt x="2523" y="931"/>
                </a:cubicBezTo>
                <a:cubicBezTo>
                  <a:pt x="2525" y="931"/>
                  <a:pt x="2525" y="934"/>
                  <a:pt x="2527" y="934"/>
                </a:cubicBezTo>
                <a:cubicBezTo>
                  <a:pt x="2527" y="934"/>
                  <a:pt x="2530" y="933"/>
                  <a:pt x="2528" y="932"/>
                </a:cubicBezTo>
                <a:cubicBezTo>
                  <a:pt x="2527" y="931"/>
                  <a:pt x="2527" y="930"/>
                  <a:pt x="2529" y="929"/>
                </a:cubicBezTo>
                <a:cubicBezTo>
                  <a:pt x="2530" y="927"/>
                  <a:pt x="2531" y="926"/>
                  <a:pt x="2528" y="926"/>
                </a:cubicBezTo>
                <a:cubicBezTo>
                  <a:pt x="2527" y="926"/>
                  <a:pt x="2525" y="926"/>
                  <a:pt x="2525" y="925"/>
                </a:cubicBezTo>
                <a:cubicBezTo>
                  <a:pt x="2524" y="924"/>
                  <a:pt x="2525" y="921"/>
                  <a:pt x="2524" y="921"/>
                </a:cubicBezTo>
                <a:cubicBezTo>
                  <a:pt x="2521" y="915"/>
                  <a:pt x="2522" y="914"/>
                  <a:pt x="2520" y="914"/>
                </a:cubicBezTo>
                <a:cubicBezTo>
                  <a:pt x="2519" y="914"/>
                  <a:pt x="2520" y="914"/>
                  <a:pt x="2518" y="916"/>
                </a:cubicBezTo>
                <a:cubicBezTo>
                  <a:pt x="2518" y="916"/>
                  <a:pt x="2517" y="915"/>
                  <a:pt x="2516" y="915"/>
                </a:cubicBezTo>
                <a:cubicBezTo>
                  <a:pt x="2516" y="915"/>
                  <a:pt x="2514" y="918"/>
                  <a:pt x="2514" y="918"/>
                </a:cubicBezTo>
                <a:cubicBezTo>
                  <a:pt x="2515" y="919"/>
                  <a:pt x="2515" y="919"/>
                  <a:pt x="2515" y="919"/>
                </a:cubicBezTo>
                <a:cubicBezTo>
                  <a:pt x="2514" y="919"/>
                  <a:pt x="2514" y="918"/>
                  <a:pt x="2513" y="918"/>
                </a:cubicBezTo>
                <a:close/>
                <a:moveTo>
                  <a:pt x="2503" y="902"/>
                </a:moveTo>
                <a:cubicBezTo>
                  <a:pt x="2503" y="903"/>
                  <a:pt x="2503" y="903"/>
                  <a:pt x="2504" y="905"/>
                </a:cubicBezTo>
                <a:cubicBezTo>
                  <a:pt x="2504" y="905"/>
                  <a:pt x="2504" y="906"/>
                  <a:pt x="2505" y="906"/>
                </a:cubicBezTo>
                <a:cubicBezTo>
                  <a:pt x="2509" y="903"/>
                  <a:pt x="2507" y="903"/>
                  <a:pt x="2507" y="902"/>
                </a:cubicBezTo>
                <a:cubicBezTo>
                  <a:pt x="2507" y="901"/>
                  <a:pt x="2504" y="901"/>
                  <a:pt x="2503" y="902"/>
                </a:cubicBezTo>
                <a:close/>
                <a:moveTo>
                  <a:pt x="2510" y="899"/>
                </a:moveTo>
                <a:cubicBezTo>
                  <a:pt x="2509" y="898"/>
                  <a:pt x="2507" y="897"/>
                  <a:pt x="2506" y="896"/>
                </a:cubicBezTo>
                <a:cubicBezTo>
                  <a:pt x="2504" y="894"/>
                  <a:pt x="2503" y="897"/>
                  <a:pt x="2505" y="898"/>
                </a:cubicBezTo>
                <a:cubicBezTo>
                  <a:pt x="2505" y="898"/>
                  <a:pt x="2505" y="898"/>
                  <a:pt x="2505" y="898"/>
                </a:cubicBezTo>
                <a:cubicBezTo>
                  <a:pt x="2506" y="899"/>
                  <a:pt x="2505" y="900"/>
                  <a:pt x="2505" y="900"/>
                </a:cubicBezTo>
                <a:cubicBezTo>
                  <a:pt x="2506" y="901"/>
                  <a:pt x="2507" y="900"/>
                  <a:pt x="2508" y="900"/>
                </a:cubicBezTo>
                <a:cubicBezTo>
                  <a:pt x="2509" y="902"/>
                  <a:pt x="2508" y="902"/>
                  <a:pt x="2511" y="901"/>
                </a:cubicBezTo>
                <a:cubicBezTo>
                  <a:pt x="2511" y="901"/>
                  <a:pt x="2512" y="900"/>
                  <a:pt x="2510" y="899"/>
                </a:cubicBezTo>
                <a:close/>
                <a:moveTo>
                  <a:pt x="2538" y="929"/>
                </a:moveTo>
                <a:cubicBezTo>
                  <a:pt x="2538" y="929"/>
                  <a:pt x="2533" y="930"/>
                  <a:pt x="2536" y="932"/>
                </a:cubicBezTo>
                <a:cubicBezTo>
                  <a:pt x="2536" y="932"/>
                  <a:pt x="2537" y="932"/>
                  <a:pt x="2537" y="933"/>
                </a:cubicBezTo>
                <a:cubicBezTo>
                  <a:pt x="2537" y="932"/>
                  <a:pt x="2537" y="932"/>
                  <a:pt x="2537" y="932"/>
                </a:cubicBezTo>
                <a:cubicBezTo>
                  <a:pt x="2536" y="933"/>
                  <a:pt x="2537" y="937"/>
                  <a:pt x="2539" y="934"/>
                </a:cubicBezTo>
                <a:cubicBezTo>
                  <a:pt x="2540" y="932"/>
                  <a:pt x="2541" y="935"/>
                  <a:pt x="2542" y="935"/>
                </a:cubicBezTo>
                <a:cubicBezTo>
                  <a:pt x="2544" y="933"/>
                  <a:pt x="2544" y="933"/>
                  <a:pt x="2544" y="931"/>
                </a:cubicBezTo>
                <a:cubicBezTo>
                  <a:pt x="2544" y="929"/>
                  <a:pt x="2544" y="929"/>
                  <a:pt x="2543" y="927"/>
                </a:cubicBezTo>
                <a:cubicBezTo>
                  <a:pt x="2543" y="927"/>
                  <a:pt x="2539" y="927"/>
                  <a:pt x="2539" y="927"/>
                </a:cubicBezTo>
                <a:cubicBezTo>
                  <a:pt x="2538" y="927"/>
                  <a:pt x="2538" y="928"/>
                  <a:pt x="2538" y="929"/>
                </a:cubicBezTo>
                <a:close/>
                <a:moveTo>
                  <a:pt x="2538" y="935"/>
                </a:moveTo>
                <a:cubicBezTo>
                  <a:pt x="2538" y="935"/>
                  <a:pt x="2538" y="935"/>
                  <a:pt x="2538" y="935"/>
                </a:cubicBezTo>
                <a:cubicBezTo>
                  <a:pt x="2538" y="935"/>
                  <a:pt x="2538" y="935"/>
                  <a:pt x="2538" y="935"/>
                </a:cubicBezTo>
                <a:cubicBezTo>
                  <a:pt x="2538" y="935"/>
                  <a:pt x="2538" y="935"/>
                  <a:pt x="2538" y="935"/>
                </a:cubicBezTo>
                <a:close/>
                <a:moveTo>
                  <a:pt x="2617" y="995"/>
                </a:moveTo>
                <a:cubicBezTo>
                  <a:pt x="2618" y="993"/>
                  <a:pt x="2615" y="991"/>
                  <a:pt x="2614" y="991"/>
                </a:cubicBezTo>
                <a:cubicBezTo>
                  <a:pt x="2611" y="988"/>
                  <a:pt x="2611" y="991"/>
                  <a:pt x="2610" y="991"/>
                </a:cubicBezTo>
                <a:cubicBezTo>
                  <a:pt x="2610" y="991"/>
                  <a:pt x="2607" y="992"/>
                  <a:pt x="2606" y="992"/>
                </a:cubicBezTo>
                <a:cubicBezTo>
                  <a:pt x="2605" y="991"/>
                  <a:pt x="2605" y="991"/>
                  <a:pt x="2604" y="992"/>
                </a:cubicBezTo>
                <a:cubicBezTo>
                  <a:pt x="2604" y="991"/>
                  <a:pt x="2604" y="987"/>
                  <a:pt x="2604" y="987"/>
                </a:cubicBezTo>
                <a:cubicBezTo>
                  <a:pt x="2601" y="987"/>
                  <a:pt x="2595" y="986"/>
                  <a:pt x="2591" y="987"/>
                </a:cubicBezTo>
                <a:cubicBezTo>
                  <a:pt x="2590" y="986"/>
                  <a:pt x="2587" y="982"/>
                  <a:pt x="2586" y="981"/>
                </a:cubicBezTo>
                <a:cubicBezTo>
                  <a:pt x="2584" y="978"/>
                  <a:pt x="2588" y="975"/>
                  <a:pt x="2581" y="976"/>
                </a:cubicBezTo>
                <a:cubicBezTo>
                  <a:pt x="2576" y="977"/>
                  <a:pt x="2580" y="974"/>
                  <a:pt x="2573" y="974"/>
                </a:cubicBezTo>
                <a:cubicBezTo>
                  <a:pt x="2572" y="974"/>
                  <a:pt x="2572" y="974"/>
                  <a:pt x="2572" y="974"/>
                </a:cubicBezTo>
                <a:cubicBezTo>
                  <a:pt x="2571" y="974"/>
                  <a:pt x="2570" y="971"/>
                  <a:pt x="2569" y="971"/>
                </a:cubicBezTo>
                <a:cubicBezTo>
                  <a:pt x="2568" y="971"/>
                  <a:pt x="2566" y="973"/>
                  <a:pt x="2566" y="973"/>
                </a:cubicBezTo>
                <a:cubicBezTo>
                  <a:pt x="2563" y="977"/>
                  <a:pt x="2563" y="977"/>
                  <a:pt x="2563" y="977"/>
                </a:cubicBezTo>
                <a:cubicBezTo>
                  <a:pt x="2560" y="976"/>
                  <a:pt x="2555" y="975"/>
                  <a:pt x="2552" y="976"/>
                </a:cubicBezTo>
                <a:cubicBezTo>
                  <a:pt x="2548" y="977"/>
                  <a:pt x="2548" y="977"/>
                  <a:pt x="2546" y="974"/>
                </a:cubicBezTo>
                <a:cubicBezTo>
                  <a:pt x="2545" y="973"/>
                  <a:pt x="2544" y="971"/>
                  <a:pt x="2544" y="970"/>
                </a:cubicBezTo>
                <a:cubicBezTo>
                  <a:pt x="2544" y="968"/>
                  <a:pt x="2542" y="970"/>
                  <a:pt x="2541" y="970"/>
                </a:cubicBezTo>
                <a:cubicBezTo>
                  <a:pt x="2541" y="970"/>
                  <a:pt x="2540" y="969"/>
                  <a:pt x="2540" y="969"/>
                </a:cubicBezTo>
                <a:cubicBezTo>
                  <a:pt x="2539" y="969"/>
                  <a:pt x="2538" y="970"/>
                  <a:pt x="2537" y="970"/>
                </a:cubicBezTo>
                <a:cubicBezTo>
                  <a:pt x="2537" y="970"/>
                  <a:pt x="2535" y="967"/>
                  <a:pt x="2535" y="967"/>
                </a:cubicBezTo>
                <a:cubicBezTo>
                  <a:pt x="2532" y="966"/>
                  <a:pt x="2533" y="966"/>
                  <a:pt x="2529" y="967"/>
                </a:cubicBezTo>
                <a:cubicBezTo>
                  <a:pt x="2529" y="967"/>
                  <a:pt x="2528" y="968"/>
                  <a:pt x="2528" y="968"/>
                </a:cubicBezTo>
                <a:cubicBezTo>
                  <a:pt x="2527" y="967"/>
                  <a:pt x="2522" y="966"/>
                  <a:pt x="2520" y="966"/>
                </a:cubicBezTo>
                <a:cubicBezTo>
                  <a:pt x="2518" y="966"/>
                  <a:pt x="2519" y="968"/>
                  <a:pt x="2518" y="968"/>
                </a:cubicBezTo>
                <a:cubicBezTo>
                  <a:pt x="2516" y="972"/>
                  <a:pt x="2518" y="971"/>
                  <a:pt x="2515" y="973"/>
                </a:cubicBezTo>
                <a:cubicBezTo>
                  <a:pt x="2514" y="974"/>
                  <a:pt x="2511" y="976"/>
                  <a:pt x="2514" y="976"/>
                </a:cubicBezTo>
                <a:cubicBezTo>
                  <a:pt x="2516" y="975"/>
                  <a:pt x="2518" y="978"/>
                  <a:pt x="2523" y="978"/>
                </a:cubicBezTo>
                <a:cubicBezTo>
                  <a:pt x="2528" y="978"/>
                  <a:pt x="2523" y="982"/>
                  <a:pt x="2524" y="983"/>
                </a:cubicBezTo>
                <a:cubicBezTo>
                  <a:pt x="2526" y="984"/>
                  <a:pt x="2526" y="983"/>
                  <a:pt x="2529" y="984"/>
                </a:cubicBezTo>
                <a:cubicBezTo>
                  <a:pt x="2533" y="985"/>
                  <a:pt x="2533" y="985"/>
                  <a:pt x="2533" y="985"/>
                </a:cubicBezTo>
                <a:cubicBezTo>
                  <a:pt x="2543" y="990"/>
                  <a:pt x="2540" y="988"/>
                  <a:pt x="2547" y="987"/>
                </a:cubicBezTo>
                <a:cubicBezTo>
                  <a:pt x="2548" y="987"/>
                  <a:pt x="2549" y="987"/>
                  <a:pt x="2549" y="987"/>
                </a:cubicBezTo>
                <a:cubicBezTo>
                  <a:pt x="2550" y="987"/>
                  <a:pt x="2556" y="989"/>
                  <a:pt x="2557" y="990"/>
                </a:cubicBezTo>
                <a:cubicBezTo>
                  <a:pt x="2557" y="990"/>
                  <a:pt x="2558" y="991"/>
                  <a:pt x="2563" y="993"/>
                </a:cubicBezTo>
                <a:cubicBezTo>
                  <a:pt x="2566" y="995"/>
                  <a:pt x="2574" y="994"/>
                  <a:pt x="2578" y="994"/>
                </a:cubicBezTo>
                <a:cubicBezTo>
                  <a:pt x="2580" y="995"/>
                  <a:pt x="2588" y="995"/>
                  <a:pt x="2588" y="994"/>
                </a:cubicBezTo>
                <a:cubicBezTo>
                  <a:pt x="2594" y="993"/>
                  <a:pt x="2593" y="993"/>
                  <a:pt x="2595" y="996"/>
                </a:cubicBezTo>
                <a:cubicBezTo>
                  <a:pt x="2597" y="998"/>
                  <a:pt x="2603" y="998"/>
                  <a:pt x="2603" y="996"/>
                </a:cubicBezTo>
                <a:cubicBezTo>
                  <a:pt x="2603" y="995"/>
                  <a:pt x="2603" y="994"/>
                  <a:pt x="2603" y="994"/>
                </a:cubicBezTo>
                <a:cubicBezTo>
                  <a:pt x="2603" y="994"/>
                  <a:pt x="2603" y="993"/>
                  <a:pt x="2604" y="992"/>
                </a:cubicBezTo>
                <a:cubicBezTo>
                  <a:pt x="2604" y="992"/>
                  <a:pt x="2604" y="992"/>
                  <a:pt x="2604" y="992"/>
                </a:cubicBezTo>
                <a:cubicBezTo>
                  <a:pt x="2605" y="994"/>
                  <a:pt x="2605" y="994"/>
                  <a:pt x="2608" y="995"/>
                </a:cubicBezTo>
                <a:cubicBezTo>
                  <a:pt x="2610" y="996"/>
                  <a:pt x="2609" y="998"/>
                  <a:pt x="2611" y="998"/>
                </a:cubicBezTo>
                <a:cubicBezTo>
                  <a:pt x="2614" y="998"/>
                  <a:pt x="2613" y="998"/>
                  <a:pt x="2615" y="999"/>
                </a:cubicBezTo>
                <a:cubicBezTo>
                  <a:pt x="2616" y="999"/>
                  <a:pt x="2616" y="997"/>
                  <a:pt x="2616" y="996"/>
                </a:cubicBezTo>
                <a:cubicBezTo>
                  <a:pt x="2617" y="995"/>
                  <a:pt x="2617" y="995"/>
                  <a:pt x="2617" y="995"/>
                </a:cubicBezTo>
                <a:close/>
                <a:moveTo>
                  <a:pt x="2433" y="875"/>
                </a:moveTo>
                <a:cubicBezTo>
                  <a:pt x="2433" y="875"/>
                  <a:pt x="2434" y="873"/>
                  <a:pt x="2435" y="873"/>
                </a:cubicBezTo>
                <a:cubicBezTo>
                  <a:pt x="2437" y="873"/>
                  <a:pt x="2432" y="871"/>
                  <a:pt x="2432" y="871"/>
                </a:cubicBezTo>
                <a:cubicBezTo>
                  <a:pt x="2432" y="871"/>
                  <a:pt x="2429" y="871"/>
                  <a:pt x="2430" y="872"/>
                </a:cubicBezTo>
                <a:cubicBezTo>
                  <a:pt x="2430" y="872"/>
                  <a:pt x="2432" y="874"/>
                  <a:pt x="2433" y="875"/>
                </a:cubicBezTo>
                <a:close/>
                <a:moveTo>
                  <a:pt x="2482" y="957"/>
                </a:moveTo>
                <a:cubicBezTo>
                  <a:pt x="2482" y="957"/>
                  <a:pt x="2480" y="959"/>
                  <a:pt x="2480" y="960"/>
                </a:cubicBezTo>
                <a:cubicBezTo>
                  <a:pt x="2480" y="960"/>
                  <a:pt x="2484" y="961"/>
                  <a:pt x="2485" y="961"/>
                </a:cubicBezTo>
                <a:cubicBezTo>
                  <a:pt x="2487" y="959"/>
                  <a:pt x="2483" y="957"/>
                  <a:pt x="2482" y="957"/>
                </a:cubicBezTo>
                <a:close/>
                <a:moveTo>
                  <a:pt x="2467" y="939"/>
                </a:moveTo>
                <a:cubicBezTo>
                  <a:pt x="2467" y="939"/>
                  <a:pt x="2471" y="937"/>
                  <a:pt x="2468" y="936"/>
                </a:cubicBezTo>
                <a:cubicBezTo>
                  <a:pt x="2466" y="935"/>
                  <a:pt x="2466" y="939"/>
                  <a:pt x="2467" y="939"/>
                </a:cubicBezTo>
                <a:close/>
                <a:moveTo>
                  <a:pt x="2494" y="955"/>
                </a:moveTo>
                <a:cubicBezTo>
                  <a:pt x="2498" y="960"/>
                  <a:pt x="2496" y="958"/>
                  <a:pt x="2502" y="961"/>
                </a:cubicBezTo>
                <a:cubicBezTo>
                  <a:pt x="2504" y="962"/>
                  <a:pt x="2505" y="966"/>
                  <a:pt x="2506" y="965"/>
                </a:cubicBezTo>
                <a:cubicBezTo>
                  <a:pt x="2507" y="963"/>
                  <a:pt x="2507" y="963"/>
                  <a:pt x="2507" y="963"/>
                </a:cubicBezTo>
                <a:cubicBezTo>
                  <a:pt x="2508" y="963"/>
                  <a:pt x="2508" y="963"/>
                  <a:pt x="2508" y="963"/>
                </a:cubicBezTo>
                <a:cubicBezTo>
                  <a:pt x="2509" y="963"/>
                  <a:pt x="2512" y="964"/>
                  <a:pt x="2512" y="964"/>
                </a:cubicBezTo>
                <a:cubicBezTo>
                  <a:pt x="2513" y="962"/>
                  <a:pt x="2513" y="962"/>
                  <a:pt x="2513" y="962"/>
                </a:cubicBezTo>
                <a:cubicBezTo>
                  <a:pt x="2514" y="962"/>
                  <a:pt x="2517" y="965"/>
                  <a:pt x="2518" y="965"/>
                </a:cubicBezTo>
                <a:cubicBezTo>
                  <a:pt x="2518" y="965"/>
                  <a:pt x="2519" y="962"/>
                  <a:pt x="2519" y="962"/>
                </a:cubicBezTo>
                <a:cubicBezTo>
                  <a:pt x="2519" y="956"/>
                  <a:pt x="2519" y="956"/>
                  <a:pt x="2519" y="956"/>
                </a:cubicBezTo>
                <a:cubicBezTo>
                  <a:pt x="2519" y="955"/>
                  <a:pt x="2520" y="954"/>
                  <a:pt x="2520" y="950"/>
                </a:cubicBezTo>
                <a:cubicBezTo>
                  <a:pt x="2520" y="947"/>
                  <a:pt x="2521" y="943"/>
                  <a:pt x="2520" y="940"/>
                </a:cubicBezTo>
                <a:cubicBezTo>
                  <a:pt x="2518" y="936"/>
                  <a:pt x="2522" y="935"/>
                  <a:pt x="2522" y="932"/>
                </a:cubicBezTo>
                <a:cubicBezTo>
                  <a:pt x="2523" y="931"/>
                  <a:pt x="2520" y="932"/>
                  <a:pt x="2520" y="932"/>
                </a:cubicBezTo>
                <a:cubicBezTo>
                  <a:pt x="2519" y="931"/>
                  <a:pt x="2520" y="930"/>
                  <a:pt x="2518" y="929"/>
                </a:cubicBezTo>
                <a:cubicBezTo>
                  <a:pt x="2516" y="927"/>
                  <a:pt x="2520" y="924"/>
                  <a:pt x="2515" y="924"/>
                </a:cubicBezTo>
                <a:cubicBezTo>
                  <a:pt x="2511" y="923"/>
                  <a:pt x="2511" y="923"/>
                  <a:pt x="2511" y="923"/>
                </a:cubicBezTo>
                <a:cubicBezTo>
                  <a:pt x="2511" y="922"/>
                  <a:pt x="2511" y="922"/>
                  <a:pt x="2509" y="921"/>
                </a:cubicBezTo>
                <a:cubicBezTo>
                  <a:pt x="2505" y="919"/>
                  <a:pt x="2507" y="919"/>
                  <a:pt x="2507" y="917"/>
                </a:cubicBezTo>
                <a:cubicBezTo>
                  <a:pt x="2507" y="915"/>
                  <a:pt x="2506" y="911"/>
                  <a:pt x="2504" y="909"/>
                </a:cubicBezTo>
                <a:cubicBezTo>
                  <a:pt x="2504" y="909"/>
                  <a:pt x="2500" y="908"/>
                  <a:pt x="2499" y="908"/>
                </a:cubicBezTo>
                <a:cubicBezTo>
                  <a:pt x="2499" y="908"/>
                  <a:pt x="2497" y="907"/>
                  <a:pt x="2496" y="906"/>
                </a:cubicBezTo>
                <a:cubicBezTo>
                  <a:pt x="2497" y="905"/>
                  <a:pt x="2498" y="904"/>
                  <a:pt x="2497" y="903"/>
                </a:cubicBezTo>
                <a:cubicBezTo>
                  <a:pt x="2500" y="902"/>
                  <a:pt x="2500" y="902"/>
                  <a:pt x="2500" y="902"/>
                </a:cubicBezTo>
                <a:cubicBezTo>
                  <a:pt x="2500" y="901"/>
                  <a:pt x="2498" y="899"/>
                  <a:pt x="2497" y="900"/>
                </a:cubicBezTo>
                <a:cubicBezTo>
                  <a:pt x="2495" y="901"/>
                  <a:pt x="2495" y="901"/>
                  <a:pt x="2496" y="902"/>
                </a:cubicBezTo>
                <a:cubicBezTo>
                  <a:pt x="2495" y="901"/>
                  <a:pt x="2496" y="899"/>
                  <a:pt x="2497" y="899"/>
                </a:cubicBezTo>
                <a:cubicBezTo>
                  <a:pt x="2501" y="896"/>
                  <a:pt x="2499" y="896"/>
                  <a:pt x="2498" y="895"/>
                </a:cubicBezTo>
                <a:cubicBezTo>
                  <a:pt x="2497" y="894"/>
                  <a:pt x="2496" y="889"/>
                  <a:pt x="2493" y="891"/>
                </a:cubicBezTo>
                <a:cubicBezTo>
                  <a:pt x="2490" y="892"/>
                  <a:pt x="2492" y="890"/>
                  <a:pt x="2492" y="890"/>
                </a:cubicBezTo>
                <a:cubicBezTo>
                  <a:pt x="2493" y="887"/>
                  <a:pt x="2494" y="888"/>
                  <a:pt x="2490" y="884"/>
                </a:cubicBezTo>
                <a:cubicBezTo>
                  <a:pt x="2489" y="884"/>
                  <a:pt x="2489" y="885"/>
                  <a:pt x="2488" y="885"/>
                </a:cubicBezTo>
                <a:cubicBezTo>
                  <a:pt x="2488" y="885"/>
                  <a:pt x="2486" y="884"/>
                  <a:pt x="2486" y="883"/>
                </a:cubicBezTo>
                <a:cubicBezTo>
                  <a:pt x="2486" y="883"/>
                  <a:pt x="2487" y="882"/>
                  <a:pt x="2487" y="881"/>
                </a:cubicBezTo>
                <a:cubicBezTo>
                  <a:pt x="2486" y="880"/>
                  <a:pt x="2481" y="877"/>
                  <a:pt x="2480" y="879"/>
                </a:cubicBezTo>
                <a:cubicBezTo>
                  <a:pt x="2478" y="878"/>
                  <a:pt x="2479" y="875"/>
                  <a:pt x="2478" y="874"/>
                </a:cubicBezTo>
                <a:cubicBezTo>
                  <a:pt x="2476" y="872"/>
                  <a:pt x="2476" y="877"/>
                  <a:pt x="2472" y="873"/>
                </a:cubicBezTo>
                <a:cubicBezTo>
                  <a:pt x="2471" y="872"/>
                  <a:pt x="2469" y="869"/>
                  <a:pt x="2468" y="873"/>
                </a:cubicBezTo>
                <a:cubicBezTo>
                  <a:pt x="2466" y="871"/>
                  <a:pt x="2464" y="871"/>
                  <a:pt x="2465" y="870"/>
                </a:cubicBezTo>
                <a:cubicBezTo>
                  <a:pt x="2466" y="867"/>
                  <a:pt x="2463" y="868"/>
                  <a:pt x="2461" y="867"/>
                </a:cubicBezTo>
                <a:cubicBezTo>
                  <a:pt x="2460" y="866"/>
                  <a:pt x="2460" y="865"/>
                  <a:pt x="2459" y="864"/>
                </a:cubicBezTo>
                <a:cubicBezTo>
                  <a:pt x="2456" y="861"/>
                  <a:pt x="2456" y="862"/>
                  <a:pt x="2453" y="858"/>
                </a:cubicBezTo>
                <a:cubicBezTo>
                  <a:pt x="2453" y="857"/>
                  <a:pt x="2448" y="854"/>
                  <a:pt x="2447" y="853"/>
                </a:cubicBezTo>
                <a:cubicBezTo>
                  <a:pt x="2445" y="851"/>
                  <a:pt x="2448" y="852"/>
                  <a:pt x="2442" y="849"/>
                </a:cubicBezTo>
                <a:cubicBezTo>
                  <a:pt x="2442" y="846"/>
                  <a:pt x="2442" y="847"/>
                  <a:pt x="2440" y="844"/>
                </a:cubicBezTo>
                <a:cubicBezTo>
                  <a:pt x="2437" y="840"/>
                  <a:pt x="2437" y="842"/>
                  <a:pt x="2435" y="837"/>
                </a:cubicBezTo>
                <a:cubicBezTo>
                  <a:pt x="2435" y="837"/>
                  <a:pt x="2432" y="836"/>
                  <a:pt x="2432" y="836"/>
                </a:cubicBezTo>
                <a:cubicBezTo>
                  <a:pt x="2429" y="836"/>
                  <a:pt x="2426" y="837"/>
                  <a:pt x="2423" y="836"/>
                </a:cubicBezTo>
                <a:cubicBezTo>
                  <a:pt x="2420" y="836"/>
                  <a:pt x="2419" y="836"/>
                  <a:pt x="2416" y="835"/>
                </a:cubicBezTo>
                <a:cubicBezTo>
                  <a:pt x="2411" y="831"/>
                  <a:pt x="2412" y="831"/>
                  <a:pt x="2410" y="834"/>
                </a:cubicBezTo>
                <a:cubicBezTo>
                  <a:pt x="2410" y="834"/>
                  <a:pt x="2409" y="837"/>
                  <a:pt x="2409" y="837"/>
                </a:cubicBezTo>
                <a:cubicBezTo>
                  <a:pt x="2409" y="838"/>
                  <a:pt x="2415" y="846"/>
                  <a:pt x="2416" y="847"/>
                </a:cubicBezTo>
                <a:cubicBezTo>
                  <a:pt x="2420" y="849"/>
                  <a:pt x="2419" y="849"/>
                  <a:pt x="2421" y="851"/>
                </a:cubicBezTo>
                <a:cubicBezTo>
                  <a:pt x="2422" y="853"/>
                  <a:pt x="2422" y="853"/>
                  <a:pt x="2425" y="854"/>
                </a:cubicBezTo>
                <a:cubicBezTo>
                  <a:pt x="2428" y="854"/>
                  <a:pt x="2428" y="856"/>
                  <a:pt x="2429" y="858"/>
                </a:cubicBezTo>
                <a:cubicBezTo>
                  <a:pt x="2430" y="858"/>
                  <a:pt x="2432" y="860"/>
                  <a:pt x="2432" y="862"/>
                </a:cubicBezTo>
                <a:cubicBezTo>
                  <a:pt x="2432" y="862"/>
                  <a:pt x="2432" y="862"/>
                  <a:pt x="2432" y="862"/>
                </a:cubicBezTo>
                <a:cubicBezTo>
                  <a:pt x="2432" y="863"/>
                  <a:pt x="2434" y="864"/>
                  <a:pt x="2435" y="865"/>
                </a:cubicBezTo>
                <a:cubicBezTo>
                  <a:pt x="2436" y="866"/>
                  <a:pt x="2435" y="871"/>
                  <a:pt x="2436" y="871"/>
                </a:cubicBezTo>
                <a:cubicBezTo>
                  <a:pt x="2439" y="872"/>
                  <a:pt x="2438" y="871"/>
                  <a:pt x="2441" y="874"/>
                </a:cubicBezTo>
                <a:cubicBezTo>
                  <a:pt x="2443" y="875"/>
                  <a:pt x="2448" y="877"/>
                  <a:pt x="2448" y="878"/>
                </a:cubicBezTo>
                <a:cubicBezTo>
                  <a:pt x="2448" y="880"/>
                  <a:pt x="2446" y="878"/>
                  <a:pt x="2450" y="886"/>
                </a:cubicBezTo>
                <a:cubicBezTo>
                  <a:pt x="2452" y="891"/>
                  <a:pt x="2451" y="894"/>
                  <a:pt x="2455" y="895"/>
                </a:cubicBezTo>
                <a:cubicBezTo>
                  <a:pt x="2459" y="896"/>
                  <a:pt x="2457" y="897"/>
                  <a:pt x="2458" y="900"/>
                </a:cubicBezTo>
                <a:cubicBezTo>
                  <a:pt x="2459" y="902"/>
                  <a:pt x="2466" y="913"/>
                  <a:pt x="2466" y="914"/>
                </a:cubicBezTo>
                <a:cubicBezTo>
                  <a:pt x="2467" y="915"/>
                  <a:pt x="2468" y="920"/>
                  <a:pt x="2469" y="920"/>
                </a:cubicBezTo>
                <a:cubicBezTo>
                  <a:pt x="2469" y="922"/>
                  <a:pt x="2467" y="923"/>
                  <a:pt x="2470" y="925"/>
                </a:cubicBezTo>
                <a:cubicBezTo>
                  <a:pt x="2475" y="928"/>
                  <a:pt x="2471" y="935"/>
                  <a:pt x="2480" y="938"/>
                </a:cubicBezTo>
                <a:cubicBezTo>
                  <a:pt x="2485" y="940"/>
                  <a:pt x="2482" y="942"/>
                  <a:pt x="2483" y="943"/>
                </a:cubicBezTo>
                <a:cubicBezTo>
                  <a:pt x="2483" y="943"/>
                  <a:pt x="2488" y="948"/>
                  <a:pt x="2489" y="950"/>
                </a:cubicBezTo>
                <a:cubicBezTo>
                  <a:pt x="2490" y="952"/>
                  <a:pt x="2494" y="955"/>
                  <a:pt x="2494" y="955"/>
                </a:cubicBezTo>
                <a:close/>
                <a:moveTo>
                  <a:pt x="2447" y="902"/>
                </a:moveTo>
                <a:cubicBezTo>
                  <a:pt x="2447" y="902"/>
                  <a:pt x="2446" y="896"/>
                  <a:pt x="2444" y="896"/>
                </a:cubicBezTo>
                <a:cubicBezTo>
                  <a:pt x="2443" y="896"/>
                  <a:pt x="2443" y="897"/>
                  <a:pt x="2443" y="898"/>
                </a:cubicBezTo>
                <a:cubicBezTo>
                  <a:pt x="2443" y="898"/>
                  <a:pt x="2443" y="903"/>
                  <a:pt x="2444" y="904"/>
                </a:cubicBezTo>
                <a:cubicBezTo>
                  <a:pt x="2445" y="905"/>
                  <a:pt x="2446" y="903"/>
                  <a:pt x="2447" y="902"/>
                </a:cubicBezTo>
                <a:close/>
                <a:moveTo>
                  <a:pt x="2431" y="883"/>
                </a:moveTo>
                <a:cubicBezTo>
                  <a:pt x="2432" y="885"/>
                  <a:pt x="2434" y="887"/>
                  <a:pt x="2434" y="889"/>
                </a:cubicBezTo>
                <a:cubicBezTo>
                  <a:pt x="2434" y="891"/>
                  <a:pt x="2439" y="892"/>
                  <a:pt x="2439" y="891"/>
                </a:cubicBezTo>
                <a:cubicBezTo>
                  <a:pt x="2440" y="888"/>
                  <a:pt x="2440" y="888"/>
                  <a:pt x="2440" y="888"/>
                </a:cubicBezTo>
                <a:cubicBezTo>
                  <a:pt x="2440" y="887"/>
                  <a:pt x="2439" y="884"/>
                  <a:pt x="2438" y="883"/>
                </a:cubicBezTo>
                <a:cubicBezTo>
                  <a:pt x="2435" y="879"/>
                  <a:pt x="2435" y="879"/>
                  <a:pt x="2432" y="880"/>
                </a:cubicBezTo>
                <a:cubicBezTo>
                  <a:pt x="2430" y="881"/>
                  <a:pt x="2429" y="880"/>
                  <a:pt x="2431" y="883"/>
                </a:cubicBezTo>
                <a:close/>
                <a:moveTo>
                  <a:pt x="2464" y="931"/>
                </a:moveTo>
                <a:cubicBezTo>
                  <a:pt x="2464" y="931"/>
                  <a:pt x="2463" y="928"/>
                  <a:pt x="2463" y="928"/>
                </a:cubicBezTo>
                <a:cubicBezTo>
                  <a:pt x="2463" y="928"/>
                  <a:pt x="2460" y="925"/>
                  <a:pt x="2460" y="926"/>
                </a:cubicBezTo>
                <a:cubicBezTo>
                  <a:pt x="2459" y="927"/>
                  <a:pt x="2459" y="929"/>
                  <a:pt x="2459" y="930"/>
                </a:cubicBezTo>
                <a:cubicBezTo>
                  <a:pt x="2459" y="931"/>
                  <a:pt x="2461" y="930"/>
                  <a:pt x="2462" y="934"/>
                </a:cubicBezTo>
                <a:cubicBezTo>
                  <a:pt x="2462" y="936"/>
                  <a:pt x="2464" y="936"/>
                  <a:pt x="2465" y="936"/>
                </a:cubicBezTo>
                <a:cubicBezTo>
                  <a:pt x="2466" y="936"/>
                  <a:pt x="2467" y="933"/>
                  <a:pt x="2467" y="932"/>
                </a:cubicBezTo>
                <a:cubicBezTo>
                  <a:pt x="2467" y="932"/>
                  <a:pt x="2466" y="931"/>
                  <a:pt x="2464" y="931"/>
                </a:cubicBezTo>
                <a:close/>
                <a:moveTo>
                  <a:pt x="2447" y="913"/>
                </a:moveTo>
                <a:cubicBezTo>
                  <a:pt x="2448" y="914"/>
                  <a:pt x="2452" y="920"/>
                  <a:pt x="2453" y="917"/>
                </a:cubicBezTo>
                <a:cubicBezTo>
                  <a:pt x="2453" y="916"/>
                  <a:pt x="2454" y="915"/>
                  <a:pt x="2453" y="915"/>
                </a:cubicBezTo>
                <a:cubicBezTo>
                  <a:pt x="2453" y="915"/>
                  <a:pt x="2451" y="909"/>
                  <a:pt x="2450" y="908"/>
                </a:cubicBezTo>
                <a:cubicBezTo>
                  <a:pt x="2450" y="908"/>
                  <a:pt x="2448" y="908"/>
                  <a:pt x="2447" y="908"/>
                </a:cubicBezTo>
                <a:cubicBezTo>
                  <a:pt x="2447" y="909"/>
                  <a:pt x="2446" y="912"/>
                  <a:pt x="2446" y="912"/>
                </a:cubicBezTo>
                <a:cubicBezTo>
                  <a:pt x="2447" y="913"/>
                  <a:pt x="2447" y="913"/>
                  <a:pt x="2447" y="913"/>
                </a:cubicBezTo>
                <a:close/>
                <a:moveTo>
                  <a:pt x="2457" y="920"/>
                </a:moveTo>
                <a:cubicBezTo>
                  <a:pt x="2456" y="920"/>
                  <a:pt x="2456" y="920"/>
                  <a:pt x="2455" y="920"/>
                </a:cubicBezTo>
                <a:cubicBezTo>
                  <a:pt x="2455" y="920"/>
                  <a:pt x="2455" y="920"/>
                  <a:pt x="2455" y="921"/>
                </a:cubicBezTo>
                <a:cubicBezTo>
                  <a:pt x="2455" y="922"/>
                  <a:pt x="2456" y="926"/>
                  <a:pt x="2458" y="924"/>
                </a:cubicBezTo>
                <a:cubicBezTo>
                  <a:pt x="2458" y="924"/>
                  <a:pt x="2459" y="924"/>
                  <a:pt x="2458" y="920"/>
                </a:cubicBezTo>
                <a:cubicBezTo>
                  <a:pt x="2457" y="920"/>
                  <a:pt x="2457" y="920"/>
                  <a:pt x="2457" y="920"/>
                </a:cubicBezTo>
                <a:close/>
                <a:moveTo>
                  <a:pt x="2678" y="1017"/>
                </a:moveTo>
                <a:cubicBezTo>
                  <a:pt x="2678" y="1017"/>
                  <a:pt x="2675" y="1018"/>
                  <a:pt x="2675" y="1018"/>
                </a:cubicBezTo>
                <a:cubicBezTo>
                  <a:pt x="2676" y="1021"/>
                  <a:pt x="2676" y="1021"/>
                  <a:pt x="2677" y="1021"/>
                </a:cubicBezTo>
                <a:cubicBezTo>
                  <a:pt x="2677" y="1021"/>
                  <a:pt x="2680" y="1020"/>
                  <a:pt x="2679" y="1019"/>
                </a:cubicBezTo>
                <a:cubicBezTo>
                  <a:pt x="2678" y="1018"/>
                  <a:pt x="2678" y="1017"/>
                  <a:pt x="2678" y="1017"/>
                </a:cubicBezTo>
                <a:close/>
                <a:moveTo>
                  <a:pt x="2670" y="956"/>
                </a:moveTo>
                <a:cubicBezTo>
                  <a:pt x="2670" y="954"/>
                  <a:pt x="2669" y="955"/>
                  <a:pt x="2668" y="955"/>
                </a:cubicBezTo>
                <a:cubicBezTo>
                  <a:pt x="2667" y="955"/>
                  <a:pt x="2667" y="957"/>
                  <a:pt x="2668" y="957"/>
                </a:cubicBezTo>
                <a:cubicBezTo>
                  <a:pt x="2669" y="958"/>
                  <a:pt x="2670" y="957"/>
                  <a:pt x="2670" y="956"/>
                </a:cubicBezTo>
                <a:close/>
                <a:moveTo>
                  <a:pt x="2668" y="963"/>
                </a:moveTo>
                <a:cubicBezTo>
                  <a:pt x="2667" y="965"/>
                  <a:pt x="2667" y="972"/>
                  <a:pt x="2668" y="972"/>
                </a:cubicBezTo>
                <a:cubicBezTo>
                  <a:pt x="2669" y="972"/>
                  <a:pt x="2668" y="971"/>
                  <a:pt x="2669" y="971"/>
                </a:cubicBezTo>
                <a:cubicBezTo>
                  <a:pt x="2670" y="970"/>
                  <a:pt x="2670" y="970"/>
                  <a:pt x="2670" y="968"/>
                </a:cubicBezTo>
                <a:cubicBezTo>
                  <a:pt x="2670" y="966"/>
                  <a:pt x="2670" y="965"/>
                  <a:pt x="2670" y="964"/>
                </a:cubicBezTo>
                <a:cubicBezTo>
                  <a:pt x="2670" y="963"/>
                  <a:pt x="2668" y="963"/>
                  <a:pt x="2668" y="963"/>
                </a:cubicBezTo>
                <a:close/>
                <a:moveTo>
                  <a:pt x="2670" y="978"/>
                </a:moveTo>
                <a:cubicBezTo>
                  <a:pt x="2671" y="978"/>
                  <a:pt x="2672" y="977"/>
                  <a:pt x="2672" y="976"/>
                </a:cubicBezTo>
                <a:cubicBezTo>
                  <a:pt x="2672" y="974"/>
                  <a:pt x="2669" y="973"/>
                  <a:pt x="2669" y="976"/>
                </a:cubicBezTo>
                <a:cubicBezTo>
                  <a:pt x="2669" y="977"/>
                  <a:pt x="2669" y="978"/>
                  <a:pt x="2670" y="978"/>
                </a:cubicBezTo>
                <a:close/>
                <a:moveTo>
                  <a:pt x="2684" y="961"/>
                </a:moveTo>
                <a:cubicBezTo>
                  <a:pt x="2685" y="957"/>
                  <a:pt x="2680" y="954"/>
                  <a:pt x="2681" y="959"/>
                </a:cubicBezTo>
                <a:cubicBezTo>
                  <a:pt x="2681" y="963"/>
                  <a:pt x="2683" y="962"/>
                  <a:pt x="2684" y="961"/>
                </a:cubicBezTo>
                <a:close/>
                <a:moveTo>
                  <a:pt x="2688" y="950"/>
                </a:moveTo>
                <a:cubicBezTo>
                  <a:pt x="2689" y="950"/>
                  <a:pt x="2689" y="950"/>
                  <a:pt x="2689" y="950"/>
                </a:cubicBezTo>
                <a:cubicBezTo>
                  <a:pt x="2690" y="949"/>
                  <a:pt x="2691" y="950"/>
                  <a:pt x="2692" y="949"/>
                </a:cubicBezTo>
                <a:cubicBezTo>
                  <a:pt x="2693" y="948"/>
                  <a:pt x="2693" y="947"/>
                  <a:pt x="2692" y="945"/>
                </a:cubicBezTo>
                <a:cubicBezTo>
                  <a:pt x="2692" y="944"/>
                  <a:pt x="2690" y="944"/>
                  <a:pt x="2689" y="944"/>
                </a:cubicBezTo>
                <a:cubicBezTo>
                  <a:pt x="2689" y="942"/>
                  <a:pt x="2687" y="940"/>
                  <a:pt x="2686" y="939"/>
                </a:cubicBezTo>
                <a:cubicBezTo>
                  <a:pt x="2687" y="936"/>
                  <a:pt x="2687" y="936"/>
                  <a:pt x="2687" y="936"/>
                </a:cubicBezTo>
                <a:cubicBezTo>
                  <a:pt x="2687" y="936"/>
                  <a:pt x="2688" y="936"/>
                  <a:pt x="2688" y="935"/>
                </a:cubicBezTo>
                <a:cubicBezTo>
                  <a:pt x="2688" y="932"/>
                  <a:pt x="2682" y="927"/>
                  <a:pt x="2682" y="926"/>
                </a:cubicBezTo>
                <a:cubicBezTo>
                  <a:pt x="2682" y="924"/>
                  <a:pt x="2682" y="923"/>
                  <a:pt x="2680" y="922"/>
                </a:cubicBezTo>
                <a:cubicBezTo>
                  <a:pt x="2679" y="922"/>
                  <a:pt x="2678" y="920"/>
                  <a:pt x="2678" y="920"/>
                </a:cubicBezTo>
                <a:cubicBezTo>
                  <a:pt x="2679" y="919"/>
                  <a:pt x="2678" y="920"/>
                  <a:pt x="2680" y="920"/>
                </a:cubicBezTo>
                <a:cubicBezTo>
                  <a:pt x="2681" y="920"/>
                  <a:pt x="2683" y="918"/>
                  <a:pt x="2683" y="917"/>
                </a:cubicBezTo>
                <a:cubicBezTo>
                  <a:pt x="2685" y="917"/>
                  <a:pt x="2687" y="917"/>
                  <a:pt x="2688" y="915"/>
                </a:cubicBezTo>
                <a:cubicBezTo>
                  <a:pt x="2688" y="914"/>
                  <a:pt x="2692" y="911"/>
                  <a:pt x="2692" y="910"/>
                </a:cubicBezTo>
                <a:cubicBezTo>
                  <a:pt x="2692" y="909"/>
                  <a:pt x="2694" y="909"/>
                  <a:pt x="2695" y="909"/>
                </a:cubicBezTo>
                <a:cubicBezTo>
                  <a:pt x="2696" y="909"/>
                  <a:pt x="2696" y="911"/>
                  <a:pt x="2698" y="910"/>
                </a:cubicBezTo>
                <a:cubicBezTo>
                  <a:pt x="2700" y="909"/>
                  <a:pt x="2700" y="905"/>
                  <a:pt x="2699" y="905"/>
                </a:cubicBezTo>
                <a:cubicBezTo>
                  <a:pt x="2698" y="904"/>
                  <a:pt x="2698" y="904"/>
                  <a:pt x="2697" y="904"/>
                </a:cubicBezTo>
                <a:cubicBezTo>
                  <a:pt x="2694" y="904"/>
                  <a:pt x="2694" y="905"/>
                  <a:pt x="2692" y="905"/>
                </a:cubicBezTo>
                <a:cubicBezTo>
                  <a:pt x="2691" y="905"/>
                  <a:pt x="2692" y="906"/>
                  <a:pt x="2692" y="907"/>
                </a:cubicBezTo>
                <a:cubicBezTo>
                  <a:pt x="2691" y="908"/>
                  <a:pt x="2688" y="905"/>
                  <a:pt x="2687" y="906"/>
                </a:cubicBezTo>
                <a:cubicBezTo>
                  <a:pt x="2685" y="907"/>
                  <a:pt x="2685" y="908"/>
                  <a:pt x="2684" y="908"/>
                </a:cubicBezTo>
                <a:cubicBezTo>
                  <a:pt x="2679" y="906"/>
                  <a:pt x="2681" y="906"/>
                  <a:pt x="2678" y="909"/>
                </a:cubicBezTo>
                <a:cubicBezTo>
                  <a:pt x="2677" y="911"/>
                  <a:pt x="2677" y="912"/>
                  <a:pt x="2676" y="912"/>
                </a:cubicBezTo>
                <a:cubicBezTo>
                  <a:pt x="2674" y="913"/>
                  <a:pt x="2675" y="914"/>
                  <a:pt x="2673" y="913"/>
                </a:cubicBezTo>
                <a:cubicBezTo>
                  <a:pt x="2673" y="912"/>
                  <a:pt x="2673" y="912"/>
                  <a:pt x="2672" y="913"/>
                </a:cubicBezTo>
                <a:cubicBezTo>
                  <a:pt x="2671" y="912"/>
                  <a:pt x="2671" y="908"/>
                  <a:pt x="2671" y="908"/>
                </a:cubicBezTo>
                <a:cubicBezTo>
                  <a:pt x="2667" y="906"/>
                  <a:pt x="2667" y="907"/>
                  <a:pt x="2667" y="906"/>
                </a:cubicBezTo>
                <a:cubicBezTo>
                  <a:pt x="2667" y="905"/>
                  <a:pt x="2666" y="902"/>
                  <a:pt x="2666" y="902"/>
                </a:cubicBezTo>
                <a:cubicBezTo>
                  <a:pt x="2666" y="900"/>
                  <a:pt x="2667" y="900"/>
                  <a:pt x="2667" y="898"/>
                </a:cubicBezTo>
                <a:cubicBezTo>
                  <a:pt x="2666" y="894"/>
                  <a:pt x="2670" y="891"/>
                  <a:pt x="2671" y="892"/>
                </a:cubicBezTo>
                <a:cubicBezTo>
                  <a:pt x="2672" y="894"/>
                  <a:pt x="2676" y="893"/>
                  <a:pt x="2678" y="892"/>
                </a:cubicBezTo>
                <a:cubicBezTo>
                  <a:pt x="2679" y="892"/>
                  <a:pt x="2678" y="892"/>
                  <a:pt x="2680" y="892"/>
                </a:cubicBezTo>
                <a:cubicBezTo>
                  <a:pt x="2684" y="892"/>
                  <a:pt x="2680" y="894"/>
                  <a:pt x="2689" y="893"/>
                </a:cubicBezTo>
                <a:cubicBezTo>
                  <a:pt x="2693" y="892"/>
                  <a:pt x="2695" y="892"/>
                  <a:pt x="2698" y="894"/>
                </a:cubicBezTo>
                <a:cubicBezTo>
                  <a:pt x="2699" y="894"/>
                  <a:pt x="2703" y="895"/>
                  <a:pt x="2704" y="894"/>
                </a:cubicBezTo>
                <a:cubicBezTo>
                  <a:pt x="2705" y="894"/>
                  <a:pt x="2710" y="892"/>
                  <a:pt x="2710" y="892"/>
                </a:cubicBezTo>
                <a:cubicBezTo>
                  <a:pt x="2710" y="892"/>
                  <a:pt x="2711" y="894"/>
                  <a:pt x="2712" y="892"/>
                </a:cubicBezTo>
                <a:cubicBezTo>
                  <a:pt x="2713" y="891"/>
                  <a:pt x="2713" y="887"/>
                  <a:pt x="2715" y="887"/>
                </a:cubicBezTo>
                <a:cubicBezTo>
                  <a:pt x="2717" y="887"/>
                  <a:pt x="2716" y="883"/>
                  <a:pt x="2718" y="882"/>
                </a:cubicBezTo>
                <a:cubicBezTo>
                  <a:pt x="2721" y="880"/>
                  <a:pt x="2717" y="876"/>
                  <a:pt x="2716" y="877"/>
                </a:cubicBezTo>
                <a:cubicBezTo>
                  <a:pt x="2714" y="879"/>
                  <a:pt x="2712" y="883"/>
                  <a:pt x="2709" y="885"/>
                </a:cubicBezTo>
                <a:cubicBezTo>
                  <a:pt x="2708" y="886"/>
                  <a:pt x="2706" y="887"/>
                  <a:pt x="2706" y="887"/>
                </a:cubicBezTo>
                <a:cubicBezTo>
                  <a:pt x="2703" y="887"/>
                  <a:pt x="2700" y="885"/>
                  <a:pt x="2695" y="887"/>
                </a:cubicBezTo>
                <a:cubicBezTo>
                  <a:pt x="2692" y="885"/>
                  <a:pt x="2690" y="885"/>
                  <a:pt x="2687" y="885"/>
                </a:cubicBezTo>
                <a:cubicBezTo>
                  <a:pt x="2685" y="885"/>
                  <a:pt x="2683" y="884"/>
                  <a:pt x="2682" y="884"/>
                </a:cubicBezTo>
                <a:cubicBezTo>
                  <a:pt x="2681" y="884"/>
                  <a:pt x="2681" y="882"/>
                  <a:pt x="2680" y="882"/>
                </a:cubicBezTo>
                <a:cubicBezTo>
                  <a:pt x="2679" y="882"/>
                  <a:pt x="2678" y="882"/>
                  <a:pt x="2677" y="882"/>
                </a:cubicBezTo>
                <a:cubicBezTo>
                  <a:pt x="2676" y="881"/>
                  <a:pt x="2675" y="881"/>
                  <a:pt x="2674" y="881"/>
                </a:cubicBezTo>
                <a:cubicBezTo>
                  <a:pt x="2673" y="882"/>
                  <a:pt x="2672" y="882"/>
                  <a:pt x="2673" y="884"/>
                </a:cubicBezTo>
                <a:cubicBezTo>
                  <a:pt x="2673" y="884"/>
                  <a:pt x="2673" y="884"/>
                  <a:pt x="2673" y="884"/>
                </a:cubicBezTo>
                <a:cubicBezTo>
                  <a:pt x="2671" y="885"/>
                  <a:pt x="2671" y="887"/>
                  <a:pt x="2671" y="888"/>
                </a:cubicBezTo>
                <a:cubicBezTo>
                  <a:pt x="2671" y="887"/>
                  <a:pt x="2669" y="885"/>
                  <a:pt x="2669" y="885"/>
                </a:cubicBezTo>
                <a:cubicBezTo>
                  <a:pt x="2668" y="885"/>
                  <a:pt x="2666" y="887"/>
                  <a:pt x="2666" y="887"/>
                </a:cubicBezTo>
                <a:cubicBezTo>
                  <a:pt x="2665" y="891"/>
                  <a:pt x="2665" y="891"/>
                  <a:pt x="2665" y="891"/>
                </a:cubicBezTo>
                <a:cubicBezTo>
                  <a:pt x="2664" y="892"/>
                  <a:pt x="2662" y="893"/>
                  <a:pt x="2662" y="896"/>
                </a:cubicBezTo>
                <a:cubicBezTo>
                  <a:pt x="2663" y="899"/>
                  <a:pt x="2661" y="900"/>
                  <a:pt x="2661" y="901"/>
                </a:cubicBezTo>
                <a:cubicBezTo>
                  <a:pt x="2662" y="902"/>
                  <a:pt x="2662" y="903"/>
                  <a:pt x="2662" y="904"/>
                </a:cubicBezTo>
                <a:cubicBezTo>
                  <a:pt x="2662" y="904"/>
                  <a:pt x="2660" y="906"/>
                  <a:pt x="2660" y="906"/>
                </a:cubicBezTo>
                <a:cubicBezTo>
                  <a:pt x="2658" y="913"/>
                  <a:pt x="2658" y="913"/>
                  <a:pt x="2658" y="913"/>
                </a:cubicBezTo>
                <a:cubicBezTo>
                  <a:pt x="2657" y="915"/>
                  <a:pt x="2656" y="915"/>
                  <a:pt x="2657" y="917"/>
                </a:cubicBezTo>
                <a:cubicBezTo>
                  <a:pt x="2657" y="918"/>
                  <a:pt x="2657" y="918"/>
                  <a:pt x="2657" y="919"/>
                </a:cubicBezTo>
                <a:cubicBezTo>
                  <a:pt x="2656" y="919"/>
                  <a:pt x="2654" y="923"/>
                  <a:pt x="2655" y="924"/>
                </a:cubicBezTo>
                <a:cubicBezTo>
                  <a:pt x="2655" y="925"/>
                  <a:pt x="2655" y="927"/>
                  <a:pt x="2653" y="927"/>
                </a:cubicBezTo>
                <a:cubicBezTo>
                  <a:pt x="2651" y="927"/>
                  <a:pt x="2651" y="929"/>
                  <a:pt x="2651" y="931"/>
                </a:cubicBezTo>
                <a:cubicBezTo>
                  <a:pt x="2651" y="932"/>
                  <a:pt x="2654" y="930"/>
                  <a:pt x="2653" y="932"/>
                </a:cubicBezTo>
                <a:cubicBezTo>
                  <a:pt x="2652" y="935"/>
                  <a:pt x="2651" y="934"/>
                  <a:pt x="2651" y="935"/>
                </a:cubicBezTo>
                <a:cubicBezTo>
                  <a:pt x="2651" y="938"/>
                  <a:pt x="2651" y="938"/>
                  <a:pt x="2655" y="938"/>
                </a:cubicBezTo>
                <a:cubicBezTo>
                  <a:pt x="2657" y="938"/>
                  <a:pt x="2658" y="937"/>
                  <a:pt x="2658" y="939"/>
                </a:cubicBezTo>
                <a:cubicBezTo>
                  <a:pt x="2659" y="942"/>
                  <a:pt x="2658" y="943"/>
                  <a:pt x="2659" y="946"/>
                </a:cubicBezTo>
                <a:cubicBezTo>
                  <a:pt x="2661" y="949"/>
                  <a:pt x="2658" y="949"/>
                  <a:pt x="2657" y="957"/>
                </a:cubicBezTo>
                <a:cubicBezTo>
                  <a:pt x="2657" y="957"/>
                  <a:pt x="2657" y="959"/>
                  <a:pt x="2656" y="960"/>
                </a:cubicBezTo>
                <a:cubicBezTo>
                  <a:pt x="2654" y="963"/>
                  <a:pt x="2659" y="961"/>
                  <a:pt x="2660" y="962"/>
                </a:cubicBezTo>
                <a:cubicBezTo>
                  <a:pt x="2661" y="964"/>
                  <a:pt x="2665" y="961"/>
                  <a:pt x="2668" y="961"/>
                </a:cubicBezTo>
                <a:cubicBezTo>
                  <a:pt x="2669" y="961"/>
                  <a:pt x="2668" y="958"/>
                  <a:pt x="2668" y="959"/>
                </a:cubicBezTo>
                <a:cubicBezTo>
                  <a:pt x="2668" y="959"/>
                  <a:pt x="2668" y="959"/>
                  <a:pt x="2668" y="959"/>
                </a:cubicBezTo>
                <a:cubicBezTo>
                  <a:pt x="2664" y="953"/>
                  <a:pt x="2664" y="954"/>
                  <a:pt x="2667" y="953"/>
                </a:cubicBezTo>
                <a:cubicBezTo>
                  <a:pt x="2671" y="951"/>
                  <a:pt x="2667" y="950"/>
                  <a:pt x="2667" y="944"/>
                </a:cubicBezTo>
                <a:cubicBezTo>
                  <a:pt x="2668" y="941"/>
                  <a:pt x="2667" y="939"/>
                  <a:pt x="2667" y="937"/>
                </a:cubicBezTo>
                <a:cubicBezTo>
                  <a:pt x="2667" y="935"/>
                  <a:pt x="2666" y="933"/>
                  <a:pt x="2664" y="932"/>
                </a:cubicBezTo>
                <a:cubicBezTo>
                  <a:pt x="2669" y="931"/>
                  <a:pt x="2671" y="929"/>
                  <a:pt x="2672" y="929"/>
                </a:cubicBezTo>
                <a:cubicBezTo>
                  <a:pt x="2673" y="929"/>
                  <a:pt x="2675" y="929"/>
                  <a:pt x="2675" y="930"/>
                </a:cubicBezTo>
                <a:cubicBezTo>
                  <a:pt x="2675" y="930"/>
                  <a:pt x="2674" y="932"/>
                  <a:pt x="2674" y="933"/>
                </a:cubicBezTo>
                <a:cubicBezTo>
                  <a:pt x="2673" y="938"/>
                  <a:pt x="2670" y="935"/>
                  <a:pt x="2670" y="937"/>
                </a:cubicBezTo>
                <a:cubicBezTo>
                  <a:pt x="2670" y="938"/>
                  <a:pt x="2678" y="945"/>
                  <a:pt x="2678" y="945"/>
                </a:cubicBezTo>
                <a:cubicBezTo>
                  <a:pt x="2680" y="945"/>
                  <a:pt x="2679" y="946"/>
                  <a:pt x="2678" y="946"/>
                </a:cubicBezTo>
                <a:cubicBezTo>
                  <a:pt x="2677" y="947"/>
                  <a:pt x="2678" y="951"/>
                  <a:pt x="2677" y="952"/>
                </a:cubicBezTo>
                <a:cubicBezTo>
                  <a:pt x="2677" y="955"/>
                  <a:pt x="2682" y="956"/>
                  <a:pt x="2683" y="955"/>
                </a:cubicBezTo>
                <a:cubicBezTo>
                  <a:pt x="2684" y="955"/>
                  <a:pt x="2685" y="953"/>
                  <a:pt x="2683" y="951"/>
                </a:cubicBezTo>
                <a:cubicBezTo>
                  <a:pt x="2683" y="951"/>
                  <a:pt x="2683" y="950"/>
                  <a:pt x="2683" y="950"/>
                </a:cubicBezTo>
                <a:cubicBezTo>
                  <a:pt x="2684" y="950"/>
                  <a:pt x="2687" y="950"/>
                  <a:pt x="2688" y="950"/>
                </a:cubicBezTo>
                <a:close/>
                <a:moveTo>
                  <a:pt x="2653" y="978"/>
                </a:moveTo>
                <a:cubicBezTo>
                  <a:pt x="2654" y="979"/>
                  <a:pt x="2654" y="976"/>
                  <a:pt x="2654" y="975"/>
                </a:cubicBezTo>
                <a:cubicBezTo>
                  <a:pt x="2654" y="972"/>
                  <a:pt x="2647" y="974"/>
                  <a:pt x="2653" y="978"/>
                </a:cubicBezTo>
                <a:close/>
                <a:moveTo>
                  <a:pt x="2680" y="981"/>
                </a:moveTo>
                <a:cubicBezTo>
                  <a:pt x="2680" y="980"/>
                  <a:pt x="2679" y="979"/>
                  <a:pt x="2679" y="980"/>
                </a:cubicBezTo>
                <a:cubicBezTo>
                  <a:pt x="2677" y="982"/>
                  <a:pt x="2678" y="983"/>
                  <a:pt x="2681" y="985"/>
                </a:cubicBezTo>
                <a:cubicBezTo>
                  <a:pt x="2681" y="985"/>
                  <a:pt x="2685" y="984"/>
                  <a:pt x="2680" y="981"/>
                </a:cubicBezTo>
                <a:close/>
                <a:moveTo>
                  <a:pt x="2676" y="974"/>
                </a:moveTo>
                <a:cubicBezTo>
                  <a:pt x="2676" y="974"/>
                  <a:pt x="2677" y="972"/>
                  <a:pt x="2676" y="972"/>
                </a:cubicBezTo>
                <a:cubicBezTo>
                  <a:pt x="2675" y="972"/>
                  <a:pt x="2673" y="973"/>
                  <a:pt x="2673" y="975"/>
                </a:cubicBezTo>
                <a:cubicBezTo>
                  <a:pt x="2673" y="976"/>
                  <a:pt x="2673" y="977"/>
                  <a:pt x="2673" y="978"/>
                </a:cubicBezTo>
                <a:cubicBezTo>
                  <a:pt x="2673" y="979"/>
                  <a:pt x="2678" y="979"/>
                  <a:pt x="2676" y="976"/>
                </a:cubicBezTo>
                <a:cubicBezTo>
                  <a:pt x="2676" y="974"/>
                  <a:pt x="2676" y="974"/>
                  <a:pt x="2676" y="974"/>
                </a:cubicBezTo>
                <a:close/>
                <a:moveTo>
                  <a:pt x="2717" y="867"/>
                </a:moveTo>
                <a:cubicBezTo>
                  <a:pt x="2718" y="868"/>
                  <a:pt x="2719" y="869"/>
                  <a:pt x="2719" y="867"/>
                </a:cubicBezTo>
                <a:cubicBezTo>
                  <a:pt x="2719" y="866"/>
                  <a:pt x="2717" y="865"/>
                  <a:pt x="2717" y="867"/>
                </a:cubicBezTo>
                <a:cubicBezTo>
                  <a:pt x="2717" y="867"/>
                  <a:pt x="2717" y="867"/>
                  <a:pt x="2717" y="867"/>
                </a:cubicBezTo>
                <a:close/>
                <a:moveTo>
                  <a:pt x="2718" y="854"/>
                </a:moveTo>
                <a:cubicBezTo>
                  <a:pt x="2717" y="854"/>
                  <a:pt x="2720" y="860"/>
                  <a:pt x="2721" y="860"/>
                </a:cubicBezTo>
                <a:cubicBezTo>
                  <a:pt x="2721" y="860"/>
                  <a:pt x="2721" y="860"/>
                  <a:pt x="2721" y="860"/>
                </a:cubicBezTo>
                <a:cubicBezTo>
                  <a:pt x="2721" y="854"/>
                  <a:pt x="2722" y="853"/>
                  <a:pt x="2718" y="854"/>
                </a:cubicBezTo>
                <a:close/>
                <a:moveTo>
                  <a:pt x="2652" y="969"/>
                </a:moveTo>
                <a:cubicBezTo>
                  <a:pt x="2652" y="969"/>
                  <a:pt x="2654" y="969"/>
                  <a:pt x="2654" y="968"/>
                </a:cubicBezTo>
                <a:cubicBezTo>
                  <a:pt x="2652" y="963"/>
                  <a:pt x="2649" y="969"/>
                  <a:pt x="2652" y="969"/>
                </a:cubicBezTo>
                <a:close/>
                <a:moveTo>
                  <a:pt x="2718" y="872"/>
                </a:moveTo>
                <a:cubicBezTo>
                  <a:pt x="2719" y="874"/>
                  <a:pt x="2721" y="871"/>
                  <a:pt x="2719" y="870"/>
                </a:cubicBezTo>
                <a:cubicBezTo>
                  <a:pt x="2718" y="868"/>
                  <a:pt x="2715" y="870"/>
                  <a:pt x="2718" y="872"/>
                </a:cubicBezTo>
                <a:close/>
                <a:moveTo>
                  <a:pt x="2654" y="997"/>
                </a:moveTo>
                <a:cubicBezTo>
                  <a:pt x="2654" y="998"/>
                  <a:pt x="2656" y="1000"/>
                  <a:pt x="2656" y="997"/>
                </a:cubicBezTo>
                <a:cubicBezTo>
                  <a:pt x="2657" y="997"/>
                  <a:pt x="2657" y="995"/>
                  <a:pt x="2656" y="994"/>
                </a:cubicBezTo>
                <a:cubicBezTo>
                  <a:pt x="2655" y="994"/>
                  <a:pt x="2653" y="995"/>
                  <a:pt x="2654" y="997"/>
                </a:cubicBezTo>
                <a:cubicBezTo>
                  <a:pt x="2654" y="997"/>
                  <a:pt x="2654" y="997"/>
                  <a:pt x="2654" y="997"/>
                </a:cubicBezTo>
                <a:close/>
                <a:moveTo>
                  <a:pt x="2655" y="998"/>
                </a:moveTo>
                <a:cubicBezTo>
                  <a:pt x="2655" y="998"/>
                  <a:pt x="2655" y="998"/>
                  <a:pt x="2655" y="998"/>
                </a:cubicBezTo>
                <a:cubicBezTo>
                  <a:pt x="2655" y="998"/>
                  <a:pt x="2655" y="998"/>
                  <a:pt x="2655" y="998"/>
                </a:cubicBezTo>
                <a:cubicBezTo>
                  <a:pt x="2655" y="998"/>
                  <a:pt x="2655" y="998"/>
                  <a:pt x="2655" y="998"/>
                </a:cubicBezTo>
                <a:close/>
                <a:moveTo>
                  <a:pt x="2650" y="881"/>
                </a:moveTo>
                <a:cubicBezTo>
                  <a:pt x="2651" y="881"/>
                  <a:pt x="2655" y="879"/>
                  <a:pt x="2650" y="877"/>
                </a:cubicBezTo>
                <a:cubicBezTo>
                  <a:pt x="2649" y="877"/>
                  <a:pt x="2647" y="880"/>
                  <a:pt x="2648" y="880"/>
                </a:cubicBezTo>
                <a:cubicBezTo>
                  <a:pt x="2648" y="880"/>
                  <a:pt x="2649" y="881"/>
                  <a:pt x="2650" y="881"/>
                </a:cubicBezTo>
                <a:close/>
                <a:moveTo>
                  <a:pt x="2645" y="872"/>
                </a:moveTo>
                <a:cubicBezTo>
                  <a:pt x="2649" y="876"/>
                  <a:pt x="2649" y="872"/>
                  <a:pt x="2649" y="872"/>
                </a:cubicBezTo>
                <a:cubicBezTo>
                  <a:pt x="2647" y="869"/>
                  <a:pt x="2648" y="870"/>
                  <a:pt x="2646" y="868"/>
                </a:cubicBezTo>
                <a:cubicBezTo>
                  <a:pt x="2644" y="866"/>
                  <a:pt x="2645" y="869"/>
                  <a:pt x="2645" y="869"/>
                </a:cubicBezTo>
                <a:cubicBezTo>
                  <a:pt x="2645" y="869"/>
                  <a:pt x="2644" y="872"/>
                  <a:pt x="2645" y="872"/>
                </a:cubicBezTo>
                <a:close/>
                <a:moveTo>
                  <a:pt x="2774" y="902"/>
                </a:moveTo>
                <a:cubicBezTo>
                  <a:pt x="2775" y="902"/>
                  <a:pt x="2775" y="901"/>
                  <a:pt x="2775" y="901"/>
                </a:cubicBezTo>
                <a:cubicBezTo>
                  <a:pt x="2776" y="902"/>
                  <a:pt x="2779" y="902"/>
                  <a:pt x="2779" y="901"/>
                </a:cubicBezTo>
                <a:cubicBezTo>
                  <a:pt x="2781" y="901"/>
                  <a:pt x="2779" y="900"/>
                  <a:pt x="2779" y="900"/>
                </a:cubicBezTo>
                <a:cubicBezTo>
                  <a:pt x="2778" y="898"/>
                  <a:pt x="2777" y="898"/>
                  <a:pt x="2777" y="898"/>
                </a:cubicBezTo>
                <a:cubicBezTo>
                  <a:pt x="2776" y="898"/>
                  <a:pt x="2769" y="897"/>
                  <a:pt x="2774" y="900"/>
                </a:cubicBezTo>
                <a:cubicBezTo>
                  <a:pt x="2772" y="900"/>
                  <a:pt x="2772" y="900"/>
                  <a:pt x="2772" y="899"/>
                </a:cubicBezTo>
                <a:cubicBezTo>
                  <a:pt x="2772" y="897"/>
                  <a:pt x="2771" y="898"/>
                  <a:pt x="2768" y="898"/>
                </a:cubicBezTo>
                <a:cubicBezTo>
                  <a:pt x="2764" y="898"/>
                  <a:pt x="2769" y="906"/>
                  <a:pt x="2774" y="902"/>
                </a:cubicBezTo>
                <a:close/>
                <a:moveTo>
                  <a:pt x="2764" y="913"/>
                </a:moveTo>
                <a:cubicBezTo>
                  <a:pt x="2765" y="913"/>
                  <a:pt x="2766" y="912"/>
                  <a:pt x="2766" y="911"/>
                </a:cubicBezTo>
                <a:cubicBezTo>
                  <a:pt x="2766" y="911"/>
                  <a:pt x="2765" y="911"/>
                  <a:pt x="2763" y="911"/>
                </a:cubicBezTo>
                <a:cubicBezTo>
                  <a:pt x="2762" y="910"/>
                  <a:pt x="2762" y="911"/>
                  <a:pt x="2762" y="911"/>
                </a:cubicBezTo>
                <a:cubicBezTo>
                  <a:pt x="2760" y="912"/>
                  <a:pt x="2763" y="913"/>
                  <a:pt x="2764" y="913"/>
                </a:cubicBezTo>
                <a:close/>
                <a:moveTo>
                  <a:pt x="2753" y="897"/>
                </a:moveTo>
                <a:cubicBezTo>
                  <a:pt x="2757" y="896"/>
                  <a:pt x="2757" y="896"/>
                  <a:pt x="2757" y="896"/>
                </a:cubicBezTo>
                <a:cubicBezTo>
                  <a:pt x="2759" y="896"/>
                  <a:pt x="2755" y="892"/>
                  <a:pt x="2753" y="894"/>
                </a:cubicBezTo>
                <a:cubicBezTo>
                  <a:pt x="2753" y="894"/>
                  <a:pt x="2752" y="897"/>
                  <a:pt x="2753" y="897"/>
                </a:cubicBezTo>
                <a:close/>
                <a:moveTo>
                  <a:pt x="2759" y="902"/>
                </a:moveTo>
                <a:cubicBezTo>
                  <a:pt x="2759" y="902"/>
                  <a:pt x="2762" y="901"/>
                  <a:pt x="2762" y="901"/>
                </a:cubicBezTo>
                <a:cubicBezTo>
                  <a:pt x="2762" y="901"/>
                  <a:pt x="2758" y="898"/>
                  <a:pt x="2758" y="898"/>
                </a:cubicBezTo>
                <a:cubicBezTo>
                  <a:pt x="2756" y="898"/>
                  <a:pt x="2758" y="902"/>
                  <a:pt x="2759" y="902"/>
                </a:cubicBezTo>
                <a:close/>
                <a:moveTo>
                  <a:pt x="2811" y="977"/>
                </a:moveTo>
                <a:cubicBezTo>
                  <a:pt x="2812" y="977"/>
                  <a:pt x="2814" y="975"/>
                  <a:pt x="2814" y="974"/>
                </a:cubicBezTo>
                <a:cubicBezTo>
                  <a:pt x="2814" y="972"/>
                  <a:pt x="2810" y="974"/>
                  <a:pt x="2811" y="975"/>
                </a:cubicBezTo>
                <a:cubicBezTo>
                  <a:pt x="2809" y="974"/>
                  <a:pt x="2808" y="978"/>
                  <a:pt x="2809" y="978"/>
                </a:cubicBezTo>
                <a:cubicBezTo>
                  <a:pt x="2810" y="979"/>
                  <a:pt x="2811" y="977"/>
                  <a:pt x="2811" y="977"/>
                </a:cubicBezTo>
                <a:cubicBezTo>
                  <a:pt x="2811" y="977"/>
                  <a:pt x="2811" y="977"/>
                  <a:pt x="2811" y="977"/>
                </a:cubicBezTo>
                <a:close/>
                <a:moveTo>
                  <a:pt x="2736" y="893"/>
                </a:moveTo>
                <a:cubicBezTo>
                  <a:pt x="2736" y="894"/>
                  <a:pt x="2737" y="895"/>
                  <a:pt x="2737" y="896"/>
                </a:cubicBezTo>
                <a:cubicBezTo>
                  <a:pt x="2737" y="897"/>
                  <a:pt x="2739" y="896"/>
                  <a:pt x="2739" y="896"/>
                </a:cubicBezTo>
                <a:cubicBezTo>
                  <a:pt x="2741" y="896"/>
                  <a:pt x="2740" y="893"/>
                  <a:pt x="2739" y="893"/>
                </a:cubicBezTo>
                <a:cubicBezTo>
                  <a:pt x="2739" y="893"/>
                  <a:pt x="2737" y="893"/>
                  <a:pt x="2736" y="893"/>
                </a:cubicBezTo>
                <a:close/>
                <a:moveTo>
                  <a:pt x="2736" y="902"/>
                </a:moveTo>
                <a:cubicBezTo>
                  <a:pt x="2736" y="903"/>
                  <a:pt x="2737" y="903"/>
                  <a:pt x="2737" y="905"/>
                </a:cubicBezTo>
                <a:cubicBezTo>
                  <a:pt x="2738" y="907"/>
                  <a:pt x="2742" y="911"/>
                  <a:pt x="2742" y="907"/>
                </a:cubicBezTo>
                <a:cubicBezTo>
                  <a:pt x="2742" y="905"/>
                  <a:pt x="2741" y="903"/>
                  <a:pt x="2741" y="902"/>
                </a:cubicBezTo>
                <a:cubicBezTo>
                  <a:pt x="2741" y="901"/>
                  <a:pt x="2738" y="901"/>
                  <a:pt x="2737" y="901"/>
                </a:cubicBezTo>
                <a:cubicBezTo>
                  <a:pt x="2736" y="901"/>
                  <a:pt x="2736" y="902"/>
                  <a:pt x="2736" y="902"/>
                </a:cubicBezTo>
                <a:close/>
                <a:moveTo>
                  <a:pt x="2748" y="873"/>
                </a:moveTo>
                <a:cubicBezTo>
                  <a:pt x="2749" y="874"/>
                  <a:pt x="2749" y="874"/>
                  <a:pt x="2750" y="873"/>
                </a:cubicBezTo>
                <a:cubicBezTo>
                  <a:pt x="2752" y="872"/>
                  <a:pt x="2752" y="871"/>
                  <a:pt x="2751" y="868"/>
                </a:cubicBezTo>
                <a:cubicBezTo>
                  <a:pt x="2750" y="865"/>
                  <a:pt x="2751" y="867"/>
                  <a:pt x="2747" y="869"/>
                </a:cubicBezTo>
                <a:cubicBezTo>
                  <a:pt x="2745" y="870"/>
                  <a:pt x="2748" y="873"/>
                  <a:pt x="2748" y="873"/>
                </a:cubicBezTo>
                <a:close/>
                <a:moveTo>
                  <a:pt x="2701" y="993"/>
                </a:moveTo>
                <a:cubicBezTo>
                  <a:pt x="2700" y="992"/>
                  <a:pt x="2696" y="993"/>
                  <a:pt x="2694" y="993"/>
                </a:cubicBezTo>
                <a:cubicBezTo>
                  <a:pt x="2694" y="993"/>
                  <a:pt x="2695" y="993"/>
                  <a:pt x="2693" y="993"/>
                </a:cubicBezTo>
                <a:cubicBezTo>
                  <a:pt x="2689" y="992"/>
                  <a:pt x="2693" y="995"/>
                  <a:pt x="2693" y="996"/>
                </a:cubicBezTo>
                <a:cubicBezTo>
                  <a:pt x="2693" y="997"/>
                  <a:pt x="2698" y="999"/>
                  <a:pt x="2697" y="996"/>
                </a:cubicBezTo>
                <a:cubicBezTo>
                  <a:pt x="2698" y="995"/>
                  <a:pt x="2701" y="993"/>
                  <a:pt x="2701" y="993"/>
                </a:cubicBezTo>
                <a:close/>
                <a:moveTo>
                  <a:pt x="2696" y="997"/>
                </a:moveTo>
                <a:cubicBezTo>
                  <a:pt x="2696" y="997"/>
                  <a:pt x="2696" y="997"/>
                  <a:pt x="2696" y="997"/>
                </a:cubicBezTo>
                <a:cubicBezTo>
                  <a:pt x="2696" y="997"/>
                  <a:pt x="2696" y="997"/>
                  <a:pt x="2696" y="997"/>
                </a:cubicBezTo>
                <a:cubicBezTo>
                  <a:pt x="2696" y="997"/>
                  <a:pt x="2696" y="997"/>
                  <a:pt x="2696" y="997"/>
                </a:cubicBezTo>
                <a:close/>
                <a:moveTo>
                  <a:pt x="2726" y="921"/>
                </a:moveTo>
                <a:cubicBezTo>
                  <a:pt x="2729" y="921"/>
                  <a:pt x="2735" y="918"/>
                  <a:pt x="2723" y="918"/>
                </a:cubicBezTo>
                <a:cubicBezTo>
                  <a:pt x="2719" y="918"/>
                  <a:pt x="2720" y="919"/>
                  <a:pt x="2718" y="917"/>
                </a:cubicBezTo>
                <a:cubicBezTo>
                  <a:pt x="2717" y="916"/>
                  <a:pt x="2716" y="917"/>
                  <a:pt x="2715" y="917"/>
                </a:cubicBezTo>
                <a:cubicBezTo>
                  <a:pt x="2713" y="916"/>
                  <a:pt x="2712" y="917"/>
                  <a:pt x="2711" y="917"/>
                </a:cubicBezTo>
                <a:cubicBezTo>
                  <a:pt x="2710" y="917"/>
                  <a:pt x="2707" y="918"/>
                  <a:pt x="2707" y="919"/>
                </a:cubicBezTo>
                <a:cubicBezTo>
                  <a:pt x="2708" y="923"/>
                  <a:pt x="2708" y="922"/>
                  <a:pt x="2711" y="922"/>
                </a:cubicBezTo>
                <a:cubicBezTo>
                  <a:pt x="2713" y="922"/>
                  <a:pt x="2713" y="919"/>
                  <a:pt x="2719" y="921"/>
                </a:cubicBezTo>
                <a:cubicBezTo>
                  <a:pt x="2721" y="921"/>
                  <a:pt x="2721" y="921"/>
                  <a:pt x="2722" y="921"/>
                </a:cubicBezTo>
                <a:cubicBezTo>
                  <a:pt x="2720" y="922"/>
                  <a:pt x="2725" y="926"/>
                  <a:pt x="2725" y="926"/>
                </a:cubicBezTo>
                <a:cubicBezTo>
                  <a:pt x="2725" y="925"/>
                  <a:pt x="2725" y="924"/>
                  <a:pt x="2725" y="923"/>
                </a:cubicBezTo>
                <a:cubicBezTo>
                  <a:pt x="2725" y="922"/>
                  <a:pt x="2723" y="921"/>
                  <a:pt x="2723" y="921"/>
                </a:cubicBezTo>
                <a:cubicBezTo>
                  <a:pt x="2726" y="921"/>
                  <a:pt x="2726" y="921"/>
                  <a:pt x="2726" y="921"/>
                </a:cubicBezTo>
                <a:close/>
                <a:moveTo>
                  <a:pt x="2720" y="989"/>
                </a:moveTo>
                <a:cubicBezTo>
                  <a:pt x="2720" y="989"/>
                  <a:pt x="2720" y="989"/>
                  <a:pt x="2720" y="989"/>
                </a:cubicBezTo>
                <a:cubicBezTo>
                  <a:pt x="2724" y="990"/>
                  <a:pt x="2727" y="991"/>
                  <a:pt x="2730" y="988"/>
                </a:cubicBezTo>
                <a:cubicBezTo>
                  <a:pt x="2732" y="987"/>
                  <a:pt x="2730" y="985"/>
                  <a:pt x="2729" y="985"/>
                </a:cubicBezTo>
                <a:cubicBezTo>
                  <a:pt x="2726" y="986"/>
                  <a:pt x="2726" y="986"/>
                  <a:pt x="2723" y="986"/>
                </a:cubicBezTo>
                <a:cubicBezTo>
                  <a:pt x="2721" y="986"/>
                  <a:pt x="2720" y="988"/>
                  <a:pt x="2720" y="989"/>
                </a:cubicBezTo>
                <a:close/>
                <a:moveTo>
                  <a:pt x="2687" y="962"/>
                </a:moveTo>
                <a:cubicBezTo>
                  <a:pt x="2687" y="964"/>
                  <a:pt x="2691" y="965"/>
                  <a:pt x="2692" y="961"/>
                </a:cubicBezTo>
                <a:cubicBezTo>
                  <a:pt x="2692" y="961"/>
                  <a:pt x="2692" y="961"/>
                  <a:pt x="2692" y="961"/>
                </a:cubicBezTo>
                <a:cubicBezTo>
                  <a:pt x="2694" y="960"/>
                  <a:pt x="2695" y="961"/>
                  <a:pt x="2695" y="958"/>
                </a:cubicBezTo>
                <a:cubicBezTo>
                  <a:pt x="2695" y="957"/>
                  <a:pt x="2693" y="958"/>
                  <a:pt x="2693" y="957"/>
                </a:cubicBezTo>
                <a:cubicBezTo>
                  <a:pt x="2692" y="957"/>
                  <a:pt x="2692" y="955"/>
                  <a:pt x="2693" y="954"/>
                </a:cubicBezTo>
                <a:cubicBezTo>
                  <a:pt x="2693" y="953"/>
                  <a:pt x="2696" y="954"/>
                  <a:pt x="2695" y="950"/>
                </a:cubicBezTo>
                <a:cubicBezTo>
                  <a:pt x="2695" y="949"/>
                  <a:pt x="2695" y="949"/>
                  <a:pt x="2693" y="949"/>
                </a:cubicBezTo>
                <a:cubicBezTo>
                  <a:pt x="2691" y="949"/>
                  <a:pt x="2691" y="955"/>
                  <a:pt x="2691" y="956"/>
                </a:cubicBezTo>
                <a:cubicBezTo>
                  <a:pt x="2691" y="957"/>
                  <a:pt x="2690" y="958"/>
                  <a:pt x="2689" y="959"/>
                </a:cubicBezTo>
                <a:cubicBezTo>
                  <a:pt x="2689" y="957"/>
                  <a:pt x="2689" y="959"/>
                  <a:pt x="2690" y="957"/>
                </a:cubicBezTo>
                <a:cubicBezTo>
                  <a:pt x="2691" y="957"/>
                  <a:pt x="2691" y="954"/>
                  <a:pt x="2691" y="953"/>
                </a:cubicBezTo>
                <a:cubicBezTo>
                  <a:pt x="2691" y="951"/>
                  <a:pt x="2690" y="951"/>
                  <a:pt x="2689" y="951"/>
                </a:cubicBezTo>
                <a:cubicBezTo>
                  <a:pt x="2686" y="953"/>
                  <a:pt x="2685" y="954"/>
                  <a:pt x="2687" y="955"/>
                </a:cubicBezTo>
                <a:cubicBezTo>
                  <a:pt x="2686" y="956"/>
                  <a:pt x="2685" y="957"/>
                  <a:pt x="2685" y="958"/>
                </a:cubicBezTo>
                <a:cubicBezTo>
                  <a:pt x="2685" y="961"/>
                  <a:pt x="2687" y="960"/>
                  <a:pt x="2688" y="961"/>
                </a:cubicBezTo>
                <a:cubicBezTo>
                  <a:pt x="2687" y="961"/>
                  <a:pt x="2687" y="962"/>
                  <a:pt x="2687" y="962"/>
                </a:cubicBezTo>
                <a:close/>
                <a:moveTo>
                  <a:pt x="2738" y="890"/>
                </a:moveTo>
                <a:cubicBezTo>
                  <a:pt x="2738" y="891"/>
                  <a:pt x="2740" y="891"/>
                  <a:pt x="2740" y="888"/>
                </a:cubicBezTo>
                <a:cubicBezTo>
                  <a:pt x="2740" y="887"/>
                  <a:pt x="2740" y="887"/>
                  <a:pt x="2740" y="887"/>
                </a:cubicBezTo>
                <a:cubicBezTo>
                  <a:pt x="2744" y="885"/>
                  <a:pt x="2744" y="885"/>
                  <a:pt x="2744" y="885"/>
                </a:cubicBezTo>
                <a:cubicBezTo>
                  <a:pt x="2745" y="882"/>
                  <a:pt x="2746" y="880"/>
                  <a:pt x="2745" y="878"/>
                </a:cubicBezTo>
                <a:cubicBezTo>
                  <a:pt x="2745" y="878"/>
                  <a:pt x="2743" y="878"/>
                  <a:pt x="2745" y="875"/>
                </a:cubicBezTo>
                <a:cubicBezTo>
                  <a:pt x="2745" y="874"/>
                  <a:pt x="2744" y="870"/>
                  <a:pt x="2743" y="871"/>
                </a:cubicBezTo>
                <a:cubicBezTo>
                  <a:pt x="2742" y="874"/>
                  <a:pt x="2742" y="874"/>
                  <a:pt x="2742" y="874"/>
                </a:cubicBezTo>
                <a:cubicBezTo>
                  <a:pt x="2741" y="876"/>
                  <a:pt x="2741" y="879"/>
                  <a:pt x="2741" y="880"/>
                </a:cubicBezTo>
                <a:cubicBezTo>
                  <a:pt x="2739" y="884"/>
                  <a:pt x="2738" y="884"/>
                  <a:pt x="2739" y="886"/>
                </a:cubicBezTo>
                <a:cubicBezTo>
                  <a:pt x="2739" y="887"/>
                  <a:pt x="2739" y="887"/>
                  <a:pt x="2739" y="887"/>
                </a:cubicBezTo>
                <a:cubicBezTo>
                  <a:pt x="2738" y="887"/>
                  <a:pt x="2738" y="889"/>
                  <a:pt x="2738" y="890"/>
                </a:cubicBezTo>
                <a:close/>
                <a:moveTo>
                  <a:pt x="2763" y="920"/>
                </a:moveTo>
                <a:cubicBezTo>
                  <a:pt x="2764" y="922"/>
                  <a:pt x="2765" y="922"/>
                  <a:pt x="2770" y="922"/>
                </a:cubicBezTo>
                <a:cubicBezTo>
                  <a:pt x="2771" y="922"/>
                  <a:pt x="2772" y="919"/>
                  <a:pt x="2772" y="918"/>
                </a:cubicBezTo>
                <a:cubicBezTo>
                  <a:pt x="2772" y="917"/>
                  <a:pt x="2770" y="917"/>
                  <a:pt x="2769" y="918"/>
                </a:cubicBezTo>
                <a:cubicBezTo>
                  <a:pt x="2766" y="918"/>
                  <a:pt x="2765" y="919"/>
                  <a:pt x="2763" y="919"/>
                </a:cubicBezTo>
                <a:cubicBezTo>
                  <a:pt x="2762" y="919"/>
                  <a:pt x="2763" y="920"/>
                  <a:pt x="2763" y="920"/>
                </a:cubicBezTo>
                <a:close/>
                <a:moveTo>
                  <a:pt x="2765" y="895"/>
                </a:moveTo>
                <a:cubicBezTo>
                  <a:pt x="2765" y="896"/>
                  <a:pt x="2765" y="896"/>
                  <a:pt x="2766" y="896"/>
                </a:cubicBezTo>
                <a:cubicBezTo>
                  <a:pt x="2768" y="896"/>
                  <a:pt x="2768" y="892"/>
                  <a:pt x="2765" y="894"/>
                </a:cubicBezTo>
                <a:cubicBezTo>
                  <a:pt x="2764" y="895"/>
                  <a:pt x="2765" y="895"/>
                  <a:pt x="2765" y="895"/>
                </a:cubicBezTo>
                <a:close/>
                <a:moveTo>
                  <a:pt x="2730" y="851"/>
                </a:moveTo>
                <a:cubicBezTo>
                  <a:pt x="2730" y="853"/>
                  <a:pt x="2733" y="851"/>
                  <a:pt x="2733" y="850"/>
                </a:cubicBezTo>
                <a:cubicBezTo>
                  <a:pt x="2733" y="849"/>
                  <a:pt x="2732" y="846"/>
                  <a:pt x="2732" y="846"/>
                </a:cubicBezTo>
                <a:cubicBezTo>
                  <a:pt x="2732" y="845"/>
                  <a:pt x="2729" y="845"/>
                  <a:pt x="2730" y="846"/>
                </a:cubicBezTo>
                <a:cubicBezTo>
                  <a:pt x="2730" y="850"/>
                  <a:pt x="2730" y="848"/>
                  <a:pt x="2730" y="851"/>
                </a:cubicBezTo>
                <a:close/>
                <a:moveTo>
                  <a:pt x="2780" y="888"/>
                </a:moveTo>
                <a:cubicBezTo>
                  <a:pt x="2781" y="888"/>
                  <a:pt x="2782" y="884"/>
                  <a:pt x="2781" y="884"/>
                </a:cubicBezTo>
                <a:cubicBezTo>
                  <a:pt x="2781" y="884"/>
                  <a:pt x="2777" y="885"/>
                  <a:pt x="2778" y="886"/>
                </a:cubicBezTo>
                <a:cubicBezTo>
                  <a:pt x="2778" y="886"/>
                  <a:pt x="2780" y="888"/>
                  <a:pt x="2780" y="888"/>
                </a:cubicBezTo>
                <a:close/>
                <a:moveTo>
                  <a:pt x="2765" y="986"/>
                </a:moveTo>
                <a:cubicBezTo>
                  <a:pt x="2764" y="985"/>
                  <a:pt x="2762" y="986"/>
                  <a:pt x="2762" y="987"/>
                </a:cubicBezTo>
                <a:cubicBezTo>
                  <a:pt x="2763" y="988"/>
                  <a:pt x="2765" y="989"/>
                  <a:pt x="2765" y="987"/>
                </a:cubicBezTo>
                <a:cubicBezTo>
                  <a:pt x="2765" y="987"/>
                  <a:pt x="2765" y="986"/>
                  <a:pt x="2765" y="986"/>
                </a:cubicBezTo>
                <a:close/>
                <a:moveTo>
                  <a:pt x="2616" y="977"/>
                </a:moveTo>
                <a:cubicBezTo>
                  <a:pt x="2616" y="976"/>
                  <a:pt x="2616" y="975"/>
                  <a:pt x="2615" y="975"/>
                </a:cubicBezTo>
                <a:cubicBezTo>
                  <a:pt x="2614" y="975"/>
                  <a:pt x="2609" y="977"/>
                  <a:pt x="2612" y="978"/>
                </a:cubicBezTo>
                <a:cubicBezTo>
                  <a:pt x="2613" y="978"/>
                  <a:pt x="2613" y="979"/>
                  <a:pt x="2616" y="978"/>
                </a:cubicBezTo>
                <a:cubicBezTo>
                  <a:pt x="2617" y="978"/>
                  <a:pt x="2617" y="977"/>
                  <a:pt x="2616" y="977"/>
                </a:cubicBezTo>
                <a:close/>
                <a:moveTo>
                  <a:pt x="2620" y="977"/>
                </a:moveTo>
                <a:cubicBezTo>
                  <a:pt x="2619" y="977"/>
                  <a:pt x="2618" y="979"/>
                  <a:pt x="2620" y="979"/>
                </a:cubicBezTo>
                <a:cubicBezTo>
                  <a:pt x="2622" y="979"/>
                  <a:pt x="2622" y="977"/>
                  <a:pt x="2620" y="977"/>
                </a:cubicBezTo>
                <a:close/>
                <a:moveTo>
                  <a:pt x="2623" y="977"/>
                </a:moveTo>
                <a:cubicBezTo>
                  <a:pt x="2622" y="977"/>
                  <a:pt x="2624" y="979"/>
                  <a:pt x="2624" y="979"/>
                </a:cubicBezTo>
                <a:cubicBezTo>
                  <a:pt x="2625" y="979"/>
                  <a:pt x="2626" y="977"/>
                  <a:pt x="2623" y="977"/>
                </a:cubicBezTo>
                <a:close/>
                <a:moveTo>
                  <a:pt x="2589" y="981"/>
                </a:moveTo>
                <a:cubicBezTo>
                  <a:pt x="2589" y="982"/>
                  <a:pt x="2592" y="982"/>
                  <a:pt x="2592" y="981"/>
                </a:cubicBezTo>
                <a:cubicBezTo>
                  <a:pt x="2594" y="981"/>
                  <a:pt x="2596" y="982"/>
                  <a:pt x="2599" y="981"/>
                </a:cubicBezTo>
                <a:cubicBezTo>
                  <a:pt x="2601" y="980"/>
                  <a:pt x="2601" y="981"/>
                  <a:pt x="2603" y="978"/>
                </a:cubicBezTo>
                <a:cubicBezTo>
                  <a:pt x="2604" y="978"/>
                  <a:pt x="2604" y="978"/>
                  <a:pt x="2603" y="978"/>
                </a:cubicBezTo>
                <a:cubicBezTo>
                  <a:pt x="2601" y="977"/>
                  <a:pt x="2592" y="976"/>
                  <a:pt x="2590" y="977"/>
                </a:cubicBezTo>
                <a:cubicBezTo>
                  <a:pt x="2588" y="978"/>
                  <a:pt x="2587" y="978"/>
                  <a:pt x="2587" y="978"/>
                </a:cubicBezTo>
                <a:cubicBezTo>
                  <a:pt x="2588" y="980"/>
                  <a:pt x="2589" y="981"/>
                  <a:pt x="2589" y="981"/>
                </a:cubicBezTo>
                <a:close/>
                <a:moveTo>
                  <a:pt x="2702" y="923"/>
                </a:moveTo>
                <a:cubicBezTo>
                  <a:pt x="2702" y="923"/>
                  <a:pt x="2702" y="921"/>
                  <a:pt x="2701" y="921"/>
                </a:cubicBezTo>
                <a:cubicBezTo>
                  <a:pt x="2701" y="921"/>
                  <a:pt x="2698" y="923"/>
                  <a:pt x="2699" y="923"/>
                </a:cubicBezTo>
                <a:cubicBezTo>
                  <a:pt x="2700" y="924"/>
                  <a:pt x="2702" y="923"/>
                  <a:pt x="2702" y="923"/>
                </a:cubicBezTo>
                <a:close/>
                <a:moveTo>
                  <a:pt x="2609" y="978"/>
                </a:moveTo>
                <a:cubicBezTo>
                  <a:pt x="2609" y="978"/>
                  <a:pt x="2609" y="978"/>
                  <a:pt x="2608" y="980"/>
                </a:cubicBezTo>
                <a:cubicBezTo>
                  <a:pt x="2607" y="981"/>
                  <a:pt x="2612" y="982"/>
                  <a:pt x="2610" y="979"/>
                </a:cubicBezTo>
                <a:cubicBezTo>
                  <a:pt x="2610" y="979"/>
                  <a:pt x="2610" y="978"/>
                  <a:pt x="2609" y="978"/>
                </a:cubicBezTo>
                <a:close/>
                <a:moveTo>
                  <a:pt x="2636" y="925"/>
                </a:moveTo>
                <a:cubicBezTo>
                  <a:pt x="2637" y="925"/>
                  <a:pt x="2636" y="923"/>
                  <a:pt x="2636" y="923"/>
                </a:cubicBezTo>
                <a:cubicBezTo>
                  <a:pt x="2636" y="922"/>
                  <a:pt x="2634" y="922"/>
                  <a:pt x="2633" y="922"/>
                </a:cubicBezTo>
                <a:cubicBezTo>
                  <a:pt x="2631" y="927"/>
                  <a:pt x="2634" y="925"/>
                  <a:pt x="2636" y="925"/>
                </a:cubicBezTo>
                <a:close/>
                <a:moveTo>
                  <a:pt x="2645" y="980"/>
                </a:moveTo>
                <a:cubicBezTo>
                  <a:pt x="2646" y="980"/>
                  <a:pt x="2647" y="978"/>
                  <a:pt x="2645" y="978"/>
                </a:cubicBezTo>
                <a:cubicBezTo>
                  <a:pt x="2645" y="978"/>
                  <a:pt x="2642" y="978"/>
                  <a:pt x="2642" y="978"/>
                </a:cubicBezTo>
                <a:cubicBezTo>
                  <a:pt x="2642" y="979"/>
                  <a:pt x="2644" y="981"/>
                  <a:pt x="2645" y="980"/>
                </a:cubicBezTo>
                <a:close/>
                <a:moveTo>
                  <a:pt x="2830" y="917"/>
                </a:moveTo>
                <a:cubicBezTo>
                  <a:pt x="2829" y="917"/>
                  <a:pt x="2820" y="915"/>
                  <a:pt x="2820" y="917"/>
                </a:cubicBezTo>
                <a:cubicBezTo>
                  <a:pt x="2820" y="918"/>
                  <a:pt x="2822" y="919"/>
                  <a:pt x="2824" y="921"/>
                </a:cubicBezTo>
                <a:cubicBezTo>
                  <a:pt x="2826" y="922"/>
                  <a:pt x="2834" y="921"/>
                  <a:pt x="2834" y="920"/>
                </a:cubicBezTo>
                <a:cubicBezTo>
                  <a:pt x="2834" y="920"/>
                  <a:pt x="2834" y="919"/>
                  <a:pt x="2834" y="919"/>
                </a:cubicBezTo>
                <a:cubicBezTo>
                  <a:pt x="2834" y="918"/>
                  <a:pt x="2832" y="918"/>
                  <a:pt x="2830" y="917"/>
                </a:cubicBezTo>
                <a:close/>
                <a:moveTo>
                  <a:pt x="2394" y="816"/>
                </a:moveTo>
                <a:cubicBezTo>
                  <a:pt x="2395" y="820"/>
                  <a:pt x="2394" y="820"/>
                  <a:pt x="2397" y="819"/>
                </a:cubicBezTo>
                <a:cubicBezTo>
                  <a:pt x="2398" y="819"/>
                  <a:pt x="2398" y="816"/>
                  <a:pt x="2398" y="815"/>
                </a:cubicBezTo>
                <a:cubicBezTo>
                  <a:pt x="2395" y="813"/>
                  <a:pt x="2395" y="813"/>
                  <a:pt x="2395" y="813"/>
                </a:cubicBezTo>
                <a:cubicBezTo>
                  <a:pt x="2398" y="813"/>
                  <a:pt x="2394" y="811"/>
                  <a:pt x="2394" y="811"/>
                </a:cubicBezTo>
                <a:cubicBezTo>
                  <a:pt x="2392" y="812"/>
                  <a:pt x="2392" y="812"/>
                  <a:pt x="2394" y="816"/>
                </a:cubicBezTo>
                <a:close/>
                <a:moveTo>
                  <a:pt x="2703" y="996"/>
                </a:moveTo>
                <a:cubicBezTo>
                  <a:pt x="2704" y="996"/>
                  <a:pt x="2704" y="996"/>
                  <a:pt x="2704" y="995"/>
                </a:cubicBezTo>
                <a:cubicBezTo>
                  <a:pt x="2705" y="997"/>
                  <a:pt x="2716" y="993"/>
                  <a:pt x="2713" y="992"/>
                </a:cubicBezTo>
                <a:cubicBezTo>
                  <a:pt x="2712" y="991"/>
                  <a:pt x="2711" y="992"/>
                  <a:pt x="2710" y="992"/>
                </a:cubicBezTo>
                <a:cubicBezTo>
                  <a:pt x="2707" y="992"/>
                  <a:pt x="2704" y="991"/>
                  <a:pt x="2704" y="993"/>
                </a:cubicBezTo>
                <a:cubicBezTo>
                  <a:pt x="2704" y="994"/>
                  <a:pt x="2705" y="994"/>
                  <a:pt x="2705" y="994"/>
                </a:cubicBezTo>
                <a:cubicBezTo>
                  <a:pt x="2704" y="995"/>
                  <a:pt x="2704" y="995"/>
                  <a:pt x="2704" y="995"/>
                </a:cubicBezTo>
                <a:cubicBezTo>
                  <a:pt x="2704" y="994"/>
                  <a:pt x="2704" y="994"/>
                  <a:pt x="2704" y="993"/>
                </a:cubicBezTo>
                <a:cubicBezTo>
                  <a:pt x="2704" y="990"/>
                  <a:pt x="2702" y="991"/>
                  <a:pt x="2701" y="994"/>
                </a:cubicBezTo>
                <a:cubicBezTo>
                  <a:pt x="2701" y="995"/>
                  <a:pt x="2700" y="995"/>
                  <a:pt x="2701" y="996"/>
                </a:cubicBezTo>
                <a:cubicBezTo>
                  <a:pt x="2701" y="996"/>
                  <a:pt x="2702" y="996"/>
                  <a:pt x="2703" y="996"/>
                </a:cubicBezTo>
                <a:close/>
                <a:moveTo>
                  <a:pt x="2550" y="914"/>
                </a:moveTo>
                <a:cubicBezTo>
                  <a:pt x="2548" y="914"/>
                  <a:pt x="2548" y="918"/>
                  <a:pt x="2550" y="918"/>
                </a:cubicBezTo>
                <a:cubicBezTo>
                  <a:pt x="2552" y="918"/>
                  <a:pt x="2552" y="914"/>
                  <a:pt x="2550" y="914"/>
                </a:cubicBezTo>
                <a:close/>
                <a:moveTo>
                  <a:pt x="2635" y="986"/>
                </a:moveTo>
                <a:cubicBezTo>
                  <a:pt x="2636" y="986"/>
                  <a:pt x="2637" y="986"/>
                  <a:pt x="2637" y="985"/>
                </a:cubicBezTo>
                <a:cubicBezTo>
                  <a:pt x="2637" y="983"/>
                  <a:pt x="2635" y="984"/>
                  <a:pt x="2634" y="985"/>
                </a:cubicBezTo>
                <a:cubicBezTo>
                  <a:pt x="2633" y="985"/>
                  <a:pt x="2634" y="986"/>
                  <a:pt x="2635" y="986"/>
                </a:cubicBezTo>
                <a:close/>
                <a:moveTo>
                  <a:pt x="2638" y="926"/>
                </a:moveTo>
                <a:cubicBezTo>
                  <a:pt x="2640" y="927"/>
                  <a:pt x="2641" y="927"/>
                  <a:pt x="2642" y="924"/>
                </a:cubicBezTo>
                <a:cubicBezTo>
                  <a:pt x="2643" y="923"/>
                  <a:pt x="2641" y="923"/>
                  <a:pt x="2640" y="923"/>
                </a:cubicBezTo>
                <a:cubicBezTo>
                  <a:pt x="2639" y="923"/>
                  <a:pt x="2640" y="924"/>
                  <a:pt x="2638" y="926"/>
                </a:cubicBezTo>
                <a:cubicBezTo>
                  <a:pt x="2638" y="926"/>
                  <a:pt x="2638" y="926"/>
                  <a:pt x="2638" y="926"/>
                </a:cubicBezTo>
                <a:close/>
                <a:moveTo>
                  <a:pt x="2638" y="982"/>
                </a:moveTo>
                <a:cubicBezTo>
                  <a:pt x="2638" y="982"/>
                  <a:pt x="2642" y="986"/>
                  <a:pt x="2643" y="986"/>
                </a:cubicBezTo>
                <a:cubicBezTo>
                  <a:pt x="2644" y="986"/>
                  <a:pt x="2643" y="983"/>
                  <a:pt x="2643" y="983"/>
                </a:cubicBezTo>
                <a:cubicBezTo>
                  <a:pt x="2641" y="982"/>
                  <a:pt x="2638" y="981"/>
                  <a:pt x="2638" y="982"/>
                </a:cubicBezTo>
                <a:close/>
                <a:moveTo>
                  <a:pt x="2589" y="966"/>
                </a:moveTo>
                <a:cubicBezTo>
                  <a:pt x="2591" y="966"/>
                  <a:pt x="2590" y="962"/>
                  <a:pt x="2588" y="962"/>
                </a:cubicBezTo>
                <a:cubicBezTo>
                  <a:pt x="2585" y="962"/>
                  <a:pt x="2585" y="966"/>
                  <a:pt x="2589" y="966"/>
                </a:cubicBezTo>
                <a:close/>
                <a:moveTo>
                  <a:pt x="2781" y="948"/>
                </a:moveTo>
                <a:cubicBezTo>
                  <a:pt x="2780" y="948"/>
                  <a:pt x="2780" y="951"/>
                  <a:pt x="2780" y="951"/>
                </a:cubicBezTo>
                <a:cubicBezTo>
                  <a:pt x="2781" y="952"/>
                  <a:pt x="2783" y="950"/>
                  <a:pt x="2782" y="949"/>
                </a:cubicBezTo>
                <a:cubicBezTo>
                  <a:pt x="2781" y="948"/>
                  <a:pt x="2781" y="948"/>
                  <a:pt x="2781" y="948"/>
                </a:cubicBezTo>
                <a:close/>
                <a:moveTo>
                  <a:pt x="2775" y="992"/>
                </a:moveTo>
                <a:cubicBezTo>
                  <a:pt x="2775" y="992"/>
                  <a:pt x="2773" y="990"/>
                  <a:pt x="2772" y="991"/>
                </a:cubicBezTo>
                <a:cubicBezTo>
                  <a:pt x="2771" y="991"/>
                  <a:pt x="2768" y="994"/>
                  <a:pt x="2770" y="994"/>
                </a:cubicBezTo>
                <a:cubicBezTo>
                  <a:pt x="2771" y="994"/>
                  <a:pt x="2771" y="994"/>
                  <a:pt x="2771" y="994"/>
                </a:cubicBezTo>
                <a:cubicBezTo>
                  <a:pt x="2772" y="993"/>
                  <a:pt x="2774" y="994"/>
                  <a:pt x="2775" y="992"/>
                </a:cubicBezTo>
                <a:close/>
                <a:moveTo>
                  <a:pt x="2775" y="989"/>
                </a:moveTo>
                <a:cubicBezTo>
                  <a:pt x="2779" y="988"/>
                  <a:pt x="2778" y="984"/>
                  <a:pt x="2779" y="984"/>
                </a:cubicBezTo>
                <a:cubicBezTo>
                  <a:pt x="2781" y="984"/>
                  <a:pt x="2782" y="983"/>
                  <a:pt x="2783" y="981"/>
                </a:cubicBezTo>
                <a:cubicBezTo>
                  <a:pt x="2783" y="981"/>
                  <a:pt x="2781" y="979"/>
                  <a:pt x="2780" y="979"/>
                </a:cubicBezTo>
                <a:cubicBezTo>
                  <a:pt x="2777" y="979"/>
                  <a:pt x="2778" y="983"/>
                  <a:pt x="2775" y="983"/>
                </a:cubicBezTo>
                <a:cubicBezTo>
                  <a:pt x="2775" y="983"/>
                  <a:pt x="2773" y="987"/>
                  <a:pt x="2773" y="988"/>
                </a:cubicBezTo>
                <a:cubicBezTo>
                  <a:pt x="2773" y="989"/>
                  <a:pt x="2774" y="989"/>
                  <a:pt x="2775" y="989"/>
                </a:cubicBezTo>
                <a:close/>
                <a:moveTo>
                  <a:pt x="2779" y="978"/>
                </a:moveTo>
                <a:cubicBezTo>
                  <a:pt x="2780" y="978"/>
                  <a:pt x="2780" y="978"/>
                  <a:pt x="2782" y="975"/>
                </a:cubicBezTo>
                <a:cubicBezTo>
                  <a:pt x="2783" y="974"/>
                  <a:pt x="2781" y="973"/>
                  <a:pt x="2781" y="974"/>
                </a:cubicBezTo>
                <a:cubicBezTo>
                  <a:pt x="2779" y="977"/>
                  <a:pt x="2779" y="977"/>
                  <a:pt x="2779" y="977"/>
                </a:cubicBezTo>
                <a:cubicBezTo>
                  <a:pt x="2779" y="976"/>
                  <a:pt x="2778" y="977"/>
                  <a:pt x="2779" y="977"/>
                </a:cubicBezTo>
                <a:cubicBezTo>
                  <a:pt x="2779" y="977"/>
                  <a:pt x="2779" y="977"/>
                  <a:pt x="2779" y="977"/>
                </a:cubicBezTo>
                <a:cubicBezTo>
                  <a:pt x="2779" y="977"/>
                  <a:pt x="2779" y="977"/>
                  <a:pt x="2779" y="977"/>
                </a:cubicBezTo>
                <a:cubicBezTo>
                  <a:pt x="2779" y="977"/>
                  <a:pt x="2779" y="977"/>
                  <a:pt x="2779" y="977"/>
                </a:cubicBezTo>
                <a:cubicBezTo>
                  <a:pt x="2779" y="977"/>
                  <a:pt x="2779" y="977"/>
                  <a:pt x="2779" y="978"/>
                </a:cubicBezTo>
                <a:close/>
                <a:moveTo>
                  <a:pt x="2830" y="910"/>
                </a:moveTo>
                <a:cubicBezTo>
                  <a:pt x="2825" y="910"/>
                  <a:pt x="2830" y="907"/>
                  <a:pt x="2822" y="905"/>
                </a:cubicBezTo>
                <a:cubicBezTo>
                  <a:pt x="2818" y="904"/>
                  <a:pt x="2819" y="906"/>
                  <a:pt x="2819" y="907"/>
                </a:cubicBezTo>
                <a:cubicBezTo>
                  <a:pt x="2823" y="910"/>
                  <a:pt x="2821" y="906"/>
                  <a:pt x="2824" y="912"/>
                </a:cubicBezTo>
                <a:cubicBezTo>
                  <a:pt x="2825" y="913"/>
                  <a:pt x="2834" y="911"/>
                  <a:pt x="2830" y="910"/>
                </a:cubicBezTo>
                <a:close/>
                <a:moveTo>
                  <a:pt x="2780" y="944"/>
                </a:moveTo>
                <a:cubicBezTo>
                  <a:pt x="2779" y="944"/>
                  <a:pt x="2776" y="946"/>
                  <a:pt x="2778" y="946"/>
                </a:cubicBezTo>
                <a:cubicBezTo>
                  <a:pt x="2780" y="946"/>
                  <a:pt x="2784" y="944"/>
                  <a:pt x="2780" y="944"/>
                </a:cubicBezTo>
                <a:close/>
                <a:moveTo>
                  <a:pt x="2778" y="942"/>
                </a:moveTo>
                <a:cubicBezTo>
                  <a:pt x="2778" y="942"/>
                  <a:pt x="2774" y="941"/>
                  <a:pt x="2775" y="942"/>
                </a:cubicBezTo>
                <a:cubicBezTo>
                  <a:pt x="2776" y="944"/>
                  <a:pt x="2777" y="944"/>
                  <a:pt x="2777" y="943"/>
                </a:cubicBezTo>
                <a:cubicBezTo>
                  <a:pt x="2777" y="943"/>
                  <a:pt x="2777" y="943"/>
                  <a:pt x="2777" y="943"/>
                </a:cubicBezTo>
                <a:cubicBezTo>
                  <a:pt x="2778" y="943"/>
                  <a:pt x="2779" y="942"/>
                  <a:pt x="2778" y="942"/>
                </a:cubicBezTo>
                <a:close/>
                <a:moveTo>
                  <a:pt x="2737" y="987"/>
                </a:moveTo>
                <a:cubicBezTo>
                  <a:pt x="2741" y="987"/>
                  <a:pt x="2739" y="983"/>
                  <a:pt x="2737" y="984"/>
                </a:cubicBezTo>
                <a:cubicBezTo>
                  <a:pt x="2735" y="984"/>
                  <a:pt x="2733" y="987"/>
                  <a:pt x="2737" y="987"/>
                </a:cubicBezTo>
                <a:close/>
                <a:moveTo>
                  <a:pt x="2687" y="1023"/>
                </a:moveTo>
                <a:cubicBezTo>
                  <a:pt x="2689" y="1023"/>
                  <a:pt x="2689" y="1023"/>
                  <a:pt x="2689" y="1023"/>
                </a:cubicBezTo>
                <a:cubicBezTo>
                  <a:pt x="2693" y="1021"/>
                  <a:pt x="2694" y="1022"/>
                  <a:pt x="2694" y="1020"/>
                </a:cubicBezTo>
                <a:cubicBezTo>
                  <a:pt x="2694" y="1020"/>
                  <a:pt x="2694" y="1018"/>
                  <a:pt x="2693" y="1018"/>
                </a:cubicBezTo>
                <a:cubicBezTo>
                  <a:pt x="2691" y="1019"/>
                  <a:pt x="2689" y="1020"/>
                  <a:pt x="2687" y="1021"/>
                </a:cubicBezTo>
                <a:cubicBezTo>
                  <a:pt x="2686" y="1021"/>
                  <a:pt x="2686" y="1023"/>
                  <a:pt x="2687" y="1023"/>
                </a:cubicBezTo>
                <a:close/>
                <a:moveTo>
                  <a:pt x="2697" y="1018"/>
                </a:moveTo>
                <a:cubicBezTo>
                  <a:pt x="2699" y="1018"/>
                  <a:pt x="2699" y="1018"/>
                  <a:pt x="2699" y="1018"/>
                </a:cubicBezTo>
                <a:cubicBezTo>
                  <a:pt x="2701" y="1016"/>
                  <a:pt x="2702" y="1014"/>
                  <a:pt x="2702" y="1014"/>
                </a:cubicBezTo>
                <a:cubicBezTo>
                  <a:pt x="2703" y="1013"/>
                  <a:pt x="2705" y="1011"/>
                  <a:pt x="2706" y="1011"/>
                </a:cubicBezTo>
                <a:cubicBezTo>
                  <a:pt x="2707" y="1011"/>
                  <a:pt x="2711" y="1009"/>
                  <a:pt x="2712" y="1009"/>
                </a:cubicBezTo>
                <a:cubicBezTo>
                  <a:pt x="2713" y="1009"/>
                  <a:pt x="2715" y="1007"/>
                  <a:pt x="2716" y="1006"/>
                </a:cubicBezTo>
                <a:cubicBezTo>
                  <a:pt x="2723" y="1002"/>
                  <a:pt x="2723" y="1002"/>
                  <a:pt x="2723" y="1002"/>
                </a:cubicBezTo>
                <a:cubicBezTo>
                  <a:pt x="2726" y="1000"/>
                  <a:pt x="2729" y="1003"/>
                  <a:pt x="2732" y="998"/>
                </a:cubicBezTo>
                <a:cubicBezTo>
                  <a:pt x="2733" y="997"/>
                  <a:pt x="2734" y="995"/>
                  <a:pt x="2733" y="994"/>
                </a:cubicBezTo>
                <a:cubicBezTo>
                  <a:pt x="2733" y="994"/>
                  <a:pt x="2730" y="993"/>
                  <a:pt x="2730" y="994"/>
                </a:cubicBezTo>
                <a:cubicBezTo>
                  <a:pt x="2724" y="997"/>
                  <a:pt x="2726" y="996"/>
                  <a:pt x="2719" y="996"/>
                </a:cubicBezTo>
                <a:cubicBezTo>
                  <a:pt x="2715" y="996"/>
                  <a:pt x="2716" y="997"/>
                  <a:pt x="2713" y="998"/>
                </a:cubicBezTo>
                <a:cubicBezTo>
                  <a:pt x="2712" y="998"/>
                  <a:pt x="2710" y="1001"/>
                  <a:pt x="2710" y="1001"/>
                </a:cubicBezTo>
                <a:cubicBezTo>
                  <a:pt x="2709" y="1002"/>
                  <a:pt x="2700" y="1005"/>
                  <a:pt x="2698" y="1007"/>
                </a:cubicBezTo>
                <a:cubicBezTo>
                  <a:pt x="2695" y="1010"/>
                  <a:pt x="2695" y="1010"/>
                  <a:pt x="2695" y="1010"/>
                </a:cubicBezTo>
                <a:cubicBezTo>
                  <a:pt x="2695" y="1013"/>
                  <a:pt x="2695" y="1014"/>
                  <a:pt x="2694" y="1014"/>
                </a:cubicBezTo>
                <a:cubicBezTo>
                  <a:pt x="2694" y="1014"/>
                  <a:pt x="2692" y="1016"/>
                  <a:pt x="2692" y="1016"/>
                </a:cubicBezTo>
                <a:cubicBezTo>
                  <a:pt x="2692" y="1018"/>
                  <a:pt x="2695" y="1018"/>
                  <a:pt x="2697" y="1018"/>
                </a:cubicBezTo>
                <a:close/>
                <a:moveTo>
                  <a:pt x="2651" y="1010"/>
                </a:moveTo>
                <a:cubicBezTo>
                  <a:pt x="2655" y="1011"/>
                  <a:pt x="2654" y="1009"/>
                  <a:pt x="2658" y="1014"/>
                </a:cubicBezTo>
                <a:cubicBezTo>
                  <a:pt x="2661" y="1017"/>
                  <a:pt x="2661" y="1018"/>
                  <a:pt x="2664" y="1017"/>
                </a:cubicBezTo>
                <a:cubicBezTo>
                  <a:pt x="2665" y="1017"/>
                  <a:pt x="2665" y="1017"/>
                  <a:pt x="2665" y="1017"/>
                </a:cubicBezTo>
                <a:cubicBezTo>
                  <a:pt x="2666" y="1017"/>
                  <a:pt x="2670" y="1013"/>
                  <a:pt x="2665" y="1012"/>
                </a:cubicBezTo>
                <a:cubicBezTo>
                  <a:pt x="2665" y="1010"/>
                  <a:pt x="2665" y="1008"/>
                  <a:pt x="2663" y="1008"/>
                </a:cubicBezTo>
                <a:cubicBezTo>
                  <a:pt x="2661" y="1008"/>
                  <a:pt x="2660" y="1005"/>
                  <a:pt x="2659" y="1005"/>
                </a:cubicBezTo>
                <a:cubicBezTo>
                  <a:pt x="2654" y="1006"/>
                  <a:pt x="2654" y="1006"/>
                  <a:pt x="2654" y="1006"/>
                </a:cubicBezTo>
                <a:cubicBezTo>
                  <a:pt x="2653" y="1006"/>
                  <a:pt x="2652" y="1005"/>
                  <a:pt x="2650" y="1005"/>
                </a:cubicBezTo>
                <a:cubicBezTo>
                  <a:pt x="2649" y="1006"/>
                  <a:pt x="2647" y="1009"/>
                  <a:pt x="2651" y="1010"/>
                </a:cubicBezTo>
                <a:close/>
                <a:moveTo>
                  <a:pt x="2619" y="975"/>
                </a:moveTo>
                <a:cubicBezTo>
                  <a:pt x="2620" y="975"/>
                  <a:pt x="2622" y="972"/>
                  <a:pt x="2619" y="972"/>
                </a:cubicBezTo>
                <a:cubicBezTo>
                  <a:pt x="2616" y="972"/>
                  <a:pt x="2617" y="975"/>
                  <a:pt x="2619" y="975"/>
                </a:cubicBezTo>
                <a:close/>
                <a:moveTo>
                  <a:pt x="2758" y="975"/>
                </a:moveTo>
                <a:cubicBezTo>
                  <a:pt x="2758" y="977"/>
                  <a:pt x="2760" y="976"/>
                  <a:pt x="2761" y="976"/>
                </a:cubicBezTo>
                <a:cubicBezTo>
                  <a:pt x="2763" y="976"/>
                  <a:pt x="2761" y="974"/>
                  <a:pt x="2760" y="974"/>
                </a:cubicBezTo>
                <a:cubicBezTo>
                  <a:pt x="2759" y="974"/>
                  <a:pt x="2758" y="975"/>
                  <a:pt x="2758" y="975"/>
                </a:cubicBezTo>
                <a:close/>
                <a:moveTo>
                  <a:pt x="2759" y="992"/>
                </a:moveTo>
                <a:cubicBezTo>
                  <a:pt x="2759" y="992"/>
                  <a:pt x="2760" y="992"/>
                  <a:pt x="2762" y="992"/>
                </a:cubicBezTo>
                <a:cubicBezTo>
                  <a:pt x="2764" y="992"/>
                  <a:pt x="2762" y="989"/>
                  <a:pt x="2762" y="988"/>
                </a:cubicBezTo>
                <a:cubicBezTo>
                  <a:pt x="2761" y="986"/>
                  <a:pt x="2758" y="989"/>
                  <a:pt x="2757" y="989"/>
                </a:cubicBezTo>
                <a:cubicBezTo>
                  <a:pt x="2756" y="989"/>
                  <a:pt x="2758" y="992"/>
                  <a:pt x="2759" y="992"/>
                </a:cubicBezTo>
                <a:close/>
                <a:moveTo>
                  <a:pt x="2736" y="940"/>
                </a:moveTo>
                <a:cubicBezTo>
                  <a:pt x="2737" y="939"/>
                  <a:pt x="2737" y="939"/>
                  <a:pt x="2737" y="937"/>
                </a:cubicBezTo>
                <a:cubicBezTo>
                  <a:pt x="2736" y="936"/>
                  <a:pt x="2736" y="937"/>
                  <a:pt x="2736" y="935"/>
                </a:cubicBezTo>
                <a:cubicBezTo>
                  <a:pt x="2735" y="934"/>
                  <a:pt x="2735" y="934"/>
                  <a:pt x="2733" y="933"/>
                </a:cubicBezTo>
                <a:cubicBezTo>
                  <a:pt x="2733" y="933"/>
                  <a:pt x="2730" y="933"/>
                  <a:pt x="2730" y="933"/>
                </a:cubicBezTo>
                <a:cubicBezTo>
                  <a:pt x="2729" y="933"/>
                  <a:pt x="2727" y="934"/>
                  <a:pt x="2726" y="934"/>
                </a:cubicBezTo>
                <a:cubicBezTo>
                  <a:pt x="2726" y="934"/>
                  <a:pt x="2724" y="933"/>
                  <a:pt x="2724" y="934"/>
                </a:cubicBezTo>
                <a:cubicBezTo>
                  <a:pt x="2723" y="938"/>
                  <a:pt x="2722" y="936"/>
                  <a:pt x="2727" y="941"/>
                </a:cubicBezTo>
                <a:cubicBezTo>
                  <a:pt x="2729" y="943"/>
                  <a:pt x="2729" y="943"/>
                  <a:pt x="2733" y="942"/>
                </a:cubicBezTo>
                <a:cubicBezTo>
                  <a:pt x="2734" y="942"/>
                  <a:pt x="2735" y="941"/>
                  <a:pt x="2736" y="940"/>
                </a:cubicBezTo>
                <a:close/>
                <a:moveTo>
                  <a:pt x="2741" y="994"/>
                </a:moveTo>
                <a:cubicBezTo>
                  <a:pt x="2742" y="995"/>
                  <a:pt x="2742" y="994"/>
                  <a:pt x="2743" y="992"/>
                </a:cubicBezTo>
                <a:cubicBezTo>
                  <a:pt x="2744" y="989"/>
                  <a:pt x="2739" y="990"/>
                  <a:pt x="2739" y="990"/>
                </a:cubicBezTo>
                <a:cubicBezTo>
                  <a:pt x="2739" y="991"/>
                  <a:pt x="2740" y="994"/>
                  <a:pt x="2741" y="994"/>
                </a:cubicBezTo>
                <a:close/>
                <a:moveTo>
                  <a:pt x="2389" y="806"/>
                </a:moveTo>
                <a:cubicBezTo>
                  <a:pt x="2392" y="806"/>
                  <a:pt x="2391" y="807"/>
                  <a:pt x="2393" y="805"/>
                </a:cubicBezTo>
                <a:cubicBezTo>
                  <a:pt x="2393" y="805"/>
                  <a:pt x="2393" y="800"/>
                  <a:pt x="2392" y="802"/>
                </a:cubicBezTo>
                <a:cubicBezTo>
                  <a:pt x="2391" y="802"/>
                  <a:pt x="2388" y="805"/>
                  <a:pt x="2389" y="806"/>
                </a:cubicBezTo>
                <a:close/>
                <a:moveTo>
                  <a:pt x="2555" y="869"/>
                </a:moveTo>
                <a:cubicBezTo>
                  <a:pt x="2555" y="868"/>
                  <a:pt x="2553" y="867"/>
                  <a:pt x="2553" y="867"/>
                </a:cubicBezTo>
                <a:cubicBezTo>
                  <a:pt x="2552" y="868"/>
                  <a:pt x="2550" y="869"/>
                  <a:pt x="2551" y="869"/>
                </a:cubicBezTo>
                <a:cubicBezTo>
                  <a:pt x="2552" y="870"/>
                  <a:pt x="2556" y="871"/>
                  <a:pt x="2555" y="869"/>
                </a:cubicBezTo>
                <a:cubicBezTo>
                  <a:pt x="2555" y="869"/>
                  <a:pt x="2555" y="869"/>
                  <a:pt x="2555" y="869"/>
                </a:cubicBezTo>
                <a:close/>
                <a:moveTo>
                  <a:pt x="2549" y="866"/>
                </a:moveTo>
                <a:cubicBezTo>
                  <a:pt x="2551" y="865"/>
                  <a:pt x="2551" y="865"/>
                  <a:pt x="2551" y="865"/>
                </a:cubicBezTo>
                <a:cubicBezTo>
                  <a:pt x="2551" y="865"/>
                  <a:pt x="2551" y="862"/>
                  <a:pt x="2550" y="863"/>
                </a:cubicBezTo>
                <a:cubicBezTo>
                  <a:pt x="2549" y="864"/>
                  <a:pt x="2548" y="866"/>
                  <a:pt x="2549" y="866"/>
                </a:cubicBezTo>
                <a:close/>
                <a:moveTo>
                  <a:pt x="2654" y="844"/>
                </a:moveTo>
                <a:cubicBezTo>
                  <a:pt x="2654" y="846"/>
                  <a:pt x="2657" y="846"/>
                  <a:pt x="2658" y="845"/>
                </a:cubicBezTo>
                <a:cubicBezTo>
                  <a:pt x="2659" y="845"/>
                  <a:pt x="2658" y="841"/>
                  <a:pt x="2657" y="841"/>
                </a:cubicBezTo>
                <a:cubicBezTo>
                  <a:pt x="2656" y="842"/>
                  <a:pt x="2654" y="843"/>
                  <a:pt x="2654" y="844"/>
                </a:cubicBezTo>
                <a:close/>
                <a:moveTo>
                  <a:pt x="2541" y="852"/>
                </a:moveTo>
                <a:cubicBezTo>
                  <a:pt x="2541" y="853"/>
                  <a:pt x="2542" y="855"/>
                  <a:pt x="2543" y="855"/>
                </a:cubicBezTo>
                <a:cubicBezTo>
                  <a:pt x="2548" y="855"/>
                  <a:pt x="2546" y="853"/>
                  <a:pt x="2545" y="852"/>
                </a:cubicBezTo>
                <a:cubicBezTo>
                  <a:pt x="2544" y="851"/>
                  <a:pt x="2543" y="847"/>
                  <a:pt x="2541" y="851"/>
                </a:cubicBezTo>
                <a:cubicBezTo>
                  <a:pt x="2541" y="852"/>
                  <a:pt x="2541" y="852"/>
                  <a:pt x="2541" y="852"/>
                </a:cubicBezTo>
                <a:close/>
                <a:moveTo>
                  <a:pt x="2653" y="851"/>
                </a:moveTo>
                <a:cubicBezTo>
                  <a:pt x="2655" y="847"/>
                  <a:pt x="2651" y="848"/>
                  <a:pt x="2651" y="848"/>
                </a:cubicBezTo>
                <a:cubicBezTo>
                  <a:pt x="2647" y="851"/>
                  <a:pt x="2653" y="851"/>
                  <a:pt x="2653" y="851"/>
                </a:cubicBezTo>
                <a:close/>
                <a:moveTo>
                  <a:pt x="2653" y="844"/>
                </a:moveTo>
                <a:cubicBezTo>
                  <a:pt x="2652" y="844"/>
                  <a:pt x="2651" y="844"/>
                  <a:pt x="2651" y="845"/>
                </a:cubicBezTo>
                <a:cubicBezTo>
                  <a:pt x="2651" y="846"/>
                  <a:pt x="2653" y="847"/>
                  <a:pt x="2653" y="847"/>
                </a:cubicBezTo>
                <a:cubicBezTo>
                  <a:pt x="2654" y="846"/>
                  <a:pt x="2655" y="844"/>
                  <a:pt x="2653" y="844"/>
                </a:cubicBezTo>
                <a:close/>
                <a:moveTo>
                  <a:pt x="2633" y="810"/>
                </a:moveTo>
                <a:cubicBezTo>
                  <a:pt x="2633" y="810"/>
                  <a:pt x="2636" y="809"/>
                  <a:pt x="2636" y="809"/>
                </a:cubicBezTo>
                <a:cubicBezTo>
                  <a:pt x="2636" y="808"/>
                  <a:pt x="2635" y="807"/>
                  <a:pt x="2635" y="807"/>
                </a:cubicBezTo>
                <a:cubicBezTo>
                  <a:pt x="2633" y="807"/>
                  <a:pt x="2632" y="808"/>
                  <a:pt x="2633" y="810"/>
                </a:cubicBezTo>
                <a:cubicBezTo>
                  <a:pt x="2633" y="810"/>
                  <a:pt x="2633" y="810"/>
                  <a:pt x="2633" y="810"/>
                </a:cubicBezTo>
                <a:close/>
                <a:moveTo>
                  <a:pt x="2572" y="880"/>
                </a:moveTo>
                <a:cubicBezTo>
                  <a:pt x="2571" y="880"/>
                  <a:pt x="2567" y="878"/>
                  <a:pt x="2566" y="878"/>
                </a:cubicBezTo>
                <a:cubicBezTo>
                  <a:pt x="2565" y="877"/>
                  <a:pt x="2563" y="879"/>
                  <a:pt x="2560" y="875"/>
                </a:cubicBezTo>
                <a:cubicBezTo>
                  <a:pt x="2560" y="875"/>
                  <a:pt x="2557" y="873"/>
                  <a:pt x="2557" y="874"/>
                </a:cubicBezTo>
                <a:cubicBezTo>
                  <a:pt x="2557" y="875"/>
                  <a:pt x="2557" y="875"/>
                  <a:pt x="2557" y="875"/>
                </a:cubicBezTo>
                <a:cubicBezTo>
                  <a:pt x="2556" y="874"/>
                  <a:pt x="2554" y="877"/>
                  <a:pt x="2554" y="877"/>
                </a:cubicBezTo>
                <a:cubicBezTo>
                  <a:pt x="2551" y="884"/>
                  <a:pt x="2551" y="884"/>
                  <a:pt x="2551" y="884"/>
                </a:cubicBezTo>
                <a:cubicBezTo>
                  <a:pt x="2550" y="891"/>
                  <a:pt x="2550" y="891"/>
                  <a:pt x="2550" y="891"/>
                </a:cubicBezTo>
                <a:cubicBezTo>
                  <a:pt x="2553" y="895"/>
                  <a:pt x="2553" y="895"/>
                  <a:pt x="2553" y="895"/>
                </a:cubicBezTo>
                <a:cubicBezTo>
                  <a:pt x="2553" y="899"/>
                  <a:pt x="2553" y="899"/>
                  <a:pt x="2553" y="899"/>
                </a:cubicBezTo>
                <a:cubicBezTo>
                  <a:pt x="2551" y="900"/>
                  <a:pt x="2551" y="899"/>
                  <a:pt x="2553" y="904"/>
                </a:cubicBezTo>
                <a:cubicBezTo>
                  <a:pt x="2554" y="905"/>
                  <a:pt x="2555" y="905"/>
                  <a:pt x="2556" y="905"/>
                </a:cubicBezTo>
                <a:cubicBezTo>
                  <a:pt x="2555" y="908"/>
                  <a:pt x="2554" y="908"/>
                  <a:pt x="2556" y="909"/>
                </a:cubicBezTo>
                <a:cubicBezTo>
                  <a:pt x="2556" y="909"/>
                  <a:pt x="2555" y="913"/>
                  <a:pt x="2556" y="913"/>
                </a:cubicBezTo>
                <a:cubicBezTo>
                  <a:pt x="2559" y="913"/>
                  <a:pt x="2560" y="912"/>
                  <a:pt x="2560" y="909"/>
                </a:cubicBezTo>
                <a:cubicBezTo>
                  <a:pt x="2562" y="914"/>
                  <a:pt x="2561" y="911"/>
                  <a:pt x="2561" y="916"/>
                </a:cubicBezTo>
                <a:cubicBezTo>
                  <a:pt x="2561" y="917"/>
                  <a:pt x="2561" y="918"/>
                  <a:pt x="2562" y="919"/>
                </a:cubicBezTo>
                <a:cubicBezTo>
                  <a:pt x="2563" y="920"/>
                  <a:pt x="2564" y="923"/>
                  <a:pt x="2564" y="923"/>
                </a:cubicBezTo>
                <a:cubicBezTo>
                  <a:pt x="2564" y="932"/>
                  <a:pt x="2564" y="932"/>
                  <a:pt x="2564" y="932"/>
                </a:cubicBezTo>
                <a:cubicBezTo>
                  <a:pt x="2564" y="932"/>
                  <a:pt x="2567" y="932"/>
                  <a:pt x="2568" y="932"/>
                </a:cubicBezTo>
                <a:cubicBezTo>
                  <a:pt x="2569" y="932"/>
                  <a:pt x="2571" y="934"/>
                  <a:pt x="2571" y="934"/>
                </a:cubicBezTo>
                <a:cubicBezTo>
                  <a:pt x="2575" y="932"/>
                  <a:pt x="2575" y="932"/>
                  <a:pt x="2575" y="932"/>
                </a:cubicBezTo>
                <a:cubicBezTo>
                  <a:pt x="2576" y="934"/>
                  <a:pt x="2575" y="933"/>
                  <a:pt x="2580" y="931"/>
                </a:cubicBezTo>
                <a:cubicBezTo>
                  <a:pt x="2580" y="934"/>
                  <a:pt x="2580" y="934"/>
                  <a:pt x="2580" y="934"/>
                </a:cubicBezTo>
                <a:cubicBezTo>
                  <a:pt x="2580" y="934"/>
                  <a:pt x="2581" y="938"/>
                  <a:pt x="2583" y="937"/>
                </a:cubicBezTo>
                <a:cubicBezTo>
                  <a:pt x="2585" y="937"/>
                  <a:pt x="2585" y="937"/>
                  <a:pt x="2585" y="937"/>
                </a:cubicBezTo>
                <a:cubicBezTo>
                  <a:pt x="2587" y="937"/>
                  <a:pt x="2587" y="937"/>
                  <a:pt x="2587" y="937"/>
                </a:cubicBezTo>
                <a:cubicBezTo>
                  <a:pt x="2588" y="937"/>
                  <a:pt x="2591" y="936"/>
                  <a:pt x="2591" y="936"/>
                </a:cubicBezTo>
                <a:cubicBezTo>
                  <a:pt x="2592" y="932"/>
                  <a:pt x="2592" y="932"/>
                  <a:pt x="2592" y="932"/>
                </a:cubicBezTo>
                <a:cubicBezTo>
                  <a:pt x="2596" y="936"/>
                  <a:pt x="2595" y="936"/>
                  <a:pt x="2598" y="935"/>
                </a:cubicBezTo>
                <a:cubicBezTo>
                  <a:pt x="2598" y="935"/>
                  <a:pt x="2598" y="938"/>
                  <a:pt x="2599" y="938"/>
                </a:cubicBezTo>
                <a:cubicBezTo>
                  <a:pt x="2602" y="937"/>
                  <a:pt x="2602" y="937"/>
                  <a:pt x="2602" y="937"/>
                </a:cubicBezTo>
                <a:cubicBezTo>
                  <a:pt x="2604" y="937"/>
                  <a:pt x="2604" y="937"/>
                  <a:pt x="2604" y="937"/>
                </a:cubicBezTo>
                <a:cubicBezTo>
                  <a:pt x="2608" y="940"/>
                  <a:pt x="2608" y="940"/>
                  <a:pt x="2608" y="940"/>
                </a:cubicBezTo>
                <a:cubicBezTo>
                  <a:pt x="2608" y="945"/>
                  <a:pt x="2608" y="945"/>
                  <a:pt x="2608" y="945"/>
                </a:cubicBezTo>
                <a:cubicBezTo>
                  <a:pt x="2607" y="947"/>
                  <a:pt x="2609" y="948"/>
                  <a:pt x="2609" y="946"/>
                </a:cubicBezTo>
                <a:cubicBezTo>
                  <a:pt x="2609" y="945"/>
                  <a:pt x="2609" y="945"/>
                  <a:pt x="2609" y="945"/>
                </a:cubicBezTo>
                <a:cubicBezTo>
                  <a:pt x="2612" y="944"/>
                  <a:pt x="2613" y="945"/>
                  <a:pt x="2616" y="942"/>
                </a:cubicBezTo>
                <a:cubicBezTo>
                  <a:pt x="2616" y="941"/>
                  <a:pt x="2616" y="941"/>
                  <a:pt x="2616" y="941"/>
                </a:cubicBezTo>
                <a:cubicBezTo>
                  <a:pt x="2617" y="940"/>
                  <a:pt x="2621" y="940"/>
                  <a:pt x="2622" y="939"/>
                </a:cubicBezTo>
                <a:cubicBezTo>
                  <a:pt x="2623" y="938"/>
                  <a:pt x="2623" y="938"/>
                  <a:pt x="2623" y="938"/>
                </a:cubicBezTo>
                <a:cubicBezTo>
                  <a:pt x="2622" y="942"/>
                  <a:pt x="2622" y="941"/>
                  <a:pt x="2623" y="945"/>
                </a:cubicBezTo>
                <a:cubicBezTo>
                  <a:pt x="2623" y="946"/>
                  <a:pt x="2625" y="944"/>
                  <a:pt x="2625" y="944"/>
                </a:cubicBezTo>
                <a:cubicBezTo>
                  <a:pt x="2625" y="944"/>
                  <a:pt x="2627" y="941"/>
                  <a:pt x="2627" y="941"/>
                </a:cubicBezTo>
                <a:cubicBezTo>
                  <a:pt x="2627" y="936"/>
                  <a:pt x="2627" y="938"/>
                  <a:pt x="2624" y="934"/>
                </a:cubicBezTo>
                <a:cubicBezTo>
                  <a:pt x="2625" y="934"/>
                  <a:pt x="2625" y="933"/>
                  <a:pt x="2625" y="933"/>
                </a:cubicBezTo>
                <a:cubicBezTo>
                  <a:pt x="2625" y="930"/>
                  <a:pt x="2625" y="931"/>
                  <a:pt x="2627" y="928"/>
                </a:cubicBezTo>
                <a:cubicBezTo>
                  <a:pt x="2627" y="928"/>
                  <a:pt x="2629" y="923"/>
                  <a:pt x="2628" y="923"/>
                </a:cubicBezTo>
                <a:cubicBezTo>
                  <a:pt x="2627" y="922"/>
                  <a:pt x="2627" y="922"/>
                  <a:pt x="2627" y="922"/>
                </a:cubicBezTo>
                <a:cubicBezTo>
                  <a:pt x="2628" y="920"/>
                  <a:pt x="2627" y="919"/>
                  <a:pt x="2626" y="917"/>
                </a:cubicBezTo>
                <a:cubicBezTo>
                  <a:pt x="2628" y="917"/>
                  <a:pt x="2627" y="917"/>
                  <a:pt x="2630" y="914"/>
                </a:cubicBezTo>
                <a:cubicBezTo>
                  <a:pt x="2630" y="914"/>
                  <a:pt x="2631" y="911"/>
                  <a:pt x="2631" y="911"/>
                </a:cubicBezTo>
                <a:cubicBezTo>
                  <a:pt x="2631" y="911"/>
                  <a:pt x="2631" y="911"/>
                  <a:pt x="2631" y="911"/>
                </a:cubicBezTo>
                <a:cubicBezTo>
                  <a:pt x="2632" y="914"/>
                  <a:pt x="2635" y="910"/>
                  <a:pt x="2636" y="909"/>
                </a:cubicBezTo>
                <a:cubicBezTo>
                  <a:pt x="2637" y="909"/>
                  <a:pt x="2640" y="905"/>
                  <a:pt x="2639" y="903"/>
                </a:cubicBezTo>
                <a:cubicBezTo>
                  <a:pt x="2637" y="897"/>
                  <a:pt x="2637" y="897"/>
                  <a:pt x="2637" y="897"/>
                </a:cubicBezTo>
                <a:cubicBezTo>
                  <a:pt x="2639" y="894"/>
                  <a:pt x="2639" y="894"/>
                  <a:pt x="2639" y="894"/>
                </a:cubicBezTo>
                <a:cubicBezTo>
                  <a:pt x="2640" y="890"/>
                  <a:pt x="2640" y="890"/>
                  <a:pt x="2640" y="890"/>
                </a:cubicBezTo>
                <a:cubicBezTo>
                  <a:pt x="2641" y="890"/>
                  <a:pt x="2642" y="889"/>
                  <a:pt x="2642" y="889"/>
                </a:cubicBezTo>
                <a:cubicBezTo>
                  <a:pt x="2642" y="888"/>
                  <a:pt x="2642" y="888"/>
                  <a:pt x="2642" y="888"/>
                </a:cubicBezTo>
                <a:cubicBezTo>
                  <a:pt x="2644" y="887"/>
                  <a:pt x="2644" y="888"/>
                  <a:pt x="2645" y="889"/>
                </a:cubicBezTo>
                <a:cubicBezTo>
                  <a:pt x="2647" y="889"/>
                  <a:pt x="2654" y="888"/>
                  <a:pt x="2654" y="887"/>
                </a:cubicBezTo>
                <a:cubicBezTo>
                  <a:pt x="2653" y="886"/>
                  <a:pt x="2652" y="884"/>
                  <a:pt x="2652" y="883"/>
                </a:cubicBezTo>
                <a:cubicBezTo>
                  <a:pt x="2645" y="879"/>
                  <a:pt x="2645" y="881"/>
                  <a:pt x="2642" y="873"/>
                </a:cubicBezTo>
                <a:cubicBezTo>
                  <a:pt x="2643" y="871"/>
                  <a:pt x="2644" y="872"/>
                  <a:pt x="2642" y="869"/>
                </a:cubicBezTo>
                <a:cubicBezTo>
                  <a:pt x="2641" y="868"/>
                  <a:pt x="2640" y="867"/>
                  <a:pt x="2640" y="865"/>
                </a:cubicBezTo>
                <a:cubicBezTo>
                  <a:pt x="2640" y="862"/>
                  <a:pt x="2639" y="862"/>
                  <a:pt x="2637" y="862"/>
                </a:cubicBezTo>
                <a:cubicBezTo>
                  <a:pt x="2637" y="859"/>
                  <a:pt x="2637" y="860"/>
                  <a:pt x="2636" y="857"/>
                </a:cubicBezTo>
                <a:cubicBezTo>
                  <a:pt x="2636" y="857"/>
                  <a:pt x="2635" y="856"/>
                  <a:pt x="2634" y="856"/>
                </a:cubicBezTo>
                <a:cubicBezTo>
                  <a:pt x="2636" y="856"/>
                  <a:pt x="2642" y="857"/>
                  <a:pt x="2639" y="854"/>
                </a:cubicBezTo>
                <a:cubicBezTo>
                  <a:pt x="2641" y="853"/>
                  <a:pt x="2642" y="851"/>
                  <a:pt x="2640" y="850"/>
                </a:cubicBezTo>
                <a:cubicBezTo>
                  <a:pt x="2644" y="849"/>
                  <a:pt x="2647" y="849"/>
                  <a:pt x="2650" y="847"/>
                </a:cubicBezTo>
                <a:cubicBezTo>
                  <a:pt x="2652" y="847"/>
                  <a:pt x="2651" y="846"/>
                  <a:pt x="2650" y="846"/>
                </a:cubicBezTo>
                <a:cubicBezTo>
                  <a:pt x="2649" y="845"/>
                  <a:pt x="2649" y="845"/>
                  <a:pt x="2649" y="845"/>
                </a:cubicBezTo>
                <a:cubicBezTo>
                  <a:pt x="2649" y="844"/>
                  <a:pt x="2643" y="844"/>
                  <a:pt x="2644" y="842"/>
                </a:cubicBezTo>
                <a:cubicBezTo>
                  <a:pt x="2645" y="841"/>
                  <a:pt x="2645" y="841"/>
                  <a:pt x="2647" y="841"/>
                </a:cubicBezTo>
                <a:cubicBezTo>
                  <a:pt x="2648" y="841"/>
                  <a:pt x="2648" y="841"/>
                  <a:pt x="2648" y="841"/>
                </a:cubicBezTo>
                <a:cubicBezTo>
                  <a:pt x="2649" y="842"/>
                  <a:pt x="2655" y="839"/>
                  <a:pt x="2655" y="838"/>
                </a:cubicBezTo>
                <a:cubicBezTo>
                  <a:pt x="2655" y="837"/>
                  <a:pt x="2655" y="835"/>
                  <a:pt x="2654" y="836"/>
                </a:cubicBezTo>
                <a:cubicBezTo>
                  <a:pt x="2653" y="836"/>
                  <a:pt x="2652" y="836"/>
                  <a:pt x="2651" y="835"/>
                </a:cubicBezTo>
                <a:cubicBezTo>
                  <a:pt x="2650" y="834"/>
                  <a:pt x="2648" y="834"/>
                  <a:pt x="2646" y="832"/>
                </a:cubicBezTo>
                <a:cubicBezTo>
                  <a:pt x="2647" y="831"/>
                  <a:pt x="2644" y="830"/>
                  <a:pt x="2643" y="832"/>
                </a:cubicBezTo>
                <a:cubicBezTo>
                  <a:pt x="2642" y="832"/>
                  <a:pt x="2641" y="832"/>
                  <a:pt x="2641" y="832"/>
                </a:cubicBezTo>
                <a:cubicBezTo>
                  <a:pt x="2641" y="830"/>
                  <a:pt x="2643" y="831"/>
                  <a:pt x="2643" y="830"/>
                </a:cubicBezTo>
                <a:cubicBezTo>
                  <a:pt x="2643" y="829"/>
                  <a:pt x="2641" y="827"/>
                  <a:pt x="2640" y="829"/>
                </a:cubicBezTo>
                <a:cubicBezTo>
                  <a:pt x="2639" y="830"/>
                  <a:pt x="2639" y="829"/>
                  <a:pt x="2638" y="829"/>
                </a:cubicBezTo>
                <a:cubicBezTo>
                  <a:pt x="2638" y="829"/>
                  <a:pt x="2637" y="827"/>
                  <a:pt x="2638" y="827"/>
                </a:cubicBezTo>
                <a:cubicBezTo>
                  <a:pt x="2640" y="825"/>
                  <a:pt x="2639" y="825"/>
                  <a:pt x="2639" y="824"/>
                </a:cubicBezTo>
                <a:cubicBezTo>
                  <a:pt x="2639" y="823"/>
                  <a:pt x="2638" y="822"/>
                  <a:pt x="2638" y="822"/>
                </a:cubicBezTo>
                <a:cubicBezTo>
                  <a:pt x="2638" y="821"/>
                  <a:pt x="2635" y="820"/>
                  <a:pt x="2634" y="820"/>
                </a:cubicBezTo>
                <a:cubicBezTo>
                  <a:pt x="2633" y="820"/>
                  <a:pt x="2634" y="818"/>
                  <a:pt x="2633" y="818"/>
                </a:cubicBezTo>
                <a:cubicBezTo>
                  <a:pt x="2632" y="818"/>
                  <a:pt x="2631" y="817"/>
                  <a:pt x="2631" y="818"/>
                </a:cubicBezTo>
                <a:cubicBezTo>
                  <a:pt x="2631" y="817"/>
                  <a:pt x="2630" y="816"/>
                  <a:pt x="2629" y="816"/>
                </a:cubicBezTo>
                <a:cubicBezTo>
                  <a:pt x="2629" y="816"/>
                  <a:pt x="2628" y="818"/>
                  <a:pt x="2628" y="819"/>
                </a:cubicBezTo>
                <a:cubicBezTo>
                  <a:pt x="2628" y="819"/>
                  <a:pt x="2626" y="821"/>
                  <a:pt x="2625" y="823"/>
                </a:cubicBezTo>
                <a:cubicBezTo>
                  <a:pt x="2625" y="824"/>
                  <a:pt x="2623" y="826"/>
                  <a:pt x="2622" y="826"/>
                </a:cubicBezTo>
                <a:cubicBezTo>
                  <a:pt x="2621" y="826"/>
                  <a:pt x="2621" y="828"/>
                  <a:pt x="2621" y="830"/>
                </a:cubicBezTo>
                <a:cubicBezTo>
                  <a:pt x="2620" y="836"/>
                  <a:pt x="2620" y="833"/>
                  <a:pt x="2617" y="833"/>
                </a:cubicBezTo>
                <a:cubicBezTo>
                  <a:pt x="2617" y="833"/>
                  <a:pt x="2615" y="836"/>
                  <a:pt x="2615" y="837"/>
                </a:cubicBezTo>
                <a:cubicBezTo>
                  <a:pt x="2615" y="838"/>
                  <a:pt x="2616" y="838"/>
                  <a:pt x="2616" y="838"/>
                </a:cubicBezTo>
                <a:cubicBezTo>
                  <a:pt x="2617" y="839"/>
                  <a:pt x="2617" y="840"/>
                  <a:pt x="2617" y="840"/>
                </a:cubicBezTo>
                <a:cubicBezTo>
                  <a:pt x="2617" y="841"/>
                  <a:pt x="2615" y="842"/>
                  <a:pt x="2614" y="841"/>
                </a:cubicBezTo>
                <a:cubicBezTo>
                  <a:pt x="2610" y="837"/>
                  <a:pt x="2609" y="841"/>
                  <a:pt x="2607" y="844"/>
                </a:cubicBezTo>
                <a:cubicBezTo>
                  <a:pt x="2607" y="844"/>
                  <a:pt x="2606" y="844"/>
                  <a:pt x="2605" y="845"/>
                </a:cubicBezTo>
                <a:cubicBezTo>
                  <a:pt x="2605" y="842"/>
                  <a:pt x="2604" y="844"/>
                  <a:pt x="2602" y="844"/>
                </a:cubicBezTo>
                <a:cubicBezTo>
                  <a:pt x="2601" y="844"/>
                  <a:pt x="2601" y="849"/>
                  <a:pt x="2600" y="851"/>
                </a:cubicBezTo>
                <a:cubicBezTo>
                  <a:pt x="2599" y="852"/>
                  <a:pt x="2598" y="852"/>
                  <a:pt x="2598" y="853"/>
                </a:cubicBezTo>
                <a:cubicBezTo>
                  <a:pt x="2598" y="853"/>
                  <a:pt x="2597" y="853"/>
                  <a:pt x="2596" y="856"/>
                </a:cubicBezTo>
                <a:cubicBezTo>
                  <a:pt x="2592" y="860"/>
                  <a:pt x="2592" y="860"/>
                  <a:pt x="2592" y="860"/>
                </a:cubicBezTo>
                <a:cubicBezTo>
                  <a:pt x="2589" y="863"/>
                  <a:pt x="2589" y="863"/>
                  <a:pt x="2589" y="863"/>
                </a:cubicBezTo>
                <a:cubicBezTo>
                  <a:pt x="2588" y="864"/>
                  <a:pt x="2580" y="864"/>
                  <a:pt x="2578" y="864"/>
                </a:cubicBezTo>
                <a:cubicBezTo>
                  <a:pt x="2577" y="864"/>
                  <a:pt x="2575" y="869"/>
                  <a:pt x="2575" y="870"/>
                </a:cubicBezTo>
                <a:cubicBezTo>
                  <a:pt x="2573" y="873"/>
                  <a:pt x="2576" y="878"/>
                  <a:pt x="2572" y="880"/>
                </a:cubicBezTo>
                <a:close/>
                <a:moveTo>
                  <a:pt x="2630" y="820"/>
                </a:moveTo>
                <a:cubicBezTo>
                  <a:pt x="2630" y="821"/>
                  <a:pt x="2630" y="821"/>
                  <a:pt x="2630" y="821"/>
                </a:cubicBezTo>
                <a:cubicBezTo>
                  <a:pt x="2631" y="822"/>
                  <a:pt x="2631" y="820"/>
                  <a:pt x="2631" y="819"/>
                </a:cubicBezTo>
                <a:cubicBezTo>
                  <a:pt x="2630" y="820"/>
                  <a:pt x="2630" y="820"/>
                  <a:pt x="2630" y="820"/>
                </a:cubicBezTo>
                <a:close/>
                <a:moveTo>
                  <a:pt x="2630" y="805"/>
                </a:moveTo>
                <a:cubicBezTo>
                  <a:pt x="2628" y="805"/>
                  <a:pt x="2629" y="809"/>
                  <a:pt x="2630" y="808"/>
                </a:cubicBezTo>
                <a:cubicBezTo>
                  <a:pt x="2633" y="807"/>
                  <a:pt x="2632" y="804"/>
                  <a:pt x="2630" y="805"/>
                </a:cubicBezTo>
                <a:cubicBezTo>
                  <a:pt x="2630" y="805"/>
                  <a:pt x="2630" y="805"/>
                  <a:pt x="2630" y="805"/>
                </a:cubicBezTo>
                <a:close/>
                <a:moveTo>
                  <a:pt x="2640" y="817"/>
                </a:moveTo>
                <a:cubicBezTo>
                  <a:pt x="2639" y="817"/>
                  <a:pt x="2637" y="817"/>
                  <a:pt x="2638" y="820"/>
                </a:cubicBezTo>
                <a:cubicBezTo>
                  <a:pt x="2639" y="820"/>
                  <a:pt x="2644" y="820"/>
                  <a:pt x="2642" y="817"/>
                </a:cubicBezTo>
                <a:cubicBezTo>
                  <a:pt x="2641" y="817"/>
                  <a:pt x="2641" y="817"/>
                  <a:pt x="2640" y="817"/>
                </a:cubicBezTo>
                <a:close/>
                <a:moveTo>
                  <a:pt x="2634" y="818"/>
                </a:moveTo>
                <a:cubicBezTo>
                  <a:pt x="2634" y="818"/>
                  <a:pt x="2635" y="817"/>
                  <a:pt x="2636" y="817"/>
                </a:cubicBezTo>
                <a:cubicBezTo>
                  <a:pt x="2639" y="816"/>
                  <a:pt x="2636" y="812"/>
                  <a:pt x="2636" y="812"/>
                </a:cubicBezTo>
                <a:cubicBezTo>
                  <a:pt x="2635" y="812"/>
                  <a:pt x="2635" y="813"/>
                  <a:pt x="2634" y="814"/>
                </a:cubicBezTo>
                <a:cubicBezTo>
                  <a:pt x="2634" y="811"/>
                  <a:pt x="2633" y="814"/>
                  <a:pt x="2631" y="814"/>
                </a:cubicBezTo>
                <a:cubicBezTo>
                  <a:pt x="2631" y="814"/>
                  <a:pt x="2630" y="816"/>
                  <a:pt x="2631" y="816"/>
                </a:cubicBezTo>
                <a:cubicBezTo>
                  <a:pt x="2632" y="815"/>
                  <a:pt x="2634" y="816"/>
                  <a:pt x="2634" y="815"/>
                </a:cubicBezTo>
                <a:cubicBezTo>
                  <a:pt x="2635" y="816"/>
                  <a:pt x="2633" y="817"/>
                  <a:pt x="2634" y="818"/>
                </a:cubicBezTo>
                <a:close/>
                <a:moveTo>
                  <a:pt x="2541" y="842"/>
                </a:moveTo>
                <a:cubicBezTo>
                  <a:pt x="2540" y="841"/>
                  <a:pt x="2539" y="844"/>
                  <a:pt x="2539" y="844"/>
                </a:cubicBezTo>
                <a:cubicBezTo>
                  <a:pt x="2539" y="845"/>
                  <a:pt x="2541" y="845"/>
                  <a:pt x="2541" y="844"/>
                </a:cubicBezTo>
                <a:cubicBezTo>
                  <a:pt x="2541" y="843"/>
                  <a:pt x="2541" y="842"/>
                  <a:pt x="2541" y="842"/>
                </a:cubicBezTo>
                <a:close/>
                <a:moveTo>
                  <a:pt x="1275" y="568"/>
                </a:moveTo>
                <a:cubicBezTo>
                  <a:pt x="1276" y="568"/>
                  <a:pt x="1277" y="564"/>
                  <a:pt x="1277" y="564"/>
                </a:cubicBezTo>
                <a:cubicBezTo>
                  <a:pt x="1277" y="563"/>
                  <a:pt x="1274" y="562"/>
                  <a:pt x="1273" y="563"/>
                </a:cubicBezTo>
                <a:cubicBezTo>
                  <a:pt x="1270" y="569"/>
                  <a:pt x="1272" y="567"/>
                  <a:pt x="1275" y="568"/>
                </a:cubicBezTo>
                <a:close/>
                <a:moveTo>
                  <a:pt x="1278" y="572"/>
                </a:moveTo>
                <a:cubicBezTo>
                  <a:pt x="1278" y="574"/>
                  <a:pt x="1282" y="575"/>
                  <a:pt x="1282" y="573"/>
                </a:cubicBezTo>
                <a:cubicBezTo>
                  <a:pt x="1282" y="570"/>
                  <a:pt x="1278" y="570"/>
                  <a:pt x="1278" y="572"/>
                </a:cubicBezTo>
                <a:close/>
                <a:moveTo>
                  <a:pt x="1297" y="570"/>
                </a:moveTo>
                <a:cubicBezTo>
                  <a:pt x="1295" y="570"/>
                  <a:pt x="1293" y="574"/>
                  <a:pt x="1293" y="575"/>
                </a:cubicBezTo>
                <a:cubicBezTo>
                  <a:pt x="1293" y="577"/>
                  <a:pt x="1295" y="577"/>
                  <a:pt x="1297" y="577"/>
                </a:cubicBezTo>
                <a:cubicBezTo>
                  <a:pt x="1298" y="577"/>
                  <a:pt x="1298" y="575"/>
                  <a:pt x="1298" y="574"/>
                </a:cubicBezTo>
                <a:cubicBezTo>
                  <a:pt x="1299" y="572"/>
                  <a:pt x="1303" y="569"/>
                  <a:pt x="1297" y="570"/>
                </a:cubicBezTo>
                <a:close/>
                <a:moveTo>
                  <a:pt x="1307" y="572"/>
                </a:moveTo>
                <a:cubicBezTo>
                  <a:pt x="1305" y="573"/>
                  <a:pt x="1306" y="573"/>
                  <a:pt x="1309" y="573"/>
                </a:cubicBezTo>
                <a:cubicBezTo>
                  <a:pt x="1309" y="573"/>
                  <a:pt x="1311" y="572"/>
                  <a:pt x="1312" y="572"/>
                </a:cubicBezTo>
                <a:cubicBezTo>
                  <a:pt x="1313" y="571"/>
                  <a:pt x="1314" y="565"/>
                  <a:pt x="1312" y="565"/>
                </a:cubicBezTo>
                <a:cubicBezTo>
                  <a:pt x="1311" y="565"/>
                  <a:pt x="1308" y="566"/>
                  <a:pt x="1309" y="568"/>
                </a:cubicBezTo>
                <a:cubicBezTo>
                  <a:pt x="1309" y="571"/>
                  <a:pt x="1309" y="570"/>
                  <a:pt x="1307" y="572"/>
                </a:cubicBezTo>
                <a:close/>
                <a:moveTo>
                  <a:pt x="1290" y="566"/>
                </a:moveTo>
                <a:cubicBezTo>
                  <a:pt x="1289" y="566"/>
                  <a:pt x="1287" y="569"/>
                  <a:pt x="1285" y="569"/>
                </a:cubicBezTo>
                <a:cubicBezTo>
                  <a:pt x="1282" y="569"/>
                  <a:pt x="1282" y="573"/>
                  <a:pt x="1284" y="574"/>
                </a:cubicBezTo>
                <a:cubicBezTo>
                  <a:pt x="1285" y="575"/>
                  <a:pt x="1287" y="574"/>
                  <a:pt x="1287" y="572"/>
                </a:cubicBezTo>
                <a:cubicBezTo>
                  <a:pt x="1288" y="569"/>
                  <a:pt x="1291" y="570"/>
                  <a:pt x="1292" y="568"/>
                </a:cubicBezTo>
                <a:cubicBezTo>
                  <a:pt x="1293" y="566"/>
                  <a:pt x="1291" y="566"/>
                  <a:pt x="1290" y="566"/>
                </a:cubicBezTo>
                <a:close/>
                <a:moveTo>
                  <a:pt x="1269" y="577"/>
                </a:moveTo>
                <a:cubicBezTo>
                  <a:pt x="1269" y="579"/>
                  <a:pt x="1274" y="580"/>
                  <a:pt x="1274" y="576"/>
                </a:cubicBezTo>
                <a:cubicBezTo>
                  <a:pt x="1274" y="573"/>
                  <a:pt x="1270" y="574"/>
                  <a:pt x="1269" y="577"/>
                </a:cubicBezTo>
                <a:close/>
                <a:moveTo>
                  <a:pt x="1314" y="565"/>
                </a:moveTo>
                <a:cubicBezTo>
                  <a:pt x="1314" y="565"/>
                  <a:pt x="1317" y="564"/>
                  <a:pt x="1318" y="563"/>
                </a:cubicBezTo>
                <a:cubicBezTo>
                  <a:pt x="1319" y="562"/>
                  <a:pt x="1319" y="557"/>
                  <a:pt x="1316" y="559"/>
                </a:cubicBezTo>
                <a:cubicBezTo>
                  <a:pt x="1314" y="561"/>
                  <a:pt x="1312" y="559"/>
                  <a:pt x="1313" y="564"/>
                </a:cubicBezTo>
                <a:cubicBezTo>
                  <a:pt x="1313" y="565"/>
                  <a:pt x="1314" y="565"/>
                  <a:pt x="1314" y="565"/>
                </a:cubicBezTo>
                <a:close/>
                <a:moveTo>
                  <a:pt x="2275" y="813"/>
                </a:moveTo>
                <a:cubicBezTo>
                  <a:pt x="2275" y="811"/>
                  <a:pt x="2271" y="805"/>
                  <a:pt x="2270" y="803"/>
                </a:cubicBezTo>
                <a:cubicBezTo>
                  <a:pt x="2270" y="798"/>
                  <a:pt x="2269" y="801"/>
                  <a:pt x="2267" y="798"/>
                </a:cubicBezTo>
                <a:cubicBezTo>
                  <a:pt x="2266" y="795"/>
                  <a:pt x="2266" y="795"/>
                  <a:pt x="2266" y="795"/>
                </a:cubicBezTo>
                <a:cubicBezTo>
                  <a:pt x="2262" y="793"/>
                  <a:pt x="2264" y="793"/>
                  <a:pt x="2262" y="790"/>
                </a:cubicBezTo>
                <a:cubicBezTo>
                  <a:pt x="2262" y="790"/>
                  <a:pt x="2260" y="787"/>
                  <a:pt x="2259" y="787"/>
                </a:cubicBezTo>
                <a:cubicBezTo>
                  <a:pt x="2257" y="789"/>
                  <a:pt x="2259" y="785"/>
                  <a:pt x="2256" y="784"/>
                </a:cubicBezTo>
                <a:cubicBezTo>
                  <a:pt x="2254" y="784"/>
                  <a:pt x="2253" y="785"/>
                  <a:pt x="2255" y="786"/>
                </a:cubicBezTo>
                <a:cubicBezTo>
                  <a:pt x="2256" y="787"/>
                  <a:pt x="2255" y="788"/>
                  <a:pt x="2256" y="790"/>
                </a:cubicBezTo>
                <a:cubicBezTo>
                  <a:pt x="2256" y="791"/>
                  <a:pt x="2256" y="793"/>
                  <a:pt x="2255" y="793"/>
                </a:cubicBezTo>
                <a:cubicBezTo>
                  <a:pt x="2254" y="793"/>
                  <a:pt x="2252" y="791"/>
                  <a:pt x="2252" y="793"/>
                </a:cubicBezTo>
                <a:cubicBezTo>
                  <a:pt x="2252" y="794"/>
                  <a:pt x="2254" y="795"/>
                  <a:pt x="2255" y="795"/>
                </a:cubicBezTo>
                <a:cubicBezTo>
                  <a:pt x="2254" y="796"/>
                  <a:pt x="2252" y="795"/>
                  <a:pt x="2253" y="799"/>
                </a:cubicBezTo>
                <a:cubicBezTo>
                  <a:pt x="2253" y="801"/>
                  <a:pt x="2255" y="801"/>
                  <a:pt x="2253" y="803"/>
                </a:cubicBezTo>
                <a:cubicBezTo>
                  <a:pt x="2252" y="804"/>
                  <a:pt x="2253" y="805"/>
                  <a:pt x="2253" y="806"/>
                </a:cubicBezTo>
                <a:cubicBezTo>
                  <a:pt x="2253" y="810"/>
                  <a:pt x="2253" y="810"/>
                  <a:pt x="2253" y="810"/>
                </a:cubicBezTo>
                <a:cubicBezTo>
                  <a:pt x="2253" y="820"/>
                  <a:pt x="2254" y="814"/>
                  <a:pt x="2256" y="822"/>
                </a:cubicBezTo>
                <a:cubicBezTo>
                  <a:pt x="2256" y="824"/>
                  <a:pt x="2257" y="823"/>
                  <a:pt x="2257" y="824"/>
                </a:cubicBezTo>
                <a:cubicBezTo>
                  <a:pt x="2258" y="828"/>
                  <a:pt x="2258" y="828"/>
                  <a:pt x="2261" y="829"/>
                </a:cubicBezTo>
                <a:cubicBezTo>
                  <a:pt x="2265" y="829"/>
                  <a:pt x="2265" y="829"/>
                  <a:pt x="2265" y="829"/>
                </a:cubicBezTo>
                <a:cubicBezTo>
                  <a:pt x="2266" y="829"/>
                  <a:pt x="2266" y="827"/>
                  <a:pt x="2268" y="827"/>
                </a:cubicBezTo>
                <a:cubicBezTo>
                  <a:pt x="2271" y="826"/>
                  <a:pt x="2271" y="826"/>
                  <a:pt x="2271" y="826"/>
                </a:cubicBezTo>
                <a:cubicBezTo>
                  <a:pt x="2273" y="826"/>
                  <a:pt x="2274" y="823"/>
                  <a:pt x="2274" y="820"/>
                </a:cubicBezTo>
                <a:cubicBezTo>
                  <a:pt x="2274" y="817"/>
                  <a:pt x="2275" y="820"/>
                  <a:pt x="2275" y="815"/>
                </a:cubicBezTo>
                <a:cubicBezTo>
                  <a:pt x="2275" y="813"/>
                  <a:pt x="2275" y="813"/>
                  <a:pt x="2275" y="813"/>
                </a:cubicBezTo>
                <a:close/>
                <a:moveTo>
                  <a:pt x="1992" y="751"/>
                </a:moveTo>
                <a:cubicBezTo>
                  <a:pt x="1989" y="750"/>
                  <a:pt x="1988" y="753"/>
                  <a:pt x="1986" y="751"/>
                </a:cubicBezTo>
                <a:cubicBezTo>
                  <a:pt x="1986" y="751"/>
                  <a:pt x="1986" y="749"/>
                  <a:pt x="1983" y="752"/>
                </a:cubicBezTo>
                <a:cubicBezTo>
                  <a:pt x="1980" y="751"/>
                  <a:pt x="1985" y="756"/>
                  <a:pt x="1988" y="755"/>
                </a:cubicBezTo>
                <a:cubicBezTo>
                  <a:pt x="1992" y="755"/>
                  <a:pt x="1991" y="756"/>
                  <a:pt x="1994" y="754"/>
                </a:cubicBezTo>
                <a:cubicBezTo>
                  <a:pt x="1994" y="754"/>
                  <a:pt x="1994" y="752"/>
                  <a:pt x="1993" y="752"/>
                </a:cubicBezTo>
                <a:cubicBezTo>
                  <a:pt x="1993" y="752"/>
                  <a:pt x="1992" y="751"/>
                  <a:pt x="1992" y="751"/>
                </a:cubicBezTo>
                <a:close/>
                <a:moveTo>
                  <a:pt x="2034" y="658"/>
                </a:moveTo>
                <a:cubicBezTo>
                  <a:pt x="2033" y="658"/>
                  <a:pt x="2033" y="659"/>
                  <a:pt x="2031" y="661"/>
                </a:cubicBezTo>
                <a:cubicBezTo>
                  <a:pt x="2031" y="662"/>
                  <a:pt x="2030" y="664"/>
                  <a:pt x="2030" y="664"/>
                </a:cubicBezTo>
                <a:cubicBezTo>
                  <a:pt x="2031" y="665"/>
                  <a:pt x="2031" y="665"/>
                  <a:pt x="2032" y="665"/>
                </a:cubicBezTo>
                <a:cubicBezTo>
                  <a:pt x="2033" y="663"/>
                  <a:pt x="2036" y="661"/>
                  <a:pt x="2034" y="658"/>
                </a:cubicBezTo>
                <a:cubicBezTo>
                  <a:pt x="2034" y="658"/>
                  <a:pt x="2034" y="658"/>
                  <a:pt x="2034" y="658"/>
                </a:cubicBezTo>
                <a:close/>
                <a:moveTo>
                  <a:pt x="2007" y="695"/>
                </a:moveTo>
                <a:cubicBezTo>
                  <a:pt x="2005" y="695"/>
                  <a:pt x="2006" y="695"/>
                  <a:pt x="2006" y="697"/>
                </a:cubicBezTo>
                <a:cubicBezTo>
                  <a:pt x="2005" y="697"/>
                  <a:pt x="2008" y="697"/>
                  <a:pt x="2009" y="697"/>
                </a:cubicBezTo>
                <a:cubicBezTo>
                  <a:pt x="2010" y="696"/>
                  <a:pt x="2008" y="695"/>
                  <a:pt x="2007" y="695"/>
                </a:cubicBezTo>
                <a:close/>
                <a:moveTo>
                  <a:pt x="1284" y="157"/>
                </a:moveTo>
                <a:cubicBezTo>
                  <a:pt x="1285" y="157"/>
                  <a:pt x="1284" y="156"/>
                  <a:pt x="1284" y="156"/>
                </a:cubicBezTo>
                <a:cubicBezTo>
                  <a:pt x="1284" y="156"/>
                  <a:pt x="1284" y="156"/>
                  <a:pt x="1284" y="156"/>
                </a:cubicBezTo>
                <a:cubicBezTo>
                  <a:pt x="1282" y="153"/>
                  <a:pt x="1288" y="155"/>
                  <a:pt x="1288" y="154"/>
                </a:cubicBezTo>
                <a:cubicBezTo>
                  <a:pt x="1288" y="152"/>
                  <a:pt x="1288" y="150"/>
                  <a:pt x="1290" y="151"/>
                </a:cubicBezTo>
                <a:cubicBezTo>
                  <a:pt x="1294" y="152"/>
                  <a:pt x="1293" y="153"/>
                  <a:pt x="1293" y="154"/>
                </a:cubicBezTo>
                <a:cubicBezTo>
                  <a:pt x="1295" y="154"/>
                  <a:pt x="1295" y="154"/>
                  <a:pt x="1295" y="154"/>
                </a:cubicBezTo>
                <a:cubicBezTo>
                  <a:pt x="1301" y="153"/>
                  <a:pt x="1292" y="153"/>
                  <a:pt x="1292" y="150"/>
                </a:cubicBezTo>
                <a:cubicBezTo>
                  <a:pt x="1292" y="148"/>
                  <a:pt x="1295" y="149"/>
                  <a:pt x="1297" y="149"/>
                </a:cubicBezTo>
                <a:cubicBezTo>
                  <a:pt x="1300" y="149"/>
                  <a:pt x="1299" y="151"/>
                  <a:pt x="1301" y="153"/>
                </a:cubicBezTo>
                <a:cubicBezTo>
                  <a:pt x="1301" y="153"/>
                  <a:pt x="1308" y="154"/>
                  <a:pt x="1303" y="156"/>
                </a:cubicBezTo>
                <a:cubicBezTo>
                  <a:pt x="1300" y="158"/>
                  <a:pt x="1302" y="157"/>
                  <a:pt x="1303" y="158"/>
                </a:cubicBezTo>
                <a:cubicBezTo>
                  <a:pt x="1304" y="158"/>
                  <a:pt x="1305" y="161"/>
                  <a:pt x="1306" y="159"/>
                </a:cubicBezTo>
                <a:cubicBezTo>
                  <a:pt x="1306" y="158"/>
                  <a:pt x="1307" y="158"/>
                  <a:pt x="1309" y="157"/>
                </a:cubicBezTo>
                <a:cubicBezTo>
                  <a:pt x="1311" y="156"/>
                  <a:pt x="1310" y="159"/>
                  <a:pt x="1311" y="157"/>
                </a:cubicBezTo>
                <a:cubicBezTo>
                  <a:pt x="1312" y="156"/>
                  <a:pt x="1312" y="156"/>
                  <a:pt x="1311" y="155"/>
                </a:cubicBezTo>
                <a:cubicBezTo>
                  <a:pt x="1309" y="151"/>
                  <a:pt x="1315" y="152"/>
                  <a:pt x="1315" y="153"/>
                </a:cubicBezTo>
                <a:cubicBezTo>
                  <a:pt x="1315" y="154"/>
                  <a:pt x="1320" y="157"/>
                  <a:pt x="1319" y="155"/>
                </a:cubicBezTo>
                <a:cubicBezTo>
                  <a:pt x="1319" y="153"/>
                  <a:pt x="1321" y="154"/>
                  <a:pt x="1323" y="153"/>
                </a:cubicBezTo>
                <a:cubicBezTo>
                  <a:pt x="1326" y="152"/>
                  <a:pt x="1328" y="154"/>
                  <a:pt x="1329" y="156"/>
                </a:cubicBezTo>
                <a:cubicBezTo>
                  <a:pt x="1329" y="156"/>
                  <a:pt x="1330" y="155"/>
                  <a:pt x="1330" y="155"/>
                </a:cubicBezTo>
                <a:cubicBezTo>
                  <a:pt x="1330" y="155"/>
                  <a:pt x="1328" y="152"/>
                  <a:pt x="1329" y="152"/>
                </a:cubicBezTo>
                <a:cubicBezTo>
                  <a:pt x="1332" y="152"/>
                  <a:pt x="1331" y="152"/>
                  <a:pt x="1333" y="153"/>
                </a:cubicBezTo>
                <a:cubicBezTo>
                  <a:pt x="1336" y="155"/>
                  <a:pt x="1335" y="152"/>
                  <a:pt x="1338" y="151"/>
                </a:cubicBezTo>
                <a:cubicBezTo>
                  <a:pt x="1339" y="151"/>
                  <a:pt x="1339" y="153"/>
                  <a:pt x="1342" y="151"/>
                </a:cubicBezTo>
                <a:cubicBezTo>
                  <a:pt x="1343" y="151"/>
                  <a:pt x="1342" y="149"/>
                  <a:pt x="1344" y="149"/>
                </a:cubicBezTo>
                <a:cubicBezTo>
                  <a:pt x="1344" y="149"/>
                  <a:pt x="1347" y="148"/>
                  <a:pt x="1347" y="148"/>
                </a:cubicBezTo>
                <a:cubicBezTo>
                  <a:pt x="1347" y="149"/>
                  <a:pt x="1350" y="151"/>
                  <a:pt x="1351" y="151"/>
                </a:cubicBezTo>
                <a:cubicBezTo>
                  <a:pt x="1353" y="151"/>
                  <a:pt x="1353" y="151"/>
                  <a:pt x="1353" y="151"/>
                </a:cubicBezTo>
                <a:cubicBezTo>
                  <a:pt x="1354" y="151"/>
                  <a:pt x="1355" y="149"/>
                  <a:pt x="1355" y="150"/>
                </a:cubicBezTo>
                <a:cubicBezTo>
                  <a:pt x="1356" y="151"/>
                  <a:pt x="1354" y="152"/>
                  <a:pt x="1354" y="153"/>
                </a:cubicBezTo>
                <a:cubicBezTo>
                  <a:pt x="1355" y="154"/>
                  <a:pt x="1357" y="153"/>
                  <a:pt x="1357" y="153"/>
                </a:cubicBezTo>
                <a:cubicBezTo>
                  <a:pt x="1358" y="154"/>
                  <a:pt x="1356" y="155"/>
                  <a:pt x="1356" y="156"/>
                </a:cubicBezTo>
                <a:cubicBezTo>
                  <a:pt x="1357" y="156"/>
                  <a:pt x="1358" y="156"/>
                  <a:pt x="1358" y="156"/>
                </a:cubicBezTo>
                <a:cubicBezTo>
                  <a:pt x="1359" y="155"/>
                  <a:pt x="1360" y="156"/>
                  <a:pt x="1359" y="157"/>
                </a:cubicBezTo>
                <a:cubicBezTo>
                  <a:pt x="1362" y="158"/>
                  <a:pt x="1362" y="158"/>
                  <a:pt x="1362" y="158"/>
                </a:cubicBezTo>
                <a:cubicBezTo>
                  <a:pt x="1363" y="158"/>
                  <a:pt x="1365" y="157"/>
                  <a:pt x="1365" y="159"/>
                </a:cubicBezTo>
                <a:cubicBezTo>
                  <a:pt x="1365" y="160"/>
                  <a:pt x="1363" y="161"/>
                  <a:pt x="1363" y="162"/>
                </a:cubicBezTo>
                <a:cubicBezTo>
                  <a:pt x="1362" y="162"/>
                  <a:pt x="1364" y="165"/>
                  <a:pt x="1362" y="165"/>
                </a:cubicBezTo>
                <a:cubicBezTo>
                  <a:pt x="1361" y="165"/>
                  <a:pt x="1360" y="164"/>
                  <a:pt x="1360" y="165"/>
                </a:cubicBezTo>
                <a:cubicBezTo>
                  <a:pt x="1358" y="168"/>
                  <a:pt x="1357" y="167"/>
                  <a:pt x="1356" y="167"/>
                </a:cubicBezTo>
                <a:cubicBezTo>
                  <a:pt x="1356" y="167"/>
                  <a:pt x="1355" y="170"/>
                  <a:pt x="1353" y="171"/>
                </a:cubicBezTo>
                <a:cubicBezTo>
                  <a:pt x="1351" y="172"/>
                  <a:pt x="1351" y="172"/>
                  <a:pt x="1351" y="172"/>
                </a:cubicBezTo>
                <a:cubicBezTo>
                  <a:pt x="1350" y="172"/>
                  <a:pt x="1348" y="172"/>
                  <a:pt x="1348" y="171"/>
                </a:cubicBezTo>
                <a:cubicBezTo>
                  <a:pt x="1346" y="172"/>
                  <a:pt x="1344" y="174"/>
                  <a:pt x="1343" y="174"/>
                </a:cubicBezTo>
                <a:cubicBezTo>
                  <a:pt x="1342" y="174"/>
                  <a:pt x="1338" y="175"/>
                  <a:pt x="1338" y="175"/>
                </a:cubicBezTo>
                <a:cubicBezTo>
                  <a:pt x="1337" y="175"/>
                  <a:pt x="1336" y="177"/>
                  <a:pt x="1336" y="176"/>
                </a:cubicBezTo>
                <a:cubicBezTo>
                  <a:pt x="1334" y="176"/>
                  <a:pt x="1330" y="177"/>
                  <a:pt x="1328" y="177"/>
                </a:cubicBezTo>
                <a:cubicBezTo>
                  <a:pt x="1324" y="178"/>
                  <a:pt x="1329" y="180"/>
                  <a:pt x="1323" y="180"/>
                </a:cubicBezTo>
                <a:cubicBezTo>
                  <a:pt x="1321" y="180"/>
                  <a:pt x="1320" y="181"/>
                  <a:pt x="1318" y="181"/>
                </a:cubicBezTo>
                <a:cubicBezTo>
                  <a:pt x="1317" y="181"/>
                  <a:pt x="1310" y="180"/>
                  <a:pt x="1308" y="179"/>
                </a:cubicBezTo>
                <a:cubicBezTo>
                  <a:pt x="1305" y="177"/>
                  <a:pt x="1305" y="175"/>
                  <a:pt x="1299" y="175"/>
                </a:cubicBezTo>
                <a:cubicBezTo>
                  <a:pt x="1296" y="176"/>
                  <a:pt x="1294" y="176"/>
                  <a:pt x="1292" y="176"/>
                </a:cubicBezTo>
                <a:cubicBezTo>
                  <a:pt x="1291" y="176"/>
                  <a:pt x="1289" y="176"/>
                  <a:pt x="1289" y="175"/>
                </a:cubicBezTo>
                <a:cubicBezTo>
                  <a:pt x="1289" y="172"/>
                  <a:pt x="1292" y="174"/>
                  <a:pt x="1292" y="173"/>
                </a:cubicBezTo>
                <a:cubicBezTo>
                  <a:pt x="1296" y="170"/>
                  <a:pt x="1294" y="171"/>
                  <a:pt x="1295" y="170"/>
                </a:cubicBezTo>
                <a:cubicBezTo>
                  <a:pt x="1293" y="167"/>
                  <a:pt x="1294" y="168"/>
                  <a:pt x="1295" y="166"/>
                </a:cubicBezTo>
                <a:cubicBezTo>
                  <a:pt x="1286" y="164"/>
                  <a:pt x="1292" y="166"/>
                  <a:pt x="1283" y="166"/>
                </a:cubicBezTo>
                <a:cubicBezTo>
                  <a:pt x="1283" y="166"/>
                  <a:pt x="1280" y="165"/>
                  <a:pt x="1281" y="164"/>
                </a:cubicBezTo>
                <a:cubicBezTo>
                  <a:pt x="1282" y="163"/>
                  <a:pt x="1283" y="163"/>
                  <a:pt x="1285" y="163"/>
                </a:cubicBezTo>
                <a:cubicBezTo>
                  <a:pt x="1288" y="164"/>
                  <a:pt x="1290" y="163"/>
                  <a:pt x="1294" y="163"/>
                </a:cubicBezTo>
                <a:cubicBezTo>
                  <a:pt x="1295" y="163"/>
                  <a:pt x="1299" y="163"/>
                  <a:pt x="1299" y="162"/>
                </a:cubicBezTo>
                <a:cubicBezTo>
                  <a:pt x="1299" y="162"/>
                  <a:pt x="1294" y="164"/>
                  <a:pt x="1294" y="161"/>
                </a:cubicBezTo>
                <a:cubicBezTo>
                  <a:pt x="1294" y="160"/>
                  <a:pt x="1296" y="160"/>
                  <a:pt x="1298" y="160"/>
                </a:cubicBezTo>
                <a:cubicBezTo>
                  <a:pt x="1297" y="159"/>
                  <a:pt x="1296" y="159"/>
                  <a:pt x="1295" y="159"/>
                </a:cubicBezTo>
                <a:cubicBezTo>
                  <a:pt x="1286" y="159"/>
                  <a:pt x="1286" y="159"/>
                  <a:pt x="1286" y="159"/>
                </a:cubicBezTo>
                <a:cubicBezTo>
                  <a:pt x="1285" y="159"/>
                  <a:pt x="1284" y="160"/>
                  <a:pt x="1283" y="160"/>
                </a:cubicBezTo>
                <a:cubicBezTo>
                  <a:pt x="1281" y="159"/>
                  <a:pt x="1279" y="159"/>
                  <a:pt x="1280" y="158"/>
                </a:cubicBezTo>
                <a:cubicBezTo>
                  <a:pt x="1282" y="155"/>
                  <a:pt x="1283" y="157"/>
                  <a:pt x="1284" y="157"/>
                </a:cubicBezTo>
                <a:close/>
                <a:moveTo>
                  <a:pt x="1373" y="297"/>
                </a:moveTo>
                <a:cubicBezTo>
                  <a:pt x="1373" y="297"/>
                  <a:pt x="1368" y="298"/>
                  <a:pt x="1368" y="299"/>
                </a:cubicBezTo>
                <a:cubicBezTo>
                  <a:pt x="1368" y="299"/>
                  <a:pt x="1368" y="300"/>
                  <a:pt x="1369" y="300"/>
                </a:cubicBezTo>
                <a:cubicBezTo>
                  <a:pt x="1371" y="300"/>
                  <a:pt x="1371" y="300"/>
                  <a:pt x="1371" y="300"/>
                </a:cubicBezTo>
                <a:cubicBezTo>
                  <a:pt x="1371" y="300"/>
                  <a:pt x="1371" y="300"/>
                  <a:pt x="1371" y="301"/>
                </a:cubicBezTo>
                <a:cubicBezTo>
                  <a:pt x="1369" y="301"/>
                  <a:pt x="1369" y="301"/>
                  <a:pt x="1367" y="302"/>
                </a:cubicBezTo>
                <a:cubicBezTo>
                  <a:pt x="1367" y="302"/>
                  <a:pt x="1367" y="302"/>
                  <a:pt x="1367" y="302"/>
                </a:cubicBezTo>
                <a:cubicBezTo>
                  <a:pt x="1368" y="304"/>
                  <a:pt x="1369" y="304"/>
                  <a:pt x="1371" y="303"/>
                </a:cubicBezTo>
                <a:cubicBezTo>
                  <a:pt x="1371" y="303"/>
                  <a:pt x="1371" y="303"/>
                  <a:pt x="1371" y="303"/>
                </a:cubicBezTo>
                <a:cubicBezTo>
                  <a:pt x="1370" y="304"/>
                  <a:pt x="1370" y="303"/>
                  <a:pt x="1370" y="306"/>
                </a:cubicBezTo>
                <a:cubicBezTo>
                  <a:pt x="1369" y="306"/>
                  <a:pt x="1372" y="306"/>
                  <a:pt x="1372" y="306"/>
                </a:cubicBezTo>
                <a:cubicBezTo>
                  <a:pt x="1373" y="305"/>
                  <a:pt x="1373" y="305"/>
                  <a:pt x="1373" y="305"/>
                </a:cubicBezTo>
                <a:cubicBezTo>
                  <a:pt x="1372" y="307"/>
                  <a:pt x="1372" y="307"/>
                  <a:pt x="1374" y="307"/>
                </a:cubicBezTo>
                <a:cubicBezTo>
                  <a:pt x="1375" y="307"/>
                  <a:pt x="1376" y="306"/>
                  <a:pt x="1378" y="306"/>
                </a:cubicBezTo>
                <a:cubicBezTo>
                  <a:pt x="1380" y="306"/>
                  <a:pt x="1385" y="305"/>
                  <a:pt x="1385" y="305"/>
                </a:cubicBezTo>
                <a:cubicBezTo>
                  <a:pt x="1386" y="304"/>
                  <a:pt x="1387" y="303"/>
                  <a:pt x="1388" y="303"/>
                </a:cubicBezTo>
                <a:cubicBezTo>
                  <a:pt x="1393" y="302"/>
                  <a:pt x="1393" y="302"/>
                  <a:pt x="1393" y="302"/>
                </a:cubicBezTo>
                <a:cubicBezTo>
                  <a:pt x="1395" y="300"/>
                  <a:pt x="1395" y="300"/>
                  <a:pt x="1395" y="300"/>
                </a:cubicBezTo>
                <a:cubicBezTo>
                  <a:pt x="1396" y="300"/>
                  <a:pt x="1402" y="300"/>
                  <a:pt x="1403" y="300"/>
                </a:cubicBezTo>
                <a:cubicBezTo>
                  <a:pt x="1404" y="300"/>
                  <a:pt x="1403" y="299"/>
                  <a:pt x="1403" y="299"/>
                </a:cubicBezTo>
                <a:cubicBezTo>
                  <a:pt x="1404" y="298"/>
                  <a:pt x="1405" y="297"/>
                  <a:pt x="1405" y="295"/>
                </a:cubicBezTo>
                <a:cubicBezTo>
                  <a:pt x="1405" y="295"/>
                  <a:pt x="1405" y="295"/>
                  <a:pt x="1405" y="295"/>
                </a:cubicBezTo>
                <a:cubicBezTo>
                  <a:pt x="1407" y="292"/>
                  <a:pt x="1407" y="292"/>
                  <a:pt x="1407" y="292"/>
                </a:cubicBezTo>
                <a:cubicBezTo>
                  <a:pt x="1407" y="289"/>
                  <a:pt x="1407" y="290"/>
                  <a:pt x="1408" y="288"/>
                </a:cubicBezTo>
                <a:cubicBezTo>
                  <a:pt x="1409" y="288"/>
                  <a:pt x="1407" y="286"/>
                  <a:pt x="1407" y="285"/>
                </a:cubicBezTo>
                <a:cubicBezTo>
                  <a:pt x="1407" y="284"/>
                  <a:pt x="1407" y="283"/>
                  <a:pt x="1407" y="283"/>
                </a:cubicBezTo>
                <a:cubicBezTo>
                  <a:pt x="1406" y="280"/>
                  <a:pt x="1406" y="281"/>
                  <a:pt x="1406" y="279"/>
                </a:cubicBezTo>
                <a:cubicBezTo>
                  <a:pt x="1406" y="279"/>
                  <a:pt x="1406" y="279"/>
                  <a:pt x="1408" y="279"/>
                </a:cubicBezTo>
                <a:cubicBezTo>
                  <a:pt x="1409" y="279"/>
                  <a:pt x="1408" y="278"/>
                  <a:pt x="1410" y="277"/>
                </a:cubicBezTo>
                <a:cubicBezTo>
                  <a:pt x="1411" y="277"/>
                  <a:pt x="1413" y="276"/>
                  <a:pt x="1413" y="276"/>
                </a:cubicBezTo>
                <a:cubicBezTo>
                  <a:pt x="1412" y="274"/>
                  <a:pt x="1412" y="274"/>
                  <a:pt x="1413" y="273"/>
                </a:cubicBezTo>
                <a:cubicBezTo>
                  <a:pt x="1413" y="273"/>
                  <a:pt x="1413" y="272"/>
                  <a:pt x="1412" y="271"/>
                </a:cubicBezTo>
                <a:cubicBezTo>
                  <a:pt x="1409" y="269"/>
                  <a:pt x="1411" y="266"/>
                  <a:pt x="1407" y="266"/>
                </a:cubicBezTo>
                <a:cubicBezTo>
                  <a:pt x="1404" y="266"/>
                  <a:pt x="1407" y="267"/>
                  <a:pt x="1401" y="266"/>
                </a:cubicBezTo>
                <a:cubicBezTo>
                  <a:pt x="1400" y="264"/>
                  <a:pt x="1400" y="264"/>
                  <a:pt x="1398" y="264"/>
                </a:cubicBezTo>
                <a:cubicBezTo>
                  <a:pt x="1397" y="264"/>
                  <a:pt x="1397" y="265"/>
                  <a:pt x="1396" y="265"/>
                </a:cubicBezTo>
                <a:cubicBezTo>
                  <a:pt x="1393" y="266"/>
                  <a:pt x="1393" y="266"/>
                  <a:pt x="1393" y="266"/>
                </a:cubicBezTo>
                <a:cubicBezTo>
                  <a:pt x="1393" y="266"/>
                  <a:pt x="1391" y="265"/>
                  <a:pt x="1391" y="266"/>
                </a:cubicBezTo>
                <a:cubicBezTo>
                  <a:pt x="1389" y="269"/>
                  <a:pt x="1389" y="269"/>
                  <a:pt x="1389" y="269"/>
                </a:cubicBezTo>
                <a:cubicBezTo>
                  <a:pt x="1387" y="271"/>
                  <a:pt x="1381" y="273"/>
                  <a:pt x="1388" y="273"/>
                </a:cubicBezTo>
                <a:cubicBezTo>
                  <a:pt x="1388" y="273"/>
                  <a:pt x="1389" y="274"/>
                  <a:pt x="1390" y="274"/>
                </a:cubicBezTo>
                <a:cubicBezTo>
                  <a:pt x="1390" y="274"/>
                  <a:pt x="1389" y="275"/>
                  <a:pt x="1388" y="275"/>
                </a:cubicBezTo>
                <a:cubicBezTo>
                  <a:pt x="1386" y="275"/>
                  <a:pt x="1388" y="276"/>
                  <a:pt x="1385" y="276"/>
                </a:cubicBezTo>
                <a:cubicBezTo>
                  <a:pt x="1382" y="276"/>
                  <a:pt x="1382" y="277"/>
                  <a:pt x="1381" y="276"/>
                </a:cubicBezTo>
                <a:cubicBezTo>
                  <a:pt x="1378" y="275"/>
                  <a:pt x="1379" y="276"/>
                  <a:pt x="1378" y="276"/>
                </a:cubicBezTo>
                <a:cubicBezTo>
                  <a:pt x="1378" y="276"/>
                  <a:pt x="1375" y="275"/>
                  <a:pt x="1373" y="276"/>
                </a:cubicBezTo>
                <a:cubicBezTo>
                  <a:pt x="1372" y="276"/>
                  <a:pt x="1371" y="279"/>
                  <a:pt x="1371" y="279"/>
                </a:cubicBezTo>
                <a:cubicBezTo>
                  <a:pt x="1371" y="279"/>
                  <a:pt x="1371" y="280"/>
                  <a:pt x="1373" y="280"/>
                </a:cubicBezTo>
                <a:cubicBezTo>
                  <a:pt x="1375" y="281"/>
                  <a:pt x="1375" y="281"/>
                  <a:pt x="1375" y="281"/>
                </a:cubicBezTo>
                <a:cubicBezTo>
                  <a:pt x="1375" y="283"/>
                  <a:pt x="1374" y="282"/>
                  <a:pt x="1374" y="283"/>
                </a:cubicBezTo>
                <a:cubicBezTo>
                  <a:pt x="1372" y="284"/>
                  <a:pt x="1372" y="284"/>
                  <a:pt x="1374" y="285"/>
                </a:cubicBezTo>
                <a:cubicBezTo>
                  <a:pt x="1378" y="289"/>
                  <a:pt x="1374" y="288"/>
                  <a:pt x="1379" y="288"/>
                </a:cubicBezTo>
                <a:cubicBezTo>
                  <a:pt x="1381" y="288"/>
                  <a:pt x="1381" y="288"/>
                  <a:pt x="1381" y="288"/>
                </a:cubicBezTo>
                <a:cubicBezTo>
                  <a:pt x="1380" y="288"/>
                  <a:pt x="1378" y="288"/>
                  <a:pt x="1379" y="290"/>
                </a:cubicBezTo>
                <a:cubicBezTo>
                  <a:pt x="1376" y="291"/>
                  <a:pt x="1377" y="293"/>
                  <a:pt x="1375" y="293"/>
                </a:cubicBezTo>
                <a:cubicBezTo>
                  <a:pt x="1374" y="293"/>
                  <a:pt x="1374" y="295"/>
                  <a:pt x="1374" y="295"/>
                </a:cubicBezTo>
                <a:cubicBezTo>
                  <a:pt x="1373" y="297"/>
                  <a:pt x="1373" y="297"/>
                  <a:pt x="1373" y="297"/>
                </a:cubicBezTo>
                <a:close/>
                <a:moveTo>
                  <a:pt x="1407" y="252"/>
                </a:moveTo>
                <a:cubicBezTo>
                  <a:pt x="1409" y="251"/>
                  <a:pt x="1407" y="249"/>
                  <a:pt x="1406" y="250"/>
                </a:cubicBezTo>
                <a:cubicBezTo>
                  <a:pt x="1405" y="251"/>
                  <a:pt x="1404" y="252"/>
                  <a:pt x="1403" y="252"/>
                </a:cubicBezTo>
                <a:cubicBezTo>
                  <a:pt x="1402" y="252"/>
                  <a:pt x="1404" y="254"/>
                  <a:pt x="1406" y="252"/>
                </a:cubicBezTo>
                <a:cubicBezTo>
                  <a:pt x="1407" y="252"/>
                  <a:pt x="1407" y="252"/>
                  <a:pt x="1407" y="252"/>
                </a:cubicBezTo>
                <a:close/>
                <a:moveTo>
                  <a:pt x="1411" y="247"/>
                </a:moveTo>
                <a:cubicBezTo>
                  <a:pt x="1412" y="248"/>
                  <a:pt x="1413" y="247"/>
                  <a:pt x="1414" y="246"/>
                </a:cubicBezTo>
                <a:cubicBezTo>
                  <a:pt x="1414" y="246"/>
                  <a:pt x="1414" y="247"/>
                  <a:pt x="1414" y="247"/>
                </a:cubicBezTo>
                <a:cubicBezTo>
                  <a:pt x="1413" y="247"/>
                  <a:pt x="1412" y="247"/>
                  <a:pt x="1413" y="249"/>
                </a:cubicBezTo>
                <a:cubicBezTo>
                  <a:pt x="1413" y="249"/>
                  <a:pt x="1412" y="249"/>
                  <a:pt x="1412" y="249"/>
                </a:cubicBezTo>
                <a:cubicBezTo>
                  <a:pt x="1410" y="249"/>
                  <a:pt x="1411" y="250"/>
                  <a:pt x="1412" y="251"/>
                </a:cubicBezTo>
                <a:cubicBezTo>
                  <a:pt x="1412" y="251"/>
                  <a:pt x="1412" y="251"/>
                  <a:pt x="1412" y="251"/>
                </a:cubicBezTo>
                <a:cubicBezTo>
                  <a:pt x="1411" y="251"/>
                  <a:pt x="1406" y="250"/>
                  <a:pt x="1408" y="252"/>
                </a:cubicBezTo>
                <a:cubicBezTo>
                  <a:pt x="1409" y="253"/>
                  <a:pt x="1410" y="253"/>
                  <a:pt x="1410" y="253"/>
                </a:cubicBezTo>
                <a:cubicBezTo>
                  <a:pt x="1408" y="255"/>
                  <a:pt x="1412" y="255"/>
                  <a:pt x="1413" y="254"/>
                </a:cubicBezTo>
                <a:cubicBezTo>
                  <a:pt x="1414" y="253"/>
                  <a:pt x="1413" y="252"/>
                  <a:pt x="1414" y="252"/>
                </a:cubicBezTo>
                <a:cubicBezTo>
                  <a:pt x="1415" y="252"/>
                  <a:pt x="1416" y="252"/>
                  <a:pt x="1415" y="251"/>
                </a:cubicBezTo>
                <a:cubicBezTo>
                  <a:pt x="1416" y="251"/>
                  <a:pt x="1417" y="251"/>
                  <a:pt x="1417" y="250"/>
                </a:cubicBezTo>
                <a:cubicBezTo>
                  <a:pt x="1417" y="250"/>
                  <a:pt x="1418" y="250"/>
                  <a:pt x="1418" y="250"/>
                </a:cubicBezTo>
                <a:cubicBezTo>
                  <a:pt x="1417" y="250"/>
                  <a:pt x="1415" y="251"/>
                  <a:pt x="1416" y="252"/>
                </a:cubicBezTo>
                <a:cubicBezTo>
                  <a:pt x="1414" y="253"/>
                  <a:pt x="1415" y="253"/>
                  <a:pt x="1414" y="255"/>
                </a:cubicBezTo>
                <a:cubicBezTo>
                  <a:pt x="1413" y="257"/>
                  <a:pt x="1414" y="257"/>
                  <a:pt x="1413" y="257"/>
                </a:cubicBezTo>
                <a:cubicBezTo>
                  <a:pt x="1413" y="257"/>
                  <a:pt x="1413" y="260"/>
                  <a:pt x="1413" y="260"/>
                </a:cubicBezTo>
                <a:cubicBezTo>
                  <a:pt x="1413" y="260"/>
                  <a:pt x="1413" y="261"/>
                  <a:pt x="1414" y="261"/>
                </a:cubicBezTo>
                <a:cubicBezTo>
                  <a:pt x="1414" y="261"/>
                  <a:pt x="1411" y="263"/>
                  <a:pt x="1411" y="265"/>
                </a:cubicBezTo>
                <a:cubicBezTo>
                  <a:pt x="1411" y="266"/>
                  <a:pt x="1414" y="266"/>
                  <a:pt x="1414" y="265"/>
                </a:cubicBezTo>
                <a:cubicBezTo>
                  <a:pt x="1414" y="263"/>
                  <a:pt x="1414" y="263"/>
                  <a:pt x="1415" y="262"/>
                </a:cubicBezTo>
                <a:cubicBezTo>
                  <a:pt x="1415" y="264"/>
                  <a:pt x="1415" y="264"/>
                  <a:pt x="1416" y="264"/>
                </a:cubicBezTo>
                <a:cubicBezTo>
                  <a:pt x="1417" y="265"/>
                  <a:pt x="1419" y="263"/>
                  <a:pt x="1417" y="261"/>
                </a:cubicBezTo>
                <a:cubicBezTo>
                  <a:pt x="1417" y="261"/>
                  <a:pt x="1416" y="261"/>
                  <a:pt x="1416" y="261"/>
                </a:cubicBezTo>
                <a:cubicBezTo>
                  <a:pt x="1418" y="257"/>
                  <a:pt x="1419" y="260"/>
                  <a:pt x="1420" y="259"/>
                </a:cubicBezTo>
                <a:cubicBezTo>
                  <a:pt x="1419" y="261"/>
                  <a:pt x="1421" y="262"/>
                  <a:pt x="1421" y="263"/>
                </a:cubicBezTo>
                <a:cubicBezTo>
                  <a:pt x="1421" y="263"/>
                  <a:pt x="1421" y="263"/>
                  <a:pt x="1422" y="264"/>
                </a:cubicBezTo>
                <a:cubicBezTo>
                  <a:pt x="1421" y="264"/>
                  <a:pt x="1419" y="265"/>
                  <a:pt x="1419" y="265"/>
                </a:cubicBezTo>
                <a:cubicBezTo>
                  <a:pt x="1417" y="269"/>
                  <a:pt x="1415" y="268"/>
                  <a:pt x="1416" y="269"/>
                </a:cubicBezTo>
                <a:cubicBezTo>
                  <a:pt x="1416" y="271"/>
                  <a:pt x="1417" y="271"/>
                  <a:pt x="1417" y="271"/>
                </a:cubicBezTo>
                <a:cubicBezTo>
                  <a:pt x="1419" y="272"/>
                  <a:pt x="1419" y="271"/>
                  <a:pt x="1419" y="270"/>
                </a:cubicBezTo>
                <a:cubicBezTo>
                  <a:pt x="1419" y="270"/>
                  <a:pt x="1420" y="271"/>
                  <a:pt x="1422" y="272"/>
                </a:cubicBezTo>
                <a:cubicBezTo>
                  <a:pt x="1423" y="272"/>
                  <a:pt x="1423" y="272"/>
                  <a:pt x="1423" y="271"/>
                </a:cubicBezTo>
                <a:cubicBezTo>
                  <a:pt x="1423" y="270"/>
                  <a:pt x="1423" y="270"/>
                  <a:pt x="1423" y="270"/>
                </a:cubicBezTo>
                <a:cubicBezTo>
                  <a:pt x="1424" y="270"/>
                  <a:pt x="1424" y="270"/>
                  <a:pt x="1424" y="270"/>
                </a:cubicBezTo>
                <a:cubicBezTo>
                  <a:pt x="1427" y="274"/>
                  <a:pt x="1427" y="271"/>
                  <a:pt x="1429" y="270"/>
                </a:cubicBezTo>
                <a:cubicBezTo>
                  <a:pt x="1430" y="270"/>
                  <a:pt x="1430" y="270"/>
                  <a:pt x="1430" y="270"/>
                </a:cubicBezTo>
                <a:cubicBezTo>
                  <a:pt x="1430" y="270"/>
                  <a:pt x="1431" y="271"/>
                  <a:pt x="1431" y="271"/>
                </a:cubicBezTo>
                <a:cubicBezTo>
                  <a:pt x="1429" y="273"/>
                  <a:pt x="1429" y="273"/>
                  <a:pt x="1430" y="277"/>
                </a:cubicBezTo>
                <a:cubicBezTo>
                  <a:pt x="1430" y="277"/>
                  <a:pt x="1433" y="279"/>
                  <a:pt x="1433" y="279"/>
                </a:cubicBezTo>
                <a:cubicBezTo>
                  <a:pt x="1433" y="279"/>
                  <a:pt x="1433" y="279"/>
                  <a:pt x="1433" y="279"/>
                </a:cubicBezTo>
                <a:cubicBezTo>
                  <a:pt x="1434" y="278"/>
                  <a:pt x="1436" y="277"/>
                  <a:pt x="1435" y="279"/>
                </a:cubicBezTo>
                <a:cubicBezTo>
                  <a:pt x="1434" y="280"/>
                  <a:pt x="1432" y="282"/>
                  <a:pt x="1433" y="282"/>
                </a:cubicBezTo>
                <a:cubicBezTo>
                  <a:pt x="1434" y="283"/>
                  <a:pt x="1433" y="283"/>
                  <a:pt x="1433" y="283"/>
                </a:cubicBezTo>
                <a:cubicBezTo>
                  <a:pt x="1432" y="283"/>
                  <a:pt x="1432" y="285"/>
                  <a:pt x="1432" y="286"/>
                </a:cubicBezTo>
                <a:cubicBezTo>
                  <a:pt x="1432" y="286"/>
                  <a:pt x="1433" y="286"/>
                  <a:pt x="1433" y="286"/>
                </a:cubicBezTo>
                <a:cubicBezTo>
                  <a:pt x="1431" y="287"/>
                  <a:pt x="1430" y="286"/>
                  <a:pt x="1429" y="286"/>
                </a:cubicBezTo>
                <a:cubicBezTo>
                  <a:pt x="1428" y="287"/>
                  <a:pt x="1424" y="287"/>
                  <a:pt x="1423" y="287"/>
                </a:cubicBezTo>
                <a:cubicBezTo>
                  <a:pt x="1422" y="287"/>
                  <a:pt x="1421" y="285"/>
                  <a:pt x="1420" y="286"/>
                </a:cubicBezTo>
                <a:cubicBezTo>
                  <a:pt x="1420" y="287"/>
                  <a:pt x="1418" y="287"/>
                  <a:pt x="1420" y="288"/>
                </a:cubicBezTo>
                <a:cubicBezTo>
                  <a:pt x="1421" y="290"/>
                  <a:pt x="1421" y="290"/>
                  <a:pt x="1420" y="291"/>
                </a:cubicBezTo>
                <a:cubicBezTo>
                  <a:pt x="1420" y="291"/>
                  <a:pt x="1418" y="291"/>
                  <a:pt x="1419" y="292"/>
                </a:cubicBezTo>
                <a:cubicBezTo>
                  <a:pt x="1422" y="294"/>
                  <a:pt x="1421" y="291"/>
                  <a:pt x="1423" y="293"/>
                </a:cubicBezTo>
                <a:cubicBezTo>
                  <a:pt x="1424" y="294"/>
                  <a:pt x="1422" y="295"/>
                  <a:pt x="1424" y="295"/>
                </a:cubicBezTo>
                <a:cubicBezTo>
                  <a:pt x="1421" y="298"/>
                  <a:pt x="1424" y="297"/>
                  <a:pt x="1419" y="299"/>
                </a:cubicBezTo>
                <a:cubicBezTo>
                  <a:pt x="1417" y="300"/>
                  <a:pt x="1418" y="300"/>
                  <a:pt x="1415" y="300"/>
                </a:cubicBezTo>
                <a:cubicBezTo>
                  <a:pt x="1414" y="300"/>
                  <a:pt x="1414" y="301"/>
                  <a:pt x="1413" y="302"/>
                </a:cubicBezTo>
                <a:cubicBezTo>
                  <a:pt x="1412" y="302"/>
                  <a:pt x="1412" y="303"/>
                  <a:pt x="1412" y="304"/>
                </a:cubicBezTo>
                <a:cubicBezTo>
                  <a:pt x="1412" y="304"/>
                  <a:pt x="1412" y="305"/>
                  <a:pt x="1412" y="305"/>
                </a:cubicBezTo>
                <a:cubicBezTo>
                  <a:pt x="1414" y="306"/>
                  <a:pt x="1414" y="306"/>
                  <a:pt x="1414" y="306"/>
                </a:cubicBezTo>
                <a:cubicBezTo>
                  <a:pt x="1413" y="307"/>
                  <a:pt x="1417" y="306"/>
                  <a:pt x="1418" y="306"/>
                </a:cubicBezTo>
                <a:cubicBezTo>
                  <a:pt x="1418" y="305"/>
                  <a:pt x="1419" y="305"/>
                  <a:pt x="1420" y="305"/>
                </a:cubicBezTo>
                <a:cubicBezTo>
                  <a:pt x="1419" y="305"/>
                  <a:pt x="1421" y="307"/>
                  <a:pt x="1422" y="307"/>
                </a:cubicBezTo>
                <a:cubicBezTo>
                  <a:pt x="1424" y="306"/>
                  <a:pt x="1424" y="306"/>
                  <a:pt x="1424" y="306"/>
                </a:cubicBezTo>
                <a:cubicBezTo>
                  <a:pt x="1426" y="308"/>
                  <a:pt x="1430" y="309"/>
                  <a:pt x="1431" y="308"/>
                </a:cubicBezTo>
                <a:cubicBezTo>
                  <a:pt x="1431" y="307"/>
                  <a:pt x="1431" y="307"/>
                  <a:pt x="1431" y="307"/>
                </a:cubicBezTo>
                <a:cubicBezTo>
                  <a:pt x="1431" y="307"/>
                  <a:pt x="1432" y="307"/>
                  <a:pt x="1432" y="307"/>
                </a:cubicBezTo>
                <a:cubicBezTo>
                  <a:pt x="1433" y="307"/>
                  <a:pt x="1433" y="307"/>
                  <a:pt x="1433" y="307"/>
                </a:cubicBezTo>
                <a:cubicBezTo>
                  <a:pt x="1433" y="307"/>
                  <a:pt x="1431" y="308"/>
                  <a:pt x="1431" y="310"/>
                </a:cubicBezTo>
                <a:cubicBezTo>
                  <a:pt x="1427" y="310"/>
                  <a:pt x="1427" y="310"/>
                  <a:pt x="1422" y="309"/>
                </a:cubicBezTo>
                <a:cubicBezTo>
                  <a:pt x="1420" y="309"/>
                  <a:pt x="1422" y="311"/>
                  <a:pt x="1419" y="311"/>
                </a:cubicBezTo>
                <a:cubicBezTo>
                  <a:pt x="1418" y="311"/>
                  <a:pt x="1417" y="311"/>
                  <a:pt x="1417" y="312"/>
                </a:cubicBezTo>
                <a:cubicBezTo>
                  <a:pt x="1417" y="314"/>
                  <a:pt x="1416" y="314"/>
                  <a:pt x="1416" y="315"/>
                </a:cubicBezTo>
                <a:cubicBezTo>
                  <a:pt x="1415" y="317"/>
                  <a:pt x="1414" y="316"/>
                  <a:pt x="1413" y="318"/>
                </a:cubicBezTo>
                <a:cubicBezTo>
                  <a:pt x="1412" y="319"/>
                  <a:pt x="1411" y="319"/>
                  <a:pt x="1410" y="320"/>
                </a:cubicBezTo>
                <a:cubicBezTo>
                  <a:pt x="1408" y="321"/>
                  <a:pt x="1408" y="320"/>
                  <a:pt x="1407" y="322"/>
                </a:cubicBezTo>
                <a:cubicBezTo>
                  <a:pt x="1405" y="323"/>
                  <a:pt x="1409" y="323"/>
                  <a:pt x="1410" y="323"/>
                </a:cubicBezTo>
                <a:cubicBezTo>
                  <a:pt x="1411" y="322"/>
                  <a:pt x="1412" y="325"/>
                  <a:pt x="1413" y="325"/>
                </a:cubicBezTo>
                <a:cubicBezTo>
                  <a:pt x="1414" y="325"/>
                  <a:pt x="1414" y="323"/>
                  <a:pt x="1414" y="322"/>
                </a:cubicBezTo>
                <a:cubicBezTo>
                  <a:pt x="1415" y="321"/>
                  <a:pt x="1416" y="321"/>
                  <a:pt x="1417" y="320"/>
                </a:cubicBezTo>
                <a:cubicBezTo>
                  <a:pt x="1418" y="320"/>
                  <a:pt x="1420" y="321"/>
                  <a:pt x="1421" y="320"/>
                </a:cubicBezTo>
                <a:cubicBezTo>
                  <a:pt x="1421" y="320"/>
                  <a:pt x="1421" y="320"/>
                  <a:pt x="1421" y="320"/>
                </a:cubicBezTo>
                <a:cubicBezTo>
                  <a:pt x="1422" y="320"/>
                  <a:pt x="1425" y="322"/>
                  <a:pt x="1426" y="321"/>
                </a:cubicBezTo>
                <a:cubicBezTo>
                  <a:pt x="1428" y="318"/>
                  <a:pt x="1425" y="318"/>
                  <a:pt x="1429" y="317"/>
                </a:cubicBezTo>
                <a:cubicBezTo>
                  <a:pt x="1431" y="316"/>
                  <a:pt x="1432" y="315"/>
                  <a:pt x="1434" y="316"/>
                </a:cubicBezTo>
                <a:cubicBezTo>
                  <a:pt x="1435" y="318"/>
                  <a:pt x="1437" y="317"/>
                  <a:pt x="1437" y="317"/>
                </a:cubicBezTo>
                <a:cubicBezTo>
                  <a:pt x="1438" y="317"/>
                  <a:pt x="1438" y="317"/>
                  <a:pt x="1438" y="316"/>
                </a:cubicBezTo>
                <a:cubicBezTo>
                  <a:pt x="1439" y="316"/>
                  <a:pt x="1440" y="318"/>
                  <a:pt x="1441" y="316"/>
                </a:cubicBezTo>
                <a:cubicBezTo>
                  <a:pt x="1441" y="315"/>
                  <a:pt x="1444" y="316"/>
                  <a:pt x="1444" y="316"/>
                </a:cubicBezTo>
                <a:cubicBezTo>
                  <a:pt x="1444" y="320"/>
                  <a:pt x="1451" y="316"/>
                  <a:pt x="1448" y="315"/>
                </a:cubicBezTo>
                <a:cubicBezTo>
                  <a:pt x="1450" y="316"/>
                  <a:pt x="1450" y="316"/>
                  <a:pt x="1450" y="316"/>
                </a:cubicBezTo>
                <a:cubicBezTo>
                  <a:pt x="1453" y="317"/>
                  <a:pt x="1453" y="315"/>
                  <a:pt x="1454" y="315"/>
                </a:cubicBezTo>
                <a:cubicBezTo>
                  <a:pt x="1458" y="315"/>
                  <a:pt x="1461" y="317"/>
                  <a:pt x="1462" y="315"/>
                </a:cubicBezTo>
                <a:cubicBezTo>
                  <a:pt x="1462" y="314"/>
                  <a:pt x="1465" y="314"/>
                  <a:pt x="1467" y="312"/>
                </a:cubicBezTo>
                <a:cubicBezTo>
                  <a:pt x="1469" y="311"/>
                  <a:pt x="1471" y="311"/>
                  <a:pt x="1471" y="309"/>
                </a:cubicBezTo>
                <a:cubicBezTo>
                  <a:pt x="1471" y="307"/>
                  <a:pt x="1465" y="309"/>
                  <a:pt x="1463" y="308"/>
                </a:cubicBezTo>
                <a:cubicBezTo>
                  <a:pt x="1463" y="306"/>
                  <a:pt x="1467" y="308"/>
                  <a:pt x="1466" y="304"/>
                </a:cubicBezTo>
                <a:cubicBezTo>
                  <a:pt x="1466" y="304"/>
                  <a:pt x="1465" y="304"/>
                  <a:pt x="1465" y="304"/>
                </a:cubicBezTo>
                <a:cubicBezTo>
                  <a:pt x="1468" y="304"/>
                  <a:pt x="1469" y="305"/>
                  <a:pt x="1469" y="303"/>
                </a:cubicBezTo>
                <a:cubicBezTo>
                  <a:pt x="1468" y="301"/>
                  <a:pt x="1470" y="302"/>
                  <a:pt x="1470" y="302"/>
                </a:cubicBezTo>
                <a:cubicBezTo>
                  <a:pt x="1471" y="301"/>
                  <a:pt x="1474" y="298"/>
                  <a:pt x="1474" y="297"/>
                </a:cubicBezTo>
                <a:cubicBezTo>
                  <a:pt x="1475" y="293"/>
                  <a:pt x="1472" y="293"/>
                  <a:pt x="1472" y="292"/>
                </a:cubicBezTo>
                <a:cubicBezTo>
                  <a:pt x="1468" y="290"/>
                  <a:pt x="1470" y="291"/>
                  <a:pt x="1464" y="290"/>
                </a:cubicBezTo>
                <a:cubicBezTo>
                  <a:pt x="1463" y="290"/>
                  <a:pt x="1463" y="292"/>
                  <a:pt x="1462" y="292"/>
                </a:cubicBezTo>
                <a:cubicBezTo>
                  <a:pt x="1462" y="292"/>
                  <a:pt x="1461" y="292"/>
                  <a:pt x="1460" y="292"/>
                </a:cubicBezTo>
                <a:cubicBezTo>
                  <a:pt x="1460" y="292"/>
                  <a:pt x="1460" y="291"/>
                  <a:pt x="1460" y="291"/>
                </a:cubicBezTo>
                <a:cubicBezTo>
                  <a:pt x="1461" y="291"/>
                  <a:pt x="1463" y="288"/>
                  <a:pt x="1462" y="288"/>
                </a:cubicBezTo>
                <a:cubicBezTo>
                  <a:pt x="1462" y="288"/>
                  <a:pt x="1463" y="287"/>
                  <a:pt x="1462" y="287"/>
                </a:cubicBezTo>
                <a:cubicBezTo>
                  <a:pt x="1461" y="286"/>
                  <a:pt x="1460" y="286"/>
                  <a:pt x="1459" y="285"/>
                </a:cubicBezTo>
                <a:cubicBezTo>
                  <a:pt x="1461" y="285"/>
                  <a:pt x="1461" y="283"/>
                  <a:pt x="1460" y="283"/>
                </a:cubicBezTo>
                <a:cubicBezTo>
                  <a:pt x="1457" y="281"/>
                  <a:pt x="1459" y="280"/>
                  <a:pt x="1458" y="279"/>
                </a:cubicBezTo>
                <a:cubicBezTo>
                  <a:pt x="1458" y="278"/>
                  <a:pt x="1455" y="275"/>
                  <a:pt x="1455" y="274"/>
                </a:cubicBezTo>
                <a:cubicBezTo>
                  <a:pt x="1450" y="272"/>
                  <a:pt x="1450" y="272"/>
                  <a:pt x="1450" y="272"/>
                </a:cubicBezTo>
                <a:cubicBezTo>
                  <a:pt x="1450" y="271"/>
                  <a:pt x="1449" y="270"/>
                  <a:pt x="1449" y="270"/>
                </a:cubicBezTo>
                <a:cubicBezTo>
                  <a:pt x="1447" y="265"/>
                  <a:pt x="1449" y="265"/>
                  <a:pt x="1445" y="261"/>
                </a:cubicBezTo>
                <a:cubicBezTo>
                  <a:pt x="1444" y="259"/>
                  <a:pt x="1442" y="256"/>
                  <a:pt x="1439" y="256"/>
                </a:cubicBezTo>
                <a:cubicBezTo>
                  <a:pt x="1439" y="256"/>
                  <a:pt x="1439" y="257"/>
                  <a:pt x="1438" y="257"/>
                </a:cubicBezTo>
                <a:cubicBezTo>
                  <a:pt x="1436" y="256"/>
                  <a:pt x="1437" y="256"/>
                  <a:pt x="1436" y="255"/>
                </a:cubicBezTo>
                <a:cubicBezTo>
                  <a:pt x="1437" y="254"/>
                  <a:pt x="1438" y="253"/>
                  <a:pt x="1439" y="253"/>
                </a:cubicBezTo>
                <a:cubicBezTo>
                  <a:pt x="1441" y="250"/>
                  <a:pt x="1443" y="249"/>
                  <a:pt x="1445" y="246"/>
                </a:cubicBezTo>
                <a:cubicBezTo>
                  <a:pt x="1445" y="245"/>
                  <a:pt x="1446" y="243"/>
                  <a:pt x="1447" y="243"/>
                </a:cubicBezTo>
                <a:cubicBezTo>
                  <a:pt x="1449" y="241"/>
                  <a:pt x="1447" y="241"/>
                  <a:pt x="1446" y="240"/>
                </a:cubicBezTo>
                <a:cubicBezTo>
                  <a:pt x="1445" y="239"/>
                  <a:pt x="1446" y="240"/>
                  <a:pt x="1443" y="239"/>
                </a:cubicBezTo>
                <a:cubicBezTo>
                  <a:pt x="1436" y="239"/>
                  <a:pt x="1436" y="239"/>
                  <a:pt x="1436" y="239"/>
                </a:cubicBezTo>
                <a:cubicBezTo>
                  <a:pt x="1436" y="239"/>
                  <a:pt x="1435" y="239"/>
                  <a:pt x="1434" y="240"/>
                </a:cubicBezTo>
                <a:cubicBezTo>
                  <a:pt x="1434" y="239"/>
                  <a:pt x="1432" y="239"/>
                  <a:pt x="1432" y="239"/>
                </a:cubicBezTo>
                <a:cubicBezTo>
                  <a:pt x="1430" y="240"/>
                  <a:pt x="1431" y="240"/>
                  <a:pt x="1429" y="241"/>
                </a:cubicBezTo>
                <a:cubicBezTo>
                  <a:pt x="1432" y="239"/>
                  <a:pt x="1427" y="238"/>
                  <a:pt x="1426" y="238"/>
                </a:cubicBezTo>
                <a:cubicBezTo>
                  <a:pt x="1427" y="237"/>
                  <a:pt x="1427" y="238"/>
                  <a:pt x="1429" y="238"/>
                </a:cubicBezTo>
                <a:cubicBezTo>
                  <a:pt x="1429" y="237"/>
                  <a:pt x="1430" y="237"/>
                  <a:pt x="1430" y="237"/>
                </a:cubicBezTo>
                <a:cubicBezTo>
                  <a:pt x="1434" y="236"/>
                  <a:pt x="1432" y="236"/>
                  <a:pt x="1433" y="235"/>
                </a:cubicBezTo>
                <a:cubicBezTo>
                  <a:pt x="1435" y="234"/>
                  <a:pt x="1436" y="235"/>
                  <a:pt x="1437" y="233"/>
                </a:cubicBezTo>
                <a:cubicBezTo>
                  <a:pt x="1437" y="231"/>
                  <a:pt x="1438" y="233"/>
                  <a:pt x="1438" y="230"/>
                </a:cubicBezTo>
                <a:cubicBezTo>
                  <a:pt x="1438" y="229"/>
                  <a:pt x="1434" y="229"/>
                  <a:pt x="1434" y="230"/>
                </a:cubicBezTo>
                <a:cubicBezTo>
                  <a:pt x="1430" y="231"/>
                  <a:pt x="1427" y="229"/>
                  <a:pt x="1426" y="230"/>
                </a:cubicBezTo>
                <a:cubicBezTo>
                  <a:pt x="1425" y="231"/>
                  <a:pt x="1424" y="230"/>
                  <a:pt x="1424" y="230"/>
                </a:cubicBezTo>
                <a:cubicBezTo>
                  <a:pt x="1423" y="229"/>
                  <a:pt x="1423" y="229"/>
                  <a:pt x="1422" y="229"/>
                </a:cubicBezTo>
                <a:cubicBezTo>
                  <a:pt x="1421" y="230"/>
                  <a:pt x="1420" y="231"/>
                  <a:pt x="1420" y="232"/>
                </a:cubicBezTo>
                <a:cubicBezTo>
                  <a:pt x="1420" y="233"/>
                  <a:pt x="1420" y="233"/>
                  <a:pt x="1420" y="233"/>
                </a:cubicBezTo>
                <a:cubicBezTo>
                  <a:pt x="1421" y="233"/>
                  <a:pt x="1421" y="233"/>
                  <a:pt x="1421" y="234"/>
                </a:cubicBezTo>
                <a:cubicBezTo>
                  <a:pt x="1421" y="234"/>
                  <a:pt x="1421" y="234"/>
                  <a:pt x="1421" y="234"/>
                </a:cubicBezTo>
                <a:cubicBezTo>
                  <a:pt x="1420" y="234"/>
                  <a:pt x="1417" y="232"/>
                  <a:pt x="1418" y="235"/>
                </a:cubicBezTo>
                <a:cubicBezTo>
                  <a:pt x="1418" y="235"/>
                  <a:pt x="1418" y="235"/>
                  <a:pt x="1419" y="235"/>
                </a:cubicBezTo>
                <a:cubicBezTo>
                  <a:pt x="1417" y="237"/>
                  <a:pt x="1420" y="237"/>
                  <a:pt x="1420" y="238"/>
                </a:cubicBezTo>
                <a:cubicBezTo>
                  <a:pt x="1419" y="238"/>
                  <a:pt x="1419" y="238"/>
                  <a:pt x="1419" y="238"/>
                </a:cubicBezTo>
                <a:cubicBezTo>
                  <a:pt x="1418" y="237"/>
                  <a:pt x="1415" y="237"/>
                  <a:pt x="1415" y="238"/>
                </a:cubicBezTo>
                <a:cubicBezTo>
                  <a:pt x="1415" y="238"/>
                  <a:pt x="1414" y="239"/>
                  <a:pt x="1414" y="240"/>
                </a:cubicBezTo>
                <a:cubicBezTo>
                  <a:pt x="1414" y="241"/>
                  <a:pt x="1414" y="241"/>
                  <a:pt x="1415" y="241"/>
                </a:cubicBezTo>
                <a:cubicBezTo>
                  <a:pt x="1414" y="241"/>
                  <a:pt x="1412" y="241"/>
                  <a:pt x="1413" y="242"/>
                </a:cubicBezTo>
                <a:cubicBezTo>
                  <a:pt x="1413" y="243"/>
                  <a:pt x="1415" y="243"/>
                  <a:pt x="1416" y="243"/>
                </a:cubicBezTo>
                <a:cubicBezTo>
                  <a:pt x="1415" y="244"/>
                  <a:pt x="1414" y="244"/>
                  <a:pt x="1414" y="244"/>
                </a:cubicBezTo>
                <a:cubicBezTo>
                  <a:pt x="1414" y="245"/>
                  <a:pt x="1415" y="245"/>
                  <a:pt x="1415" y="246"/>
                </a:cubicBezTo>
                <a:cubicBezTo>
                  <a:pt x="1415" y="246"/>
                  <a:pt x="1414" y="246"/>
                  <a:pt x="1414" y="246"/>
                </a:cubicBezTo>
                <a:cubicBezTo>
                  <a:pt x="1415" y="244"/>
                  <a:pt x="1413" y="243"/>
                  <a:pt x="1412" y="243"/>
                </a:cubicBezTo>
                <a:cubicBezTo>
                  <a:pt x="1411" y="243"/>
                  <a:pt x="1412" y="244"/>
                  <a:pt x="1411" y="243"/>
                </a:cubicBezTo>
                <a:cubicBezTo>
                  <a:pt x="1410" y="242"/>
                  <a:pt x="1411" y="243"/>
                  <a:pt x="1411" y="240"/>
                </a:cubicBezTo>
                <a:cubicBezTo>
                  <a:pt x="1410" y="238"/>
                  <a:pt x="1408" y="239"/>
                  <a:pt x="1408" y="240"/>
                </a:cubicBezTo>
                <a:cubicBezTo>
                  <a:pt x="1408" y="241"/>
                  <a:pt x="1408" y="241"/>
                  <a:pt x="1408" y="241"/>
                </a:cubicBezTo>
                <a:cubicBezTo>
                  <a:pt x="1408" y="241"/>
                  <a:pt x="1406" y="241"/>
                  <a:pt x="1406" y="242"/>
                </a:cubicBezTo>
                <a:cubicBezTo>
                  <a:pt x="1406" y="243"/>
                  <a:pt x="1407" y="243"/>
                  <a:pt x="1407" y="244"/>
                </a:cubicBezTo>
                <a:cubicBezTo>
                  <a:pt x="1407" y="246"/>
                  <a:pt x="1410" y="245"/>
                  <a:pt x="1411" y="247"/>
                </a:cubicBezTo>
                <a:close/>
                <a:moveTo>
                  <a:pt x="1403" y="234"/>
                </a:moveTo>
                <a:cubicBezTo>
                  <a:pt x="1402" y="235"/>
                  <a:pt x="1404" y="236"/>
                  <a:pt x="1404" y="237"/>
                </a:cubicBezTo>
                <a:cubicBezTo>
                  <a:pt x="1404" y="238"/>
                  <a:pt x="1404" y="238"/>
                  <a:pt x="1404" y="238"/>
                </a:cubicBezTo>
                <a:cubicBezTo>
                  <a:pt x="1403" y="239"/>
                  <a:pt x="1403" y="239"/>
                  <a:pt x="1404" y="240"/>
                </a:cubicBezTo>
                <a:cubicBezTo>
                  <a:pt x="1405" y="240"/>
                  <a:pt x="1406" y="238"/>
                  <a:pt x="1406" y="239"/>
                </a:cubicBezTo>
                <a:cubicBezTo>
                  <a:pt x="1407" y="239"/>
                  <a:pt x="1408" y="236"/>
                  <a:pt x="1410" y="236"/>
                </a:cubicBezTo>
                <a:cubicBezTo>
                  <a:pt x="1410" y="236"/>
                  <a:pt x="1412" y="233"/>
                  <a:pt x="1412" y="233"/>
                </a:cubicBezTo>
                <a:cubicBezTo>
                  <a:pt x="1412" y="231"/>
                  <a:pt x="1412" y="233"/>
                  <a:pt x="1411" y="231"/>
                </a:cubicBezTo>
                <a:cubicBezTo>
                  <a:pt x="1410" y="228"/>
                  <a:pt x="1410" y="231"/>
                  <a:pt x="1410" y="232"/>
                </a:cubicBezTo>
                <a:cubicBezTo>
                  <a:pt x="1409" y="232"/>
                  <a:pt x="1408" y="232"/>
                  <a:pt x="1406" y="234"/>
                </a:cubicBezTo>
                <a:cubicBezTo>
                  <a:pt x="1405" y="234"/>
                  <a:pt x="1405" y="234"/>
                  <a:pt x="1403" y="234"/>
                </a:cubicBezTo>
                <a:close/>
                <a:moveTo>
                  <a:pt x="1409" y="248"/>
                </a:moveTo>
                <a:cubicBezTo>
                  <a:pt x="1410" y="248"/>
                  <a:pt x="1411" y="246"/>
                  <a:pt x="1409" y="246"/>
                </a:cubicBezTo>
                <a:cubicBezTo>
                  <a:pt x="1407" y="246"/>
                  <a:pt x="1407" y="249"/>
                  <a:pt x="1409" y="248"/>
                </a:cubicBezTo>
                <a:close/>
                <a:moveTo>
                  <a:pt x="1449" y="214"/>
                </a:moveTo>
                <a:cubicBezTo>
                  <a:pt x="1450" y="214"/>
                  <a:pt x="1450" y="214"/>
                  <a:pt x="1450" y="214"/>
                </a:cubicBezTo>
                <a:cubicBezTo>
                  <a:pt x="1450" y="215"/>
                  <a:pt x="1451" y="215"/>
                  <a:pt x="1452" y="214"/>
                </a:cubicBezTo>
                <a:cubicBezTo>
                  <a:pt x="1452" y="216"/>
                  <a:pt x="1452" y="216"/>
                  <a:pt x="1452" y="216"/>
                </a:cubicBezTo>
                <a:cubicBezTo>
                  <a:pt x="1450" y="217"/>
                  <a:pt x="1452" y="217"/>
                  <a:pt x="1453" y="217"/>
                </a:cubicBezTo>
                <a:cubicBezTo>
                  <a:pt x="1456" y="218"/>
                  <a:pt x="1454" y="216"/>
                  <a:pt x="1454" y="214"/>
                </a:cubicBezTo>
                <a:cubicBezTo>
                  <a:pt x="1454" y="213"/>
                  <a:pt x="1454" y="213"/>
                  <a:pt x="1454" y="213"/>
                </a:cubicBezTo>
                <a:cubicBezTo>
                  <a:pt x="1456" y="213"/>
                  <a:pt x="1455" y="211"/>
                  <a:pt x="1455" y="210"/>
                </a:cubicBezTo>
                <a:cubicBezTo>
                  <a:pt x="1455" y="210"/>
                  <a:pt x="1458" y="210"/>
                  <a:pt x="1458" y="207"/>
                </a:cubicBezTo>
                <a:cubicBezTo>
                  <a:pt x="1458" y="206"/>
                  <a:pt x="1455" y="208"/>
                  <a:pt x="1455" y="208"/>
                </a:cubicBezTo>
                <a:cubicBezTo>
                  <a:pt x="1455" y="209"/>
                  <a:pt x="1454" y="209"/>
                  <a:pt x="1454" y="209"/>
                </a:cubicBezTo>
                <a:cubicBezTo>
                  <a:pt x="1454" y="209"/>
                  <a:pt x="1452" y="208"/>
                  <a:pt x="1452" y="209"/>
                </a:cubicBezTo>
                <a:cubicBezTo>
                  <a:pt x="1451" y="209"/>
                  <a:pt x="1451" y="209"/>
                  <a:pt x="1451" y="210"/>
                </a:cubicBezTo>
                <a:cubicBezTo>
                  <a:pt x="1450" y="211"/>
                  <a:pt x="1451" y="210"/>
                  <a:pt x="1452" y="211"/>
                </a:cubicBezTo>
                <a:cubicBezTo>
                  <a:pt x="1449" y="213"/>
                  <a:pt x="1449" y="214"/>
                  <a:pt x="1449" y="214"/>
                </a:cubicBezTo>
                <a:close/>
                <a:moveTo>
                  <a:pt x="1419" y="279"/>
                </a:moveTo>
                <a:cubicBezTo>
                  <a:pt x="1422" y="278"/>
                  <a:pt x="1422" y="278"/>
                  <a:pt x="1422" y="278"/>
                </a:cubicBezTo>
                <a:cubicBezTo>
                  <a:pt x="1422" y="278"/>
                  <a:pt x="1424" y="276"/>
                  <a:pt x="1424" y="276"/>
                </a:cubicBezTo>
                <a:cubicBezTo>
                  <a:pt x="1424" y="275"/>
                  <a:pt x="1423" y="275"/>
                  <a:pt x="1422" y="275"/>
                </a:cubicBezTo>
                <a:cubicBezTo>
                  <a:pt x="1421" y="275"/>
                  <a:pt x="1421" y="275"/>
                  <a:pt x="1421" y="275"/>
                </a:cubicBezTo>
                <a:cubicBezTo>
                  <a:pt x="1420" y="276"/>
                  <a:pt x="1420" y="276"/>
                  <a:pt x="1420" y="277"/>
                </a:cubicBezTo>
                <a:cubicBezTo>
                  <a:pt x="1417" y="278"/>
                  <a:pt x="1419" y="279"/>
                  <a:pt x="1419" y="279"/>
                </a:cubicBezTo>
                <a:close/>
                <a:moveTo>
                  <a:pt x="1399" y="247"/>
                </a:moveTo>
                <a:cubicBezTo>
                  <a:pt x="1398" y="247"/>
                  <a:pt x="1399" y="248"/>
                  <a:pt x="1400" y="248"/>
                </a:cubicBezTo>
                <a:cubicBezTo>
                  <a:pt x="1400" y="248"/>
                  <a:pt x="1400" y="247"/>
                  <a:pt x="1400" y="247"/>
                </a:cubicBezTo>
                <a:cubicBezTo>
                  <a:pt x="1401" y="246"/>
                  <a:pt x="1401" y="246"/>
                  <a:pt x="1401" y="245"/>
                </a:cubicBezTo>
                <a:cubicBezTo>
                  <a:pt x="1401" y="244"/>
                  <a:pt x="1401" y="244"/>
                  <a:pt x="1401" y="244"/>
                </a:cubicBezTo>
                <a:cubicBezTo>
                  <a:pt x="1402" y="244"/>
                  <a:pt x="1403" y="242"/>
                  <a:pt x="1402" y="241"/>
                </a:cubicBezTo>
                <a:cubicBezTo>
                  <a:pt x="1403" y="240"/>
                  <a:pt x="1404" y="239"/>
                  <a:pt x="1401" y="239"/>
                </a:cubicBezTo>
                <a:cubicBezTo>
                  <a:pt x="1401" y="239"/>
                  <a:pt x="1399" y="240"/>
                  <a:pt x="1399" y="242"/>
                </a:cubicBezTo>
                <a:cubicBezTo>
                  <a:pt x="1400" y="243"/>
                  <a:pt x="1400" y="243"/>
                  <a:pt x="1400" y="243"/>
                </a:cubicBezTo>
                <a:cubicBezTo>
                  <a:pt x="1399" y="244"/>
                  <a:pt x="1399" y="244"/>
                  <a:pt x="1399" y="245"/>
                </a:cubicBezTo>
                <a:cubicBezTo>
                  <a:pt x="1399" y="245"/>
                  <a:pt x="1399" y="245"/>
                  <a:pt x="1399" y="245"/>
                </a:cubicBezTo>
                <a:cubicBezTo>
                  <a:pt x="1399" y="246"/>
                  <a:pt x="1399" y="246"/>
                  <a:pt x="1399" y="246"/>
                </a:cubicBezTo>
                <a:cubicBezTo>
                  <a:pt x="1399" y="246"/>
                  <a:pt x="1399" y="246"/>
                  <a:pt x="1399" y="247"/>
                </a:cubicBezTo>
                <a:close/>
                <a:moveTo>
                  <a:pt x="1391" y="239"/>
                </a:moveTo>
                <a:cubicBezTo>
                  <a:pt x="1392" y="239"/>
                  <a:pt x="1393" y="240"/>
                  <a:pt x="1393" y="239"/>
                </a:cubicBezTo>
                <a:cubicBezTo>
                  <a:pt x="1393" y="235"/>
                  <a:pt x="1390" y="237"/>
                  <a:pt x="1390" y="238"/>
                </a:cubicBezTo>
                <a:cubicBezTo>
                  <a:pt x="1390" y="238"/>
                  <a:pt x="1390" y="239"/>
                  <a:pt x="1391" y="239"/>
                </a:cubicBezTo>
                <a:close/>
                <a:moveTo>
                  <a:pt x="1416" y="258"/>
                </a:moveTo>
                <a:cubicBezTo>
                  <a:pt x="1416" y="258"/>
                  <a:pt x="1416" y="258"/>
                  <a:pt x="1416" y="258"/>
                </a:cubicBezTo>
                <a:cubicBezTo>
                  <a:pt x="1415" y="258"/>
                  <a:pt x="1415" y="258"/>
                  <a:pt x="1415" y="258"/>
                </a:cubicBezTo>
                <a:cubicBezTo>
                  <a:pt x="1415" y="259"/>
                  <a:pt x="1415" y="259"/>
                  <a:pt x="1415" y="259"/>
                </a:cubicBezTo>
                <a:cubicBezTo>
                  <a:pt x="1415" y="259"/>
                  <a:pt x="1416" y="258"/>
                  <a:pt x="1416" y="258"/>
                </a:cubicBezTo>
                <a:close/>
                <a:moveTo>
                  <a:pt x="1447" y="315"/>
                </a:moveTo>
                <a:cubicBezTo>
                  <a:pt x="1447" y="314"/>
                  <a:pt x="1446" y="314"/>
                  <a:pt x="1446" y="314"/>
                </a:cubicBezTo>
                <a:cubicBezTo>
                  <a:pt x="1446" y="315"/>
                  <a:pt x="1446" y="315"/>
                  <a:pt x="1446" y="315"/>
                </a:cubicBezTo>
                <a:cubicBezTo>
                  <a:pt x="1447" y="315"/>
                  <a:pt x="1447" y="315"/>
                  <a:pt x="1447" y="315"/>
                </a:cubicBezTo>
                <a:close/>
                <a:moveTo>
                  <a:pt x="1420" y="257"/>
                </a:moveTo>
                <a:cubicBezTo>
                  <a:pt x="1420" y="257"/>
                  <a:pt x="1420" y="258"/>
                  <a:pt x="1420" y="258"/>
                </a:cubicBezTo>
                <a:cubicBezTo>
                  <a:pt x="1420" y="258"/>
                  <a:pt x="1420" y="258"/>
                  <a:pt x="1420" y="258"/>
                </a:cubicBezTo>
                <a:cubicBezTo>
                  <a:pt x="1420" y="257"/>
                  <a:pt x="1420" y="257"/>
                  <a:pt x="1420" y="257"/>
                </a:cubicBezTo>
                <a:cubicBezTo>
                  <a:pt x="1420" y="257"/>
                  <a:pt x="1420" y="257"/>
                  <a:pt x="1420" y="257"/>
                </a:cubicBezTo>
                <a:close/>
                <a:moveTo>
                  <a:pt x="1435" y="228"/>
                </a:moveTo>
                <a:cubicBezTo>
                  <a:pt x="1437" y="229"/>
                  <a:pt x="1436" y="228"/>
                  <a:pt x="1437" y="227"/>
                </a:cubicBezTo>
                <a:cubicBezTo>
                  <a:pt x="1437" y="227"/>
                  <a:pt x="1438" y="228"/>
                  <a:pt x="1439" y="228"/>
                </a:cubicBezTo>
                <a:cubicBezTo>
                  <a:pt x="1443" y="228"/>
                  <a:pt x="1440" y="225"/>
                  <a:pt x="1439" y="225"/>
                </a:cubicBezTo>
                <a:cubicBezTo>
                  <a:pt x="1438" y="225"/>
                  <a:pt x="1438" y="224"/>
                  <a:pt x="1437" y="223"/>
                </a:cubicBezTo>
                <a:cubicBezTo>
                  <a:pt x="1436" y="222"/>
                  <a:pt x="1434" y="224"/>
                  <a:pt x="1435" y="225"/>
                </a:cubicBezTo>
                <a:cubicBezTo>
                  <a:pt x="1435" y="226"/>
                  <a:pt x="1434" y="227"/>
                  <a:pt x="1435" y="228"/>
                </a:cubicBezTo>
                <a:close/>
                <a:moveTo>
                  <a:pt x="1411" y="259"/>
                </a:moveTo>
                <a:cubicBezTo>
                  <a:pt x="1413" y="259"/>
                  <a:pt x="1413" y="258"/>
                  <a:pt x="1413" y="257"/>
                </a:cubicBezTo>
                <a:cubicBezTo>
                  <a:pt x="1413" y="255"/>
                  <a:pt x="1411" y="257"/>
                  <a:pt x="1411" y="257"/>
                </a:cubicBezTo>
                <a:cubicBezTo>
                  <a:pt x="1410" y="258"/>
                  <a:pt x="1411" y="258"/>
                  <a:pt x="1409" y="259"/>
                </a:cubicBezTo>
                <a:cubicBezTo>
                  <a:pt x="1408" y="259"/>
                  <a:pt x="1408" y="259"/>
                  <a:pt x="1408" y="259"/>
                </a:cubicBezTo>
                <a:cubicBezTo>
                  <a:pt x="1408" y="259"/>
                  <a:pt x="1406" y="259"/>
                  <a:pt x="1406" y="260"/>
                </a:cubicBezTo>
                <a:cubicBezTo>
                  <a:pt x="1406" y="262"/>
                  <a:pt x="1406" y="262"/>
                  <a:pt x="1406" y="262"/>
                </a:cubicBezTo>
                <a:cubicBezTo>
                  <a:pt x="1406" y="263"/>
                  <a:pt x="1410" y="263"/>
                  <a:pt x="1410" y="261"/>
                </a:cubicBezTo>
                <a:cubicBezTo>
                  <a:pt x="1410" y="260"/>
                  <a:pt x="1410" y="260"/>
                  <a:pt x="1410" y="260"/>
                </a:cubicBezTo>
                <a:cubicBezTo>
                  <a:pt x="1411" y="259"/>
                  <a:pt x="1411" y="259"/>
                  <a:pt x="1411" y="259"/>
                </a:cubicBezTo>
                <a:close/>
                <a:moveTo>
                  <a:pt x="1481" y="438"/>
                </a:moveTo>
                <a:cubicBezTo>
                  <a:pt x="1481" y="436"/>
                  <a:pt x="1479" y="436"/>
                  <a:pt x="1477" y="438"/>
                </a:cubicBezTo>
                <a:cubicBezTo>
                  <a:pt x="1476" y="440"/>
                  <a:pt x="1473" y="441"/>
                  <a:pt x="1473" y="442"/>
                </a:cubicBezTo>
                <a:cubicBezTo>
                  <a:pt x="1473" y="444"/>
                  <a:pt x="1476" y="442"/>
                  <a:pt x="1477" y="442"/>
                </a:cubicBezTo>
                <a:cubicBezTo>
                  <a:pt x="1477" y="442"/>
                  <a:pt x="1477" y="443"/>
                  <a:pt x="1477" y="443"/>
                </a:cubicBezTo>
                <a:cubicBezTo>
                  <a:pt x="1476" y="445"/>
                  <a:pt x="1479" y="444"/>
                  <a:pt x="1480" y="444"/>
                </a:cubicBezTo>
                <a:cubicBezTo>
                  <a:pt x="1480" y="445"/>
                  <a:pt x="1481" y="445"/>
                  <a:pt x="1482" y="445"/>
                </a:cubicBezTo>
                <a:cubicBezTo>
                  <a:pt x="1482" y="444"/>
                  <a:pt x="1485" y="441"/>
                  <a:pt x="1485" y="440"/>
                </a:cubicBezTo>
                <a:cubicBezTo>
                  <a:pt x="1485" y="439"/>
                  <a:pt x="1484" y="439"/>
                  <a:pt x="1482" y="439"/>
                </a:cubicBezTo>
                <a:cubicBezTo>
                  <a:pt x="1482" y="439"/>
                  <a:pt x="1481" y="440"/>
                  <a:pt x="1481" y="439"/>
                </a:cubicBezTo>
                <a:cubicBezTo>
                  <a:pt x="1481" y="438"/>
                  <a:pt x="1481" y="438"/>
                  <a:pt x="1481" y="438"/>
                </a:cubicBezTo>
                <a:close/>
                <a:moveTo>
                  <a:pt x="1465" y="450"/>
                </a:moveTo>
                <a:cubicBezTo>
                  <a:pt x="1465" y="450"/>
                  <a:pt x="1466" y="450"/>
                  <a:pt x="1467" y="449"/>
                </a:cubicBezTo>
                <a:cubicBezTo>
                  <a:pt x="1469" y="447"/>
                  <a:pt x="1467" y="446"/>
                  <a:pt x="1465" y="446"/>
                </a:cubicBezTo>
                <a:cubicBezTo>
                  <a:pt x="1464" y="446"/>
                  <a:pt x="1462" y="449"/>
                  <a:pt x="1463" y="449"/>
                </a:cubicBezTo>
                <a:cubicBezTo>
                  <a:pt x="1463" y="450"/>
                  <a:pt x="1464" y="450"/>
                  <a:pt x="1465" y="450"/>
                </a:cubicBezTo>
                <a:close/>
                <a:moveTo>
                  <a:pt x="1488" y="438"/>
                </a:moveTo>
                <a:cubicBezTo>
                  <a:pt x="1492" y="438"/>
                  <a:pt x="1490" y="439"/>
                  <a:pt x="1491" y="440"/>
                </a:cubicBezTo>
                <a:cubicBezTo>
                  <a:pt x="1493" y="440"/>
                  <a:pt x="1494" y="438"/>
                  <a:pt x="1492" y="436"/>
                </a:cubicBezTo>
                <a:cubicBezTo>
                  <a:pt x="1491" y="435"/>
                  <a:pt x="1490" y="435"/>
                  <a:pt x="1489" y="435"/>
                </a:cubicBezTo>
                <a:cubicBezTo>
                  <a:pt x="1488" y="436"/>
                  <a:pt x="1486" y="436"/>
                  <a:pt x="1486" y="437"/>
                </a:cubicBezTo>
                <a:cubicBezTo>
                  <a:pt x="1486" y="438"/>
                  <a:pt x="1488" y="438"/>
                  <a:pt x="1488" y="438"/>
                </a:cubicBezTo>
                <a:close/>
                <a:moveTo>
                  <a:pt x="1549" y="261"/>
                </a:moveTo>
                <a:cubicBezTo>
                  <a:pt x="1549" y="261"/>
                  <a:pt x="1549" y="261"/>
                  <a:pt x="1550" y="261"/>
                </a:cubicBezTo>
                <a:cubicBezTo>
                  <a:pt x="1551" y="259"/>
                  <a:pt x="1551" y="259"/>
                  <a:pt x="1551" y="259"/>
                </a:cubicBezTo>
                <a:cubicBezTo>
                  <a:pt x="1551" y="259"/>
                  <a:pt x="1550" y="258"/>
                  <a:pt x="1550" y="258"/>
                </a:cubicBezTo>
                <a:cubicBezTo>
                  <a:pt x="1548" y="258"/>
                  <a:pt x="1547" y="259"/>
                  <a:pt x="1548" y="259"/>
                </a:cubicBezTo>
                <a:cubicBezTo>
                  <a:pt x="1550" y="259"/>
                  <a:pt x="1550" y="259"/>
                  <a:pt x="1550" y="259"/>
                </a:cubicBezTo>
                <a:cubicBezTo>
                  <a:pt x="1549" y="261"/>
                  <a:pt x="1549" y="261"/>
                  <a:pt x="1549" y="261"/>
                </a:cubicBezTo>
                <a:close/>
                <a:moveTo>
                  <a:pt x="1409" y="198"/>
                </a:moveTo>
                <a:cubicBezTo>
                  <a:pt x="1410" y="198"/>
                  <a:pt x="1411" y="198"/>
                  <a:pt x="1411" y="199"/>
                </a:cubicBezTo>
                <a:cubicBezTo>
                  <a:pt x="1412" y="201"/>
                  <a:pt x="1412" y="200"/>
                  <a:pt x="1411" y="202"/>
                </a:cubicBezTo>
                <a:cubicBezTo>
                  <a:pt x="1409" y="204"/>
                  <a:pt x="1408" y="200"/>
                  <a:pt x="1408" y="200"/>
                </a:cubicBezTo>
                <a:cubicBezTo>
                  <a:pt x="1408" y="197"/>
                  <a:pt x="1409" y="198"/>
                  <a:pt x="1409" y="198"/>
                </a:cubicBezTo>
                <a:close/>
                <a:moveTo>
                  <a:pt x="1413" y="195"/>
                </a:moveTo>
                <a:cubicBezTo>
                  <a:pt x="1413" y="195"/>
                  <a:pt x="1412" y="196"/>
                  <a:pt x="1413" y="197"/>
                </a:cubicBezTo>
                <a:cubicBezTo>
                  <a:pt x="1415" y="198"/>
                  <a:pt x="1410" y="198"/>
                  <a:pt x="1409" y="197"/>
                </a:cubicBezTo>
                <a:cubicBezTo>
                  <a:pt x="1408" y="197"/>
                  <a:pt x="1409" y="197"/>
                  <a:pt x="1407" y="194"/>
                </a:cubicBezTo>
                <a:cubicBezTo>
                  <a:pt x="1407" y="194"/>
                  <a:pt x="1407" y="195"/>
                  <a:pt x="1406" y="195"/>
                </a:cubicBezTo>
                <a:cubicBezTo>
                  <a:pt x="1406" y="195"/>
                  <a:pt x="1405" y="194"/>
                  <a:pt x="1406" y="193"/>
                </a:cubicBezTo>
                <a:cubicBezTo>
                  <a:pt x="1407" y="191"/>
                  <a:pt x="1407" y="192"/>
                  <a:pt x="1408" y="191"/>
                </a:cubicBezTo>
                <a:cubicBezTo>
                  <a:pt x="1409" y="190"/>
                  <a:pt x="1410" y="192"/>
                  <a:pt x="1412" y="191"/>
                </a:cubicBezTo>
                <a:cubicBezTo>
                  <a:pt x="1415" y="189"/>
                  <a:pt x="1415" y="194"/>
                  <a:pt x="1413" y="195"/>
                </a:cubicBezTo>
                <a:close/>
                <a:moveTo>
                  <a:pt x="1551" y="245"/>
                </a:moveTo>
                <a:cubicBezTo>
                  <a:pt x="1552" y="246"/>
                  <a:pt x="1555" y="246"/>
                  <a:pt x="1555" y="245"/>
                </a:cubicBezTo>
                <a:cubicBezTo>
                  <a:pt x="1555" y="243"/>
                  <a:pt x="1555" y="243"/>
                  <a:pt x="1553" y="243"/>
                </a:cubicBezTo>
                <a:cubicBezTo>
                  <a:pt x="1553" y="243"/>
                  <a:pt x="1550" y="245"/>
                  <a:pt x="1551" y="245"/>
                </a:cubicBezTo>
                <a:close/>
                <a:moveTo>
                  <a:pt x="1628" y="212"/>
                </a:moveTo>
                <a:cubicBezTo>
                  <a:pt x="1628" y="212"/>
                  <a:pt x="1627" y="212"/>
                  <a:pt x="1625" y="211"/>
                </a:cubicBezTo>
                <a:cubicBezTo>
                  <a:pt x="1624" y="210"/>
                  <a:pt x="1624" y="211"/>
                  <a:pt x="1622" y="212"/>
                </a:cubicBezTo>
                <a:cubicBezTo>
                  <a:pt x="1621" y="213"/>
                  <a:pt x="1623" y="215"/>
                  <a:pt x="1623" y="216"/>
                </a:cubicBezTo>
                <a:cubicBezTo>
                  <a:pt x="1624" y="216"/>
                  <a:pt x="1629" y="216"/>
                  <a:pt x="1628" y="215"/>
                </a:cubicBezTo>
                <a:cubicBezTo>
                  <a:pt x="1628" y="214"/>
                  <a:pt x="1628" y="212"/>
                  <a:pt x="1628" y="212"/>
                </a:cubicBezTo>
                <a:close/>
                <a:moveTo>
                  <a:pt x="1612" y="248"/>
                </a:moveTo>
                <a:cubicBezTo>
                  <a:pt x="1611" y="248"/>
                  <a:pt x="1612" y="249"/>
                  <a:pt x="1613" y="249"/>
                </a:cubicBezTo>
                <a:cubicBezTo>
                  <a:pt x="1616" y="248"/>
                  <a:pt x="1614" y="246"/>
                  <a:pt x="1616" y="245"/>
                </a:cubicBezTo>
                <a:cubicBezTo>
                  <a:pt x="1620" y="243"/>
                  <a:pt x="1618" y="242"/>
                  <a:pt x="1617" y="242"/>
                </a:cubicBezTo>
                <a:cubicBezTo>
                  <a:pt x="1617" y="241"/>
                  <a:pt x="1617" y="241"/>
                  <a:pt x="1617" y="241"/>
                </a:cubicBezTo>
                <a:cubicBezTo>
                  <a:pt x="1619" y="239"/>
                  <a:pt x="1619" y="239"/>
                  <a:pt x="1619" y="239"/>
                </a:cubicBezTo>
                <a:cubicBezTo>
                  <a:pt x="1620" y="238"/>
                  <a:pt x="1618" y="237"/>
                  <a:pt x="1618" y="237"/>
                </a:cubicBezTo>
                <a:cubicBezTo>
                  <a:pt x="1615" y="237"/>
                  <a:pt x="1616" y="238"/>
                  <a:pt x="1613" y="240"/>
                </a:cubicBezTo>
                <a:cubicBezTo>
                  <a:pt x="1613" y="240"/>
                  <a:pt x="1612" y="241"/>
                  <a:pt x="1612" y="242"/>
                </a:cubicBezTo>
                <a:cubicBezTo>
                  <a:pt x="1612" y="248"/>
                  <a:pt x="1612" y="246"/>
                  <a:pt x="1613" y="247"/>
                </a:cubicBezTo>
                <a:cubicBezTo>
                  <a:pt x="1613" y="248"/>
                  <a:pt x="1612" y="248"/>
                  <a:pt x="1612" y="248"/>
                </a:cubicBezTo>
                <a:close/>
                <a:moveTo>
                  <a:pt x="1585" y="269"/>
                </a:moveTo>
                <a:cubicBezTo>
                  <a:pt x="1586" y="270"/>
                  <a:pt x="1586" y="270"/>
                  <a:pt x="1588" y="270"/>
                </a:cubicBezTo>
                <a:cubicBezTo>
                  <a:pt x="1589" y="269"/>
                  <a:pt x="1588" y="267"/>
                  <a:pt x="1588" y="267"/>
                </a:cubicBezTo>
                <a:cubicBezTo>
                  <a:pt x="1587" y="266"/>
                  <a:pt x="1585" y="266"/>
                  <a:pt x="1585" y="266"/>
                </a:cubicBezTo>
                <a:cubicBezTo>
                  <a:pt x="1585" y="266"/>
                  <a:pt x="1582" y="267"/>
                  <a:pt x="1585" y="269"/>
                </a:cubicBezTo>
                <a:close/>
                <a:moveTo>
                  <a:pt x="1622" y="112"/>
                </a:moveTo>
                <a:cubicBezTo>
                  <a:pt x="1622" y="112"/>
                  <a:pt x="1620" y="112"/>
                  <a:pt x="1620" y="113"/>
                </a:cubicBezTo>
                <a:cubicBezTo>
                  <a:pt x="1619" y="115"/>
                  <a:pt x="1619" y="114"/>
                  <a:pt x="1620" y="115"/>
                </a:cubicBezTo>
                <a:cubicBezTo>
                  <a:pt x="1620" y="115"/>
                  <a:pt x="1624" y="115"/>
                  <a:pt x="1623" y="114"/>
                </a:cubicBezTo>
                <a:cubicBezTo>
                  <a:pt x="1623" y="113"/>
                  <a:pt x="1623" y="112"/>
                  <a:pt x="1622" y="112"/>
                </a:cubicBezTo>
                <a:close/>
                <a:moveTo>
                  <a:pt x="1650" y="35"/>
                </a:moveTo>
                <a:cubicBezTo>
                  <a:pt x="1650" y="35"/>
                  <a:pt x="1648" y="35"/>
                  <a:pt x="1649" y="36"/>
                </a:cubicBezTo>
                <a:cubicBezTo>
                  <a:pt x="1650" y="38"/>
                  <a:pt x="1653" y="41"/>
                  <a:pt x="1653" y="37"/>
                </a:cubicBezTo>
                <a:cubicBezTo>
                  <a:pt x="1653" y="37"/>
                  <a:pt x="1653" y="36"/>
                  <a:pt x="1652" y="36"/>
                </a:cubicBezTo>
                <a:cubicBezTo>
                  <a:pt x="1651" y="35"/>
                  <a:pt x="1651" y="35"/>
                  <a:pt x="1650" y="35"/>
                </a:cubicBezTo>
                <a:close/>
                <a:moveTo>
                  <a:pt x="1550" y="32"/>
                </a:moveTo>
                <a:cubicBezTo>
                  <a:pt x="1552" y="33"/>
                  <a:pt x="1552" y="34"/>
                  <a:pt x="1554" y="33"/>
                </a:cubicBezTo>
                <a:cubicBezTo>
                  <a:pt x="1554" y="32"/>
                  <a:pt x="1554" y="33"/>
                  <a:pt x="1555" y="33"/>
                </a:cubicBezTo>
                <a:cubicBezTo>
                  <a:pt x="1553" y="34"/>
                  <a:pt x="1551" y="33"/>
                  <a:pt x="1551" y="34"/>
                </a:cubicBezTo>
                <a:cubicBezTo>
                  <a:pt x="1549" y="36"/>
                  <a:pt x="1550" y="36"/>
                  <a:pt x="1553" y="36"/>
                </a:cubicBezTo>
                <a:cubicBezTo>
                  <a:pt x="1553" y="40"/>
                  <a:pt x="1554" y="36"/>
                  <a:pt x="1558" y="40"/>
                </a:cubicBezTo>
                <a:cubicBezTo>
                  <a:pt x="1560" y="42"/>
                  <a:pt x="1560" y="41"/>
                  <a:pt x="1562" y="41"/>
                </a:cubicBezTo>
                <a:cubicBezTo>
                  <a:pt x="1565" y="42"/>
                  <a:pt x="1566" y="42"/>
                  <a:pt x="1568" y="41"/>
                </a:cubicBezTo>
                <a:cubicBezTo>
                  <a:pt x="1569" y="41"/>
                  <a:pt x="1569" y="40"/>
                  <a:pt x="1570" y="41"/>
                </a:cubicBezTo>
                <a:cubicBezTo>
                  <a:pt x="1571" y="41"/>
                  <a:pt x="1574" y="41"/>
                  <a:pt x="1573" y="39"/>
                </a:cubicBezTo>
                <a:cubicBezTo>
                  <a:pt x="1573" y="39"/>
                  <a:pt x="1572" y="37"/>
                  <a:pt x="1572" y="37"/>
                </a:cubicBezTo>
                <a:cubicBezTo>
                  <a:pt x="1573" y="38"/>
                  <a:pt x="1573" y="39"/>
                  <a:pt x="1575" y="39"/>
                </a:cubicBezTo>
                <a:cubicBezTo>
                  <a:pt x="1577" y="38"/>
                  <a:pt x="1576" y="37"/>
                  <a:pt x="1577" y="37"/>
                </a:cubicBezTo>
                <a:cubicBezTo>
                  <a:pt x="1578" y="38"/>
                  <a:pt x="1577" y="38"/>
                  <a:pt x="1577" y="39"/>
                </a:cubicBezTo>
                <a:cubicBezTo>
                  <a:pt x="1577" y="40"/>
                  <a:pt x="1577" y="41"/>
                  <a:pt x="1578" y="41"/>
                </a:cubicBezTo>
                <a:cubicBezTo>
                  <a:pt x="1576" y="42"/>
                  <a:pt x="1577" y="42"/>
                  <a:pt x="1574" y="42"/>
                </a:cubicBezTo>
                <a:cubicBezTo>
                  <a:pt x="1572" y="42"/>
                  <a:pt x="1569" y="43"/>
                  <a:pt x="1567" y="43"/>
                </a:cubicBezTo>
                <a:cubicBezTo>
                  <a:pt x="1566" y="43"/>
                  <a:pt x="1568" y="45"/>
                  <a:pt x="1568" y="45"/>
                </a:cubicBezTo>
                <a:cubicBezTo>
                  <a:pt x="1568" y="45"/>
                  <a:pt x="1567" y="47"/>
                  <a:pt x="1568" y="47"/>
                </a:cubicBezTo>
                <a:cubicBezTo>
                  <a:pt x="1569" y="47"/>
                  <a:pt x="1571" y="50"/>
                  <a:pt x="1574" y="50"/>
                </a:cubicBezTo>
                <a:cubicBezTo>
                  <a:pt x="1577" y="50"/>
                  <a:pt x="1577" y="50"/>
                  <a:pt x="1577" y="50"/>
                </a:cubicBezTo>
                <a:cubicBezTo>
                  <a:pt x="1577" y="51"/>
                  <a:pt x="1578" y="51"/>
                  <a:pt x="1579" y="52"/>
                </a:cubicBezTo>
                <a:cubicBezTo>
                  <a:pt x="1580" y="53"/>
                  <a:pt x="1580" y="54"/>
                  <a:pt x="1582" y="53"/>
                </a:cubicBezTo>
                <a:cubicBezTo>
                  <a:pt x="1584" y="53"/>
                  <a:pt x="1583" y="56"/>
                  <a:pt x="1588" y="55"/>
                </a:cubicBezTo>
                <a:cubicBezTo>
                  <a:pt x="1588" y="55"/>
                  <a:pt x="1589" y="57"/>
                  <a:pt x="1590" y="53"/>
                </a:cubicBezTo>
                <a:cubicBezTo>
                  <a:pt x="1591" y="52"/>
                  <a:pt x="1592" y="52"/>
                  <a:pt x="1592" y="50"/>
                </a:cubicBezTo>
                <a:cubicBezTo>
                  <a:pt x="1593" y="48"/>
                  <a:pt x="1594" y="48"/>
                  <a:pt x="1594" y="48"/>
                </a:cubicBezTo>
                <a:cubicBezTo>
                  <a:pt x="1597" y="48"/>
                  <a:pt x="1597" y="49"/>
                  <a:pt x="1598" y="49"/>
                </a:cubicBezTo>
                <a:cubicBezTo>
                  <a:pt x="1599" y="49"/>
                  <a:pt x="1598" y="44"/>
                  <a:pt x="1598" y="44"/>
                </a:cubicBezTo>
                <a:cubicBezTo>
                  <a:pt x="1598" y="43"/>
                  <a:pt x="1601" y="43"/>
                  <a:pt x="1601" y="43"/>
                </a:cubicBezTo>
                <a:cubicBezTo>
                  <a:pt x="1602" y="43"/>
                  <a:pt x="1602" y="40"/>
                  <a:pt x="1602" y="40"/>
                </a:cubicBezTo>
                <a:cubicBezTo>
                  <a:pt x="1603" y="39"/>
                  <a:pt x="1605" y="40"/>
                  <a:pt x="1605" y="40"/>
                </a:cubicBezTo>
                <a:cubicBezTo>
                  <a:pt x="1607" y="38"/>
                  <a:pt x="1610" y="38"/>
                  <a:pt x="1612" y="38"/>
                </a:cubicBezTo>
                <a:cubicBezTo>
                  <a:pt x="1612" y="38"/>
                  <a:pt x="1609" y="38"/>
                  <a:pt x="1609" y="39"/>
                </a:cubicBezTo>
                <a:cubicBezTo>
                  <a:pt x="1609" y="40"/>
                  <a:pt x="1611" y="40"/>
                  <a:pt x="1612" y="41"/>
                </a:cubicBezTo>
                <a:cubicBezTo>
                  <a:pt x="1615" y="44"/>
                  <a:pt x="1613" y="42"/>
                  <a:pt x="1617" y="44"/>
                </a:cubicBezTo>
                <a:cubicBezTo>
                  <a:pt x="1616" y="47"/>
                  <a:pt x="1613" y="47"/>
                  <a:pt x="1615" y="49"/>
                </a:cubicBezTo>
                <a:cubicBezTo>
                  <a:pt x="1625" y="47"/>
                  <a:pt x="1625" y="47"/>
                  <a:pt x="1625" y="47"/>
                </a:cubicBezTo>
                <a:cubicBezTo>
                  <a:pt x="1623" y="51"/>
                  <a:pt x="1630" y="49"/>
                  <a:pt x="1630" y="49"/>
                </a:cubicBezTo>
                <a:cubicBezTo>
                  <a:pt x="1631" y="48"/>
                  <a:pt x="1633" y="48"/>
                  <a:pt x="1634" y="47"/>
                </a:cubicBezTo>
                <a:cubicBezTo>
                  <a:pt x="1635" y="47"/>
                  <a:pt x="1636" y="46"/>
                  <a:pt x="1636" y="45"/>
                </a:cubicBezTo>
                <a:cubicBezTo>
                  <a:pt x="1637" y="45"/>
                  <a:pt x="1639" y="46"/>
                  <a:pt x="1640" y="45"/>
                </a:cubicBezTo>
                <a:cubicBezTo>
                  <a:pt x="1643" y="43"/>
                  <a:pt x="1637" y="42"/>
                  <a:pt x="1636" y="43"/>
                </a:cubicBezTo>
                <a:cubicBezTo>
                  <a:pt x="1633" y="43"/>
                  <a:pt x="1634" y="44"/>
                  <a:pt x="1631" y="43"/>
                </a:cubicBezTo>
                <a:cubicBezTo>
                  <a:pt x="1630" y="43"/>
                  <a:pt x="1630" y="43"/>
                  <a:pt x="1630" y="43"/>
                </a:cubicBezTo>
                <a:cubicBezTo>
                  <a:pt x="1630" y="42"/>
                  <a:pt x="1631" y="42"/>
                  <a:pt x="1631" y="41"/>
                </a:cubicBezTo>
                <a:cubicBezTo>
                  <a:pt x="1631" y="40"/>
                  <a:pt x="1627" y="41"/>
                  <a:pt x="1626" y="41"/>
                </a:cubicBezTo>
                <a:cubicBezTo>
                  <a:pt x="1626" y="41"/>
                  <a:pt x="1623" y="41"/>
                  <a:pt x="1622" y="41"/>
                </a:cubicBezTo>
                <a:cubicBezTo>
                  <a:pt x="1624" y="38"/>
                  <a:pt x="1624" y="38"/>
                  <a:pt x="1617" y="37"/>
                </a:cubicBezTo>
                <a:cubicBezTo>
                  <a:pt x="1617" y="37"/>
                  <a:pt x="1617" y="37"/>
                  <a:pt x="1617" y="37"/>
                </a:cubicBezTo>
                <a:cubicBezTo>
                  <a:pt x="1618" y="36"/>
                  <a:pt x="1618" y="35"/>
                  <a:pt x="1617" y="35"/>
                </a:cubicBezTo>
                <a:cubicBezTo>
                  <a:pt x="1615" y="35"/>
                  <a:pt x="1609" y="34"/>
                  <a:pt x="1608" y="34"/>
                </a:cubicBezTo>
                <a:cubicBezTo>
                  <a:pt x="1606" y="32"/>
                  <a:pt x="1606" y="33"/>
                  <a:pt x="1602" y="33"/>
                </a:cubicBezTo>
                <a:cubicBezTo>
                  <a:pt x="1601" y="33"/>
                  <a:pt x="1601" y="33"/>
                  <a:pt x="1601" y="32"/>
                </a:cubicBezTo>
                <a:cubicBezTo>
                  <a:pt x="1600" y="29"/>
                  <a:pt x="1595" y="29"/>
                  <a:pt x="1594" y="31"/>
                </a:cubicBezTo>
                <a:cubicBezTo>
                  <a:pt x="1593" y="31"/>
                  <a:pt x="1592" y="31"/>
                  <a:pt x="1593" y="30"/>
                </a:cubicBezTo>
                <a:cubicBezTo>
                  <a:pt x="1596" y="28"/>
                  <a:pt x="1588" y="27"/>
                  <a:pt x="1586" y="28"/>
                </a:cubicBezTo>
                <a:cubicBezTo>
                  <a:pt x="1585" y="28"/>
                  <a:pt x="1585" y="27"/>
                  <a:pt x="1585" y="26"/>
                </a:cubicBezTo>
                <a:cubicBezTo>
                  <a:pt x="1580" y="25"/>
                  <a:pt x="1581" y="27"/>
                  <a:pt x="1580" y="28"/>
                </a:cubicBezTo>
                <a:cubicBezTo>
                  <a:pt x="1580" y="29"/>
                  <a:pt x="1577" y="28"/>
                  <a:pt x="1583" y="32"/>
                </a:cubicBezTo>
                <a:cubicBezTo>
                  <a:pt x="1584" y="33"/>
                  <a:pt x="1585" y="34"/>
                  <a:pt x="1584" y="35"/>
                </a:cubicBezTo>
                <a:cubicBezTo>
                  <a:pt x="1584" y="35"/>
                  <a:pt x="1583" y="33"/>
                  <a:pt x="1582" y="32"/>
                </a:cubicBezTo>
                <a:cubicBezTo>
                  <a:pt x="1578" y="31"/>
                  <a:pt x="1579" y="28"/>
                  <a:pt x="1576" y="28"/>
                </a:cubicBezTo>
                <a:cubicBezTo>
                  <a:pt x="1573" y="28"/>
                  <a:pt x="1571" y="28"/>
                  <a:pt x="1569" y="30"/>
                </a:cubicBezTo>
                <a:cubicBezTo>
                  <a:pt x="1569" y="30"/>
                  <a:pt x="1569" y="31"/>
                  <a:pt x="1570" y="31"/>
                </a:cubicBezTo>
                <a:cubicBezTo>
                  <a:pt x="1569" y="32"/>
                  <a:pt x="1569" y="32"/>
                  <a:pt x="1568" y="32"/>
                </a:cubicBezTo>
                <a:cubicBezTo>
                  <a:pt x="1566" y="30"/>
                  <a:pt x="1566" y="30"/>
                  <a:pt x="1566" y="30"/>
                </a:cubicBezTo>
                <a:cubicBezTo>
                  <a:pt x="1567" y="29"/>
                  <a:pt x="1568" y="29"/>
                  <a:pt x="1569" y="29"/>
                </a:cubicBezTo>
                <a:cubicBezTo>
                  <a:pt x="1571" y="27"/>
                  <a:pt x="1570" y="26"/>
                  <a:pt x="1567" y="27"/>
                </a:cubicBezTo>
                <a:cubicBezTo>
                  <a:pt x="1564" y="28"/>
                  <a:pt x="1563" y="27"/>
                  <a:pt x="1562" y="28"/>
                </a:cubicBezTo>
                <a:cubicBezTo>
                  <a:pt x="1561" y="29"/>
                  <a:pt x="1559" y="27"/>
                  <a:pt x="1557" y="27"/>
                </a:cubicBezTo>
                <a:cubicBezTo>
                  <a:pt x="1553" y="28"/>
                  <a:pt x="1556" y="25"/>
                  <a:pt x="1549" y="30"/>
                </a:cubicBezTo>
                <a:cubicBezTo>
                  <a:pt x="1548" y="30"/>
                  <a:pt x="1550" y="32"/>
                  <a:pt x="1550" y="32"/>
                </a:cubicBezTo>
                <a:close/>
                <a:moveTo>
                  <a:pt x="1582" y="40"/>
                </a:moveTo>
                <a:cubicBezTo>
                  <a:pt x="1584" y="38"/>
                  <a:pt x="1585" y="38"/>
                  <a:pt x="1585" y="38"/>
                </a:cubicBezTo>
                <a:cubicBezTo>
                  <a:pt x="1585" y="38"/>
                  <a:pt x="1585" y="38"/>
                  <a:pt x="1585" y="38"/>
                </a:cubicBezTo>
                <a:cubicBezTo>
                  <a:pt x="1584" y="38"/>
                  <a:pt x="1582" y="39"/>
                  <a:pt x="1581" y="40"/>
                </a:cubicBezTo>
                <a:cubicBezTo>
                  <a:pt x="1581" y="40"/>
                  <a:pt x="1581" y="40"/>
                  <a:pt x="1581" y="40"/>
                </a:cubicBezTo>
                <a:cubicBezTo>
                  <a:pt x="1581" y="40"/>
                  <a:pt x="1581" y="40"/>
                  <a:pt x="1582" y="40"/>
                </a:cubicBezTo>
                <a:close/>
                <a:moveTo>
                  <a:pt x="1678" y="25"/>
                </a:moveTo>
                <a:cubicBezTo>
                  <a:pt x="1679" y="26"/>
                  <a:pt x="1680" y="27"/>
                  <a:pt x="1680" y="26"/>
                </a:cubicBezTo>
                <a:cubicBezTo>
                  <a:pt x="1681" y="26"/>
                  <a:pt x="1683" y="26"/>
                  <a:pt x="1685" y="26"/>
                </a:cubicBezTo>
                <a:cubicBezTo>
                  <a:pt x="1687" y="25"/>
                  <a:pt x="1692" y="27"/>
                  <a:pt x="1692" y="25"/>
                </a:cubicBezTo>
                <a:cubicBezTo>
                  <a:pt x="1692" y="22"/>
                  <a:pt x="1685" y="25"/>
                  <a:pt x="1684" y="24"/>
                </a:cubicBezTo>
                <a:cubicBezTo>
                  <a:pt x="1683" y="24"/>
                  <a:pt x="1677" y="25"/>
                  <a:pt x="1678" y="25"/>
                </a:cubicBezTo>
                <a:close/>
                <a:moveTo>
                  <a:pt x="1408" y="104"/>
                </a:moveTo>
                <a:cubicBezTo>
                  <a:pt x="1410" y="103"/>
                  <a:pt x="1411" y="102"/>
                  <a:pt x="1412" y="102"/>
                </a:cubicBezTo>
                <a:cubicBezTo>
                  <a:pt x="1412" y="102"/>
                  <a:pt x="1415" y="103"/>
                  <a:pt x="1415" y="104"/>
                </a:cubicBezTo>
                <a:cubicBezTo>
                  <a:pt x="1415" y="104"/>
                  <a:pt x="1412" y="105"/>
                  <a:pt x="1412" y="105"/>
                </a:cubicBezTo>
                <a:cubicBezTo>
                  <a:pt x="1408" y="105"/>
                  <a:pt x="1408" y="106"/>
                  <a:pt x="1407" y="106"/>
                </a:cubicBezTo>
                <a:cubicBezTo>
                  <a:pt x="1406" y="106"/>
                  <a:pt x="1404" y="105"/>
                  <a:pt x="1408" y="104"/>
                </a:cubicBezTo>
                <a:close/>
                <a:moveTo>
                  <a:pt x="1568" y="132"/>
                </a:moveTo>
                <a:cubicBezTo>
                  <a:pt x="1566" y="133"/>
                  <a:pt x="1568" y="132"/>
                  <a:pt x="1565" y="134"/>
                </a:cubicBezTo>
                <a:cubicBezTo>
                  <a:pt x="1565" y="134"/>
                  <a:pt x="1564" y="135"/>
                  <a:pt x="1564" y="135"/>
                </a:cubicBezTo>
                <a:cubicBezTo>
                  <a:pt x="1565" y="138"/>
                  <a:pt x="1564" y="137"/>
                  <a:pt x="1567" y="136"/>
                </a:cubicBezTo>
                <a:cubicBezTo>
                  <a:pt x="1569" y="135"/>
                  <a:pt x="1569" y="134"/>
                  <a:pt x="1569" y="133"/>
                </a:cubicBezTo>
                <a:cubicBezTo>
                  <a:pt x="1568" y="132"/>
                  <a:pt x="1568" y="132"/>
                  <a:pt x="1568" y="132"/>
                </a:cubicBezTo>
                <a:close/>
                <a:moveTo>
                  <a:pt x="1659" y="36"/>
                </a:moveTo>
                <a:cubicBezTo>
                  <a:pt x="1661" y="36"/>
                  <a:pt x="1664" y="36"/>
                  <a:pt x="1665" y="36"/>
                </a:cubicBezTo>
                <a:cubicBezTo>
                  <a:pt x="1665" y="36"/>
                  <a:pt x="1670" y="37"/>
                  <a:pt x="1670" y="36"/>
                </a:cubicBezTo>
                <a:cubicBezTo>
                  <a:pt x="1670" y="33"/>
                  <a:pt x="1671" y="34"/>
                  <a:pt x="1660" y="34"/>
                </a:cubicBezTo>
                <a:cubicBezTo>
                  <a:pt x="1659" y="34"/>
                  <a:pt x="1655" y="36"/>
                  <a:pt x="1659" y="36"/>
                </a:cubicBezTo>
                <a:close/>
                <a:moveTo>
                  <a:pt x="1593" y="27"/>
                </a:moveTo>
                <a:cubicBezTo>
                  <a:pt x="1593" y="27"/>
                  <a:pt x="1593" y="27"/>
                  <a:pt x="1593" y="26"/>
                </a:cubicBezTo>
                <a:cubicBezTo>
                  <a:pt x="1593" y="26"/>
                  <a:pt x="1594" y="25"/>
                  <a:pt x="1595" y="25"/>
                </a:cubicBezTo>
                <a:cubicBezTo>
                  <a:pt x="1598" y="24"/>
                  <a:pt x="1595" y="26"/>
                  <a:pt x="1600" y="24"/>
                </a:cubicBezTo>
                <a:cubicBezTo>
                  <a:pt x="1598" y="24"/>
                  <a:pt x="1601" y="23"/>
                  <a:pt x="1602" y="23"/>
                </a:cubicBezTo>
                <a:cubicBezTo>
                  <a:pt x="1602" y="23"/>
                  <a:pt x="1602" y="23"/>
                  <a:pt x="1602" y="23"/>
                </a:cubicBezTo>
                <a:cubicBezTo>
                  <a:pt x="1605" y="22"/>
                  <a:pt x="1605" y="22"/>
                  <a:pt x="1606" y="23"/>
                </a:cubicBezTo>
                <a:cubicBezTo>
                  <a:pt x="1608" y="23"/>
                  <a:pt x="1611" y="25"/>
                  <a:pt x="1612" y="24"/>
                </a:cubicBezTo>
                <a:cubicBezTo>
                  <a:pt x="1615" y="23"/>
                  <a:pt x="1616" y="24"/>
                  <a:pt x="1618" y="24"/>
                </a:cubicBezTo>
                <a:cubicBezTo>
                  <a:pt x="1620" y="25"/>
                  <a:pt x="1619" y="26"/>
                  <a:pt x="1621" y="26"/>
                </a:cubicBezTo>
                <a:cubicBezTo>
                  <a:pt x="1621" y="25"/>
                  <a:pt x="1621" y="25"/>
                  <a:pt x="1620" y="25"/>
                </a:cubicBezTo>
                <a:cubicBezTo>
                  <a:pt x="1620" y="25"/>
                  <a:pt x="1620" y="23"/>
                  <a:pt x="1622" y="23"/>
                </a:cubicBezTo>
                <a:cubicBezTo>
                  <a:pt x="1623" y="23"/>
                  <a:pt x="1626" y="22"/>
                  <a:pt x="1626" y="24"/>
                </a:cubicBezTo>
                <a:cubicBezTo>
                  <a:pt x="1626" y="24"/>
                  <a:pt x="1628" y="25"/>
                  <a:pt x="1629" y="24"/>
                </a:cubicBezTo>
                <a:cubicBezTo>
                  <a:pt x="1631" y="22"/>
                  <a:pt x="1636" y="24"/>
                  <a:pt x="1637" y="24"/>
                </a:cubicBezTo>
                <a:cubicBezTo>
                  <a:pt x="1638" y="24"/>
                  <a:pt x="1640" y="24"/>
                  <a:pt x="1641" y="24"/>
                </a:cubicBezTo>
                <a:cubicBezTo>
                  <a:pt x="1646" y="24"/>
                  <a:pt x="1646" y="24"/>
                  <a:pt x="1646" y="24"/>
                </a:cubicBezTo>
                <a:cubicBezTo>
                  <a:pt x="1647" y="24"/>
                  <a:pt x="1652" y="24"/>
                  <a:pt x="1652" y="26"/>
                </a:cubicBezTo>
                <a:cubicBezTo>
                  <a:pt x="1652" y="28"/>
                  <a:pt x="1651" y="28"/>
                  <a:pt x="1649" y="28"/>
                </a:cubicBezTo>
                <a:cubicBezTo>
                  <a:pt x="1646" y="28"/>
                  <a:pt x="1647" y="29"/>
                  <a:pt x="1645" y="29"/>
                </a:cubicBezTo>
                <a:cubicBezTo>
                  <a:pt x="1645" y="30"/>
                  <a:pt x="1645" y="30"/>
                  <a:pt x="1645" y="30"/>
                </a:cubicBezTo>
                <a:cubicBezTo>
                  <a:pt x="1646" y="31"/>
                  <a:pt x="1643" y="32"/>
                  <a:pt x="1642" y="32"/>
                </a:cubicBezTo>
                <a:cubicBezTo>
                  <a:pt x="1638" y="32"/>
                  <a:pt x="1639" y="31"/>
                  <a:pt x="1636" y="32"/>
                </a:cubicBezTo>
                <a:cubicBezTo>
                  <a:pt x="1633" y="34"/>
                  <a:pt x="1633" y="33"/>
                  <a:pt x="1628" y="33"/>
                </a:cubicBezTo>
                <a:cubicBezTo>
                  <a:pt x="1625" y="33"/>
                  <a:pt x="1626" y="32"/>
                  <a:pt x="1625" y="32"/>
                </a:cubicBezTo>
                <a:cubicBezTo>
                  <a:pt x="1623" y="32"/>
                  <a:pt x="1612" y="33"/>
                  <a:pt x="1611" y="31"/>
                </a:cubicBezTo>
                <a:cubicBezTo>
                  <a:pt x="1611" y="31"/>
                  <a:pt x="1605" y="31"/>
                  <a:pt x="1604" y="31"/>
                </a:cubicBezTo>
                <a:cubicBezTo>
                  <a:pt x="1604" y="31"/>
                  <a:pt x="1603" y="30"/>
                  <a:pt x="1604" y="29"/>
                </a:cubicBezTo>
                <a:cubicBezTo>
                  <a:pt x="1602" y="30"/>
                  <a:pt x="1602" y="30"/>
                  <a:pt x="1600" y="29"/>
                </a:cubicBezTo>
                <a:cubicBezTo>
                  <a:pt x="1599" y="29"/>
                  <a:pt x="1595" y="29"/>
                  <a:pt x="1595" y="28"/>
                </a:cubicBezTo>
                <a:cubicBezTo>
                  <a:pt x="1594" y="27"/>
                  <a:pt x="1595" y="27"/>
                  <a:pt x="1596" y="27"/>
                </a:cubicBezTo>
                <a:cubicBezTo>
                  <a:pt x="1595" y="26"/>
                  <a:pt x="1594" y="27"/>
                  <a:pt x="1593" y="27"/>
                </a:cubicBezTo>
                <a:close/>
                <a:moveTo>
                  <a:pt x="1612" y="28"/>
                </a:moveTo>
                <a:cubicBezTo>
                  <a:pt x="1613" y="28"/>
                  <a:pt x="1613" y="28"/>
                  <a:pt x="1613" y="28"/>
                </a:cubicBezTo>
                <a:cubicBezTo>
                  <a:pt x="1611" y="29"/>
                  <a:pt x="1609" y="29"/>
                  <a:pt x="1607" y="29"/>
                </a:cubicBezTo>
                <a:cubicBezTo>
                  <a:pt x="1609" y="28"/>
                  <a:pt x="1611" y="28"/>
                  <a:pt x="1612" y="28"/>
                </a:cubicBezTo>
                <a:close/>
                <a:moveTo>
                  <a:pt x="1647" y="53"/>
                </a:moveTo>
                <a:cubicBezTo>
                  <a:pt x="1646" y="54"/>
                  <a:pt x="1641" y="54"/>
                  <a:pt x="1643" y="56"/>
                </a:cubicBezTo>
                <a:cubicBezTo>
                  <a:pt x="1645" y="57"/>
                  <a:pt x="1644" y="56"/>
                  <a:pt x="1647" y="56"/>
                </a:cubicBezTo>
                <a:cubicBezTo>
                  <a:pt x="1648" y="56"/>
                  <a:pt x="1648" y="53"/>
                  <a:pt x="1647" y="53"/>
                </a:cubicBezTo>
                <a:close/>
                <a:moveTo>
                  <a:pt x="1644" y="228"/>
                </a:moveTo>
                <a:cubicBezTo>
                  <a:pt x="1647" y="228"/>
                  <a:pt x="1648" y="230"/>
                  <a:pt x="1648" y="229"/>
                </a:cubicBezTo>
                <a:cubicBezTo>
                  <a:pt x="1649" y="227"/>
                  <a:pt x="1651" y="230"/>
                  <a:pt x="1650" y="225"/>
                </a:cubicBezTo>
                <a:cubicBezTo>
                  <a:pt x="1650" y="225"/>
                  <a:pt x="1648" y="224"/>
                  <a:pt x="1647" y="225"/>
                </a:cubicBezTo>
                <a:cubicBezTo>
                  <a:pt x="1646" y="225"/>
                  <a:pt x="1646" y="226"/>
                  <a:pt x="1644" y="226"/>
                </a:cubicBezTo>
                <a:cubicBezTo>
                  <a:pt x="1642" y="227"/>
                  <a:pt x="1642" y="228"/>
                  <a:pt x="1644" y="228"/>
                </a:cubicBezTo>
                <a:close/>
                <a:moveTo>
                  <a:pt x="1641" y="232"/>
                </a:moveTo>
                <a:cubicBezTo>
                  <a:pt x="1641" y="233"/>
                  <a:pt x="1643" y="234"/>
                  <a:pt x="1643" y="235"/>
                </a:cubicBezTo>
                <a:cubicBezTo>
                  <a:pt x="1643" y="236"/>
                  <a:pt x="1642" y="238"/>
                  <a:pt x="1644" y="238"/>
                </a:cubicBezTo>
                <a:cubicBezTo>
                  <a:pt x="1644" y="238"/>
                  <a:pt x="1646" y="237"/>
                  <a:pt x="1645" y="235"/>
                </a:cubicBezTo>
                <a:cubicBezTo>
                  <a:pt x="1645" y="235"/>
                  <a:pt x="1645" y="235"/>
                  <a:pt x="1645" y="235"/>
                </a:cubicBezTo>
                <a:cubicBezTo>
                  <a:pt x="1646" y="235"/>
                  <a:pt x="1647" y="236"/>
                  <a:pt x="1650" y="235"/>
                </a:cubicBezTo>
                <a:cubicBezTo>
                  <a:pt x="1650" y="234"/>
                  <a:pt x="1652" y="233"/>
                  <a:pt x="1652" y="232"/>
                </a:cubicBezTo>
                <a:cubicBezTo>
                  <a:pt x="1653" y="232"/>
                  <a:pt x="1654" y="232"/>
                  <a:pt x="1654" y="231"/>
                </a:cubicBezTo>
                <a:cubicBezTo>
                  <a:pt x="1654" y="231"/>
                  <a:pt x="1654" y="229"/>
                  <a:pt x="1653" y="229"/>
                </a:cubicBezTo>
                <a:cubicBezTo>
                  <a:pt x="1651" y="229"/>
                  <a:pt x="1652" y="230"/>
                  <a:pt x="1648" y="230"/>
                </a:cubicBezTo>
                <a:cubicBezTo>
                  <a:pt x="1644" y="230"/>
                  <a:pt x="1645" y="231"/>
                  <a:pt x="1644" y="231"/>
                </a:cubicBezTo>
                <a:cubicBezTo>
                  <a:pt x="1642" y="231"/>
                  <a:pt x="1641" y="231"/>
                  <a:pt x="1641" y="232"/>
                </a:cubicBezTo>
                <a:close/>
                <a:moveTo>
                  <a:pt x="1602" y="401"/>
                </a:moveTo>
                <a:cubicBezTo>
                  <a:pt x="1602" y="401"/>
                  <a:pt x="1599" y="402"/>
                  <a:pt x="1600" y="403"/>
                </a:cubicBezTo>
                <a:cubicBezTo>
                  <a:pt x="1601" y="404"/>
                  <a:pt x="1601" y="404"/>
                  <a:pt x="1603" y="402"/>
                </a:cubicBezTo>
                <a:cubicBezTo>
                  <a:pt x="1604" y="402"/>
                  <a:pt x="1602" y="401"/>
                  <a:pt x="1602" y="401"/>
                </a:cubicBezTo>
                <a:close/>
                <a:moveTo>
                  <a:pt x="1607" y="401"/>
                </a:moveTo>
                <a:cubicBezTo>
                  <a:pt x="1608" y="401"/>
                  <a:pt x="1609" y="399"/>
                  <a:pt x="1608" y="399"/>
                </a:cubicBezTo>
                <a:cubicBezTo>
                  <a:pt x="1605" y="398"/>
                  <a:pt x="1607" y="397"/>
                  <a:pt x="1603" y="399"/>
                </a:cubicBezTo>
                <a:cubicBezTo>
                  <a:pt x="1602" y="400"/>
                  <a:pt x="1607" y="401"/>
                  <a:pt x="1607" y="401"/>
                </a:cubicBezTo>
                <a:close/>
                <a:moveTo>
                  <a:pt x="1710" y="486"/>
                </a:moveTo>
                <a:cubicBezTo>
                  <a:pt x="1712" y="484"/>
                  <a:pt x="1709" y="484"/>
                  <a:pt x="1709" y="484"/>
                </a:cubicBezTo>
                <a:cubicBezTo>
                  <a:pt x="1708" y="487"/>
                  <a:pt x="1706" y="486"/>
                  <a:pt x="1707" y="490"/>
                </a:cubicBezTo>
                <a:cubicBezTo>
                  <a:pt x="1708" y="491"/>
                  <a:pt x="1709" y="490"/>
                  <a:pt x="1709" y="490"/>
                </a:cubicBezTo>
                <a:cubicBezTo>
                  <a:pt x="1712" y="488"/>
                  <a:pt x="1708" y="488"/>
                  <a:pt x="1710" y="486"/>
                </a:cubicBezTo>
                <a:close/>
                <a:moveTo>
                  <a:pt x="1668" y="482"/>
                </a:moveTo>
                <a:cubicBezTo>
                  <a:pt x="1670" y="481"/>
                  <a:pt x="1670" y="482"/>
                  <a:pt x="1670" y="479"/>
                </a:cubicBezTo>
                <a:cubicBezTo>
                  <a:pt x="1670" y="478"/>
                  <a:pt x="1668" y="478"/>
                  <a:pt x="1668" y="478"/>
                </a:cubicBezTo>
                <a:cubicBezTo>
                  <a:pt x="1668" y="480"/>
                  <a:pt x="1667" y="482"/>
                  <a:pt x="1668" y="482"/>
                </a:cubicBezTo>
                <a:close/>
                <a:moveTo>
                  <a:pt x="1645" y="459"/>
                </a:moveTo>
                <a:cubicBezTo>
                  <a:pt x="1649" y="459"/>
                  <a:pt x="1647" y="457"/>
                  <a:pt x="1645" y="455"/>
                </a:cubicBezTo>
                <a:cubicBezTo>
                  <a:pt x="1645" y="453"/>
                  <a:pt x="1644" y="454"/>
                  <a:pt x="1642" y="456"/>
                </a:cubicBezTo>
                <a:cubicBezTo>
                  <a:pt x="1640" y="458"/>
                  <a:pt x="1644" y="458"/>
                  <a:pt x="1645" y="459"/>
                </a:cubicBezTo>
                <a:close/>
                <a:moveTo>
                  <a:pt x="1715" y="484"/>
                </a:moveTo>
                <a:cubicBezTo>
                  <a:pt x="1716" y="484"/>
                  <a:pt x="1719" y="479"/>
                  <a:pt x="1719" y="477"/>
                </a:cubicBezTo>
                <a:cubicBezTo>
                  <a:pt x="1719" y="474"/>
                  <a:pt x="1712" y="480"/>
                  <a:pt x="1713" y="481"/>
                </a:cubicBezTo>
                <a:cubicBezTo>
                  <a:pt x="1714" y="483"/>
                  <a:pt x="1714" y="484"/>
                  <a:pt x="1715" y="484"/>
                </a:cubicBezTo>
                <a:close/>
                <a:moveTo>
                  <a:pt x="1681" y="448"/>
                </a:moveTo>
                <a:cubicBezTo>
                  <a:pt x="1680" y="448"/>
                  <a:pt x="1681" y="449"/>
                  <a:pt x="1681" y="449"/>
                </a:cubicBezTo>
                <a:cubicBezTo>
                  <a:pt x="1682" y="451"/>
                  <a:pt x="1682" y="452"/>
                  <a:pt x="1683" y="452"/>
                </a:cubicBezTo>
                <a:cubicBezTo>
                  <a:pt x="1685" y="452"/>
                  <a:pt x="1685" y="447"/>
                  <a:pt x="1681" y="448"/>
                </a:cubicBezTo>
                <a:close/>
                <a:moveTo>
                  <a:pt x="1684" y="460"/>
                </a:moveTo>
                <a:cubicBezTo>
                  <a:pt x="1684" y="461"/>
                  <a:pt x="1686" y="463"/>
                  <a:pt x="1686" y="463"/>
                </a:cubicBezTo>
                <a:cubicBezTo>
                  <a:pt x="1688" y="464"/>
                  <a:pt x="1688" y="465"/>
                  <a:pt x="1688" y="466"/>
                </a:cubicBezTo>
                <a:cubicBezTo>
                  <a:pt x="1689" y="466"/>
                  <a:pt x="1690" y="466"/>
                  <a:pt x="1690" y="466"/>
                </a:cubicBezTo>
                <a:cubicBezTo>
                  <a:pt x="1690" y="468"/>
                  <a:pt x="1692" y="466"/>
                  <a:pt x="1692" y="466"/>
                </a:cubicBezTo>
                <a:cubicBezTo>
                  <a:pt x="1692" y="465"/>
                  <a:pt x="1691" y="465"/>
                  <a:pt x="1691" y="465"/>
                </a:cubicBezTo>
                <a:cubicBezTo>
                  <a:pt x="1691" y="463"/>
                  <a:pt x="1687" y="460"/>
                  <a:pt x="1686" y="459"/>
                </a:cubicBezTo>
                <a:cubicBezTo>
                  <a:pt x="1685" y="458"/>
                  <a:pt x="1685" y="459"/>
                  <a:pt x="1684" y="460"/>
                </a:cubicBezTo>
                <a:close/>
                <a:moveTo>
                  <a:pt x="1686" y="436"/>
                </a:moveTo>
                <a:cubicBezTo>
                  <a:pt x="1685" y="436"/>
                  <a:pt x="1685" y="436"/>
                  <a:pt x="1685" y="436"/>
                </a:cubicBezTo>
                <a:cubicBezTo>
                  <a:pt x="1686" y="439"/>
                  <a:pt x="1686" y="439"/>
                  <a:pt x="1689" y="439"/>
                </a:cubicBezTo>
                <a:cubicBezTo>
                  <a:pt x="1692" y="439"/>
                  <a:pt x="1692" y="435"/>
                  <a:pt x="1689" y="435"/>
                </a:cubicBezTo>
                <a:cubicBezTo>
                  <a:pt x="1689" y="435"/>
                  <a:pt x="1686" y="436"/>
                  <a:pt x="1686" y="436"/>
                </a:cubicBezTo>
                <a:close/>
                <a:moveTo>
                  <a:pt x="1681" y="466"/>
                </a:moveTo>
                <a:cubicBezTo>
                  <a:pt x="1681" y="466"/>
                  <a:pt x="1681" y="468"/>
                  <a:pt x="1682" y="468"/>
                </a:cubicBezTo>
                <a:cubicBezTo>
                  <a:pt x="1683" y="467"/>
                  <a:pt x="1684" y="464"/>
                  <a:pt x="1681" y="466"/>
                </a:cubicBezTo>
                <a:close/>
                <a:moveTo>
                  <a:pt x="1691" y="430"/>
                </a:moveTo>
                <a:cubicBezTo>
                  <a:pt x="1691" y="430"/>
                  <a:pt x="1691" y="430"/>
                  <a:pt x="1689" y="431"/>
                </a:cubicBezTo>
                <a:cubicBezTo>
                  <a:pt x="1689" y="431"/>
                  <a:pt x="1691" y="433"/>
                  <a:pt x="1691" y="433"/>
                </a:cubicBezTo>
                <a:cubicBezTo>
                  <a:pt x="1692" y="433"/>
                  <a:pt x="1693" y="430"/>
                  <a:pt x="1691" y="430"/>
                </a:cubicBezTo>
                <a:close/>
                <a:moveTo>
                  <a:pt x="1677" y="486"/>
                </a:moveTo>
                <a:cubicBezTo>
                  <a:pt x="1677" y="485"/>
                  <a:pt x="1676" y="485"/>
                  <a:pt x="1676" y="486"/>
                </a:cubicBezTo>
                <a:cubicBezTo>
                  <a:pt x="1675" y="486"/>
                  <a:pt x="1674" y="486"/>
                  <a:pt x="1674" y="488"/>
                </a:cubicBezTo>
                <a:cubicBezTo>
                  <a:pt x="1674" y="489"/>
                  <a:pt x="1674" y="489"/>
                  <a:pt x="1674" y="490"/>
                </a:cubicBezTo>
                <a:cubicBezTo>
                  <a:pt x="1674" y="492"/>
                  <a:pt x="1675" y="490"/>
                  <a:pt x="1676" y="491"/>
                </a:cubicBezTo>
                <a:cubicBezTo>
                  <a:pt x="1678" y="492"/>
                  <a:pt x="1678" y="492"/>
                  <a:pt x="1680" y="492"/>
                </a:cubicBezTo>
                <a:cubicBezTo>
                  <a:pt x="1683" y="492"/>
                  <a:pt x="1681" y="493"/>
                  <a:pt x="1682" y="493"/>
                </a:cubicBezTo>
                <a:cubicBezTo>
                  <a:pt x="1686" y="493"/>
                  <a:pt x="1686" y="493"/>
                  <a:pt x="1686" y="493"/>
                </a:cubicBezTo>
                <a:cubicBezTo>
                  <a:pt x="1686" y="495"/>
                  <a:pt x="1686" y="495"/>
                  <a:pt x="1689" y="495"/>
                </a:cubicBezTo>
                <a:cubicBezTo>
                  <a:pt x="1690" y="495"/>
                  <a:pt x="1695" y="493"/>
                  <a:pt x="1695" y="493"/>
                </a:cubicBezTo>
                <a:cubicBezTo>
                  <a:pt x="1696" y="494"/>
                  <a:pt x="1702" y="497"/>
                  <a:pt x="1702" y="490"/>
                </a:cubicBezTo>
                <a:cubicBezTo>
                  <a:pt x="1702" y="489"/>
                  <a:pt x="1700" y="491"/>
                  <a:pt x="1700" y="491"/>
                </a:cubicBezTo>
                <a:cubicBezTo>
                  <a:pt x="1697" y="491"/>
                  <a:pt x="1697" y="491"/>
                  <a:pt x="1697" y="491"/>
                </a:cubicBezTo>
                <a:cubicBezTo>
                  <a:pt x="1697" y="491"/>
                  <a:pt x="1696" y="490"/>
                  <a:pt x="1696" y="490"/>
                </a:cubicBezTo>
                <a:cubicBezTo>
                  <a:pt x="1693" y="490"/>
                  <a:pt x="1693" y="490"/>
                  <a:pt x="1693" y="490"/>
                </a:cubicBezTo>
                <a:cubicBezTo>
                  <a:pt x="1692" y="489"/>
                  <a:pt x="1690" y="489"/>
                  <a:pt x="1689" y="489"/>
                </a:cubicBezTo>
                <a:cubicBezTo>
                  <a:pt x="1685" y="489"/>
                  <a:pt x="1684" y="490"/>
                  <a:pt x="1682" y="489"/>
                </a:cubicBezTo>
                <a:cubicBezTo>
                  <a:pt x="1681" y="485"/>
                  <a:pt x="1679" y="488"/>
                  <a:pt x="1677" y="486"/>
                </a:cubicBezTo>
                <a:close/>
                <a:moveTo>
                  <a:pt x="1680" y="463"/>
                </a:moveTo>
                <a:cubicBezTo>
                  <a:pt x="1678" y="464"/>
                  <a:pt x="1680" y="466"/>
                  <a:pt x="1681" y="465"/>
                </a:cubicBezTo>
                <a:cubicBezTo>
                  <a:pt x="1683" y="464"/>
                  <a:pt x="1682" y="462"/>
                  <a:pt x="1680" y="463"/>
                </a:cubicBezTo>
                <a:close/>
                <a:moveTo>
                  <a:pt x="1681" y="474"/>
                </a:moveTo>
                <a:cubicBezTo>
                  <a:pt x="1681" y="475"/>
                  <a:pt x="1684" y="477"/>
                  <a:pt x="1684" y="474"/>
                </a:cubicBezTo>
                <a:cubicBezTo>
                  <a:pt x="1685" y="473"/>
                  <a:pt x="1681" y="472"/>
                  <a:pt x="1681" y="474"/>
                </a:cubicBezTo>
                <a:close/>
                <a:moveTo>
                  <a:pt x="1684" y="473"/>
                </a:moveTo>
                <a:cubicBezTo>
                  <a:pt x="1686" y="473"/>
                  <a:pt x="1686" y="472"/>
                  <a:pt x="1686" y="471"/>
                </a:cubicBezTo>
                <a:cubicBezTo>
                  <a:pt x="1686" y="470"/>
                  <a:pt x="1683" y="470"/>
                  <a:pt x="1683" y="470"/>
                </a:cubicBezTo>
                <a:cubicBezTo>
                  <a:pt x="1684" y="472"/>
                  <a:pt x="1683" y="473"/>
                  <a:pt x="1684" y="473"/>
                </a:cubicBezTo>
                <a:close/>
                <a:moveTo>
                  <a:pt x="1698" y="466"/>
                </a:moveTo>
                <a:cubicBezTo>
                  <a:pt x="1698" y="467"/>
                  <a:pt x="1701" y="464"/>
                  <a:pt x="1700" y="463"/>
                </a:cubicBezTo>
                <a:cubicBezTo>
                  <a:pt x="1700" y="463"/>
                  <a:pt x="1698" y="463"/>
                  <a:pt x="1697" y="463"/>
                </a:cubicBezTo>
                <a:cubicBezTo>
                  <a:pt x="1693" y="463"/>
                  <a:pt x="1696" y="466"/>
                  <a:pt x="1698" y="466"/>
                </a:cubicBezTo>
                <a:close/>
                <a:moveTo>
                  <a:pt x="1694" y="469"/>
                </a:moveTo>
                <a:cubicBezTo>
                  <a:pt x="1692" y="467"/>
                  <a:pt x="1692" y="467"/>
                  <a:pt x="1691" y="469"/>
                </a:cubicBezTo>
                <a:cubicBezTo>
                  <a:pt x="1691" y="469"/>
                  <a:pt x="1691" y="468"/>
                  <a:pt x="1689" y="468"/>
                </a:cubicBezTo>
                <a:cubicBezTo>
                  <a:pt x="1689" y="468"/>
                  <a:pt x="1688" y="470"/>
                  <a:pt x="1688" y="470"/>
                </a:cubicBezTo>
                <a:cubicBezTo>
                  <a:pt x="1687" y="471"/>
                  <a:pt x="1687" y="471"/>
                  <a:pt x="1689" y="472"/>
                </a:cubicBezTo>
                <a:cubicBezTo>
                  <a:pt x="1690" y="473"/>
                  <a:pt x="1691" y="472"/>
                  <a:pt x="1691" y="472"/>
                </a:cubicBezTo>
                <a:cubicBezTo>
                  <a:pt x="1692" y="472"/>
                  <a:pt x="1692" y="472"/>
                  <a:pt x="1694" y="469"/>
                </a:cubicBezTo>
                <a:cubicBezTo>
                  <a:pt x="1694" y="469"/>
                  <a:pt x="1694" y="469"/>
                  <a:pt x="1694" y="469"/>
                </a:cubicBezTo>
                <a:close/>
                <a:moveTo>
                  <a:pt x="1686" y="465"/>
                </a:moveTo>
                <a:cubicBezTo>
                  <a:pt x="1684" y="465"/>
                  <a:pt x="1685" y="466"/>
                  <a:pt x="1685" y="467"/>
                </a:cubicBezTo>
                <a:cubicBezTo>
                  <a:pt x="1685" y="468"/>
                  <a:pt x="1688" y="467"/>
                  <a:pt x="1688" y="466"/>
                </a:cubicBezTo>
                <a:cubicBezTo>
                  <a:pt x="1688" y="465"/>
                  <a:pt x="1687" y="465"/>
                  <a:pt x="1686" y="465"/>
                </a:cubicBezTo>
                <a:close/>
                <a:moveTo>
                  <a:pt x="1694" y="434"/>
                </a:moveTo>
                <a:cubicBezTo>
                  <a:pt x="1694" y="434"/>
                  <a:pt x="1692" y="434"/>
                  <a:pt x="1692" y="435"/>
                </a:cubicBezTo>
                <a:cubicBezTo>
                  <a:pt x="1692" y="436"/>
                  <a:pt x="1695" y="437"/>
                  <a:pt x="1694" y="434"/>
                </a:cubicBezTo>
                <a:cubicBezTo>
                  <a:pt x="1694" y="434"/>
                  <a:pt x="1694" y="434"/>
                  <a:pt x="1694" y="434"/>
                </a:cubicBezTo>
                <a:close/>
                <a:moveTo>
                  <a:pt x="1692" y="474"/>
                </a:moveTo>
                <a:cubicBezTo>
                  <a:pt x="1692" y="471"/>
                  <a:pt x="1689" y="474"/>
                  <a:pt x="1689" y="475"/>
                </a:cubicBezTo>
                <a:cubicBezTo>
                  <a:pt x="1689" y="476"/>
                  <a:pt x="1692" y="477"/>
                  <a:pt x="1692" y="474"/>
                </a:cubicBezTo>
                <a:close/>
                <a:moveTo>
                  <a:pt x="1691" y="479"/>
                </a:moveTo>
                <a:cubicBezTo>
                  <a:pt x="1693" y="480"/>
                  <a:pt x="1695" y="475"/>
                  <a:pt x="1692" y="477"/>
                </a:cubicBezTo>
                <a:cubicBezTo>
                  <a:pt x="1690" y="478"/>
                  <a:pt x="1690" y="478"/>
                  <a:pt x="1690" y="478"/>
                </a:cubicBezTo>
                <a:cubicBezTo>
                  <a:pt x="1690" y="479"/>
                  <a:pt x="1691" y="479"/>
                  <a:pt x="1691" y="479"/>
                </a:cubicBezTo>
                <a:close/>
                <a:moveTo>
                  <a:pt x="1695" y="457"/>
                </a:moveTo>
                <a:cubicBezTo>
                  <a:pt x="1696" y="457"/>
                  <a:pt x="1698" y="455"/>
                  <a:pt x="1698" y="454"/>
                </a:cubicBezTo>
                <a:cubicBezTo>
                  <a:pt x="1698" y="452"/>
                  <a:pt x="1697" y="451"/>
                  <a:pt x="1696" y="451"/>
                </a:cubicBezTo>
                <a:cubicBezTo>
                  <a:pt x="1695" y="451"/>
                  <a:pt x="1695" y="453"/>
                  <a:pt x="1694" y="455"/>
                </a:cubicBezTo>
                <a:cubicBezTo>
                  <a:pt x="1693" y="455"/>
                  <a:pt x="1695" y="457"/>
                  <a:pt x="1695" y="457"/>
                </a:cubicBezTo>
                <a:close/>
                <a:moveTo>
                  <a:pt x="1701" y="448"/>
                </a:moveTo>
                <a:cubicBezTo>
                  <a:pt x="1702" y="447"/>
                  <a:pt x="1699" y="443"/>
                  <a:pt x="1698" y="443"/>
                </a:cubicBezTo>
                <a:cubicBezTo>
                  <a:pt x="1697" y="443"/>
                  <a:pt x="1695" y="444"/>
                  <a:pt x="1694" y="445"/>
                </a:cubicBezTo>
                <a:cubicBezTo>
                  <a:pt x="1694" y="446"/>
                  <a:pt x="1694" y="446"/>
                  <a:pt x="1694" y="446"/>
                </a:cubicBezTo>
                <a:cubicBezTo>
                  <a:pt x="1694" y="446"/>
                  <a:pt x="1694" y="446"/>
                  <a:pt x="1694" y="446"/>
                </a:cubicBezTo>
                <a:cubicBezTo>
                  <a:pt x="1693" y="446"/>
                  <a:pt x="1696" y="447"/>
                  <a:pt x="1698" y="449"/>
                </a:cubicBezTo>
                <a:cubicBezTo>
                  <a:pt x="1699" y="449"/>
                  <a:pt x="1700" y="449"/>
                  <a:pt x="1701" y="448"/>
                </a:cubicBezTo>
                <a:close/>
                <a:moveTo>
                  <a:pt x="1776" y="490"/>
                </a:moveTo>
                <a:cubicBezTo>
                  <a:pt x="1778" y="490"/>
                  <a:pt x="1779" y="488"/>
                  <a:pt x="1780" y="486"/>
                </a:cubicBezTo>
                <a:cubicBezTo>
                  <a:pt x="1781" y="486"/>
                  <a:pt x="1780" y="486"/>
                  <a:pt x="1780" y="486"/>
                </a:cubicBezTo>
                <a:cubicBezTo>
                  <a:pt x="1777" y="487"/>
                  <a:pt x="1777" y="486"/>
                  <a:pt x="1776" y="488"/>
                </a:cubicBezTo>
                <a:cubicBezTo>
                  <a:pt x="1771" y="491"/>
                  <a:pt x="1771" y="489"/>
                  <a:pt x="1765" y="490"/>
                </a:cubicBezTo>
                <a:cubicBezTo>
                  <a:pt x="1764" y="490"/>
                  <a:pt x="1763" y="490"/>
                  <a:pt x="1763" y="491"/>
                </a:cubicBezTo>
                <a:cubicBezTo>
                  <a:pt x="1762" y="492"/>
                  <a:pt x="1757" y="492"/>
                  <a:pt x="1757" y="493"/>
                </a:cubicBezTo>
                <a:cubicBezTo>
                  <a:pt x="1757" y="493"/>
                  <a:pt x="1758" y="497"/>
                  <a:pt x="1759" y="497"/>
                </a:cubicBezTo>
                <a:cubicBezTo>
                  <a:pt x="1764" y="499"/>
                  <a:pt x="1762" y="498"/>
                  <a:pt x="1768" y="498"/>
                </a:cubicBezTo>
                <a:cubicBezTo>
                  <a:pt x="1768" y="498"/>
                  <a:pt x="1770" y="495"/>
                  <a:pt x="1772" y="495"/>
                </a:cubicBezTo>
                <a:cubicBezTo>
                  <a:pt x="1773" y="496"/>
                  <a:pt x="1775" y="495"/>
                  <a:pt x="1776" y="495"/>
                </a:cubicBezTo>
                <a:cubicBezTo>
                  <a:pt x="1777" y="495"/>
                  <a:pt x="1775" y="493"/>
                  <a:pt x="1775" y="491"/>
                </a:cubicBezTo>
                <a:cubicBezTo>
                  <a:pt x="1775" y="491"/>
                  <a:pt x="1775" y="491"/>
                  <a:pt x="1776" y="490"/>
                </a:cubicBezTo>
                <a:close/>
                <a:moveTo>
                  <a:pt x="2437" y="762"/>
                </a:moveTo>
                <a:cubicBezTo>
                  <a:pt x="2437" y="762"/>
                  <a:pt x="2438" y="761"/>
                  <a:pt x="2438" y="761"/>
                </a:cubicBezTo>
                <a:cubicBezTo>
                  <a:pt x="2438" y="757"/>
                  <a:pt x="2436" y="760"/>
                  <a:pt x="2436" y="761"/>
                </a:cubicBezTo>
                <a:cubicBezTo>
                  <a:pt x="2437" y="762"/>
                  <a:pt x="2437" y="762"/>
                  <a:pt x="2437" y="762"/>
                </a:cubicBezTo>
                <a:close/>
                <a:moveTo>
                  <a:pt x="2436" y="763"/>
                </a:moveTo>
                <a:cubicBezTo>
                  <a:pt x="2436" y="762"/>
                  <a:pt x="2436" y="760"/>
                  <a:pt x="2434" y="761"/>
                </a:cubicBezTo>
                <a:cubicBezTo>
                  <a:pt x="2432" y="762"/>
                  <a:pt x="2433" y="761"/>
                  <a:pt x="2434" y="763"/>
                </a:cubicBezTo>
                <a:cubicBezTo>
                  <a:pt x="2434" y="763"/>
                  <a:pt x="2435" y="765"/>
                  <a:pt x="2435" y="764"/>
                </a:cubicBezTo>
                <a:cubicBezTo>
                  <a:pt x="2436" y="763"/>
                  <a:pt x="2436" y="763"/>
                  <a:pt x="2436" y="763"/>
                </a:cubicBezTo>
                <a:close/>
                <a:moveTo>
                  <a:pt x="2439" y="777"/>
                </a:moveTo>
                <a:cubicBezTo>
                  <a:pt x="2439" y="776"/>
                  <a:pt x="2438" y="776"/>
                  <a:pt x="2438" y="776"/>
                </a:cubicBezTo>
                <a:cubicBezTo>
                  <a:pt x="2437" y="776"/>
                  <a:pt x="2437" y="777"/>
                  <a:pt x="2437" y="777"/>
                </a:cubicBezTo>
                <a:cubicBezTo>
                  <a:pt x="2437" y="777"/>
                  <a:pt x="2435" y="777"/>
                  <a:pt x="2435" y="777"/>
                </a:cubicBezTo>
                <a:cubicBezTo>
                  <a:pt x="2434" y="778"/>
                  <a:pt x="2434" y="777"/>
                  <a:pt x="2435" y="779"/>
                </a:cubicBezTo>
                <a:cubicBezTo>
                  <a:pt x="2435" y="779"/>
                  <a:pt x="2437" y="778"/>
                  <a:pt x="2437" y="778"/>
                </a:cubicBezTo>
                <a:cubicBezTo>
                  <a:pt x="2437" y="778"/>
                  <a:pt x="2440" y="779"/>
                  <a:pt x="2439" y="777"/>
                </a:cubicBezTo>
                <a:close/>
                <a:moveTo>
                  <a:pt x="2431" y="754"/>
                </a:moveTo>
                <a:cubicBezTo>
                  <a:pt x="2431" y="754"/>
                  <a:pt x="2433" y="754"/>
                  <a:pt x="2433" y="753"/>
                </a:cubicBezTo>
                <a:cubicBezTo>
                  <a:pt x="2432" y="751"/>
                  <a:pt x="2432" y="752"/>
                  <a:pt x="2431" y="754"/>
                </a:cubicBezTo>
                <a:cubicBezTo>
                  <a:pt x="2431" y="754"/>
                  <a:pt x="2431" y="754"/>
                  <a:pt x="2431" y="754"/>
                </a:cubicBezTo>
                <a:close/>
                <a:moveTo>
                  <a:pt x="2433" y="750"/>
                </a:moveTo>
                <a:cubicBezTo>
                  <a:pt x="2431" y="750"/>
                  <a:pt x="2431" y="750"/>
                  <a:pt x="2432" y="752"/>
                </a:cubicBezTo>
                <a:cubicBezTo>
                  <a:pt x="2433" y="752"/>
                  <a:pt x="2434" y="750"/>
                  <a:pt x="2433" y="750"/>
                </a:cubicBezTo>
                <a:close/>
                <a:moveTo>
                  <a:pt x="2433" y="756"/>
                </a:moveTo>
                <a:cubicBezTo>
                  <a:pt x="2433" y="756"/>
                  <a:pt x="2434" y="758"/>
                  <a:pt x="2435" y="758"/>
                </a:cubicBezTo>
                <a:cubicBezTo>
                  <a:pt x="2437" y="758"/>
                  <a:pt x="2437" y="759"/>
                  <a:pt x="2437" y="756"/>
                </a:cubicBezTo>
                <a:cubicBezTo>
                  <a:pt x="2437" y="756"/>
                  <a:pt x="2435" y="755"/>
                  <a:pt x="2435" y="755"/>
                </a:cubicBezTo>
                <a:cubicBezTo>
                  <a:pt x="2434" y="755"/>
                  <a:pt x="2433" y="755"/>
                  <a:pt x="2433" y="756"/>
                </a:cubicBezTo>
                <a:close/>
                <a:moveTo>
                  <a:pt x="2437" y="783"/>
                </a:moveTo>
                <a:cubicBezTo>
                  <a:pt x="2437" y="783"/>
                  <a:pt x="2434" y="786"/>
                  <a:pt x="2437" y="786"/>
                </a:cubicBezTo>
                <a:cubicBezTo>
                  <a:pt x="2439" y="786"/>
                  <a:pt x="2440" y="782"/>
                  <a:pt x="2439" y="781"/>
                </a:cubicBezTo>
                <a:cubicBezTo>
                  <a:pt x="2439" y="781"/>
                  <a:pt x="2438" y="778"/>
                  <a:pt x="2437" y="781"/>
                </a:cubicBezTo>
                <a:cubicBezTo>
                  <a:pt x="2437" y="782"/>
                  <a:pt x="2438" y="782"/>
                  <a:pt x="2438" y="783"/>
                </a:cubicBezTo>
                <a:cubicBezTo>
                  <a:pt x="2437" y="783"/>
                  <a:pt x="2437" y="783"/>
                  <a:pt x="2437" y="783"/>
                </a:cubicBezTo>
                <a:close/>
                <a:moveTo>
                  <a:pt x="2436" y="785"/>
                </a:moveTo>
                <a:cubicBezTo>
                  <a:pt x="2436" y="785"/>
                  <a:pt x="2436" y="785"/>
                  <a:pt x="2436" y="785"/>
                </a:cubicBezTo>
                <a:cubicBezTo>
                  <a:pt x="2436" y="785"/>
                  <a:pt x="2436" y="785"/>
                  <a:pt x="2436" y="785"/>
                </a:cubicBezTo>
                <a:cubicBezTo>
                  <a:pt x="2436" y="785"/>
                  <a:pt x="2436" y="785"/>
                  <a:pt x="2436" y="785"/>
                </a:cubicBezTo>
                <a:close/>
                <a:moveTo>
                  <a:pt x="2435" y="772"/>
                </a:moveTo>
                <a:cubicBezTo>
                  <a:pt x="2435" y="771"/>
                  <a:pt x="2435" y="771"/>
                  <a:pt x="2433" y="772"/>
                </a:cubicBezTo>
                <a:cubicBezTo>
                  <a:pt x="2433" y="773"/>
                  <a:pt x="2435" y="773"/>
                  <a:pt x="2435" y="773"/>
                </a:cubicBezTo>
                <a:cubicBezTo>
                  <a:pt x="2436" y="773"/>
                  <a:pt x="2436" y="774"/>
                  <a:pt x="2436" y="773"/>
                </a:cubicBezTo>
                <a:cubicBezTo>
                  <a:pt x="2438" y="775"/>
                  <a:pt x="2438" y="778"/>
                  <a:pt x="2439" y="774"/>
                </a:cubicBezTo>
                <a:cubicBezTo>
                  <a:pt x="2439" y="774"/>
                  <a:pt x="2439" y="773"/>
                  <a:pt x="2439" y="773"/>
                </a:cubicBezTo>
                <a:cubicBezTo>
                  <a:pt x="2438" y="770"/>
                  <a:pt x="2437" y="771"/>
                  <a:pt x="2435" y="772"/>
                </a:cubicBezTo>
                <a:close/>
                <a:moveTo>
                  <a:pt x="2435" y="748"/>
                </a:moveTo>
                <a:cubicBezTo>
                  <a:pt x="2438" y="751"/>
                  <a:pt x="2437" y="750"/>
                  <a:pt x="2438" y="747"/>
                </a:cubicBezTo>
                <a:cubicBezTo>
                  <a:pt x="2438" y="747"/>
                  <a:pt x="2437" y="745"/>
                  <a:pt x="2436" y="745"/>
                </a:cubicBezTo>
                <a:cubicBezTo>
                  <a:pt x="2435" y="745"/>
                  <a:pt x="2434" y="744"/>
                  <a:pt x="2435" y="748"/>
                </a:cubicBezTo>
                <a:cubicBezTo>
                  <a:pt x="2435" y="748"/>
                  <a:pt x="2435" y="748"/>
                  <a:pt x="2435" y="748"/>
                </a:cubicBezTo>
                <a:close/>
                <a:moveTo>
                  <a:pt x="2430" y="761"/>
                </a:moveTo>
                <a:cubicBezTo>
                  <a:pt x="2430" y="761"/>
                  <a:pt x="2432" y="763"/>
                  <a:pt x="2432" y="762"/>
                </a:cubicBezTo>
                <a:cubicBezTo>
                  <a:pt x="2432" y="760"/>
                  <a:pt x="2433" y="760"/>
                  <a:pt x="2430" y="760"/>
                </a:cubicBezTo>
                <a:cubicBezTo>
                  <a:pt x="2430" y="760"/>
                  <a:pt x="2430" y="761"/>
                  <a:pt x="2430" y="761"/>
                </a:cubicBezTo>
                <a:close/>
                <a:moveTo>
                  <a:pt x="2437" y="770"/>
                </a:moveTo>
                <a:cubicBezTo>
                  <a:pt x="2438" y="770"/>
                  <a:pt x="2439" y="768"/>
                  <a:pt x="2439" y="768"/>
                </a:cubicBezTo>
                <a:cubicBezTo>
                  <a:pt x="2438" y="767"/>
                  <a:pt x="2438" y="767"/>
                  <a:pt x="2437" y="769"/>
                </a:cubicBezTo>
                <a:cubicBezTo>
                  <a:pt x="2437" y="769"/>
                  <a:pt x="2436" y="770"/>
                  <a:pt x="2437" y="770"/>
                </a:cubicBezTo>
                <a:close/>
                <a:moveTo>
                  <a:pt x="2388" y="725"/>
                </a:moveTo>
                <a:cubicBezTo>
                  <a:pt x="2387" y="725"/>
                  <a:pt x="2387" y="728"/>
                  <a:pt x="2388" y="728"/>
                </a:cubicBezTo>
                <a:cubicBezTo>
                  <a:pt x="2389" y="728"/>
                  <a:pt x="2389" y="729"/>
                  <a:pt x="2389" y="726"/>
                </a:cubicBezTo>
                <a:cubicBezTo>
                  <a:pt x="2389" y="725"/>
                  <a:pt x="2389" y="725"/>
                  <a:pt x="2388" y="725"/>
                </a:cubicBezTo>
                <a:close/>
                <a:moveTo>
                  <a:pt x="2384" y="746"/>
                </a:moveTo>
                <a:cubicBezTo>
                  <a:pt x="2384" y="745"/>
                  <a:pt x="2384" y="744"/>
                  <a:pt x="2384" y="744"/>
                </a:cubicBezTo>
                <a:cubicBezTo>
                  <a:pt x="2384" y="743"/>
                  <a:pt x="2383" y="741"/>
                  <a:pt x="2382" y="741"/>
                </a:cubicBezTo>
                <a:cubicBezTo>
                  <a:pt x="2382" y="741"/>
                  <a:pt x="2382" y="743"/>
                  <a:pt x="2382" y="743"/>
                </a:cubicBezTo>
                <a:cubicBezTo>
                  <a:pt x="2381" y="746"/>
                  <a:pt x="2381" y="746"/>
                  <a:pt x="2381" y="746"/>
                </a:cubicBezTo>
                <a:cubicBezTo>
                  <a:pt x="2380" y="749"/>
                  <a:pt x="2380" y="749"/>
                  <a:pt x="2380" y="749"/>
                </a:cubicBezTo>
                <a:cubicBezTo>
                  <a:pt x="2381" y="753"/>
                  <a:pt x="2381" y="753"/>
                  <a:pt x="2381" y="753"/>
                </a:cubicBezTo>
                <a:cubicBezTo>
                  <a:pt x="2381" y="755"/>
                  <a:pt x="2381" y="755"/>
                  <a:pt x="2381" y="755"/>
                </a:cubicBezTo>
                <a:cubicBezTo>
                  <a:pt x="2381" y="755"/>
                  <a:pt x="2379" y="757"/>
                  <a:pt x="2379" y="758"/>
                </a:cubicBezTo>
                <a:cubicBezTo>
                  <a:pt x="2379" y="761"/>
                  <a:pt x="2379" y="760"/>
                  <a:pt x="2380" y="761"/>
                </a:cubicBezTo>
                <a:cubicBezTo>
                  <a:pt x="2380" y="762"/>
                  <a:pt x="2380" y="767"/>
                  <a:pt x="2380" y="767"/>
                </a:cubicBezTo>
                <a:cubicBezTo>
                  <a:pt x="2381" y="767"/>
                  <a:pt x="2381" y="768"/>
                  <a:pt x="2383" y="764"/>
                </a:cubicBezTo>
                <a:cubicBezTo>
                  <a:pt x="2383" y="764"/>
                  <a:pt x="2382" y="762"/>
                  <a:pt x="2382" y="762"/>
                </a:cubicBezTo>
                <a:cubicBezTo>
                  <a:pt x="2383" y="760"/>
                  <a:pt x="2383" y="760"/>
                  <a:pt x="2383" y="760"/>
                </a:cubicBezTo>
                <a:cubicBezTo>
                  <a:pt x="2382" y="755"/>
                  <a:pt x="2383" y="758"/>
                  <a:pt x="2383" y="755"/>
                </a:cubicBezTo>
                <a:cubicBezTo>
                  <a:pt x="2383" y="754"/>
                  <a:pt x="2383" y="754"/>
                  <a:pt x="2383" y="754"/>
                </a:cubicBezTo>
                <a:cubicBezTo>
                  <a:pt x="2384" y="751"/>
                  <a:pt x="2383" y="751"/>
                  <a:pt x="2384" y="747"/>
                </a:cubicBezTo>
                <a:cubicBezTo>
                  <a:pt x="2384" y="746"/>
                  <a:pt x="2384" y="746"/>
                  <a:pt x="2384" y="746"/>
                </a:cubicBezTo>
                <a:close/>
                <a:moveTo>
                  <a:pt x="2380" y="771"/>
                </a:moveTo>
                <a:cubicBezTo>
                  <a:pt x="2379" y="770"/>
                  <a:pt x="2377" y="776"/>
                  <a:pt x="2379" y="776"/>
                </a:cubicBezTo>
                <a:cubicBezTo>
                  <a:pt x="2381" y="776"/>
                  <a:pt x="2381" y="776"/>
                  <a:pt x="2381" y="776"/>
                </a:cubicBezTo>
                <a:cubicBezTo>
                  <a:pt x="2382" y="774"/>
                  <a:pt x="2382" y="772"/>
                  <a:pt x="2380" y="771"/>
                </a:cubicBezTo>
                <a:close/>
                <a:moveTo>
                  <a:pt x="2391" y="722"/>
                </a:moveTo>
                <a:cubicBezTo>
                  <a:pt x="2390" y="719"/>
                  <a:pt x="2390" y="719"/>
                  <a:pt x="2388" y="722"/>
                </a:cubicBezTo>
                <a:cubicBezTo>
                  <a:pt x="2388" y="722"/>
                  <a:pt x="2388" y="724"/>
                  <a:pt x="2389" y="723"/>
                </a:cubicBezTo>
                <a:cubicBezTo>
                  <a:pt x="2390" y="723"/>
                  <a:pt x="2391" y="723"/>
                  <a:pt x="2391" y="722"/>
                </a:cubicBezTo>
                <a:close/>
                <a:moveTo>
                  <a:pt x="2459" y="786"/>
                </a:moveTo>
                <a:cubicBezTo>
                  <a:pt x="2459" y="786"/>
                  <a:pt x="2456" y="784"/>
                  <a:pt x="2456" y="785"/>
                </a:cubicBezTo>
                <a:cubicBezTo>
                  <a:pt x="2456" y="787"/>
                  <a:pt x="2455" y="787"/>
                  <a:pt x="2458" y="786"/>
                </a:cubicBezTo>
                <a:cubicBezTo>
                  <a:pt x="2458" y="786"/>
                  <a:pt x="2459" y="786"/>
                  <a:pt x="2459" y="786"/>
                </a:cubicBezTo>
                <a:close/>
                <a:moveTo>
                  <a:pt x="2457" y="787"/>
                </a:moveTo>
                <a:cubicBezTo>
                  <a:pt x="2457" y="787"/>
                  <a:pt x="2455" y="788"/>
                  <a:pt x="2455" y="788"/>
                </a:cubicBezTo>
                <a:cubicBezTo>
                  <a:pt x="2456" y="790"/>
                  <a:pt x="2455" y="790"/>
                  <a:pt x="2457" y="790"/>
                </a:cubicBezTo>
                <a:cubicBezTo>
                  <a:pt x="2457" y="790"/>
                  <a:pt x="2459" y="788"/>
                  <a:pt x="2458" y="788"/>
                </a:cubicBezTo>
                <a:cubicBezTo>
                  <a:pt x="2457" y="787"/>
                  <a:pt x="2457" y="787"/>
                  <a:pt x="2457" y="787"/>
                </a:cubicBezTo>
                <a:close/>
                <a:moveTo>
                  <a:pt x="2453" y="786"/>
                </a:moveTo>
                <a:cubicBezTo>
                  <a:pt x="2453" y="786"/>
                  <a:pt x="2452" y="790"/>
                  <a:pt x="2453" y="790"/>
                </a:cubicBezTo>
                <a:cubicBezTo>
                  <a:pt x="2453" y="790"/>
                  <a:pt x="2455" y="788"/>
                  <a:pt x="2455" y="787"/>
                </a:cubicBezTo>
                <a:cubicBezTo>
                  <a:pt x="2454" y="787"/>
                  <a:pt x="2453" y="786"/>
                  <a:pt x="2453" y="786"/>
                </a:cubicBezTo>
                <a:close/>
                <a:moveTo>
                  <a:pt x="2723" y="543"/>
                </a:moveTo>
                <a:cubicBezTo>
                  <a:pt x="2722" y="543"/>
                  <a:pt x="2721" y="547"/>
                  <a:pt x="2721" y="547"/>
                </a:cubicBezTo>
                <a:cubicBezTo>
                  <a:pt x="2721" y="548"/>
                  <a:pt x="2723" y="551"/>
                  <a:pt x="2724" y="549"/>
                </a:cubicBezTo>
                <a:cubicBezTo>
                  <a:pt x="2724" y="548"/>
                  <a:pt x="2725" y="547"/>
                  <a:pt x="2725" y="546"/>
                </a:cubicBezTo>
                <a:cubicBezTo>
                  <a:pt x="2725" y="545"/>
                  <a:pt x="2724" y="543"/>
                  <a:pt x="2723" y="543"/>
                </a:cubicBezTo>
                <a:close/>
                <a:moveTo>
                  <a:pt x="2671" y="618"/>
                </a:moveTo>
                <a:cubicBezTo>
                  <a:pt x="2669" y="617"/>
                  <a:pt x="2672" y="620"/>
                  <a:pt x="2672" y="620"/>
                </a:cubicBezTo>
                <a:cubicBezTo>
                  <a:pt x="2672" y="620"/>
                  <a:pt x="2674" y="619"/>
                  <a:pt x="2674" y="618"/>
                </a:cubicBezTo>
                <a:cubicBezTo>
                  <a:pt x="2674" y="617"/>
                  <a:pt x="2672" y="616"/>
                  <a:pt x="2672" y="616"/>
                </a:cubicBezTo>
                <a:cubicBezTo>
                  <a:pt x="2672" y="616"/>
                  <a:pt x="2671" y="617"/>
                  <a:pt x="2671" y="618"/>
                </a:cubicBezTo>
                <a:close/>
                <a:moveTo>
                  <a:pt x="2722" y="573"/>
                </a:moveTo>
                <a:cubicBezTo>
                  <a:pt x="2725" y="573"/>
                  <a:pt x="2721" y="570"/>
                  <a:pt x="2721" y="571"/>
                </a:cubicBezTo>
                <a:cubicBezTo>
                  <a:pt x="2721" y="573"/>
                  <a:pt x="2720" y="573"/>
                  <a:pt x="2722" y="573"/>
                </a:cubicBezTo>
                <a:close/>
                <a:moveTo>
                  <a:pt x="2712" y="576"/>
                </a:moveTo>
                <a:cubicBezTo>
                  <a:pt x="2711" y="580"/>
                  <a:pt x="2712" y="581"/>
                  <a:pt x="2714" y="580"/>
                </a:cubicBezTo>
                <a:cubicBezTo>
                  <a:pt x="2715" y="579"/>
                  <a:pt x="2715" y="579"/>
                  <a:pt x="2714" y="578"/>
                </a:cubicBezTo>
                <a:cubicBezTo>
                  <a:pt x="2714" y="577"/>
                  <a:pt x="2712" y="576"/>
                  <a:pt x="2712" y="576"/>
                </a:cubicBezTo>
                <a:close/>
                <a:moveTo>
                  <a:pt x="2721" y="548"/>
                </a:moveTo>
                <a:cubicBezTo>
                  <a:pt x="2720" y="546"/>
                  <a:pt x="2719" y="547"/>
                  <a:pt x="2718" y="547"/>
                </a:cubicBezTo>
                <a:cubicBezTo>
                  <a:pt x="2717" y="547"/>
                  <a:pt x="2717" y="552"/>
                  <a:pt x="2719" y="552"/>
                </a:cubicBezTo>
                <a:cubicBezTo>
                  <a:pt x="2719" y="552"/>
                  <a:pt x="2720" y="551"/>
                  <a:pt x="2721" y="551"/>
                </a:cubicBezTo>
                <a:cubicBezTo>
                  <a:pt x="2722" y="550"/>
                  <a:pt x="2721" y="549"/>
                  <a:pt x="2721" y="548"/>
                </a:cubicBezTo>
                <a:close/>
                <a:moveTo>
                  <a:pt x="2713" y="574"/>
                </a:moveTo>
                <a:cubicBezTo>
                  <a:pt x="2716" y="579"/>
                  <a:pt x="2716" y="576"/>
                  <a:pt x="2717" y="575"/>
                </a:cubicBezTo>
                <a:cubicBezTo>
                  <a:pt x="2718" y="575"/>
                  <a:pt x="2719" y="572"/>
                  <a:pt x="2719" y="571"/>
                </a:cubicBezTo>
                <a:cubicBezTo>
                  <a:pt x="2719" y="570"/>
                  <a:pt x="2718" y="569"/>
                  <a:pt x="2717" y="570"/>
                </a:cubicBezTo>
                <a:cubicBezTo>
                  <a:pt x="2713" y="572"/>
                  <a:pt x="2714" y="571"/>
                  <a:pt x="2713" y="574"/>
                </a:cubicBezTo>
                <a:cubicBezTo>
                  <a:pt x="2713" y="574"/>
                  <a:pt x="2713" y="574"/>
                  <a:pt x="2713" y="574"/>
                </a:cubicBezTo>
                <a:close/>
                <a:moveTo>
                  <a:pt x="2714" y="557"/>
                </a:moveTo>
                <a:cubicBezTo>
                  <a:pt x="2716" y="557"/>
                  <a:pt x="2718" y="553"/>
                  <a:pt x="2716" y="552"/>
                </a:cubicBezTo>
                <a:cubicBezTo>
                  <a:pt x="2715" y="552"/>
                  <a:pt x="2715" y="552"/>
                  <a:pt x="2714" y="554"/>
                </a:cubicBezTo>
                <a:cubicBezTo>
                  <a:pt x="2713" y="555"/>
                  <a:pt x="2714" y="557"/>
                  <a:pt x="2714" y="557"/>
                </a:cubicBezTo>
                <a:close/>
                <a:moveTo>
                  <a:pt x="2706" y="527"/>
                </a:moveTo>
                <a:cubicBezTo>
                  <a:pt x="2706" y="528"/>
                  <a:pt x="2707" y="527"/>
                  <a:pt x="2707" y="527"/>
                </a:cubicBezTo>
                <a:cubicBezTo>
                  <a:pt x="2708" y="527"/>
                  <a:pt x="2708" y="526"/>
                  <a:pt x="2708" y="524"/>
                </a:cubicBezTo>
                <a:cubicBezTo>
                  <a:pt x="2708" y="524"/>
                  <a:pt x="2707" y="523"/>
                  <a:pt x="2706" y="523"/>
                </a:cubicBezTo>
                <a:cubicBezTo>
                  <a:pt x="2706" y="523"/>
                  <a:pt x="2705" y="526"/>
                  <a:pt x="2706" y="527"/>
                </a:cubicBezTo>
                <a:close/>
                <a:moveTo>
                  <a:pt x="2706" y="523"/>
                </a:moveTo>
                <a:cubicBezTo>
                  <a:pt x="2708" y="524"/>
                  <a:pt x="2709" y="521"/>
                  <a:pt x="2709" y="521"/>
                </a:cubicBezTo>
                <a:cubicBezTo>
                  <a:pt x="2709" y="520"/>
                  <a:pt x="2704" y="519"/>
                  <a:pt x="2706" y="523"/>
                </a:cubicBezTo>
                <a:cubicBezTo>
                  <a:pt x="2706" y="523"/>
                  <a:pt x="2706" y="523"/>
                  <a:pt x="2706" y="523"/>
                </a:cubicBezTo>
                <a:close/>
                <a:moveTo>
                  <a:pt x="2707" y="523"/>
                </a:moveTo>
                <a:cubicBezTo>
                  <a:pt x="2707" y="523"/>
                  <a:pt x="2707" y="523"/>
                  <a:pt x="2707" y="523"/>
                </a:cubicBezTo>
                <a:cubicBezTo>
                  <a:pt x="2707" y="523"/>
                  <a:pt x="2707" y="523"/>
                  <a:pt x="2707" y="523"/>
                </a:cubicBezTo>
                <a:cubicBezTo>
                  <a:pt x="2707" y="523"/>
                  <a:pt x="2707" y="523"/>
                  <a:pt x="2707" y="523"/>
                </a:cubicBezTo>
                <a:close/>
                <a:moveTo>
                  <a:pt x="2705" y="593"/>
                </a:moveTo>
                <a:cubicBezTo>
                  <a:pt x="2704" y="595"/>
                  <a:pt x="2705" y="595"/>
                  <a:pt x="2705" y="598"/>
                </a:cubicBezTo>
                <a:cubicBezTo>
                  <a:pt x="2705" y="598"/>
                  <a:pt x="2708" y="597"/>
                  <a:pt x="2708" y="596"/>
                </a:cubicBezTo>
                <a:cubicBezTo>
                  <a:pt x="2708" y="594"/>
                  <a:pt x="2709" y="595"/>
                  <a:pt x="2711" y="591"/>
                </a:cubicBezTo>
                <a:cubicBezTo>
                  <a:pt x="2712" y="589"/>
                  <a:pt x="2709" y="589"/>
                  <a:pt x="2709" y="590"/>
                </a:cubicBezTo>
                <a:cubicBezTo>
                  <a:pt x="2705" y="593"/>
                  <a:pt x="2705" y="593"/>
                  <a:pt x="2705" y="593"/>
                </a:cubicBezTo>
                <a:close/>
                <a:moveTo>
                  <a:pt x="2713" y="561"/>
                </a:moveTo>
                <a:cubicBezTo>
                  <a:pt x="2713" y="560"/>
                  <a:pt x="2711" y="560"/>
                  <a:pt x="2711" y="561"/>
                </a:cubicBezTo>
                <a:cubicBezTo>
                  <a:pt x="2711" y="564"/>
                  <a:pt x="2711" y="564"/>
                  <a:pt x="2712" y="563"/>
                </a:cubicBezTo>
                <a:cubicBezTo>
                  <a:pt x="2713" y="563"/>
                  <a:pt x="2713" y="562"/>
                  <a:pt x="2713" y="561"/>
                </a:cubicBezTo>
                <a:close/>
                <a:moveTo>
                  <a:pt x="2759" y="456"/>
                </a:moveTo>
                <a:cubicBezTo>
                  <a:pt x="2759" y="456"/>
                  <a:pt x="2758" y="456"/>
                  <a:pt x="2757" y="459"/>
                </a:cubicBezTo>
                <a:cubicBezTo>
                  <a:pt x="2757" y="459"/>
                  <a:pt x="2756" y="461"/>
                  <a:pt x="2757" y="461"/>
                </a:cubicBezTo>
                <a:cubicBezTo>
                  <a:pt x="2758" y="462"/>
                  <a:pt x="2758" y="462"/>
                  <a:pt x="2758" y="462"/>
                </a:cubicBezTo>
                <a:cubicBezTo>
                  <a:pt x="2757" y="464"/>
                  <a:pt x="2759" y="464"/>
                  <a:pt x="2759" y="464"/>
                </a:cubicBezTo>
                <a:cubicBezTo>
                  <a:pt x="2760" y="464"/>
                  <a:pt x="2762" y="460"/>
                  <a:pt x="2760" y="460"/>
                </a:cubicBezTo>
                <a:cubicBezTo>
                  <a:pt x="2759" y="458"/>
                  <a:pt x="2760" y="456"/>
                  <a:pt x="2759" y="456"/>
                </a:cubicBezTo>
                <a:close/>
                <a:moveTo>
                  <a:pt x="2736" y="376"/>
                </a:moveTo>
                <a:cubicBezTo>
                  <a:pt x="2736" y="376"/>
                  <a:pt x="2734" y="376"/>
                  <a:pt x="2734" y="376"/>
                </a:cubicBezTo>
                <a:cubicBezTo>
                  <a:pt x="2734" y="381"/>
                  <a:pt x="2735" y="379"/>
                  <a:pt x="2736" y="379"/>
                </a:cubicBezTo>
                <a:cubicBezTo>
                  <a:pt x="2737" y="379"/>
                  <a:pt x="2736" y="376"/>
                  <a:pt x="2736" y="376"/>
                </a:cubicBezTo>
                <a:close/>
                <a:moveTo>
                  <a:pt x="2737" y="380"/>
                </a:moveTo>
                <a:cubicBezTo>
                  <a:pt x="2737" y="381"/>
                  <a:pt x="2737" y="381"/>
                  <a:pt x="2739" y="381"/>
                </a:cubicBezTo>
                <a:cubicBezTo>
                  <a:pt x="2740" y="381"/>
                  <a:pt x="2739" y="379"/>
                  <a:pt x="2739" y="379"/>
                </a:cubicBezTo>
                <a:cubicBezTo>
                  <a:pt x="2737" y="378"/>
                  <a:pt x="2737" y="377"/>
                  <a:pt x="2736" y="380"/>
                </a:cubicBezTo>
                <a:cubicBezTo>
                  <a:pt x="2736" y="380"/>
                  <a:pt x="2736" y="380"/>
                  <a:pt x="2737" y="380"/>
                </a:cubicBezTo>
                <a:close/>
                <a:moveTo>
                  <a:pt x="2692" y="520"/>
                </a:moveTo>
                <a:cubicBezTo>
                  <a:pt x="2691" y="521"/>
                  <a:pt x="2690" y="524"/>
                  <a:pt x="2691" y="524"/>
                </a:cubicBezTo>
                <a:cubicBezTo>
                  <a:pt x="2691" y="524"/>
                  <a:pt x="2696" y="522"/>
                  <a:pt x="2694" y="521"/>
                </a:cubicBezTo>
                <a:cubicBezTo>
                  <a:pt x="2695" y="520"/>
                  <a:pt x="2692" y="520"/>
                  <a:pt x="2692" y="520"/>
                </a:cubicBezTo>
                <a:close/>
                <a:moveTo>
                  <a:pt x="2676" y="618"/>
                </a:moveTo>
                <a:cubicBezTo>
                  <a:pt x="2678" y="618"/>
                  <a:pt x="2677" y="614"/>
                  <a:pt x="2676" y="614"/>
                </a:cubicBezTo>
                <a:cubicBezTo>
                  <a:pt x="2673" y="617"/>
                  <a:pt x="2675" y="617"/>
                  <a:pt x="2676" y="618"/>
                </a:cubicBezTo>
                <a:cubicBezTo>
                  <a:pt x="2676" y="618"/>
                  <a:pt x="2676" y="618"/>
                  <a:pt x="2676" y="618"/>
                </a:cubicBezTo>
                <a:close/>
                <a:moveTo>
                  <a:pt x="2710" y="582"/>
                </a:moveTo>
                <a:cubicBezTo>
                  <a:pt x="2709" y="589"/>
                  <a:pt x="2717" y="580"/>
                  <a:pt x="2711" y="582"/>
                </a:cubicBezTo>
                <a:cubicBezTo>
                  <a:pt x="2710" y="582"/>
                  <a:pt x="2710" y="582"/>
                  <a:pt x="2710" y="582"/>
                </a:cubicBezTo>
                <a:close/>
                <a:moveTo>
                  <a:pt x="2698" y="509"/>
                </a:moveTo>
                <a:cubicBezTo>
                  <a:pt x="2698" y="509"/>
                  <a:pt x="2698" y="506"/>
                  <a:pt x="2697" y="510"/>
                </a:cubicBezTo>
                <a:cubicBezTo>
                  <a:pt x="2696" y="510"/>
                  <a:pt x="2697" y="511"/>
                  <a:pt x="2697" y="511"/>
                </a:cubicBezTo>
                <a:cubicBezTo>
                  <a:pt x="2699" y="511"/>
                  <a:pt x="2698" y="510"/>
                  <a:pt x="2698" y="509"/>
                </a:cubicBezTo>
                <a:close/>
                <a:moveTo>
                  <a:pt x="2794" y="388"/>
                </a:moveTo>
                <a:cubicBezTo>
                  <a:pt x="2795" y="390"/>
                  <a:pt x="2795" y="390"/>
                  <a:pt x="2796" y="388"/>
                </a:cubicBezTo>
                <a:cubicBezTo>
                  <a:pt x="2797" y="388"/>
                  <a:pt x="2797" y="387"/>
                  <a:pt x="2797" y="386"/>
                </a:cubicBezTo>
                <a:cubicBezTo>
                  <a:pt x="2800" y="383"/>
                  <a:pt x="2799" y="386"/>
                  <a:pt x="2803" y="380"/>
                </a:cubicBezTo>
                <a:cubicBezTo>
                  <a:pt x="2803" y="380"/>
                  <a:pt x="2803" y="380"/>
                  <a:pt x="2804" y="380"/>
                </a:cubicBezTo>
                <a:cubicBezTo>
                  <a:pt x="2807" y="380"/>
                  <a:pt x="2806" y="378"/>
                  <a:pt x="2806" y="378"/>
                </a:cubicBezTo>
                <a:cubicBezTo>
                  <a:pt x="2807" y="376"/>
                  <a:pt x="2805" y="376"/>
                  <a:pt x="2804" y="376"/>
                </a:cubicBezTo>
                <a:cubicBezTo>
                  <a:pt x="2803" y="376"/>
                  <a:pt x="2802" y="376"/>
                  <a:pt x="2802" y="378"/>
                </a:cubicBezTo>
                <a:cubicBezTo>
                  <a:pt x="2801" y="378"/>
                  <a:pt x="2800" y="379"/>
                  <a:pt x="2800" y="379"/>
                </a:cubicBezTo>
                <a:cubicBezTo>
                  <a:pt x="2799" y="378"/>
                  <a:pt x="2798" y="375"/>
                  <a:pt x="2797" y="377"/>
                </a:cubicBezTo>
                <a:cubicBezTo>
                  <a:pt x="2797" y="378"/>
                  <a:pt x="2797" y="381"/>
                  <a:pt x="2797" y="381"/>
                </a:cubicBezTo>
                <a:cubicBezTo>
                  <a:pt x="2796" y="382"/>
                  <a:pt x="2795" y="382"/>
                  <a:pt x="2795" y="385"/>
                </a:cubicBezTo>
                <a:cubicBezTo>
                  <a:pt x="2795" y="385"/>
                  <a:pt x="2794" y="386"/>
                  <a:pt x="2794" y="388"/>
                </a:cubicBezTo>
                <a:close/>
                <a:moveTo>
                  <a:pt x="2784" y="395"/>
                </a:moveTo>
                <a:cubicBezTo>
                  <a:pt x="2784" y="394"/>
                  <a:pt x="2784" y="389"/>
                  <a:pt x="2783" y="389"/>
                </a:cubicBezTo>
                <a:cubicBezTo>
                  <a:pt x="2783" y="389"/>
                  <a:pt x="2782" y="388"/>
                  <a:pt x="2781" y="389"/>
                </a:cubicBezTo>
                <a:cubicBezTo>
                  <a:pt x="2781" y="390"/>
                  <a:pt x="2779" y="394"/>
                  <a:pt x="2779" y="394"/>
                </a:cubicBezTo>
                <a:cubicBezTo>
                  <a:pt x="2776" y="394"/>
                  <a:pt x="2776" y="393"/>
                  <a:pt x="2774" y="391"/>
                </a:cubicBezTo>
                <a:cubicBezTo>
                  <a:pt x="2774" y="391"/>
                  <a:pt x="2769" y="392"/>
                  <a:pt x="2768" y="392"/>
                </a:cubicBezTo>
                <a:cubicBezTo>
                  <a:pt x="2762" y="386"/>
                  <a:pt x="2765" y="388"/>
                  <a:pt x="2762" y="388"/>
                </a:cubicBezTo>
                <a:cubicBezTo>
                  <a:pt x="2761" y="388"/>
                  <a:pt x="2757" y="386"/>
                  <a:pt x="2757" y="385"/>
                </a:cubicBezTo>
                <a:cubicBezTo>
                  <a:pt x="2754" y="382"/>
                  <a:pt x="2754" y="382"/>
                  <a:pt x="2754" y="382"/>
                </a:cubicBezTo>
                <a:cubicBezTo>
                  <a:pt x="2754" y="382"/>
                  <a:pt x="2750" y="380"/>
                  <a:pt x="2749" y="379"/>
                </a:cubicBezTo>
                <a:cubicBezTo>
                  <a:pt x="2744" y="376"/>
                  <a:pt x="2747" y="377"/>
                  <a:pt x="2743" y="375"/>
                </a:cubicBezTo>
                <a:cubicBezTo>
                  <a:pt x="2743" y="375"/>
                  <a:pt x="2739" y="377"/>
                  <a:pt x="2740" y="378"/>
                </a:cubicBezTo>
                <a:cubicBezTo>
                  <a:pt x="2744" y="382"/>
                  <a:pt x="2743" y="381"/>
                  <a:pt x="2747" y="384"/>
                </a:cubicBezTo>
                <a:cubicBezTo>
                  <a:pt x="2747" y="387"/>
                  <a:pt x="2747" y="387"/>
                  <a:pt x="2747" y="387"/>
                </a:cubicBezTo>
                <a:cubicBezTo>
                  <a:pt x="2748" y="389"/>
                  <a:pt x="2749" y="391"/>
                  <a:pt x="2749" y="392"/>
                </a:cubicBezTo>
                <a:cubicBezTo>
                  <a:pt x="2750" y="392"/>
                  <a:pt x="2752" y="394"/>
                  <a:pt x="2752" y="395"/>
                </a:cubicBezTo>
                <a:cubicBezTo>
                  <a:pt x="2752" y="395"/>
                  <a:pt x="2749" y="396"/>
                  <a:pt x="2749" y="396"/>
                </a:cubicBezTo>
                <a:cubicBezTo>
                  <a:pt x="2751" y="399"/>
                  <a:pt x="2751" y="398"/>
                  <a:pt x="2753" y="400"/>
                </a:cubicBezTo>
                <a:cubicBezTo>
                  <a:pt x="2753" y="401"/>
                  <a:pt x="2752" y="402"/>
                  <a:pt x="2752" y="402"/>
                </a:cubicBezTo>
                <a:cubicBezTo>
                  <a:pt x="2750" y="403"/>
                  <a:pt x="2744" y="399"/>
                  <a:pt x="2744" y="401"/>
                </a:cubicBezTo>
                <a:cubicBezTo>
                  <a:pt x="2744" y="403"/>
                  <a:pt x="2743" y="402"/>
                  <a:pt x="2746" y="404"/>
                </a:cubicBezTo>
                <a:cubicBezTo>
                  <a:pt x="2746" y="406"/>
                  <a:pt x="2746" y="406"/>
                  <a:pt x="2743" y="408"/>
                </a:cubicBezTo>
                <a:cubicBezTo>
                  <a:pt x="2743" y="409"/>
                  <a:pt x="2744" y="411"/>
                  <a:pt x="2744" y="411"/>
                </a:cubicBezTo>
                <a:cubicBezTo>
                  <a:pt x="2744" y="411"/>
                  <a:pt x="2744" y="412"/>
                  <a:pt x="2744" y="413"/>
                </a:cubicBezTo>
                <a:cubicBezTo>
                  <a:pt x="2743" y="412"/>
                  <a:pt x="2741" y="414"/>
                  <a:pt x="2742" y="415"/>
                </a:cubicBezTo>
                <a:cubicBezTo>
                  <a:pt x="2743" y="416"/>
                  <a:pt x="2743" y="416"/>
                  <a:pt x="2745" y="415"/>
                </a:cubicBezTo>
                <a:cubicBezTo>
                  <a:pt x="2746" y="415"/>
                  <a:pt x="2745" y="414"/>
                  <a:pt x="2744" y="413"/>
                </a:cubicBezTo>
                <a:cubicBezTo>
                  <a:pt x="2750" y="415"/>
                  <a:pt x="2748" y="413"/>
                  <a:pt x="2752" y="418"/>
                </a:cubicBezTo>
                <a:cubicBezTo>
                  <a:pt x="2751" y="422"/>
                  <a:pt x="2751" y="421"/>
                  <a:pt x="2753" y="421"/>
                </a:cubicBezTo>
                <a:cubicBezTo>
                  <a:pt x="2754" y="424"/>
                  <a:pt x="2753" y="424"/>
                  <a:pt x="2757" y="423"/>
                </a:cubicBezTo>
                <a:cubicBezTo>
                  <a:pt x="2758" y="423"/>
                  <a:pt x="2757" y="421"/>
                  <a:pt x="2757" y="420"/>
                </a:cubicBezTo>
                <a:cubicBezTo>
                  <a:pt x="2759" y="418"/>
                  <a:pt x="2759" y="418"/>
                  <a:pt x="2759" y="418"/>
                </a:cubicBezTo>
                <a:cubicBezTo>
                  <a:pt x="2761" y="419"/>
                  <a:pt x="2761" y="419"/>
                  <a:pt x="2761" y="419"/>
                </a:cubicBezTo>
                <a:cubicBezTo>
                  <a:pt x="2764" y="419"/>
                  <a:pt x="2764" y="418"/>
                  <a:pt x="2762" y="417"/>
                </a:cubicBezTo>
                <a:cubicBezTo>
                  <a:pt x="2759" y="416"/>
                  <a:pt x="2757" y="415"/>
                  <a:pt x="2757" y="415"/>
                </a:cubicBezTo>
                <a:cubicBezTo>
                  <a:pt x="2751" y="414"/>
                  <a:pt x="2753" y="415"/>
                  <a:pt x="2750" y="412"/>
                </a:cubicBezTo>
                <a:cubicBezTo>
                  <a:pt x="2751" y="410"/>
                  <a:pt x="2751" y="410"/>
                  <a:pt x="2751" y="410"/>
                </a:cubicBezTo>
                <a:cubicBezTo>
                  <a:pt x="2753" y="410"/>
                  <a:pt x="2753" y="410"/>
                  <a:pt x="2753" y="410"/>
                </a:cubicBezTo>
                <a:cubicBezTo>
                  <a:pt x="2754" y="412"/>
                  <a:pt x="2753" y="411"/>
                  <a:pt x="2756" y="412"/>
                </a:cubicBezTo>
                <a:cubicBezTo>
                  <a:pt x="2756" y="412"/>
                  <a:pt x="2760" y="409"/>
                  <a:pt x="2760" y="409"/>
                </a:cubicBezTo>
                <a:cubicBezTo>
                  <a:pt x="2775" y="416"/>
                  <a:pt x="2775" y="416"/>
                  <a:pt x="2775" y="416"/>
                </a:cubicBezTo>
                <a:cubicBezTo>
                  <a:pt x="2779" y="416"/>
                  <a:pt x="2777" y="415"/>
                  <a:pt x="2781" y="417"/>
                </a:cubicBezTo>
                <a:cubicBezTo>
                  <a:pt x="2781" y="417"/>
                  <a:pt x="2781" y="417"/>
                  <a:pt x="2781" y="416"/>
                </a:cubicBezTo>
                <a:cubicBezTo>
                  <a:pt x="2779" y="408"/>
                  <a:pt x="2779" y="408"/>
                  <a:pt x="2779" y="408"/>
                </a:cubicBezTo>
                <a:cubicBezTo>
                  <a:pt x="2780" y="406"/>
                  <a:pt x="2780" y="406"/>
                  <a:pt x="2780" y="406"/>
                </a:cubicBezTo>
                <a:cubicBezTo>
                  <a:pt x="2787" y="405"/>
                  <a:pt x="2787" y="405"/>
                  <a:pt x="2787" y="405"/>
                </a:cubicBezTo>
                <a:cubicBezTo>
                  <a:pt x="2790" y="405"/>
                  <a:pt x="2790" y="403"/>
                  <a:pt x="2790" y="403"/>
                </a:cubicBezTo>
                <a:cubicBezTo>
                  <a:pt x="2791" y="403"/>
                  <a:pt x="2793" y="404"/>
                  <a:pt x="2793" y="403"/>
                </a:cubicBezTo>
                <a:cubicBezTo>
                  <a:pt x="2793" y="401"/>
                  <a:pt x="2797" y="398"/>
                  <a:pt x="2790" y="400"/>
                </a:cubicBezTo>
                <a:cubicBezTo>
                  <a:pt x="2790" y="400"/>
                  <a:pt x="2789" y="403"/>
                  <a:pt x="2787" y="398"/>
                </a:cubicBezTo>
                <a:cubicBezTo>
                  <a:pt x="2786" y="397"/>
                  <a:pt x="2784" y="397"/>
                  <a:pt x="2784" y="395"/>
                </a:cubicBezTo>
                <a:close/>
                <a:moveTo>
                  <a:pt x="2693" y="520"/>
                </a:moveTo>
                <a:cubicBezTo>
                  <a:pt x="2693" y="520"/>
                  <a:pt x="2696" y="520"/>
                  <a:pt x="2696" y="520"/>
                </a:cubicBezTo>
                <a:cubicBezTo>
                  <a:pt x="2696" y="519"/>
                  <a:pt x="2696" y="518"/>
                  <a:pt x="2696" y="518"/>
                </a:cubicBezTo>
                <a:cubicBezTo>
                  <a:pt x="2699" y="517"/>
                  <a:pt x="2697" y="515"/>
                  <a:pt x="2697" y="515"/>
                </a:cubicBezTo>
                <a:cubicBezTo>
                  <a:pt x="2693" y="516"/>
                  <a:pt x="2694" y="516"/>
                  <a:pt x="2695" y="518"/>
                </a:cubicBezTo>
                <a:cubicBezTo>
                  <a:pt x="2695" y="518"/>
                  <a:pt x="2695" y="518"/>
                  <a:pt x="2695" y="518"/>
                </a:cubicBezTo>
                <a:cubicBezTo>
                  <a:pt x="2695" y="518"/>
                  <a:pt x="2693" y="519"/>
                  <a:pt x="2693" y="520"/>
                </a:cubicBezTo>
                <a:close/>
                <a:moveTo>
                  <a:pt x="2807" y="536"/>
                </a:moveTo>
                <a:cubicBezTo>
                  <a:pt x="2808" y="538"/>
                  <a:pt x="2808" y="539"/>
                  <a:pt x="2811" y="538"/>
                </a:cubicBezTo>
                <a:cubicBezTo>
                  <a:pt x="2812" y="538"/>
                  <a:pt x="2811" y="534"/>
                  <a:pt x="2810" y="535"/>
                </a:cubicBezTo>
                <a:cubicBezTo>
                  <a:pt x="2809" y="535"/>
                  <a:pt x="2807" y="535"/>
                  <a:pt x="2807" y="536"/>
                </a:cubicBezTo>
                <a:close/>
                <a:moveTo>
                  <a:pt x="2689" y="613"/>
                </a:moveTo>
                <a:cubicBezTo>
                  <a:pt x="2689" y="613"/>
                  <a:pt x="2687" y="610"/>
                  <a:pt x="2686" y="610"/>
                </a:cubicBezTo>
                <a:cubicBezTo>
                  <a:pt x="2684" y="610"/>
                  <a:pt x="2684" y="613"/>
                  <a:pt x="2684" y="613"/>
                </a:cubicBezTo>
                <a:cubicBezTo>
                  <a:pt x="2686" y="614"/>
                  <a:pt x="2687" y="614"/>
                  <a:pt x="2689" y="613"/>
                </a:cubicBezTo>
                <a:close/>
                <a:moveTo>
                  <a:pt x="2786" y="395"/>
                </a:moveTo>
                <a:cubicBezTo>
                  <a:pt x="2786" y="396"/>
                  <a:pt x="2789" y="397"/>
                  <a:pt x="2789" y="396"/>
                </a:cubicBezTo>
                <a:cubicBezTo>
                  <a:pt x="2790" y="393"/>
                  <a:pt x="2789" y="393"/>
                  <a:pt x="2792" y="391"/>
                </a:cubicBezTo>
                <a:cubicBezTo>
                  <a:pt x="2793" y="389"/>
                  <a:pt x="2794" y="390"/>
                  <a:pt x="2791" y="387"/>
                </a:cubicBezTo>
                <a:cubicBezTo>
                  <a:pt x="2791" y="387"/>
                  <a:pt x="2789" y="386"/>
                  <a:pt x="2788" y="386"/>
                </a:cubicBezTo>
                <a:cubicBezTo>
                  <a:pt x="2787" y="386"/>
                  <a:pt x="2788" y="388"/>
                  <a:pt x="2788" y="389"/>
                </a:cubicBezTo>
                <a:cubicBezTo>
                  <a:pt x="2788" y="389"/>
                  <a:pt x="2787" y="391"/>
                  <a:pt x="2787" y="392"/>
                </a:cubicBezTo>
                <a:cubicBezTo>
                  <a:pt x="2787" y="393"/>
                  <a:pt x="2786" y="395"/>
                  <a:pt x="2786" y="395"/>
                </a:cubicBezTo>
                <a:close/>
                <a:moveTo>
                  <a:pt x="2704" y="509"/>
                </a:moveTo>
                <a:cubicBezTo>
                  <a:pt x="2703" y="513"/>
                  <a:pt x="2704" y="510"/>
                  <a:pt x="2701" y="514"/>
                </a:cubicBezTo>
                <a:cubicBezTo>
                  <a:pt x="2699" y="513"/>
                  <a:pt x="2698" y="515"/>
                  <a:pt x="2698" y="515"/>
                </a:cubicBezTo>
                <a:cubicBezTo>
                  <a:pt x="2698" y="515"/>
                  <a:pt x="2699" y="517"/>
                  <a:pt x="2700" y="517"/>
                </a:cubicBezTo>
                <a:cubicBezTo>
                  <a:pt x="2700" y="519"/>
                  <a:pt x="2700" y="518"/>
                  <a:pt x="2703" y="520"/>
                </a:cubicBezTo>
                <a:cubicBezTo>
                  <a:pt x="2702" y="526"/>
                  <a:pt x="2706" y="521"/>
                  <a:pt x="2706" y="520"/>
                </a:cubicBezTo>
                <a:cubicBezTo>
                  <a:pt x="2706" y="519"/>
                  <a:pt x="2705" y="518"/>
                  <a:pt x="2705" y="518"/>
                </a:cubicBezTo>
                <a:cubicBezTo>
                  <a:pt x="2705" y="517"/>
                  <a:pt x="2705" y="517"/>
                  <a:pt x="2705" y="517"/>
                </a:cubicBezTo>
                <a:cubicBezTo>
                  <a:pt x="2707" y="517"/>
                  <a:pt x="2707" y="518"/>
                  <a:pt x="2709" y="519"/>
                </a:cubicBezTo>
                <a:cubicBezTo>
                  <a:pt x="2709" y="520"/>
                  <a:pt x="2709" y="520"/>
                  <a:pt x="2710" y="520"/>
                </a:cubicBezTo>
                <a:cubicBezTo>
                  <a:pt x="2710" y="521"/>
                  <a:pt x="2711" y="522"/>
                  <a:pt x="2711" y="522"/>
                </a:cubicBezTo>
                <a:cubicBezTo>
                  <a:pt x="2712" y="530"/>
                  <a:pt x="2709" y="526"/>
                  <a:pt x="2710" y="530"/>
                </a:cubicBezTo>
                <a:cubicBezTo>
                  <a:pt x="2710" y="531"/>
                  <a:pt x="2712" y="534"/>
                  <a:pt x="2712" y="535"/>
                </a:cubicBezTo>
                <a:cubicBezTo>
                  <a:pt x="2712" y="535"/>
                  <a:pt x="2712" y="537"/>
                  <a:pt x="2712" y="537"/>
                </a:cubicBezTo>
                <a:cubicBezTo>
                  <a:pt x="2714" y="539"/>
                  <a:pt x="2713" y="539"/>
                  <a:pt x="2717" y="539"/>
                </a:cubicBezTo>
                <a:cubicBezTo>
                  <a:pt x="2717" y="539"/>
                  <a:pt x="2718" y="539"/>
                  <a:pt x="2718" y="539"/>
                </a:cubicBezTo>
                <a:cubicBezTo>
                  <a:pt x="2717" y="544"/>
                  <a:pt x="2722" y="540"/>
                  <a:pt x="2722" y="538"/>
                </a:cubicBezTo>
                <a:cubicBezTo>
                  <a:pt x="2722" y="537"/>
                  <a:pt x="2721" y="537"/>
                  <a:pt x="2721" y="537"/>
                </a:cubicBezTo>
                <a:cubicBezTo>
                  <a:pt x="2721" y="537"/>
                  <a:pt x="2721" y="536"/>
                  <a:pt x="2721" y="536"/>
                </a:cubicBezTo>
                <a:cubicBezTo>
                  <a:pt x="2721" y="537"/>
                  <a:pt x="2723" y="538"/>
                  <a:pt x="2723" y="537"/>
                </a:cubicBezTo>
                <a:cubicBezTo>
                  <a:pt x="2723" y="533"/>
                  <a:pt x="2723" y="533"/>
                  <a:pt x="2723" y="533"/>
                </a:cubicBezTo>
                <a:cubicBezTo>
                  <a:pt x="2723" y="533"/>
                  <a:pt x="2722" y="531"/>
                  <a:pt x="2722" y="531"/>
                </a:cubicBezTo>
                <a:cubicBezTo>
                  <a:pt x="2722" y="524"/>
                  <a:pt x="2722" y="524"/>
                  <a:pt x="2722" y="524"/>
                </a:cubicBezTo>
                <a:cubicBezTo>
                  <a:pt x="2722" y="523"/>
                  <a:pt x="2722" y="523"/>
                  <a:pt x="2722" y="523"/>
                </a:cubicBezTo>
                <a:cubicBezTo>
                  <a:pt x="2724" y="519"/>
                  <a:pt x="2724" y="521"/>
                  <a:pt x="2722" y="518"/>
                </a:cubicBezTo>
                <a:cubicBezTo>
                  <a:pt x="2721" y="518"/>
                  <a:pt x="2721" y="515"/>
                  <a:pt x="2719" y="516"/>
                </a:cubicBezTo>
                <a:cubicBezTo>
                  <a:pt x="2719" y="516"/>
                  <a:pt x="2718" y="516"/>
                  <a:pt x="2717" y="515"/>
                </a:cubicBezTo>
                <a:cubicBezTo>
                  <a:pt x="2721" y="514"/>
                  <a:pt x="2718" y="513"/>
                  <a:pt x="2717" y="511"/>
                </a:cubicBezTo>
                <a:cubicBezTo>
                  <a:pt x="2716" y="509"/>
                  <a:pt x="2716" y="511"/>
                  <a:pt x="2715" y="511"/>
                </a:cubicBezTo>
                <a:cubicBezTo>
                  <a:pt x="2714" y="511"/>
                  <a:pt x="2714" y="511"/>
                  <a:pt x="2712" y="511"/>
                </a:cubicBezTo>
                <a:cubicBezTo>
                  <a:pt x="2710" y="509"/>
                  <a:pt x="2710" y="508"/>
                  <a:pt x="2709" y="508"/>
                </a:cubicBezTo>
                <a:cubicBezTo>
                  <a:pt x="2710" y="508"/>
                  <a:pt x="2712" y="507"/>
                  <a:pt x="2712" y="507"/>
                </a:cubicBezTo>
                <a:cubicBezTo>
                  <a:pt x="2714" y="507"/>
                  <a:pt x="2715" y="507"/>
                  <a:pt x="2717" y="508"/>
                </a:cubicBezTo>
                <a:cubicBezTo>
                  <a:pt x="2719" y="509"/>
                  <a:pt x="2722" y="512"/>
                  <a:pt x="2720" y="505"/>
                </a:cubicBezTo>
                <a:cubicBezTo>
                  <a:pt x="2720" y="504"/>
                  <a:pt x="2720" y="504"/>
                  <a:pt x="2721" y="502"/>
                </a:cubicBezTo>
                <a:cubicBezTo>
                  <a:pt x="2722" y="503"/>
                  <a:pt x="2722" y="503"/>
                  <a:pt x="2723" y="503"/>
                </a:cubicBezTo>
                <a:cubicBezTo>
                  <a:pt x="2723" y="505"/>
                  <a:pt x="2722" y="507"/>
                  <a:pt x="2725" y="505"/>
                </a:cubicBezTo>
                <a:cubicBezTo>
                  <a:pt x="2725" y="504"/>
                  <a:pt x="2729" y="504"/>
                  <a:pt x="2731" y="502"/>
                </a:cubicBezTo>
                <a:cubicBezTo>
                  <a:pt x="2731" y="502"/>
                  <a:pt x="2733" y="501"/>
                  <a:pt x="2733" y="501"/>
                </a:cubicBezTo>
                <a:cubicBezTo>
                  <a:pt x="2733" y="502"/>
                  <a:pt x="2734" y="503"/>
                  <a:pt x="2734" y="502"/>
                </a:cubicBezTo>
                <a:cubicBezTo>
                  <a:pt x="2735" y="501"/>
                  <a:pt x="2739" y="499"/>
                  <a:pt x="2740" y="499"/>
                </a:cubicBezTo>
                <a:cubicBezTo>
                  <a:pt x="2741" y="499"/>
                  <a:pt x="2742" y="499"/>
                  <a:pt x="2742" y="499"/>
                </a:cubicBezTo>
                <a:cubicBezTo>
                  <a:pt x="2742" y="499"/>
                  <a:pt x="2742" y="499"/>
                  <a:pt x="2742" y="499"/>
                </a:cubicBezTo>
                <a:cubicBezTo>
                  <a:pt x="2745" y="500"/>
                  <a:pt x="2744" y="499"/>
                  <a:pt x="2744" y="501"/>
                </a:cubicBezTo>
                <a:cubicBezTo>
                  <a:pt x="2744" y="501"/>
                  <a:pt x="2744" y="501"/>
                  <a:pt x="2744" y="501"/>
                </a:cubicBezTo>
                <a:cubicBezTo>
                  <a:pt x="2743" y="502"/>
                  <a:pt x="2743" y="504"/>
                  <a:pt x="2742" y="504"/>
                </a:cubicBezTo>
                <a:cubicBezTo>
                  <a:pt x="2742" y="504"/>
                  <a:pt x="2742" y="504"/>
                  <a:pt x="2742" y="505"/>
                </a:cubicBezTo>
                <a:cubicBezTo>
                  <a:pt x="2738" y="506"/>
                  <a:pt x="2739" y="502"/>
                  <a:pt x="2736" y="502"/>
                </a:cubicBezTo>
                <a:cubicBezTo>
                  <a:pt x="2735" y="502"/>
                  <a:pt x="2734" y="503"/>
                  <a:pt x="2733" y="504"/>
                </a:cubicBezTo>
                <a:cubicBezTo>
                  <a:pt x="2732" y="504"/>
                  <a:pt x="2732" y="505"/>
                  <a:pt x="2732" y="506"/>
                </a:cubicBezTo>
                <a:cubicBezTo>
                  <a:pt x="2732" y="507"/>
                  <a:pt x="2731" y="508"/>
                  <a:pt x="2730" y="508"/>
                </a:cubicBezTo>
                <a:cubicBezTo>
                  <a:pt x="2729" y="508"/>
                  <a:pt x="2729" y="505"/>
                  <a:pt x="2727" y="505"/>
                </a:cubicBezTo>
                <a:cubicBezTo>
                  <a:pt x="2725" y="506"/>
                  <a:pt x="2726" y="506"/>
                  <a:pt x="2726" y="508"/>
                </a:cubicBezTo>
                <a:cubicBezTo>
                  <a:pt x="2725" y="511"/>
                  <a:pt x="2725" y="510"/>
                  <a:pt x="2725" y="511"/>
                </a:cubicBezTo>
                <a:cubicBezTo>
                  <a:pt x="2722" y="512"/>
                  <a:pt x="2720" y="512"/>
                  <a:pt x="2721" y="515"/>
                </a:cubicBezTo>
                <a:cubicBezTo>
                  <a:pt x="2721" y="516"/>
                  <a:pt x="2723" y="515"/>
                  <a:pt x="2723" y="515"/>
                </a:cubicBezTo>
                <a:cubicBezTo>
                  <a:pt x="2726" y="516"/>
                  <a:pt x="2726" y="516"/>
                  <a:pt x="2726" y="516"/>
                </a:cubicBezTo>
                <a:cubicBezTo>
                  <a:pt x="2726" y="516"/>
                  <a:pt x="2731" y="523"/>
                  <a:pt x="2732" y="523"/>
                </a:cubicBezTo>
                <a:cubicBezTo>
                  <a:pt x="2733" y="523"/>
                  <a:pt x="2732" y="521"/>
                  <a:pt x="2733" y="521"/>
                </a:cubicBezTo>
                <a:cubicBezTo>
                  <a:pt x="2733" y="520"/>
                  <a:pt x="2732" y="520"/>
                  <a:pt x="2733" y="518"/>
                </a:cubicBezTo>
                <a:cubicBezTo>
                  <a:pt x="2735" y="516"/>
                  <a:pt x="2731" y="515"/>
                  <a:pt x="2738" y="513"/>
                </a:cubicBezTo>
                <a:cubicBezTo>
                  <a:pt x="2740" y="513"/>
                  <a:pt x="2741" y="517"/>
                  <a:pt x="2742" y="517"/>
                </a:cubicBezTo>
                <a:cubicBezTo>
                  <a:pt x="2743" y="517"/>
                  <a:pt x="2744" y="512"/>
                  <a:pt x="2745" y="510"/>
                </a:cubicBezTo>
                <a:cubicBezTo>
                  <a:pt x="2745" y="509"/>
                  <a:pt x="2744" y="509"/>
                  <a:pt x="2744" y="507"/>
                </a:cubicBezTo>
                <a:cubicBezTo>
                  <a:pt x="2743" y="506"/>
                  <a:pt x="2743" y="506"/>
                  <a:pt x="2743" y="506"/>
                </a:cubicBezTo>
                <a:cubicBezTo>
                  <a:pt x="2743" y="506"/>
                  <a:pt x="2743" y="505"/>
                  <a:pt x="2743" y="505"/>
                </a:cubicBezTo>
                <a:cubicBezTo>
                  <a:pt x="2744" y="506"/>
                  <a:pt x="2747" y="506"/>
                  <a:pt x="2745" y="502"/>
                </a:cubicBezTo>
                <a:cubicBezTo>
                  <a:pt x="2746" y="502"/>
                  <a:pt x="2746" y="501"/>
                  <a:pt x="2746" y="500"/>
                </a:cubicBezTo>
                <a:cubicBezTo>
                  <a:pt x="2747" y="500"/>
                  <a:pt x="2748" y="500"/>
                  <a:pt x="2748" y="501"/>
                </a:cubicBezTo>
                <a:cubicBezTo>
                  <a:pt x="2748" y="503"/>
                  <a:pt x="2748" y="503"/>
                  <a:pt x="2747" y="503"/>
                </a:cubicBezTo>
                <a:cubicBezTo>
                  <a:pt x="2745" y="504"/>
                  <a:pt x="2746" y="505"/>
                  <a:pt x="2747" y="507"/>
                </a:cubicBezTo>
                <a:cubicBezTo>
                  <a:pt x="2748" y="509"/>
                  <a:pt x="2752" y="512"/>
                  <a:pt x="2752" y="512"/>
                </a:cubicBezTo>
                <a:cubicBezTo>
                  <a:pt x="2753" y="513"/>
                  <a:pt x="2757" y="515"/>
                  <a:pt x="2758" y="513"/>
                </a:cubicBezTo>
                <a:cubicBezTo>
                  <a:pt x="2759" y="512"/>
                  <a:pt x="2759" y="506"/>
                  <a:pt x="2760" y="505"/>
                </a:cubicBezTo>
                <a:cubicBezTo>
                  <a:pt x="2762" y="505"/>
                  <a:pt x="2762" y="505"/>
                  <a:pt x="2762" y="505"/>
                </a:cubicBezTo>
                <a:cubicBezTo>
                  <a:pt x="2764" y="505"/>
                  <a:pt x="2763" y="502"/>
                  <a:pt x="2762" y="501"/>
                </a:cubicBezTo>
                <a:cubicBezTo>
                  <a:pt x="2759" y="499"/>
                  <a:pt x="2759" y="501"/>
                  <a:pt x="2759" y="497"/>
                </a:cubicBezTo>
                <a:cubicBezTo>
                  <a:pt x="2759" y="497"/>
                  <a:pt x="2760" y="495"/>
                  <a:pt x="2760" y="496"/>
                </a:cubicBezTo>
                <a:cubicBezTo>
                  <a:pt x="2762" y="499"/>
                  <a:pt x="2761" y="499"/>
                  <a:pt x="2765" y="499"/>
                </a:cubicBezTo>
                <a:cubicBezTo>
                  <a:pt x="2765" y="499"/>
                  <a:pt x="2766" y="500"/>
                  <a:pt x="2767" y="500"/>
                </a:cubicBezTo>
                <a:cubicBezTo>
                  <a:pt x="2774" y="501"/>
                  <a:pt x="2774" y="501"/>
                  <a:pt x="2774" y="501"/>
                </a:cubicBezTo>
                <a:cubicBezTo>
                  <a:pt x="2775" y="501"/>
                  <a:pt x="2775" y="499"/>
                  <a:pt x="2775" y="498"/>
                </a:cubicBezTo>
                <a:cubicBezTo>
                  <a:pt x="2775" y="497"/>
                  <a:pt x="2776" y="497"/>
                  <a:pt x="2776" y="495"/>
                </a:cubicBezTo>
                <a:cubicBezTo>
                  <a:pt x="2776" y="495"/>
                  <a:pt x="2776" y="495"/>
                  <a:pt x="2776" y="495"/>
                </a:cubicBezTo>
                <a:cubicBezTo>
                  <a:pt x="2777" y="495"/>
                  <a:pt x="2779" y="496"/>
                  <a:pt x="2779" y="496"/>
                </a:cubicBezTo>
                <a:cubicBezTo>
                  <a:pt x="2779" y="499"/>
                  <a:pt x="2779" y="499"/>
                  <a:pt x="2779" y="499"/>
                </a:cubicBezTo>
                <a:cubicBezTo>
                  <a:pt x="2779" y="499"/>
                  <a:pt x="2780" y="500"/>
                  <a:pt x="2781" y="500"/>
                </a:cubicBezTo>
                <a:cubicBezTo>
                  <a:pt x="2782" y="502"/>
                  <a:pt x="2783" y="498"/>
                  <a:pt x="2783" y="497"/>
                </a:cubicBezTo>
                <a:cubicBezTo>
                  <a:pt x="2783" y="496"/>
                  <a:pt x="2782" y="494"/>
                  <a:pt x="2782" y="493"/>
                </a:cubicBezTo>
                <a:cubicBezTo>
                  <a:pt x="2786" y="492"/>
                  <a:pt x="2784" y="492"/>
                  <a:pt x="2786" y="490"/>
                </a:cubicBezTo>
                <a:cubicBezTo>
                  <a:pt x="2787" y="488"/>
                  <a:pt x="2788" y="489"/>
                  <a:pt x="2788" y="489"/>
                </a:cubicBezTo>
                <a:cubicBezTo>
                  <a:pt x="2788" y="490"/>
                  <a:pt x="2786" y="492"/>
                  <a:pt x="2788" y="495"/>
                </a:cubicBezTo>
                <a:cubicBezTo>
                  <a:pt x="2789" y="496"/>
                  <a:pt x="2791" y="498"/>
                  <a:pt x="2791" y="498"/>
                </a:cubicBezTo>
                <a:cubicBezTo>
                  <a:pt x="2792" y="498"/>
                  <a:pt x="2793" y="496"/>
                  <a:pt x="2793" y="495"/>
                </a:cubicBezTo>
                <a:cubicBezTo>
                  <a:pt x="2794" y="492"/>
                  <a:pt x="2792" y="491"/>
                  <a:pt x="2792" y="490"/>
                </a:cubicBezTo>
                <a:cubicBezTo>
                  <a:pt x="2793" y="489"/>
                  <a:pt x="2797" y="488"/>
                  <a:pt x="2795" y="487"/>
                </a:cubicBezTo>
                <a:cubicBezTo>
                  <a:pt x="2794" y="486"/>
                  <a:pt x="2793" y="485"/>
                  <a:pt x="2792" y="484"/>
                </a:cubicBezTo>
                <a:cubicBezTo>
                  <a:pt x="2790" y="482"/>
                  <a:pt x="2791" y="484"/>
                  <a:pt x="2790" y="480"/>
                </a:cubicBezTo>
                <a:cubicBezTo>
                  <a:pt x="2788" y="474"/>
                  <a:pt x="2790" y="474"/>
                  <a:pt x="2789" y="473"/>
                </a:cubicBezTo>
                <a:cubicBezTo>
                  <a:pt x="2789" y="467"/>
                  <a:pt x="2788" y="468"/>
                  <a:pt x="2785" y="463"/>
                </a:cubicBezTo>
                <a:cubicBezTo>
                  <a:pt x="2785" y="463"/>
                  <a:pt x="2784" y="462"/>
                  <a:pt x="2784" y="462"/>
                </a:cubicBezTo>
                <a:cubicBezTo>
                  <a:pt x="2784" y="461"/>
                  <a:pt x="2784" y="459"/>
                  <a:pt x="2783" y="458"/>
                </a:cubicBezTo>
                <a:cubicBezTo>
                  <a:pt x="2784" y="458"/>
                  <a:pt x="2784" y="457"/>
                  <a:pt x="2784" y="457"/>
                </a:cubicBezTo>
                <a:cubicBezTo>
                  <a:pt x="2784" y="457"/>
                  <a:pt x="2787" y="459"/>
                  <a:pt x="2787" y="458"/>
                </a:cubicBezTo>
                <a:cubicBezTo>
                  <a:pt x="2787" y="458"/>
                  <a:pt x="2787" y="455"/>
                  <a:pt x="2786" y="455"/>
                </a:cubicBezTo>
                <a:cubicBezTo>
                  <a:pt x="2785" y="454"/>
                  <a:pt x="2786" y="449"/>
                  <a:pt x="2786" y="449"/>
                </a:cubicBezTo>
                <a:cubicBezTo>
                  <a:pt x="2786" y="448"/>
                  <a:pt x="2786" y="444"/>
                  <a:pt x="2785" y="444"/>
                </a:cubicBezTo>
                <a:cubicBezTo>
                  <a:pt x="2783" y="441"/>
                  <a:pt x="2783" y="440"/>
                  <a:pt x="2781" y="438"/>
                </a:cubicBezTo>
                <a:cubicBezTo>
                  <a:pt x="2775" y="432"/>
                  <a:pt x="2775" y="432"/>
                  <a:pt x="2775" y="432"/>
                </a:cubicBezTo>
                <a:cubicBezTo>
                  <a:pt x="2773" y="431"/>
                  <a:pt x="2772" y="432"/>
                  <a:pt x="2771" y="429"/>
                </a:cubicBezTo>
                <a:cubicBezTo>
                  <a:pt x="2771" y="428"/>
                  <a:pt x="2770" y="426"/>
                  <a:pt x="2770" y="426"/>
                </a:cubicBezTo>
                <a:cubicBezTo>
                  <a:pt x="2768" y="424"/>
                  <a:pt x="2768" y="424"/>
                  <a:pt x="2768" y="424"/>
                </a:cubicBezTo>
                <a:cubicBezTo>
                  <a:pt x="2768" y="423"/>
                  <a:pt x="2767" y="422"/>
                  <a:pt x="2767" y="422"/>
                </a:cubicBezTo>
                <a:cubicBezTo>
                  <a:pt x="2766" y="422"/>
                  <a:pt x="2765" y="423"/>
                  <a:pt x="2765" y="423"/>
                </a:cubicBezTo>
                <a:cubicBezTo>
                  <a:pt x="2764" y="423"/>
                  <a:pt x="2764" y="422"/>
                  <a:pt x="2763" y="421"/>
                </a:cubicBezTo>
                <a:cubicBezTo>
                  <a:pt x="2763" y="421"/>
                  <a:pt x="2761" y="421"/>
                  <a:pt x="2761" y="421"/>
                </a:cubicBezTo>
                <a:cubicBezTo>
                  <a:pt x="2760" y="424"/>
                  <a:pt x="2761" y="424"/>
                  <a:pt x="2761" y="425"/>
                </a:cubicBezTo>
                <a:cubicBezTo>
                  <a:pt x="2762" y="426"/>
                  <a:pt x="2764" y="425"/>
                  <a:pt x="2765" y="425"/>
                </a:cubicBezTo>
                <a:cubicBezTo>
                  <a:pt x="2767" y="426"/>
                  <a:pt x="2766" y="426"/>
                  <a:pt x="2767" y="428"/>
                </a:cubicBezTo>
                <a:cubicBezTo>
                  <a:pt x="2766" y="429"/>
                  <a:pt x="2765" y="426"/>
                  <a:pt x="2764" y="427"/>
                </a:cubicBezTo>
                <a:cubicBezTo>
                  <a:pt x="2763" y="428"/>
                  <a:pt x="2763" y="428"/>
                  <a:pt x="2763" y="428"/>
                </a:cubicBezTo>
                <a:cubicBezTo>
                  <a:pt x="2761" y="428"/>
                  <a:pt x="2763" y="427"/>
                  <a:pt x="2761" y="425"/>
                </a:cubicBezTo>
                <a:cubicBezTo>
                  <a:pt x="2760" y="424"/>
                  <a:pt x="2757" y="425"/>
                  <a:pt x="2757" y="425"/>
                </a:cubicBezTo>
                <a:cubicBezTo>
                  <a:pt x="2757" y="426"/>
                  <a:pt x="2758" y="427"/>
                  <a:pt x="2759" y="427"/>
                </a:cubicBezTo>
                <a:cubicBezTo>
                  <a:pt x="2759" y="429"/>
                  <a:pt x="2759" y="429"/>
                  <a:pt x="2759" y="429"/>
                </a:cubicBezTo>
                <a:cubicBezTo>
                  <a:pt x="2759" y="430"/>
                  <a:pt x="2757" y="431"/>
                  <a:pt x="2757" y="432"/>
                </a:cubicBezTo>
                <a:cubicBezTo>
                  <a:pt x="2757" y="433"/>
                  <a:pt x="2760" y="435"/>
                  <a:pt x="2761" y="436"/>
                </a:cubicBezTo>
                <a:cubicBezTo>
                  <a:pt x="2761" y="438"/>
                  <a:pt x="2761" y="438"/>
                  <a:pt x="2761" y="438"/>
                </a:cubicBezTo>
                <a:cubicBezTo>
                  <a:pt x="2761" y="438"/>
                  <a:pt x="2759" y="439"/>
                  <a:pt x="2759" y="439"/>
                </a:cubicBezTo>
                <a:cubicBezTo>
                  <a:pt x="2761" y="441"/>
                  <a:pt x="2762" y="440"/>
                  <a:pt x="2763" y="441"/>
                </a:cubicBezTo>
                <a:cubicBezTo>
                  <a:pt x="2763" y="441"/>
                  <a:pt x="2765" y="443"/>
                  <a:pt x="2765" y="444"/>
                </a:cubicBezTo>
                <a:cubicBezTo>
                  <a:pt x="2766" y="446"/>
                  <a:pt x="2765" y="450"/>
                  <a:pt x="2767" y="451"/>
                </a:cubicBezTo>
                <a:cubicBezTo>
                  <a:pt x="2766" y="455"/>
                  <a:pt x="2765" y="453"/>
                  <a:pt x="2766" y="457"/>
                </a:cubicBezTo>
                <a:cubicBezTo>
                  <a:pt x="2767" y="459"/>
                  <a:pt x="2769" y="459"/>
                  <a:pt x="2766" y="462"/>
                </a:cubicBezTo>
                <a:cubicBezTo>
                  <a:pt x="2764" y="463"/>
                  <a:pt x="2764" y="462"/>
                  <a:pt x="2764" y="466"/>
                </a:cubicBezTo>
                <a:cubicBezTo>
                  <a:pt x="2764" y="466"/>
                  <a:pt x="2764" y="466"/>
                  <a:pt x="2764" y="466"/>
                </a:cubicBezTo>
                <a:cubicBezTo>
                  <a:pt x="2764" y="466"/>
                  <a:pt x="2764" y="466"/>
                  <a:pt x="2764" y="466"/>
                </a:cubicBezTo>
                <a:cubicBezTo>
                  <a:pt x="2764" y="466"/>
                  <a:pt x="2764" y="466"/>
                  <a:pt x="2764" y="466"/>
                </a:cubicBezTo>
                <a:cubicBezTo>
                  <a:pt x="2764" y="466"/>
                  <a:pt x="2764" y="467"/>
                  <a:pt x="2764" y="467"/>
                </a:cubicBezTo>
                <a:cubicBezTo>
                  <a:pt x="2762" y="470"/>
                  <a:pt x="2764" y="470"/>
                  <a:pt x="2762" y="471"/>
                </a:cubicBezTo>
                <a:cubicBezTo>
                  <a:pt x="2759" y="473"/>
                  <a:pt x="2757" y="473"/>
                  <a:pt x="2756" y="474"/>
                </a:cubicBezTo>
                <a:cubicBezTo>
                  <a:pt x="2755" y="475"/>
                  <a:pt x="2754" y="475"/>
                  <a:pt x="2753" y="475"/>
                </a:cubicBezTo>
                <a:cubicBezTo>
                  <a:pt x="2751" y="472"/>
                  <a:pt x="2753" y="473"/>
                  <a:pt x="2750" y="471"/>
                </a:cubicBezTo>
                <a:cubicBezTo>
                  <a:pt x="2756" y="466"/>
                  <a:pt x="2751" y="464"/>
                  <a:pt x="2747" y="469"/>
                </a:cubicBezTo>
                <a:cubicBezTo>
                  <a:pt x="2745" y="472"/>
                  <a:pt x="2748" y="472"/>
                  <a:pt x="2749" y="473"/>
                </a:cubicBezTo>
                <a:cubicBezTo>
                  <a:pt x="2749" y="474"/>
                  <a:pt x="2749" y="477"/>
                  <a:pt x="2749" y="478"/>
                </a:cubicBezTo>
                <a:cubicBezTo>
                  <a:pt x="2748" y="484"/>
                  <a:pt x="2745" y="483"/>
                  <a:pt x="2747" y="486"/>
                </a:cubicBezTo>
                <a:cubicBezTo>
                  <a:pt x="2750" y="489"/>
                  <a:pt x="2746" y="490"/>
                  <a:pt x="2744" y="488"/>
                </a:cubicBezTo>
                <a:cubicBezTo>
                  <a:pt x="2743" y="488"/>
                  <a:pt x="2741" y="487"/>
                  <a:pt x="2741" y="487"/>
                </a:cubicBezTo>
                <a:cubicBezTo>
                  <a:pt x="2741" y="487"/>
                  <a:pt x="2740" y="487"/>
                  <a:pt x="2738" y="488"/>
                </a:cubicBezTo>
                <a:cubicBezTo>
                  <a:pt x="2736" y="489"/>
                  <a:pt x="2736" y="489"/>
                  <a:pt x="2736" y="489"/>
                </a:cubicBezTo>
                <a:cubicBezTo>
                  <a:pt x="2733" y="489"/>
                  <a:pt x="2733" y="490"/>
                  <a:pt x="2731" y="490"/>
                </a:cubicBezTo>
                <a:cubicBezTo>
                  <a:pt x="2726" y="490"/>
                  <a:pt x="2726" y="490"/>
                  <a:pt x="2726" y="490"/>
                </a:cubicBezTo>
                <a:cubicBezTo>
                  <a:pt x="2725" y="490"/>
                  <a:pt x="2725" y="491"/>
                  <a:pt x="2723" y="489"/>
                </a:cubicBezTo>
                <a:cubicBezTo>
                  <a:pt x="2723" y="488"/>
                  <a:pt x="2722" y="489"/>
                  <a:pt x="2720" y="489"/>
                </a:cubicBezTo>
                <a:cubicBezTo>
                  <a:pt x="2719" y="489"/>
                  <a:pt x="2719" y="490"/>
                  <a:pt x="2719" y="491"/>
                </a:cubicBezTo>
                <a:cubicBezTo>
                  <a:pt x="2718" y="491"/>
                  <a:pt x="2717" y="490"/>
                  <a:pt x="2718" y="493"/>
                </a:cubicBezTo>
                <a:cubicBezTo>
                  <a:pt x="2714" y="496"/>
                  <a:pt x="2711" y="501"/>
                  <a:pt x="2710" y="501"/>
                </a:cubicBezTo>
                <a:cubicBezTo>
                  <a:pt x="2708" y="502"/>
                  <a:pt x="2708" y="502"/>
                  <a:pt x="2708" y="502"/>
                </a:cubicBezTo>
                <a:cubicBezTo>
                  <a:pt x="2708" y="502"/>
                  <a:pt x="2705" y="502"/>
                  <a:pt x="2705" y="503"/>
                </a:cubicBezTo>
                <a:cubicBezTo>
                  <a:pt x="2705" y="503"/>
                  <a:pt x="2705" y="506"/>
                  <a:pt x="2706" y="506"/>
                </a:cubicBezTo>
                <a:cubicBezTo>
                  <a:pt x="2709" y="507"/>
                  <a:pt x="2707" y="507"/>
                  <a:pt x="2709" y="508"/>
                </a:cubicBezTo>
                <a:cubicBezTo>
                  <a:pt x="2708" y="507"/>
                  <a:pt x="2707" y="508"/>
                  <a:pt x="2706" y="508"/>
                </a:cubicBezTo>
                <a:cubicBezTo>
                  <a:pt x="2704" y="509"/>
                  <a:pt x="2704" y="509"/>
                  <a:pt x="2704" y="509"/>
                </a:cubicBezTo>
                <a:close/>
                <a:moveTo>
                  <a:pt x="2715" y="535"/>
                </a:moveTo>
                <a:cubicBezTo>
                  <a:pt x="2715" y="536"/>
                  <a:pt x="2716" y="535"/>
                  <a:pt x="2716" y="537"/>
                </a:cubicBezTo>
                <a:cubicBezTo>
                  <a:pt x="2717" y="539"/>
                  <a:pt x="2718" y="538"/>
                  <a:pt x="2718" y="539"/>
                </a:cubicBezTo>
                <a:cubicBezTo>
                  <a:pt x="2718" y="536"/>
                  <a:pt x="2716" y="536"/>
                  <a:pt x="2717" y="534"/>
                </a:cubicBezTo>
                <a:cubicBezTo>
                  <a:pt x="2716" y="533"/>
                  <a:pt x="2716" y="533"/>
                  <a:pt x="2716" y="533"/>
                </a:cubicBezTo>
                <a:cubicBezTo>
                  <a:pt x="2715" y="534"/>
                  <a:pt x="2715" y="534"/>
                  <a:pt x="2715" y="535"/>
                </a:cubicBezTo>
                <a:close/>
                <a:moveTo>
                  <a:pt x="2787" y="498"/>
                </a:moveTo>
                <a:cubicBezTo>
                  <a:pt x="2787" y="498"/>
                  <a:pt x="2785" y="498"/>
                  <a:pt x="2785" y="499"/>
                </a:cubicBezTo>
                <a:cubicBezTo>
                  <a:pt x="2785" y="500"/>
                  <a:pt x="2785" y="500"/>
                  <a:pt x="2785" y="500"/>
                </a:cubicBezTo>
                <a:cubicBezTo>
                  <a:pt x="2788" y="502"/>
                  <a:pt x="2787" y="498"/>
                  <a:pt x="2787" y="498"/>
                </a:cubicBezTo>
                <a:close/>
                <a:moveTo>
                  <a:pt x="2820" y="554"/>
                </a:moveTo>
                <a:cubicBezTo>
                  <a:pt x="2817" y="554"/>
                  <a:pt x="2817" y="554"/>
                  <a:pt x="2818" y="556"/>
                </a:cubicBezTo>
                <a:cubicBezTo>
                  <a:pt x="2818" y="557"/>
                  <a:pt x="2821" y="557"/>
                  <a:pt x="2821" y="556"/>
                </a:cubicBezTo>
                <a:cubicBezTo>
                  <a:pt x="2821" y="556"/>
                  <a:pt x="2820" y="553"/>
                  <a:pt x="2820" y="554"/>
                </a:cubicBezTo>
                <a:close/>
                <a:moveTo>
                  <a:pt x="2799" y="520"/>
                </a:moveTo>
                <a:cubicBezTo>
                  <a:pt x="2800" y="520"/>
                  <a:pt x="2801" y="520"/>
                  <a:pt x="2801" y="519"/>
                </a:cubicBezTo>
                <a:cubicBezTo>
                  <a:pt x="2801" y="519"/>
                  <a:pt x="2801" y="516"/>
                  <a:pt x="2800" y="516"/>
                </a:cubicBezTo>
                <a:cubicBezTo>
                  <a:pt x="2797" y="517"/>
                  <a:pt x="2797" y="517"/>
                  <a:pt x="2798" y="519"/>
                </a:cubicBezTo>
                <a:cubicBezTo>
                  <a:pt x="2798" y="519"/>
                  <a:pt x="2798" y="520"/>
                  <a:pt x="2799" y="520"/>
                </a:cubicBezTo>
                <a:close/>
                <a:moveTo>
                  <a:pt x="2799" y="398"/>
                </a:moveTo>
                <a:cubicBezTo>
                  <a:pt x="2799" y="397"/>
                  <a:pt x="2801" y="397"/>
                  <a:pt x="2800" y="395"/>
                </a:cubicBezTo>
                <a:cubicBezTo>
                  <a:pt x="2800" y="395"/>
                  <a:pt x="2798" y="393"/>
                  <a:pt x="2798" y="393"/>
                </a:cubicBezTo>
                <a:cubicBezTo>
                  <a:pt x="2796" y="395"/>
                  <a:pt x="2796" y="394"/>
                  <a:pt x="2797" y="397"/>
                </a:cubicBezTo>
                <a:cubicBezTo>
                  <a:pt x="2798" y="398"/>
                  <a:pt x="2798" y="398"/>
                  <a:pt x="2799" y="398"/>
                </a:cubicBezTo>
                <a:close/>
                <a:moveTo>
                  <a:pt x="2802" y="527"/>
                </a:moveTo>
                <a:cubicBezTo>
                  <a:pt x="2803" y="527"/>
                  <a:pt x="2804" y="527"/>
                  <a:pt x="2804" y="527"/>
                </a:cubicBezTo>
                <a:cubicBezTo>
                  <a:pt x="2804" y="527"/>
                  <a:pt x="2803" y="524"/>
                  <a:pt x="2803" y="524"/>
                </a:cubicBezTo>
                <a:cubicBezTo>
                  <a:pt x="2801" y="525"/>
                  <a:pt x="2800" y="525"/>
                  <a:pt x="2801" y="527"/>
                </a:cubicBezTo>
                <a:cubicBezTo>
                  <a:pt x="2801" y="527"/>
                  <a:pt x="2801" y="527"/>
                  <a:pt x="2802" y="527"/>
                </a:cubicBezTo>
                <a:close/>
                <a:moveTo>
                  <a:pt x="2820" y="362"/>
                </a:moveTo>
                <a:cubicBezTo>
                  <a:pt x="2820" y="363"/>
                  <a:pt x="2822" y="362"/>
                  <a:pt x="2823" y="362"/>
                </a:cubicBezTo>
                <a:cubicBezTo>
                  <a:pt x="2824" y="361"/>
                  <a:pt x="2824" y="358"/>
                  <a:pt x="2824" y="357"/>
                </a:cubicBezTo>
                <a:cubicBezTo>
                  <a:pt x="2824" y="357"/>
                  <a:pt x="2823" y="356"/>
                  <a:pt x="2823" y="357"/>
                </a:cubicBezTo>
                <a:cubicBezTo>
                  <a:pt x="2821" y="360"/>
                  <a:pt x="2821" y="359"/>
                  <a:pt x="2820" y="362"/>
                </a:cubicBezTo>
                <a:close/>
                <a:moveTo>
                  <a:pt x="2760" y="107"/>
                </a:moveTo>
                <a:cubicBezTo>
                  <a:pt x="2760" y="107"/>
                  <a:pt x="2761" y="109"/>
                  <a:pt x="2763" y="109"/>
                </a:cubicBezTo>
                <a:cubicBezTo>
                  <a:pt x="2764" y="109"/>
                  <a:pt x="2768" y="109"/>
                  <a:pt x="2769" y="108"/>
                </a:cubicBezTo>
                <a:cubicBezTo>
                  <a:pt x="2771" y="107"/>
                  <a:pt x="2788" y="109"/>
                  <a:pt x="2788" y="107"/>
                </a:cubicBezTo>
                <a:cubicBezTo>
                  <a:pt x="2788" y="106"/>
                  <a:pt x="2784" y="105"/>
                  <a:pt x="2783" y="104"/>
                </a:cubicBezTo>
                <a:cubicBezTo>
                  <a:pt x="2777" y="102"/>
                  <a:pt x="2777" y="103"/>
                  <a:pt x="2772" y="102"/>
                </a:cubicBezTo>
                <a:cubicBezTo>
                  <a:pt x="2771" y="101"/>
                  <a:pt x="2765" y="101"/>
                  <a:pt x="2764" y="101"/>
                </a:cubicBezTo>
                <a:cubicBezTo>
                  <a:pt x="2761" y="101"/>
                  <a:pt x="2761" y="102"/>
                  <a:pt x="2759" y="104"/>
                </a:cubicBezTo>
                <a:cubicBezTo>
                  <a:pt x="2758" y="104"/>
                  <a:pt x="2760" y="107"/>
                  <a:pt x="2760" y="107"/>
                </a:cubicBezTo>
                <a:close/>
                <a:moveTo>
                  <a:pt x="2470" y="68"/>
                </a:moveTo>
                <a:cubicBezTo>
                  <a:pt x="2470" y="69"/>
                  <a:pt x="2473" y="69"/>
                  <a:pt x="2474" y="70"/>
                </a:cubicBezTo>
                <a:cubicBezTo>
                  <a:pt x="2477" y="71"/>
                  <a:pt x="2482" y="71"/>
                  <a:pt x="2485" y="72"/>
                </a:cubicBezTo>
                <a:cubicBezTo>
                  <a:pt x="2486" y="72"/>
                  <a:pt x="2490" y="72"/>
                  <a:pt x="2491" y="72"/>
                </a:cubicBezTo>
                <a:cubicBezTo>
                  <a:pt x="2493" y="73"/>
                  <a:pt x="2494" y="73"/>
                  <a:pt x="2496" y="73"/>
                </a:cubicBezTo>
                <a:cubicBezTo>
                  <a:pt x="2500" y="73"/>
                  <a:pt x="2503" y="74"/>
                  <a:pt x="2506" y="72"/>
                </a:cubicBezTo>
                <a:cubicBezTo>
                  <a:pt x="2507" y="72"/>
                  <a:pt x="2506" y="70"/>
                  <a:pt x="2505" y="69"/>
                </a:cubicBezTo>
                <a:cubicBezTo>
                  <a:pt x="2505" y="68"/>
                  <a:pt x="2501" y="71"/>
                  <a:pt x="2498" y="68"/>
                </a:cubicBezTo>
                <a:cubicBezTo>
                  <a:pt x="2497" y="68"/>
                  <a:pt x="2490" y="67"/>
                  <a:pt x="2490" y="68"/>
                </a:cubicBezTo>
                <a:cubicBezTo>
                  <a:pt x="2490" y="69"/>
                  <a:pt x="2488" y="69"/>
                  <a:pt x="2486" y="69"/>
                </a:cubicBezTo>
                <a:cubicBezTo>
                  <a:pt x="2486" y="65"/>
                  <a:pt x="2485" y="66"/>
                  <a:pt x="2479" y="66"/>
                </a:cubicBezTo>
                <a:cubicBezTo>
                  <a:pt x="2478" y="66"/>
                  <a:pt x="2477" y="66"/>
                  <a:pt x="2476" y="67"/>
                </a:cubicBezTo>
                <a:cubicBezTo>
                  <a:pt x="2476" y="68"/>
                  <a:pt x="2473" y="67"/>
                  <a:pt x="2472" y="66"/>
                </a:cubicBezTo>
                <a:cubicBezTo>
                  <a:pt x="2470" y="64"/>
                  <a:pt x="2466" y="65"/>
                  <a:pt x="2470" y="68"/>
                </a:cubicBezTo>
                <a:close/>
                <a:moveTo>
                  <a:pt x="1851" y="23"/>
                </a:moveTo>
                <a:cubicBezTo>
                  <a:pt x="1851" y="24"/>
                  <a:pt x="1854" y="24"/>
                  <a:pt x="1856" y="24"/>
                </a:cubicBezTo>
                <a:cubicBezTo>
                  <a:pt x="1864" y="24"/>
                  <a:pt x="1864" y="24"/>
                  <a:pt x="1864" y="24"/>
                </a:cubicBezTo>
                <a:cubicBezTo>
                  <a:pt x="1868" y="23"/>
                  <a:pt x="1867" y="22"/>
                  <a:pt x="1868" y="22"/>
                </a:cubicBezTo>
                <a:cubicBezTo>
                  <a:pt x="1869" y="21"/>
                  <a:pt x="1864" y="19"/>
                  <a:pt x="1860" y="21"/>
                </a:cubicBezTo>
                <a:cubicBezTo>
                  <a:pt x="1854" y="23"/>
                  <a:pt x="1850" y="19"/>
                  <a:pt x="1850" y="22"/>
                </a:cubicBezTo>
                <a:cubicBezTo>
                  <a:pt x="1851" y="23"/>
                  <a:pt x="1851" y="23"/>
                  <a:pt x="1851" y="23"/>
                </a:cubicBezTo>
                <a:close/>
                <a:moveTo>
                  <a:pt x="2823" y="346"/>
                </a:moveTo>
                <a:cubicBezTo>
                  <a:pt x="2822" y="346"/>
                  <a:pt x="2823" y="349"/>
                  <a:pt x="2824" y="349"/>
                </a:cubicBezTo>
                <a:cubicBezTo>
                  <a:pt x="2825" y="349"/>
                  <a:pt x="2827" y="347"/>
                  <a:pt x="2823" y="346"/>
                </a:cubicBezTo>
                <a:cubicBezTo>
                  <a:pt x="2823" y="345"/>
                  <a:pt x="2823" y="346"/>
                  <a:pt x="2823" y="346"/>
                </a:cubicBezTo>
                <a:close/>
                <a:moveTo>
                  <a:pt x="2826" y="341"/>
                </a:moveTo>
                <a:cubicBezTo>
                  <a:pt x="2826" y="340"/>
                  <a:pt x="2828" y="339"/>
                  <a:pt x="2826" y="338"/>
                </a:cubicBezTo>
                <a:cubicBezTo>
                  <a:pt x="2825" y="337"/>
                  <a:pt x="2824" y="336"/>
                  <a:pt x="2824" y="339"/>
                </a:cubicBezTo>
                <a:cubicBezTo>
                  <a:pt x="2824" y="341"/>
                  <a:pt x="2825" y="342"/>
                  <a:pt x="2826" y="341"/>
                </a:cubicBezTo>
                <a:close/>
                <a:moveTo>
                  <a:pt x="1870" y="20"/>
                </a:moveTo>
                <a:cubicBezTo>
                  <a:pt x="1867" y="19"/>
                  <a:pt x="1859" y="17"/>
                  <a:pt x="1864" y="15"/>
                </a:cubicBezTo>
                <a:cubicBezTo>
                  <a:pt x="1865" y="15"/>
                  <a:pt x="1866" y="15"/>
                  <a:pt x="1867" y="16"/>
                </a:cubicBezTo>
                <a:cubicBezTo>
                  <a:pt x="1869" y="16"/>
                  <a:pt x="1870" y="16"/>
                  <a:pt x="1872" y="18"/>
                </a:cubicBezTo>
                <a:cubicBezTo>
                  <a:pt x="1873" y="18"/>
                  <a:pt x="1872" y="20"/>
                  <a:pt x="1870" y="20"/>
                </a:cubicBezTo>
                <a:close/>
                <a:moveTo>
                  <a:pt x="2391" y="63"/>
                </a:moveTo>
                <a:cubicBezTo>
                  <a:pt x="2391" y="64"/>
                  <a:pt x="2393" y="64"/>
                  <a:pt x="2393" y="64"/>
                </a:cubicBezTo>
                <a:cubicBezTo>
                  <a:pt x="2393" y="65"/>
                  <a:pt x="2394" y="66"/>
                  <a:pt x="2395" y="67"/>
                </a:cubicBezTo>
                <a:cubicBezTo>
                  <a:pt x="2396" y="67"/>
                  <a:pt x="2397" y="68"/>
                  <a:pt x="2398" y="68"/>
                </a:cubicBezTo>
                <a:cubicBezTo>
                  <a:pt x="2400" y="67"/>
                  <a:pt x="2402" y="68"/>
                  <a:pt x="2400" y="66"/>
                </a:cubicBezTo>
                <a:cubicBezTo>
                  <a:pt x="2402" y="66"/>
                  <a:pt x="2401" y="66"/>
                  <a:pt x="2398" y="64"/>
                </a:cubicBezTo>
                <a:cubicBezTo>
                  <a:pt x="2397" y="63"/>
                  <a:pt x="2395" y="62"/>
                  <a:pt x="2395" y="62"/>
                </a:cubicBezTo>
                <a:cubicBezTo>
                  <a:pt x="2396" y="60"/>
                  <a:pt x="2393" y="61"/>
                  <a:pt x="2392" y="62"/>
                </a:cubicBezTo>
                <a:cubicBezTo>
                  <a:pt x="2391" y="61"/>
                  <a:pt x="2390" y="61"/>
                  <a:pt x="2391" y="63"/>
                </a:cubicBezTo>
                <a:close/>
                <a:moveTo>
                  <a:pt x="2127" y="37"/>
                </a:moveTo>
                <a:cubicBezTo>
                  <a:pt x="2128" y="37"/>
                  <a:pt x="2128" y="38"/>
                  <a:pt x="2128" y="38"/>
                </a:cubicBezTo>
                <a:cubicBezTo>
                  <a:pt x="2126" y="38"/>
                  <a:pt x="2127" y="41"/>
                  <a:pt x="2127" y="42"/>
                </a:cubicBezTo>
                <a:cubicBezTo>
                  <a:pt x="2127" y="42"/>
                  <a:pt x="2126" y="44"/>
                  <a:pt x="2127" y="44"/>
                </a:cubicBezTo>
                <a:cubicBezTo>
                  <a:pt x="2128" y="45"/>
                  <a:pt x="2127" y="46"/>
                  <a:pt x="2134" y="45"/>
                </a:cubicBezTo>
                <a:cubicBezTo>
                  <a:pt x="2138" y="44"/>
                  <a:pt x="2138" y="44"/>
                  <a:pt x="2142" y="44"/>
                </a:cubicBezTo>
                <a:cubicBezTo>
                  <a:pt x="2146" y="43"/>
                  <a:pt x="2150" y="45"/>
                  <a:pt x="2152" y="43"/>
                </a:cubicBezTo>
                <a:cubicBezTo>
                  <a:pt x="2154" y="43"/>
                  <a:pt x="2157" y="43"/>
                  <a:pt x="2158" y="43"/>
                </a:cubicBezTo>
                <a:cubicBezTo>
                  <a:pt x="2160" y="43"/>
                  <a:pt x="2165" y="40"/>
                  <a:pt x="2161" y="39"/>
                </a:cubicBezTo>
                <a:cubicBezTo>
                  <a:pt x="2159" y="39"/>
                  <a:pt x="2159" y="39"/>
                  <a:pt x="2158" y="37"/>
                </a:cubicBezTo>
                <a:cubicBezTo>
                  <a:pt x="2156" y="34"/>
                  <a:pt x="2156" y="35"/>
                  <a:pt x="2155" y="34"/>
                </a:cubicBezTo>
                <a:cubicBezTo>
                  <a:pt x="2153" y="34"/>
                  <a:pt x="2152" y="34"/>
                  <a:pt x="2152" y="35"/>
                </a:cubicBezTo>
                <a:cubicBezTo>
                  <a:pt x="2151" y="36"/>
                  <a:pt x="2151" y="36"/>
                  <a:pt x="2149" y="36"/>
                </a:cubicBezTo>
                <a:cubicBezTo>
                  <a:pt x="2145" y="36"/>
                  <a:pt x="2148" y="34"/>
                  <a:pt x="2142" y="34"/>
                </a:cubicBezTo>
                <a:cubicBezTo>
                  <a:pt x="2140" y="34"/>
                  <a:pt x="2140" y="35"/>
                  <a:pt x="2139" y="36"/>
                </a:cubicBezTo>
                <a:cubicBezTo>
                  <a:pt x="2137" y="32"/>
                  <a:pt x="2139" y="34"/>
                  <a:pt x="2134" y="33"/>
                </a:cubicBezTo>
                <a:cubicBezTo>
                  <a:pt x="2133" y="31"/>
                  <a:pt x="2131" y="33"/>
                  <a:pt x="2130" y="34"/>
                </a:cubicBezTo>
                <a:cubicBezTo>
                  <a:pt x="2129" y="34"/>
                  <a:pt x="2128" y="33"/>
                  <a:pt x="2128" y="33"/>
                </a:cubicBezTo>
                <a:cubicBezTo>
                  <a:pt x="2125" y="35"/>
                  <a:pt x="2126" y="36"/>
                  <a:pt x="2127" y="37"/>
                </a:cubicBezTo>
                <a:close/>
                <a:moveTo>
                  <a:pt x="2681" y="287"/>
                </a:moveTo>
                <a:cubicBezTo>
                  <a:pt x="2678" y="286"/>
                  <a:pt x="2677" y="287"/>
                  <a:pt x="2677" y="287"/>
                </a:cubicBezTo>
                <a:cubicBezTo>
                  <a:pt x="2678" y="291"/>
                  <a:pt x="2677" y="290"/>
                  <a:pt x="2682" y="293"/>
                </a:cubicBezTo>
                <a:cubicBezTo>
                  <a:pt x="2685" y="295"/>
                  <a:pt x="2683" y="298"/>
                  <a:pt x="2687" y="301"/>
                </a:cubicBezTo>
                <a:cubicBezTo>
                  <a:pt x="2691" y="303"/>
                  <a:pt x="2688" y="304"/>
                  <a:pt x="2692" y="306"/>
                </a:cubicBezTo>
                <a:cubicBezTo>
                  <a:pt x="2697" y="307"/>
                  <a:pt x="2692" y="307"/>
                  <a:pt x="2700" y="313"/>
                </a:cubicBezTo>
                <a:cubicBezTo>
                  <a:pt x="2704" y="315"/>
                  <a:pt x="2700" y="315"/>
                  <a:pt x="2706" y="321"/>
                </a:cubicBezTo>
                <a:cubicBezTo>
                  <a:pt x="2709" y="324"/>
                  <a:pt x="2706" y="323"/>
                  <a:pt x="2710" y="327"/>
                </a:cubicBezTo>
                <a:cubicBezTo>
                  <a:pt x="2711" y="329"/>
                  <a:pt x="2714" y="332"/>
                  <a:pt x="2715" y="334"/>
                </a:cubicBezTo>
                <a:cubicBezTo>
                  <a:pt x="2715" y="336"/>
                  <a:pt x="2716" y="337"/>
                  <a:pt x="2716" y="338"/>
                </a:cubicBezTo>
                <a:cubicBezTo>
                  <a:pt x="2717" y="342"/>
                  <a:pt x="2720" y="342"/>
                  <a:pt x="2723" y="344"/>
                </a:cubicBezTo>
                <a:cubicBezTo>
                  <a:pt x="2725" y="346"/>
                  <a:pt x="2725" y="346"/>
                  <a:pt x="2725" y="346"/>
                </a:cubicBezTo>
                <a:cubicBezTo>
                  <a:pt x="2725" y="346"/>
                  <a:pt x="2725" y="349"/>
                  <a:pt x="2728" y="354"/>
                </a:cubicBezTo>
                <a:cubicBezTo>
                  <a:pt x="2728" y="355"/>
                  <a:pt x="2732" y="359"/>
                  <a:pt x="2732" y="359"/>
                </a:cubicBezTo>
                <a:cubicBezTo>
                  <a:pt x="2733" y="361"/>
                  <a:pt x="2732" y="364"/>
                  <a:pt x="2737" y="368"/>
                </a:cubicBezTo>
                <a:cubicBezTo>
                  <a:pt x="2740" y="371"/>
                  <a:pt x="2741" y="374"/>
                  <a:pt x="2741" y="368"/>
                </a:cubicBezTo>
                <a:cubicBezTo>
                  <a:pt x="2741" y="365"/>
                  <a:pt x="2739" y="365"/>
                  <a:pt x="2739" y="364"/>
                </a:cubicBezTo>
                <a:cubicBezTo>
                  <a:pt x="2740" y="363"/>
                  <a:pt x="2739" y="363"/>
                  <a:pt x="2742" y="364"/>
                </a:cubicBezTo>
                <a:cubicBezTo>
                  <a:pt x="2742" y="365"/>
                  <a:pt x="2744" y="364"/>
                  <a:pt x="2746" y="365"/>
                </a:cubicBezTo>
                <a:cubicBezTo>
                  <a:pt x="2748" y="366"/>
                  <a:pt x="2750" y="370"/>
                  <a:pt x="2753" y="370"/>
                </a:cubicBezTo>
                <a:cubicBezTo>
                  <a:pt x="2754" y="370"/>
                  <a:pt x="2752" y="367"/>
                  <a:pt x="2751" y="365"/>
                </a:cubicBezTo>
                <a:cubicBezTo>
                  <a:pt x="2750" y="364"/>
                  <a:pt x="2748" y="360"/>
                  <a:pt x="2748" y="360"/>
                </a:cubicBezTo>
                <a:cubicBezTo>
                  <a:pt x="2748" y="360"/>
                  <a:pt x="2746" y="360"/>
                  <a:pt x="2745" y="360"/>
                </a:cubicBezTo>
                <a:cubicBezTo>
                  <a:pt x="2745" y="360"/>
                  <a:pt x="2739" y="356"/>
                  <a:pt x="2737" y="354"/>
                </a:cubicBezTo>
                <a:cubicBezTo>
                  <a:pt x="2735" y="353"/>
                  <a:pt x="2734" y="353"/>
                  <a:pt x="2733" y="351"/>
                </a:cubicBezTo>
                <a:cubicBezTo>
                  <a:pt x="2732" y="350"/>
                  <a:pt x="2730" y="348"/>
                  <a:pt x="2730" y="347"/>
                </a:cubicBezTo>
                <a:cubicBezTo>
                  <a:pt x="2730" y="346"/>
                  <a:pt x="2729" y="345"/>
                  <a:pt x="2729" y="342"/>
                </a:cubicBezTo>
                <a:cubicBezTo>
                  <a:pt x="2728" y="337"/>
                  <a:pt x="2724" y="336"/>
                  <a:pt x="2724" y="333"/>
                </a:cubicBezTo>
                <a:cubicBezTo>
                  <a:pt x="2724" y="333"/>
                  <a:pt x="2726" y="332"/>
                  <a:pt x="2727" y="333"/>
                </a:cubicBezTo>
                <a:cubicBezTo>
                  <a:pt x="2728" y="333"/>
                  <a:pt x="2728" y="333"/>
                  <a:pt x="2729" y="333"/>
                </a:cubicBezTo>
                <a:cubicBezTo>
                  <a:pt x="2731" y="333"/>
                  <a:pt x="2733" y="334"/>
                  <a:pt x="2734" y="335"/>
                </a:cubicBezTo>
                <a:cubicBezTo>
                  <a:pt x="2735" y="338"/>
                  <a:pt x="2738" y="339"/>
                  <a:pt x="2739" y="339"/>
                </a:cubicBezTo>
                <a:cubicBezTo>
                  <a:pt x="2739" y="340"/>
                  <a:pt x="2743" y="341"/>
                  <a:pt x="2743" y="341"/>
                </a:cubicBezTo>
                <a:cubicBezTo>
                  <a:pt x="2744" y="340"/>
                  <a:pt x="2738" y="334"/>
                  <a:pt x="2738" y="334"/>
                </a:cubicBezTo>
                <a:cubicBezTo>
                  <a:pt x="2736" y="333"/>
                  <a:pt x="2731" y="329"/>
                  <a:pt x="2729" y="326"/>
                </a:cubicBezTo>
                <a:cubicBezTo>
                  <a:pt x="2725" y="322"/>
                  <a:pt x="2727" y="325"/>
                  <a:pt x="2721" y="320"/>
                </a:cubicBezTo>
                <a:cubicBezTo>
                  <a:pt x="2718" y="316"/>
                  <a:pt x="2715" y="314"/>
                  <a:pt x="2714" y="312"/>
                </a:cubicBezTo>
                <a:cubicBezTo>
                  <a:pt x="2712" y="309"/>
                  <a:pt x="2706" y="306"/>
                  <a:pt x="2702" y="302"/>
                </a:cubicBezTo>
                <a:cubicBezTo>
                  <a:pt x="2701" y="300"/>
                  <a:pt x="2699" y="297"/>
                  <a:pt x="2699" y="297"/>
                </a:cubicBezTo>
                <a:cubicBezTo>
                  <a:pt x="2693" y="291"/>
                  <a:pt x="2693" y="291"/>
                  <a:pt x="2693" y="291"/>
                </a:cubicBezTo>
                <a:cubicBezTo>
                  <a:pt x="2692" y="290"/>
                  <a:pt x="2686" y="284"/>
                  <a:pt x="2685" y="283"/>
                </a:cubicBezTo>
                <a:cubicBezTo>
                  <a:pt x="2684" y="281"/>
                  <a:pt x="2681" y="279"/>
                  <a:pt x="2680" y="277"/>
                </a:cubicBezTo>
                <a:cubicBezTo>
                  <a:pt x="2680" y="277"/>
                  <a:pt x="2677" y="273"/>
                  <a:pt x="2676" y="274"/>
                </a:cubicBezTo>
                <a:cubicBezTo>
                  <a:pt x="2675" y="274"/>
                  <a:pt x="2671" y="275"/>
                  <a:pt x="2674" y="277"/>
                </a:cubicBezTo>
                <a:cubicBezTo>
                  <a:pt x="2678" y="280"/>
                  <a:pt x="2677" y="282"/>
                  <a:pt x="2680" y="283"/>
                </a:cubicBezTo>
                <a:cubicBezTo>
                  <a:pt x="2683" y="284"/>
                  <a:pt x="2682" y="284"/>
                  <a:pt x="2682" y="287"/>
                </a:cubicBezTo>
                <a:cubicBezTo>
                  <a:pt x="2682" y="287"/>
                  <a:pt x="2682" y="287"/>
                  <a:pt x="2682" y="287"/>
                </a:cubicBezTo>
                <a:cubicBezTo>
                  <a:pt x="2682" y="287"/>
                  <a:pt x="2681" y="287"/>
                  <a:pt x="2681" y="287"/>
                </a:cubicBezTo>
                <a:close/>
                <a:moveTo>
                  <a:pt x="2455" y="80"/>
                </a:moveTo>
                <a:cubicBezTo>
                  <a:pt x="2455" y="80"/>
                  <a:pt x="2455" y="81"/>
                  <a:pt x="2455" y="82"/>
                </a:cubicBezTo>
                <a:cubicBezTo>
                  <a:pt x="2446" y="87"/>
                  <a:pt x="2456" y="85"/>
                  <a:pt x="2467" y="86"/>
                </a:cubicBezTo>
                <a:cubicBezTo>
                  <a:pt x="2474" y="87"/>
                  <a:pt x="2473" y="87"/>
                  <a:pt x="2476" y="87"/>
                </a:cubicBezTo>
                <a:cubicBezTo>
                  <a:pt x="2478" y="87"/>
                  <a:pt x="2480" y="88"/>
                  <a:pt x="2480" y="86"/>
                </a:cubicBezTo>
                <a:cubicBezTo>
                  <a:pt x="2480" y="85"/>
                  <a:pt x="2476" y="82"/>
                  <a:pt x="2474" y="82"/>
                </a:cubicBezTo>
                <a:cubicBezTo>
                  <a:pt x="2471" y="82"/>
                  <a:pt x="2468" y="83"/>
                  <a:pt x="2467" y="81"/>
                </a:cubicBezTo>
                <a:cubicBezTo>
                  <a:pt x="2467" y="80"/>
                  <a:pt x="2457" y="79"/>
                  <a:pt x="2455" y="80"/>
                </a:cubicBezTo>
                <a:close/>
                <a:moveTo>
                  <a:pt x="2056" y="29"/>
                </a:moveTo>
                <a:cubicBezTo>
                  <a:pt x="2056" y="29"/>
                  <a:pt x="2056" y="29"/>
                  <a:pt x="2056" y="29"/>
                </a:cubicBezTo>
                <a:cubicBezTo>
                  <a:pt x="2054" y="24"/>
                  <a:pt x="2057" y="26"/>
                  <a:pt x="2060" y="24"/>
                </a:cubicBezTo>
                <a:cubicBezTo>
                  <a:pt x="2057" y="22"/>
                  <a:pt x="2056" y="19"/>
                  <a:pt x="2058" y="19"/>
                </a:cubicBezTo>
                <a:cubicBezTo>
                  <a:pt x="2060" y="20"/>
                  <a:pt x="2062" y="18"/>
                  <a:pt x="2064" y="19"/>
                </a:cubicBezTo>
                <a:cubicBezTo>
                  <a:pt x="2065" y="19"/>
                  <a:pt x="2067" y="18"/>
                  <a:pt x="2069" y="18"/>
                </a:cubicBezTo>
                <a:cubicBezTo>
                  <a:pt x="2073" y="17"/>
                  <a:pt x="2071" y="19"/>
                  <a:pt x="2076" y="19"/>
                </a:cubicBezTo>
                <a:cubicBezTo>
                  <a:pt x="2079" y="19"/>
                  <a:pt x="2080" y="21"/>
                  <a:pt x="2081" y="21"/>
                </a:cubicBezTo>
                <a:cubicBezTo>
                  <a:pt x="2081" y="21"/>
                  <a:pt x="2082" y="20"/>
                  <a:pt x="2089" y="21"/>
                </a:cubicBezTo>
                <a:cubicBezTo>
                  <a:pt x="2091" y="22"/>
                  <a:pt x="2091" y="22"/>
                  <a:pt x="2091" y="22"/>
                </a:cubicBezTo>
                <a:cubicBezTo>
                  <a:pt x="2091" y="23"/>
                  <a:pt x="2089" y="22"/>
                  <a:pt x="2087" y="24"/>
                </a:cubicBezTo>
                <a:cubicBezTo>
                  <a:pt x="2088" y="24"/>
                  <a:pt x="2091" y="24"/>
                  <a:pt x="2091" y="25"/>
                </a:cubicBezTo>
                <a:cubicBezTo>
                  <a:pt x="2091" y="26"/>
                  <a:pt x="2090" y="26"/>
                  <a:pt x="2087" y="26"/>
                </a:cubicBezTo>
                <a:cubicBezTo>
                  <a:pt x="2089" y="26"/>
                  <a:pt x="2091" y="26"/>
                  <a:pt x="2092" y="26"/>
                </a:cubicBezTo>
                <a:cubicBezTo>
                  <a:pt x="2095" y="25"/>
                  <a:pt x="2095" y="28"/>
                  <a:pt x="2097" y="26"/>
                </a:cubicBezTo>
                <a:cubicBezTo>
                  <a:pt x="2099" y="25"/>
                  <a:pt x="2099" y="28"/>
                  <a:pt x="2099" y="29"/>
                </a:cubicBezTo>
                <a:cubicBezTo>
                  <a:pt x="2100" y="29"/>
                  <a:pt x="2101" y="29"/>
                  <a:pt x="2101" y="29"/>
                </a:cubicBezTo>
                <a:cubicBezTo>
                  <a:pt x="2101" y="28"/>
                  <a:pt x="2101" y="28"/>
                  <a:pt x="2101" y="28"/>
                </a:cubicBezTo>
                <a:cubicBezTo>
                  <a:pt x="2101" y="27"/>
                  <a:pt x="2106" y="28"/>
                  <a:pt x="2108" y="27"/>
                </a:cubicBezTo>
                <a:cubicBezTo>
                  <a:pt x="2110" y="27"/>
                  <a:pt x="2113" y="28"/>
                  <a:pt x="2114" y="30"/>
                </a:cubicBezTo>
                <a:cubicBezTo>
                  <a:pt x="2115" y="33"/>
                  <a:pt x="2117" y="31"/>
                  <a:pt x="2115" y="33"/>
                </a:cubicBezTo>
                <a:cubicBezTo>
                  <a:pt x="2120" y="35"/>
                  <a:pt x="2120" y="35"/>
                  <a:pt x="2120" y="35"/>
                </a:cubicBezTo>
                <a:cubicBezTo>
                  <a:pt x="2121" y="34"/>
                  <a:pt x="2121" y="36"/>
                  <a:pt x="2121" y="36"/>
                </a:cubicBezTo>
                <a:cubicBezTo>
                  <a:pt x="2121" y="36"/>
                  <a:pt x="2126" y="37"/>
                  <a:pt x="2121" y="38"/>
                </a:cubicBezTo>
                <a:cubicBezTo>
                  <a:pt x="2113" y="38"/>
                  <a:pt x="2116" y="38"/>
                  <a:pt x="2108" y="38"/>
                </a:cubicBezTo>
                <a:cubicBezTo>
                  <a:pt x="2106" y="38"/>
                  <a:pt x="2102" y="38"/>
                  <a:pt x="2102" y="37"/>
                </a:cubicBezTo>
                <a:cubicBezTo>
                  <a:pt x="2100" y="37"/>
                  <a:pt x="2091" y="36"/>
                  <a:pt x="2090" y="36"/>
                </a:cubicBezTo>
                <a:cubicBezTo>
                  <a:pt x="2089" y="37"/>
                  <a:pt x="2086" y="36"/>
                  <a:pt x="2085" y="35"/>
                </a:cubicBezTo>
                <a:cubicBezTo>
                  <a:pt x="2081" y="34"/>
                  <a:pt x="2081" y="34"/>
                  <a:pt x="2081" y="34"/>
                </a:cubicBezTo>
                <a:cubicBezTo>
                  <a:pt x="2078" y="33"/>
                  <a:pt x="2078" y="34"/>
                  <a:pt x="2076" y="33"/>
                </a:cubicBezTo>
                <a:cubicBezTo>
                  <a:pt x="2074" y="31"/>
                  <a:pt x="2077" y="26"/>
                  <a:pt x="2083" y="26"/>
                </a:cubicBezTo>
                <a:cubicBezTo>
                  <a:pt x="2082" y="26"/>
                  <a:pt x="2083" y="25"/>
                  <a:pt x="2080" y="26"/>
                </a:cubicBezTo>
                <a:cubicBezTo>
                  <a:pt x="2076" y="28"/>
                  <a:pt x="2076" y="27"/>
                  <a:pt x="2073" y="28"/>
                </a:cubicBezTo>
                <a:cubicBezTo>
                  <a:pt x="2074" y="29"/>
                  <a:pt x="2070" y="30"/>
                  <a:pt x="2069" y="30"/>
                </a:cubicBezTo>
                <a:cubicBezTo>
                  <a:pt x="2064" y="31"/>
                  <a:pt x="2067" y="30"/>
                  <a:pt x="2064" y="31"/>
                </a:cubicBezTo>
                <a:cubicBezTo>
                  <a:pt x="2060" y="31"/>
                  <a:pt x="2060" y="29"/>
                  <a:pt x="2056" y="29"/>
                </a:cubicBezTo>
                <a:close/>
                <a:moveTo>
                  <a:pt x="1964" y="85"/>
                </a:moveTo>
                <a:cubicBezTo>
                  <a:pt x="1965" y="86"/>
                  <a:pt x="1967" y="88"/>
                  <a:pt x="1968" y="88"/>
                </a:cubicBezTo>
                <a:cubicBezTo>
                  <a:pt x="1970" y="88"/>
                  <a:pt x="1978" y="88"/>
                  <a:pt x="1978" y="87"/>
                </a:cubicBezTo>
                <a:cubicBezTo>
                  <a:pt x="1978" y="86"/>
                  <a:pt x="1975" y="85"/>
                  <a:pt x="1972" y="85"/>
                </a:cubicBezTo>
                <a:cubicBezTo>
                  <a:pt x="1971" y="85"/>
                  <a:pt x="1971" y="85"/>
                  <a:pt x="1970" y="85"/>
                </a:cubicBezTo>
                <a:cubicBezTo>
                  <a:pt x="1970" y="85"/>
                  <a:pt x="1972" y="82"/>
                  <a:pt x="1967" y="83"/>
                </a:cubicBezTo>
                <a:cubicBezTo>
                  <a:pt x="1966" y="83"/>
                  <a:pt x="1963" y="83"/>
                  <a:pt x="1963" y="84"/>
                </a:cubicBezTo>
                <a:cubicBezTo>
                  <a:pt x="1963" y="85"/>
                  <a:pt x="1963" y="85"/>
                  <a:pt x="1964" y="85"/>
                </a:cubicBezTo>
                <a:close/>
                <a:moveTo>
                  <a:pt x="1872" y="21"/>
                </a:moveTo>
                <a:cubicBezTo>
                  <a:pt x="1872" y="24"/>
                  <a:pt x="1887" y="25"/>
                  <a:pt x="1888" y="23"/>
                </a:cubicBezTo>
                <a:cubicBezTo>
                  <a:pt x="1889" y="21"/>
                  <a:pt x="1889" y="18"/>
                  <a:pt x="1884" y="18"/>
                </a:cubicBezTo>
                <a:cubicBezTo>
                  <a:pt x="1882" y="18"/>
                  <a:pt x="1877" y="18"/>
                  <a:pt x="1876" y="18"/>
                </a:cubicBezTo>
                <a:cubicBezTo>
                  <a:pt x="1875" y="19"/>
                  <a:pt x="1872" y="20"/>
                  <a:pt x="1872" y="21"/>
                </a:cubicBezTo>
                <a:close/>
                <a:moveTo>
                  <a:pt x="2451" y="77"/>
                </a:moveTo>
                <a:cubicBezTo>
                  <a:pt x="2450" y="75"/>
                  <a:pt x="2452" y="76"/>
                  <a:pt x="2448" y="75"/>
                </a:cubicBezTo>
                <a:cubicBezTo>
                  <a:pt x="2446" y="75"/>
                  <a:pt x="2442" y="75"/>
                  <a:pt x="2443" y="77"/>
                </a:cubicBezTo>
                <a:cubicBezTo>
                  <a:pt x="2444" y="78"/>
                  <a:pt x="2444" y="78"/>
                  <a:pt x="2444" y="79"/>
                </a:cubicBezTo>
                <a:cubicBezTo>
                  <a:pt x="2449" y="83"/>
                  <a:pt x="2454" y="83"/>
                  <a:pt x="2454" y="81"/>
                </a:cubicBezTo>
                <a:cubicBezTo>
                  <a:pt x="2455" y="80"/>
                  <a:pt x="2452" y="77"/>
                  <a:pt x="2451" y="77"/>
                </a:cubicBezTo>
                <a:close/>
                <a:moveTo>
                  <a:pt x="2403" y="65"/>
                </a:moveTo>
                <a:cubicBezTo>
                  <a:pt x="2404" y="65"/>
                  <a:pt x="2405" y="65"/>
                  <a:pt x="2405" y="65"/>
                </a:cubicBezTo>
                <a:cubicBezTo>
                  <a:pt x="2405" y="68"/>
                  <a:pt x="2405" y="69"/>
                  <a:pt x="2410" y="70"/>
                </a:cubicBezTo>
                <a:cubicBezTo>
                  <a:pt x="2414" y="71"/>
                  <a:pt x="2418" y="71"/>
                  <a:pt x="2420" y="71"/>
                </a:cubicBezTo>
                <a:cubicBezTo>
                  <a:pt x="2421" y="72"/>
                  <a:pt x="2421" y="73"/>
                  <a:pt x="2425" y="73"/>
                </a:cubicBezTo>
                <a:cubicBezTo>
                  <a:pt x="2426" y="73"/>
                  <a:pt x="2428" y="75"/>
                  <a:pt x="2429" y="74"/>
                </a:cubicBezTo>
                <a:cubicBezTo>
                  <a:pt x="2430" y="74"/>
                  <a:pt x="2432" y="75"/>
                  <a:pt x="2432" y="74"/>
                </a:cubicBezTo>
                <a:cubicBezTo>
                  <a:pt x="2432" y="74"/>
                  <a:pt x="2434" y="74"/>
                  <a:pt x="2433" y="73"/>
                </a:cubicBezTo>
                <a:cubicBezTo>
                  <a:pt x="2432" y="72"/>
                  <a:pt x="2433" y="72"/>
                  <a:pt x="2432" y="72"/>
                </a:cubicBezTo>
                <a:cubicBezTo>
                  <a:pt x="2435" y="72"/>
                  <a:pt x="2435" y="72"/>
                  <a:pt x="2435" y="72"/>
                </a:cubicBezTo>
                <a:cubicBezTo>
                  <a:pt x="2438" y="72"/>
                  <a:pt x="2437" y="73"/>
                  <a:pt x="2440" y="71"/>
                </a:cubicBezTo>
                <a:cubicBezTo>
                  <a:pt x="2442" y="70"/>
                  <a:pt x="2442" y="71"/>
                  <a:pt x="2444" y="71"/>
                </a:cubicBezTo>
                <a:cubicBezTo>
                  <a:pt x="2449" y="72"/>
                  <a:pt x="2458" y="74"/>
                  <a:pt x="2462" y="70"/>
                </a:cubicBezTo>
                <a:cubicBezTo>
                  <a:pt x="2462" y="70"/>
                  <a:pt x="2463" y="67"/>
                  <a:pt x="2461" y="66"/>
                </a:cubicBezTo>
                <a:cubicBezTo>
                  <a:pt x="2459" y="66"/>
                  <a:pt x="2461" y="65"/>
                  <a:pt x="2456" y="65"/>
                </a:cubicBezTo>
                <a:cubicBezTo>
                  <a:pt x="2452" y="65"/>
                  <a:pt x="2450" y="65"/>
                  <a:pt x="2447" y="64"/>
                </a:cubicBezTo>
                <a:cubicBezTo>
                  <a:pt x="2443" y="62"/>
                  <a:pt x="2445" y="64"/>
                  <a:pt x="2444" y="66"/>
                </a:cubicBezTo>
                <a:cubicBezTo>
                  <a:pt x="2444" y="66"/>
                  <a:pt x="2444" y="67"/>
                  <a:pt x="2444" y="67"/>
                </a:cubicBezTo>
                <a:cubicBezTo>
                  <a:pt x="2444" y="67"/>
                  <a:pt x="2440" y="67"/>
                  <a:pt x="2440" y="66"/>
                </a:cubicBezTo>
                <a:cubicBezTo>
                  <a:pt x="2443" y="66"/>
                  <a:pt x="2440" y="64"/>
                  <a:pt x="2440" y="64"/>
                </a:cubicBezTo>
                <a:cubicBezTo>
                  <a:pt x="2440" y="62"/>
                  <a:pt x="2437" y="62"/>
                  <a:pt x="2436" y="61"/>
                </a:cubicBezTo>
                <a:cubicBezTo>
                  <a:pt x="2435" y="61"/>
                  <a:pt x="2434" y="61"/>
                  <a:pt x="2433" y="61"/>
                </a:cubicBezTo>
                <a:cubicBezTo>
                  <a:pt x="2430" y="61"/>
                  <a:pt x="2434" y="62"/>
                  <a:pt x="2428" y="61"/>
                </a:cubicBezTo>
                <a:cubicBezTo>
                  <a:pt x="2426" y="61"/>
                  <a:pt x="2426" y="61"/>
                  <a:pt x="2425" y="62"/>
                </a:cubicBezTo>
                <a:cubicBezTo>
                  <a:pt x="2424" y="62"/>
                  <a:pt x="2424" y="62"/>
                  <a:pt x="2424" y="63"/>
                </a:cubicBezTo>
                <a:cubicBezTo>
                  <a:pt x="2424" y="63"/>
                  <a:pt x="2424" y="63"/>
                  <a:pt x="2424" y="63"/>
                </a:cubicBezTo>
                <a:cubicBezTo>
                  <a:pt x="2423" y="63"/>
                  <a:pt x="2423" y="62"/>
                  <a:pt x="2421" y="62"/>
                </a:cubicBezTo>
                <a:cubicBezTo>
                  <a:pt x="2420" y="62"/>
                  <a:pt x="2418" y="62"/>
                  <a:pt x="2417" y="62"/>
                </a:cubicBezTo>
                <a:cubicBezTo>
                  <a:pt x="2413" y="60"/>
                  <a:pt x="2413" y="61"/>
                  <a:pt x="2412" y="61"/>
                </a:cubicBezTo>
                <a:cubicBezTo>
                  <a:pt x="2410" y="60"/>
                  <a:pt x="2410" y="60"/>
                  <a:pt x="2410" y="60"/>
                </a:cubicBezTo>
                <a:cubicBezTo>
                  <a:pt x="2410" y="59"/>
                  <a:pt x="2407" y="59"/>
                  <a:pt x="2407" y="60"/>
                </a:cubicBezTo>
                <a:cubicBezTo>
                  <a:pt x="2405" y="61"/>
                  <a:pt x="2402" y="61"/>
                  <a:pt x="2402" y="62"/>
                </a:cubicBezTo>
                <a:cubicBezTo>
                  <a:pt x="2402" y="64"/>
                  <a:pt x="2402" y="64"/>
                  <a:pt x="2402" y="64"/>
                </a:cubicBezTo>
                <a:cubicBezTo>
                  <a:pt x="2402" y="64"/>
                  <a:pt x="2401" y="65"/>
                  <a:pt x="2403" y="65"/>
                </a:cubicBezTo>
                <a:close/>
                <a:moveTo>
                  <a:pt x="2432" y="72"/>
                </a:moveTo>
                <a:cubicBezTo>
                  <a:pt x="2431" y="72"/>
                  <a:pt x="2430" y="72"/>
                  <a:pt x="2430" y="72"/>
                </a:cubicBezTo>
                <a:cubicBezTo>
                  <a:pt x="2430" y="72"/>
                  <a:pt x="2430" y="72"/>
                  <a:pt x="2430" y="72"/>
                </a:cubicBezTo>
                <a:cubicBezTo>
                  <a:pt x="2430" y="72"/>
                  <a:pt x="2431" y="72"/>
                  <a:pt x="2432" y="72"/>
                </a:cubicBezTo>
                <a:close/>
                <a:moveTo>
                  <a:pt x="2824" y="323"/>
                </a:moveTo>
                <a:cubicBezTo>
                  <a:pt x="2824" y="323"/>
                  <a:pt x="2822" y="323"/>
                  <a:pt x="2822" y="324"/>
                </a:cubicBezTo>
                <a:cubicBezTo>
                  <a:pt x="2822" y="325"/>
                  <a:pt x="2822" y="325"/>
                  <a:pt x="2822" y="326"/>
                </a:cubicBezTo>
                <a:cubicBezTo>
                  <a:pt x="2823" y="327"/>
                  <a:pt x="2829" y="326"/>
                  <a:pt x="2827" y="325"/>
                </a:cubicBezTo>
                <a:cubicBezTo>
                  <a:pt x="2829" y="322"/>
                  <a:pt x="2829" y="323"/>
                  <a:pt x="2829" y="321"/>
                </a:cubicBezTo>
                <a:cubicBezTo>
                  <a:pt x="2829" y="320"/>
                  <a:pt x="2827" y="316"/>
                  <a:pt x="2826" y="317"/>
                </a:cubicBezTo>
                <a:cubicBezTo>
                  <a:pt x="2826" y="317"/>
                  <a:pt x="2824" y="317"/>
                  <a:pt x="2824" y="318"/>
                </a:cubicBezTo>
                <a:cubicBezTo>
                  <a:pt x="2824" y="319"/>
                  <a:pt x="2825" y="319"/>
                  <a:pt x="2825" y="321"/>
                </a:cubicBezTo>
                <a:cubicBezTo>
                  <a:pt x="2825" y="323"/>
                  <a:pt x="2826" y="323"/>
                  <a:pt x="2824" y="323"/>
                </a:cubicBezTo>
                <a:close/>
                <a:moveTo>
                  <a:pt x="2248" y="74"/>
                </a:moveTo>
                <a:cubicBezTo>
                  <a:pt x="2247" y="74"/>
                  <a:pt x="2247" y="75"/>
                  <a:pt x="2247" y="75"/>
                </a:cubicBezTo>
                <a:cubicBezTo>
                  <a:pt x="2245" y="77"/>
                  <a:pt x="2244" y="77"/>
                  <a:pt x="2247" y="78"/>
                </a:cubicBezTo>
                <a:cubicBezTo>
                  <a:pt x="2249" y="78"/>
                  <a:pt x="2251" y="78"/>
                  <a:pt x="2251" y="78"/>
                </a:cubicBezTo>
                <a:cubicBezTo>
                  <a:pt x="2251" y="78"/>
                  <a:pt x="2252" y="79"/>
                  <a:pt x="2254" y="79"/>
                </a:cubicBezTo>
                <a:cubicBezTo>
                  <a:pt x="2254" y="79"/>
                  <a:pt x="2258" y="80"/>
                  <a:pt x="2257" y="78"/>
                </a:cubicBezTo>
                <a:cubicBezTo>
                  <a:pt x="2257" y="78"/>
                  <a:pt x="2257" y="77"/>
                  <a:pt x="2257" y="77"/>
                </a:cubicBezTo>
                <a:cubicBezTo>
                  <a:pt x="2258" y="77"/>
                  <a:pt x="2260" y="76"/>
                  <a:pt x="2258" y="75"/>
                </a:cubicBezTo>
                <a:cubicBezTo>
                  <a:pt x="2257" y="74"/>
                  <a:pt x="2258" y="73"/>
                  <a:pt x="2257" y="74"/>
                </a:cubicBezTo>
                <a:cubicBezTo>
                  <a:pt x="2254" y="75"/>
                  <a:pt x="2250" y="74"/>
                  <a:pt x="2248" y="74"/>
                </a:cubicBezTo>
                <a:close/>
                <a:moveTo>
                  <a:pt x="2828" y="333"/>
                </a:moveTo>
                <a:cubicBezTo>
                  <a:pt x="2827" y="333"/>
                  <a:pt x="2827" y="333"/>
                  <a:pt x="2827" y="331"/>
                </a:cubicBezTo>
                <a:cubicBezTo>
                  <a:pt x="2827" y="330"/>
                  <a:pt x="2824" y="330"/>
                  <a:pt x="2824" y="331"/>
                </a:cubicBezTo>
                <a:cubicBezTo>
                  <a:pt x="2824" y="332"/>
                  <a:pt x="2824" y="332"/>
                  <a:pt x="2824" y="332"/>
                </a:cubicBezTo>
                <a:cubicBezTo>
                  <a:pt x="2824" y="335"/>
                  <a:pt x="2824" y="335"/>
                  <a:pt x="2828" y="334"/>
                </a:cubicBezTo>
                <a:cubicBezTo>
                  <a:pt x="2830" y="334"/>
                  <a:pt x="2830" y="334"/>
                  <a:pt x="2828" y="333"/>
                </a:cubicBezTo>
                <a:close/>
                <a:moveTo>
                  <a:pt x="1817" y="23"/>
                </a:moveTo>
                <a:cubicBezTo>
                  <a:pt x="1817" y="23"/>
                  <a:pt x="1822" y="23"/>
                  <a:pt x="1822" y="22"/>
                </a:cubicBezTo>
                <a:cubicBezTo>
                  <a:pt x="1832" y="21"/>
                  <a:pt x="1828" y="25"/>
                  <a:pt x="1832" y="23"/>
                </a:cubicBezTo>
                <a:cubicBezTo>
                  <a:pt x="1835" y="22"/>
                  <a:pt x="1841" y="22"/>
                  <a:pt x="1841" y="21"/>
                </a:cubicBezTo>
                <a:cubicBezTo>
                  <a:pt x="1841" y="20"/>
                  <a:pt x="1836" y="19"/>
                  <a:pt x="1835" y="19"/>
                </a:cubicBezTo>
                <a:cubicBezTo>
                  <a:pt x="1834" y="19"/>
                  <a:pt x="1834" y="19"/>
                  <a:pt x="1833" y="19"/>
                </a:cubicBezTo>
                <a:cubicBezTo>
                  <a:pt x="1837" y="17"/>
                  <a:pt x="1838" y="19"/>
                  <a:pt x="1841" y="19"/>
                </a:cubicBezTo>
                <a:cubicBezTo>
                  <a:pt x="1843" y="18"/>
                  <a:pt x="1839" y="14"/>
                  <a:pt x="1837" y="15"/>
                </a:cubicBezTo>
                <a:cubicBezTo>
                  <a:pt x="1834" y="15"/>
                  <a:pt x="1835" y="15"/>
                  <a:pt x="1831" y="15"/>
                </a:cubicBezTo>
                <a:cubicBezTo>
                  <a:pt x="1830" y="15"/>
                  <a:pt x="1830" y="16"/>
                  <a:pt x="1829" y="16"/>
                </a:cubicBezTo>
                <a:cubicBezTo>
                  <a:pt x="1828" y="17"/>
                  <a:pt x="1821" y="17"/>
                  <a:pt x="1821" y="18"/>
                </a:cubicBezTo>
                <a:cubicBezTo>
                  <a:pt x="1821" y="19"/>
                  <a:pt x="1822" y="19"/>
                  <a:pt x="1823" y="19"/>
                </a:cubicBezTo>
                <a:cubicBezTo>
                  <a:pt x="1823" y="19"/>
                  <a:pt x="1826" y="21"/>
                  <a:pt x="1822" y="20"/>
                </a:cubicBezTo>
                <a:cubicBezTo>
                  <a:pt x="1820" y="20"/>
                  <a:pt x="1817" y="20"/>
                  <a:pt x="1816" y="21"/>
                </a:cubicBezTo>
                <a:cubicBezTo>
                  <a:pt x="1816" y="22"/>
                  <a:pt x="1815" y="22"/>
                  <a:pt x="1817" y="23"/>
                </a:cubicBezTo>
                <a:close/>
                <a:moveTo>
                  <a:pt x="1848" y="82"/>
                </a:moveTo>
                <a:cubicBezTo>
                  <a:pt x="1849" y="83"/>
                  <a:pt x="1852" y="81"/>
                  <a:pt x="1852" y="83"/>
                </a:cubicBezTo>
                <a:cubicBezTo>
                  <a:pt x="1852" y="83"/>
                  <a:pt x="1851" y="84"/>
                  <a:pt x="1851" y="85"/>
                </a:cubicBezTo>
                <a:cubicBezTo>
                  <a:pt x="1850" y="86"/>
                  <a:pt x="1846" y="84"/>
                  <a:pt x="1847" y="87"/>
                </a:cubicBezTo>
                <a:cubicBezTo>
                  <a:pt x="1848" y="89"/>
                  <a:pt x="1845" y="88"/>
                  <a:pt x="1843" y="89"/>
                </a:cubicBezTo>
                <a:cubicBezTo>
                  <a:pt x="1840" y="90"/>
                  <a:pt x="1841" y="91"/>
                  <a:pt x="1844" y="91"/>
                </a:cubicBezTo>
                <a:cubicBezTo>
                  <a:pt x="1846" y="90"/>
                  <a:pt x="1846" y="91"/>
                  <a:pt x="1846" y="92"/>
                </a:cubicBezTo>
                <a:cubicBezTo>
                  <a:pt x="1845" y="93"/>
                  <a:pt x="1844" y="93"/>
                  <a:pt x="1843" y="95"/>
                </a:cubicBezTo>
                <a:cubicBezTo>
                  <a:pt x="1841" y="97"/>
                  <a:pt x="1842" y="96"/>
                  <a:pt x="1839" y="97"/>
                </a:cubicBezTo>
                <a:cubicBezTo>
                  <a:pt x="1834" y="97"/>
                  <a:pt x="1836" y="99"/>
                  <a:pt x="1836" y="102"/>
                </a:cubicBezTo>
                <a:cubicBezTo>
                  <a:pt x="1836" y="103"/>
                  <a:pt x="1842" y="102"/>
                  <a:pt x="1842" y="102"/>
                </a:cubicBezTo>
                <a:cubicBezTo>
                  <a:pt x="1844" y="102"/>
                  <a:pt x="1845" y="101"/>
                  <a:pt x="1846" y="101"/>
                </a:cubicBezTo>
                <a:cubicBezTo>
                  <a:pt x="1846" y="104"/>
                  <a:pt x="1847" y="106"/>
                  <a:pt x="1850" y="106"/>
                </a:cubicBezTo>
                <a:cubicBezTo>
                  <a:pt x="1852" y="107"/>
                  <a:pt x="1852" y="104"/>
                  <a:pt x="1852" y="103"/>
                </a:cubicBezTo>
                <a:cubicBezTo>
                  <a:pt x="1854" y="103"/>
                  <a:pt x="1855" y="102"/>
                  <a:pt x="1859" y="106"/>
                </a:cubicBezTo>
                <a:cubicBezTo>
                  <a:pt x="1860" y="108"/>
                  <a:pt x="1858" y="107"/>
                  <a:pt x="1862" y="110"/>
                </a:cubicBezTo>
                <a:cubicBezTo>
                  <a:pt x="1863" y="111"/>
                  <a:pt x="1864" y="111"/>
                  <a:pt x="1867" y="111"/>
                </a:cubicBezTo>
                <a:cubicBezTo>
                  <a:pt x="1868" y="111"/>
                  <a:pt x="1872" y="110"/>
                  <a:pt x="1873" y="110"/>
                </a:cubicBezTo>
                <a:cubicBezTo>
                  <a:pt x="1876" y="112"/>
                  <a:pt x="1876" y="112"/>
                  <a:pt x="1876" y="112"/>
                </a:cubicBezTo>
                <a:cubicBezTo>
                  <a:pt x="1876" y="112"/>
                  <a:pt x="1893" y="112"/>
                  <a:pt x="1892" y="109"/>
                </a:cubicBezTo>
                <a:cubicBezTo>
                  <a:pt x="1893" y="108"/>
                  <a:pt x="1893" y="106"/>
                  <a:pt x="1891" y="106"/>
                </a:cubicBezTo>
                <a:cubicBezTo>
                  <a:pt x="1890" y="105"/>
                  <a:pt x="1884" y="107"/>
                  <a:pt x="1883" y="106"/>
                </a:cubicBezTo>
                <a:cubicBezTo>
                  <a:pt x="1878" y="105"/>
                  <a:pt x="1882" y="104"/>
                  <a:pt x="1875" y="102"/>
                </a:cubicBezTo>
                <a:cubicBezTo>
                  <a:pt x="1874" y="102"/>
                  <a:pt x="1871" y="101"/>
                  <a:pt x="1871" y="100"/>
                </a:cubicBezTo>
                <a:cubicBezTo>
                  <a:pt x="1870" y="99"/>
                  <a:pt x="1868" y="97"/>
                  <a:pt x="1868" y="96"/>
                </a:cubicBezTo>
                <a:cubicBezTo>
                  <a:pt x="1868" y="93"/>
                  <a:pt x="1865" y="94"/>
                  <a:pt x="1865" y="93"/>
                </a:cubicBezTo>
                <a:cubicBezTo>
                  <a:pt x="1865" y="91"/>
                  <a:pt x="1870" y="91"/>
                  <a:pt x="1869" y="89"/>
                </a:cubicBezTo>
                <a:cubicBezTo>
                  <a:pt x="1868" y="86"/>
                  <a:pt x="1876" y="86"/>
                  <a:pt x="1876" y="83"/>
                </a:cubicBezTo>
                <a:cubicBezTo>
                  <a:pt x="1876" y="82"/>
                  <a:pt x="1874" y="81"/>
                  <a:pt x="1875" y="81"/>
                </a:cubicBezTo>
                <a:cubicBezTo>
                  <a:pt x="1877" y="81"/>
                  <a:pt x="1877" y="80"/>
                  <a:pt x="1874" y="79"/>
                </a:cubicBezTo>
                <a:cubicBezTo>
                  <a:pt x="1871" y="78"/>
                  <a:pt x="1872" y="77"/>
                  <a:pt x="1872" y="77"/>
                </a:cubicBezTo>
                <a:cubicBezTo>
                  <a:pt x="1873" y="77"/>
                  <a:pt x="1875" y="79"/>
                  <a:pt x="1877" y="79"/>
                </a:cubicBezTo>
                <a:cubicBezTo>
                  <a:pt x="1879" y="78"/>
                  <a:pt x="1874" y="75"/>
                  <a:pt x="1879" y="75"/>
                </a:cubicBezTo>
                <a:cubicBezTo>
                  <a:pt x="1881" y="75"/>
                  <a:pt x="1882" y="74"/>
                  <a:pt x="1887" y="73"/>
                </a:cubicBezTo>
                <a:cubicBezTo>
                  <a:pt x="1889" y="72"/>
                  <a:pt x="1889" y="72"/>
                  <a:pt x="1889" y="71"/>
                </a:cubicBezTo>
                <a:cubicBezTo>
                  <a:pt x="1889" y="70"/>
                  <a:pt x="1887" y="71"/>
                  <a:pt x="1887" y="70"/>
                </a:cubicBezTo>
                <a:cubicBezTo>
                  <a:pt x="1887" y="69"/>
                  <a:pt x="1887" y="70"/>
                  <a:pt x="1887" y="70"/>
                </a:cubicBezTo>
                <a:cubicBezTo>
                  <a:pt x="1898" y="69"/>
                  <a:pt x="1897" y="65"/>
                  <a:pt x="1904" y="65"/>
                </a:cubicBezTo>
                <a:cubicBezTo>
                  <a:pt x="1908" y="65"/>
                  <a:pt x="1908" y="65"/>
                  <a:pt x="1908" y="65"/>
                </a:cubicBezTo>
                <a:cubicBezTo>
                  <a:pt x="1910" y="65"/>
                  <a:pt x="1909" y="65"/>
                  <a:pt x="1910" y="64"/>
                </a:cubicBezTo>
                <a:cubicBezTo>
                  <a:pt x="1911" y="63"/>
                  <a:pt x="1916" y="62"/>
                  <a:pt x="1917" y="62"/>
                </a:cubicBezTo>
                <a:cubicBezTo>
                  <a:pt x="1918" y="62"/>
                  <a:pt x="1924" y="62"/>
                  <a:pt x="1924" y="61"/>
                </a:cubicBezTo>
                <a:cubicBezTo>
                  <a:pt x="1923" y="61"/>
                  <a:pt x="1923" y="61"/>
                  <a:pt x="1923" y="61"/>
                </a:cubicBezTo>
                <a:cubicBezTo>
                  <a:pt x="1924" y="60"/>
                  <a:pt x="1928" y="60"/>
                  <a:pt x="1928" y="60"/>
                </a:cubicBezTo>
                <a:cubicBezTo>
                  <a:pt x="1929" y="59"/>
                  <a:pt x="1933" y="58"/>
                  <a:pt x="1935" y="58"/>
                </a:cubicBezTo>
                <a:cubicBezTo>
                  <a:pt x="1938" y="58"/>
                  <a:pt x="1936" y="58"/>
                  <a:pt x="1938" y="56"/>
                </a:cubicBezTo>
                <a:cubicBezTo>
                  <a:pt x="1940" y="54"/>
                  <a:pt x="1938" y="54"/>
                  <a:pt x="1935" y="53"/>
                </a:cubicBezTo>
                <a:cubicBezTo>
                  <a:pt x="1934" y="53"/>
                  <a:pt x="1929" y="53"/>
                  <a:pt x="1928" y="53"/>
                </a:cubicBezTo>
                <a:cubicBezTo>
                  <a:pt x="1926" y="52"/>
                  <a:pt x="1920" y="52"/>
                  <a:pt x="1918" y="53"/>
                </a:cubicBezTo>
                <a:cubicBezTo>
                  <a:pt x="1916" y="54"/>
                  <a:pt x="1919" y="56"/>
                  <a:pt x="1910" y="56"/>
                </a:cubicBezTo>
                <a:cubicBezTo>
                  <a:pt x="1908" y="56"/>
                  <a:pt x="1900" y="57"/>
                  <a:pt x="1899" y="57"/>
                </a:cubicBezTo>
                <a:cubicBezTo>
                  <a:pt x="1898" y="58"/>
                  <a:pt x="1892" y="58"/>
                  <a:pt x="1891" y="57"/>
                </a:cubicBezTo>
                <a:cubicBezTo>
                  <a:pt x="1889" y="56"/>
                  <a:pt x="1887" y="61"/>
                  <a:pt x="1883" y="61"/>
                </a:cubicBezTo>
                <a:cubicBezTo>
                  <a:pt x="1882" y="61"/>
                  <a:pt x="1882" y="61"/>
                  <a:pt x="1879" y="61"/>
                </a:cubicBezTo>
                <a:cubicBezTo>
                  <a:pt x="1874" y="61"/>
                  <a:pt x="1874" y="62"/>
                  <a:pt x="1871" y="62"/>
                </a:cubicBezTo>
                <a:cubicBezTo>
                  <a:pt x="1869" y="62"/>
                  <a:pt x="1868" y="64"/>
                  <a:pt x="1866" y="64"/>
                </a:cubicBezTo>
                <a:cubicBezTo>
                  <a:pt x="1863" y="64"/>
                  <a:pt x="1863" y="63"/>
                  <a:pt x="1862" y="67"/>
                </a:cubicBezTo>
                <a:cubicBezTo>
                  <a:pt x="1861" y="70"/>
                  <a:pt x="1860" y="70"/>
                  <a:pt x="1858" y="70"/>
                </a:cubicBezTo>
                <a:cubicBezTo>
                  <a:pt x="1857" y="69"/>
                  <a:pt x="1856" y="76"/>
                  <a:pt x="1855" y="77"/>
                </a:cubicBezTo>
                <a:cubicBezTo>
                  <a:pt x="1854" y="77"/>
                  <a:pt x="1854" y="77"/>
                  <a:pt x="1853" y="77"/>
                </a:cubicBezTo>
                <a:cubicBezTo>
                  <a:pt x="1850" y="77"/>
                  <a:pt x="1850" y="77"/>
                  <a:pt x="1849" y="79"/>
                </a:cubicBezTo>
                <a:cubicBezTo>
                  <a:pt x="1849" y="79"/>
                  <a:pt x="1848" y="81"/>
                  <a:pt x="1848" y="82"/>
                </a:cubicBezTo>
                <a:close/>
                <a:moveTo>
                  <a:pt x="1840" y="23"/>
                </a:moveTo>
                <a:cubicBezTo>
                  <a:pt x="1841" y="23"/>
                  <a:pt x="1842" y="24"/>
                  <a:pt x="1842" y="25"/>
                </a:cubicBezTo>
                <a:cubicBezTo>
                  <a:pt x="1842" y="27"/>
                  <a:pt x="1839" y="27"/>
                  <a:pt x="1838" y="27"/>
                </a:cubicBezTo>
                <a:cubicBezTo>
                  <a:pt x="1830" y="29"/>
                  <a:pt x="1833" y="25"/>
                  <a:pt x="1834" y="25"/>
                </a:cubicBezTo>
                <a:cubicBezTo>
                  <a:pt x="1835" y="24"/>
                  <a:pt x="1838" y="23"/>
                  <a:pt x="1840" y="23"/>
                </a:cubicBezTo>
                <a:close/>
                <a:moveTo>
                  <a:pt x="1851" y="26"/>
                </a:moveTo>
                <a:cubicBezTo>
                  <a:pt x="1851" y="27"/>
                  <a:pt x="1851" y="27"/>
                  <a:pt x="1851" y="27"/>
                </a:cubicBezTo>
                <a:cubicBezTo>
                  <a:pt x="1857" y="30"/>
                  <a:pt x="1857" y="31"/>
                  <a:pt x="1857" y="26"/>
                </a:cubicBezTo>
                <a:cubicBezTo>
                  <a:pt x="1857" y="25"/>
                  <a:pt x="1857" y="25"/>
                  <a:pt x="1856" y="25"/>
                </a:cubicBezTo>
                <a:cubicBezTo>
                  <a:pt x="1855" y="25"/>
                  <a:pt x="1851" y="26"/>
                  <a:pt x="1851" y="26"/>
                </a:cubicBezTo>
                <a:close/>
                <a:moveTo>
                  <a:pt x="2622" y="268"/>
                </a:moveTo>
                <a:cubicBezTo>
                  <a:pt x="2622" y="268"/>
                  <a:pt x="2614" y="269"/>
                  <a:pt x="2619" y="271"/>
                </a:cubicBezTo>
                <a:cubicBezTo>
                  <a:pt x="2620" y="271"/>
                  <a:pt x="2623" y="270"/>
                  <a:pt x="2623" y="270"/>
                </a:cubicBezTo>
                <a:cubicBezTo>
                  <a:pt x="2623" y="269"/>
                  <a:pt x="2623" y="270"/>
                  <a:pt x="2623" y="269"/>
                </a:cubicBezTo>
                <a:cubicBezTo>
                  <a:pt x="2623" y="268"/>
                  <a:pt x="2622" y="268"/>
                  <a:pt x="2622" y="268"/>
                </a:cubicBezTo>
                <a:close/>
                <a:moveTo>
                  <a:pt x="1845" y="28"/>
                </a:moveTo>
                <a:cubicBezTo>
                  <a:pt x="1844" y="28"/>
                  <a:pt x="1844" y="28"/>
                  <a:pt x="1843" y="27"/>
                </a:cubicBezTo>
                <a:cubicBezTo>
                  <a:pt x="1843" y="27"/>
                  <a:pt x="1842" y="24"/>
                  <a:pt x="1843" y="24"/>
                </a:cubicBezTo>
                <a:cubicBezTo>
                  <a:pt x="1843" y="24"/>
                  <a:pt x="1848" y="22"/>
                  <a:pt x="1849" y="24"/>
                </a:cubicBezTo>
                <a:cubicBezTo>
                  <a:pt x="1849" y="28"/>
                  <a:pt x="1848" y="28"/>
                  <a:pt x="1845" y="28"/>
                </a:cubicBezTo>
                <a:close/>
                <a:moveTo>
                  <a:pt x="2805" y="231"/>
                </a:moveTo>
                <a:cubicBezTo>
                  <a:pt x="2806" y="234"/>
                  <a:pt x="2805" y="232"/>
                  <a:pt x="2807" y="233"/>
                </a:cubicBezTo>
                <a:cubicBezTo>
                  <a:pt x="2809" y="235"/>
                  <a:pt x="2809" y="230"/>
                  <a:pt x="2812" y="230"/>
                </a:cubicBezTo>
                <a:cubicBezTo>
                  <a:pt x="2813" y="230"/>
                  <a:pt x="2813" y="229"/>
                  <a:pt x="2812" y="229"/>
                </a:cubicBezTo>
                <a:cubicBezTo>
                  <a:pt x="2811" y="226"/>
                  <a:pt x="2809" y="226"/>
                  <a:pt x="2806" y="226"/>
                </a:cubicBezTo>
                <a:cubicBezTo>
                  <a:pt x="2806" y="226"/>
                  <a:pt x="2803" y="228"/>
                  <a:pt x="2803" y="229"/>
                </a:cubicBezTo>
                <a:cubicBezTo>
                  <a:pt x="2805" y="230"/>
                  <a:pt x="2805" y="230"/>
                  <a:pt x="2805" y="230"/>
                </a:cubicBezTo>
                <a:cubicBezTo>
                  <a:pt x="2805" y="231"/>
                  <a:pt x="2805" y="231"/>
                  <a:pt x="2805" y="231"/>
                </a:cubicBezTo>
                <a:close/>
                <a:moveTo>
                  <a:pt x="1763" y="23"/>
                </a:moveTo>
                <a:cubicBezTo>
                  <a:pt x="1763" y="24"/>
                  <a:pt x="1767" y="24"/>
                  <a:pt x="1767" y="24"/>
                </a:cubicBezTo>
                <a:cubicBezTo>
                  <a:pt x="1771" y="24"/>
                  <a:pt x="1770" y="25"/>
                  <a:pt x="1774" y="26"/>
                </a:cubicBezTo>
                <a:cubicBezTo>
                  <a:pt x="1776" y="27"/>
                  <a:pt x="1775" y="26"/>
                  <a:pt x="1775" y="25"/>
                </a:cubicBezTo>
                <a:cubicBezTo>
                  <a:pt x="1776" y="25"/>
                  <a:pt x="1777" y="25"/>
                  <a:pt x="1778" y="25"/>
                </a:cubicBezTo>
                <a:cubicBezTo>
                  <a:pt x="1780" y="29"/>
                  <a:pt x="1787" y="28"/>
                  <a:pt x="1789" y="25"/>
                </a:cubicBezTo>
                <a:cubicBezTo>
                  <a:pt x="1790" y="24"/>
                  <a:pt x="1790" y="24"/>
                  <a:pt x="1790" y="24"/>
                </a:cubicBezTo>
                <a:cubicBezTo>
                  <a:pt x="1791" y="24"/>
                  <a:pt x="1802" y="24"/>
                  <a:pt x="1802" y="21"/>
                </a:cubicBezTo>
                <a:cubicBezTo>
                  <a:pt x="1802" y="20"/>
                  <a:pt x="1800" y="21"/>
                  <a:pt x="1800" y="21"/>
                </a:cubicBezTo>
                <a:cubicBezTo>
                  <a:pt x="1800" y="21"/>
                  <a:pt x="1796" y="19"/>
                  <a:pt x="1794" y="19"/>
                </a:cubicBezTo>
                <a:cubicBezTo>
                  <a:pt x="1791" y="19"/>
                  <a:pt x="1784" y="23"/>
                  <a:pt x="1783" y="22"/>
                </a:cubicBezTo>
                <a:cubicBezTo>
                  <a:pt x="1782" y="16"/>
                  <a:pt x="1777" y="22"/>
                  <a:pt x="1772" y="21"/>
                </a:cubicBezTo>
                <a:cubicBezTo>
                  <a:pt x="1768" y="20"/>
                  <a:pt x="1766" y="21"/>
                  <a:pt x="1763" y="23"/>
                </a:cubicBezTo>
                <a:cubicBezTo>
                  <a:pt x="1762" y="23"/>
                  <a:pt x="1763" y="23"/>
                  <a:pt x="1763" y="23"/>
                </a:cubicBezTo>
                <a:close/>
                <a:moveTo>
                  <a:pt x="2632" y="271"/>
                </a:moveTo>
                <a:cubicBezTo>
                  <a:pt x="2631" y="270"/>
                  <a:pt x="2629" y="267"/>
                  <a:pt x="2627" y="267"/>
                </a:cubicBezTo>
                <a:cubicBezTo>
                  <a:pt x="2626" y="267"/>
                  <a:pt x="2625" y="266"/>
                  <a:pt x="2624" y="267"/>
                </a:cubicBezTo>
                <a:cubicBezTo>
                  <a:pt x="2624" y="267"/>
                  <a:pt x="2624" y="270"/>
                  <a:pt x="2625" y="271"/>
                </a:cubicBezTo>
                <a:cubicBezTo>
                  <a:pt x="2625" y="271"/>
                  <a:pt x="2627" y="273"/>
                  <a:pt x="2628" y="273"/>
                </a:cubicBezTo>
                <a:cubicBezTo>
                  <a:pt x="2629" y="273"/>
                  <a:pt x="2634" y="273"/>
                  <a:pt x="2632" y="271"/>
                </a:cubicBezTo>
                <a:close/>
                <a:moveTo>
                  <a:pt x="1837" y="126"/>
                </a:moveTo>
                <a:cubicBezTo>
                  <a:pt x="1838" y="126"/>
                  <a:pt x="1842" y="124"/>
                  <a:pt x="1841" y="123"/>
                </a:cubicBezTo>
                <a:cubicBezTo>
                  <a:pt x="1841" y="123"/>
                  <a:pt x="1839" y="122"/>
                  <a:pt x="1837" y="122"/>
                </a:cubicBezTo>
                <a:cubicBezTo>
                  <a:pt x="1836" y="122"/>
                  <a:pt x="1829" y="119"/>
                  <a:pt x="1829" y="119"/>
                </a:cubicBezTo>
                <a:cubicBezTo>
                  <a:pt x="1825" y="120"/>
                  <a:pt x="1826" y="120"/>
                  <a:pt x="1825" y="122"/>
                </a:cubicBezTo>
                <a:cubicBezTo>
                  <a:pt x="1825" y="122"/>
                  <a:pt x="1826" y="127"/>
                  <a:pt x="1826" y="127"/>
                </a:cubicBezTo>
                <a:cubicBezTo>
                  <a:pt x="1832" y="127"/>
                  <a:pt x="1829" y="128"/>
                  <a:pt x="1837" y="128"/>
                </a:cubicBezTo>
                <a:cubicBezTo>
                  <a:pt x="1838" y="128"/>
                  <a:pt x="1836" y="126"/>
                  <a:pt x="1837" y="126"/>
                </a:cubicBezTo>
                <a:close/>
                <a:moveTo>
                  <a:pt x="2814" y="368"/>
                </a:moveTo>
                <a:cubicBezTo>
                  <a:pt x="2814" y="368"/>
                  <a:pt x="2812" y="370"/>
                  <a:pt x="2811" y="371"/>
                </a:cubicBezTo>
                <a:cubicBezTo>
                  <a:pt x="2811" y="371"/>
                  <a:pt x="2809" y="374"/>
                  <a:pt x="2810" y="374"/>
                </a:cubicBezTo>
                <a:cubicBezTo>
                  <a:pt x="2811" y="376"/>
                  <a:pt x="2811" y="376"/>
                  <a:pt x="2814" y="373"/>
                </a:cubicBezTo>
                <a:cubicBezTo>
                  <a:pt x="2814" y="373"/>
                  <a:pt x="2815" y="372"/>
                  <a:pt x="2814" y="372"/>
                </a:cubicBezTo>
                <a:cubicBezTo>
                  <a:pt x="2815" y="372"/>
                  <a:pt x="2816" y="370"/>
                  <a:pt x="2815" y="369"/>
                </a:cubicBezTo>
                <a:cubicBezTo>
                  <a:pt x="2814" y="368"/>
                  <a:pt x="2814" y="368"/>
                  <a:pt x="2814" y="368"/>
                </a:cubicBezTo>
                <a:close/>
                <a:moveTo>
                  <a:pt x="1809" y="27"/>
                </a:moveTo>
                <a:cubicBezTo>
                  <a:pt x="1807" y="27"/>
                  <a:pt x="1810" y="24"/>
                  <a:pt x="1811" y="24"/>
                </a:cubicBezTo>
                <a:cubicBezTo>
                  <a:pt x="1812" y="23"/>
                  <a:pt x="1819" y="25"/>
                  <a:pt x="1819" y="26"/>
                </a:cubicBezTo>
                <a:cubicBezTo>
                  <a:pt x="1820" y="29"/>
                  <a:pt x="1816" y="27"/>
                  <a:pt x="1813" y="27"/>
                </a:cubicBezTo>
                <a:cubicBezTo>
                  <a:pt x="1810" y="27"/>
                  <a:pt x="1810" y="28"/>
                  <a:pt x="1809" y="27"/>
                </a:cubicBezTo>
                <a:close/>
                <a:moveTo>
                  <a:pt x="1538" y="406"/>
                </a:moveTo>
                <a:cubicBezTo>
                  <a:pt x="1537" y="406"/>
                  <a:pt x="1536" y="405"/>
                  <a:pt x="1533" y="407"/>
                </a:cubicBezTo>
                <a:cubicBezTo>
                  <a:pt x="1529" y="410"/>
                  <a:pt x="1533" y="410"/>
                  <a:pt x="1533" y="412"/>
                </a:cubicBezTo>
                <a:cubicBezTo>
                  <a:pt x="1533" y="413"/>
                  <a:pt x="1531" y="415"/>
                  <a:pt x="1533" y="415"/>
                </a:cubicBezTo>
                <a:cubicBezTo>
                  <a:pt x="1535" y="418"/>
                  <a:pt x="1532" y="418"/>
                  <a:pt x="1534" y="420"/>
                </a:cubicBezTo>
                <a:cubicBezTo>
                  <a:pt x="1535" y="420"/>
                  <a:pt x="1535" y="420"/>
                  <a:pt x="1536" y="421"/>
                </a:cubicBezTo>
                <a:cubicBezTo>
                  <a:pt x="1538" y="422"/>
                  <a:pt x="1539" y="422"/>
                  <a:pt x="1539" y="419"/>
                </a:cubicBezTo>
                <a:cubicBezTo>
                  <a:pt x="1540" y="412"/>
                  <a:pt x="1542" y="413"/>
                  <a:pt x="1541" y="409"/>
                </a:cubicBezTo>
                <a:cubicBezTo>
                  <a:pt x="1541" y="407"/>
                  <a:pt x="1540" y="407"/>
                  <a:pt x="1541" y="406"/>
                </a:cubicBezTo>
                <a:cubicBezTo>
                  <a:pt x="1542" y="405"/>
                  <a:pt x="1540" y="402"/>
                  <a:pt x="1539" y="402"/>
                </a:cubicBezTo>
                <a:cubicBezTo>
                  <a:pt x="1539" y="402"/>
                  <a:pt x="1538" y="402"/>
                  <a:pt x="1538" y="403"/>
                </a:cubicBezTo>
                <a:cubicBezTo>
                  <a:pt x="1538" y="404"/>
                  <a:pt x="1540" y="406"/>
                  <a:pt x="1538" y="406"/>
                </a:cubicBezTo>
                <a:close/>
                <a:moveTo>
                  <a:pt x="1411" y="342"/>
                </a:moveTo>
                <a:cubicBezTo>
                  <a:pt x="1411" y="342"/>
                  <a:pt x="1412" y="341"/>
                  <a:pt x="1412" y="341"/>
                </a:cubicBezTo>
                <a:cubicBezTo>
                  <a:pt x="1412" y="341"/>
                  <a:pt x="1412" y="339"/>
                  <a:pt x="1411" y="339"/>
                </a:cubicBezTo>
                <a:cubicBezTo>
                  <a:pt x="1409" y="340"/>
                  <a:pt x="1408" y="340"/>
                  <a:pt x="1410" y="342"/>
                </a:cubicBezTo>
                <a:cubicBezTo>
                  <a:pt x="1411" y="342"/>
                  <a:pt x="1411" y="342"/>
                  <a:pt x="1411" y="342"/>
                </a:cubicBezTo>
                <a:close/>
                <a:moveTo>
                  <a:pt x="1434" y="362"/>
                </a:moveTo>
                <a:cubicBezTo>
                  <a:pt x="1435" y="362"/>
                  <a:pt x="1436" y="361"/>
                  <a:pt x="1436" y="361"/>
                </a:cubicBezTo>
                <a:cubicBezTo>
                  <a:pt x="1435" y="359"/>
                  <a:pt x="1436" y="359"/>
                  <a:pt x="1433" y="359"/>
                </a:cubicBezTo>
                <a:cubicBezTo>
                  <a:pt x="1432" y="360"/>
                  <a:pt x="1433" y="362"/>
                  <a:pt x="1434" y="362"/>
                </a:cubicBezTo>
                <a:close/>
                <a:moveTo>
                  <a:pt x="1428" y="355"/>
                </a:moveTo>
                <a:cubicBezTo>
                  <a:pt x="1428" y="355"/>
                  <a:pt x="1430" y="353"/>
                  <a:pt x="1429" y="353"/>
                </a:cubicBezTo>
                <a:cubicBezTo>
                  <a:pt x="1428" y="352"/>
                  <a:pt x="1425" y="352"/>
                  <a:pt x="1426" y="353"/>
                </a:cubicBezTo>
                <a:cubicBezTo>
                  <a:pt x="1428" y="355"/>
                  <a:pt x="1428" y="355"/>
                  <a:pt x="1428" y="355"/>
                </a:cubicBezTo>
                <a:close/>
                <a:moveTo>
                  <a:pt x="1436" y="333"/>
                </a:moveTo>
                <a:cubicBezTo>
                  <a:pt x="1439" y="334"/>
                  <a:pt x="1438" y="334"/>
                  <a:pt x="1440" y="332"/>
                </a:cubicBezTo>
                <a:cubicBezTo>
                  <a:pt x="1441" y="331"/>
                  <a:pt x="1438" y="330"/>
                  <a:pt x="1438" y="330"/>
                </a:cubicBezTo>
                <a:cubicBezTo>
                  <a:pt x="1438" y="330"/>
                  <a:pt x="1435" y="333"/>
                  <a:pt x="1436" y="333"/>
                </a:cubicBezTo>
                <a:close/>
              </a:path>
            </a:pathLst>
          </a:custGeom>
          <a:solidFill>
            <a:srgbClr val="013875"/>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2"/>
          <a:stretch>
            <a:fillRect/>
          </a:stretch>
        </p:blipFill>
        <p:spPr>
          <a:xfrm>
            <a:off x="1270" y="-51435"/>
            <a:ext cx="9142730" cy="5224145"/>
          </a:xfrm>
          <a:prstGeom prst="rect">
            <a:avLst/>
          </a:prstGeom>
        </p:spPr>
      </p:pic>
      <p:sp>
        <p:nvSpPr>
          <p:cNvPr id="17" name="矩形 16"/>
          <p:cNvSpPr/>
          <p:nvPr/>
        </p:nvSpPr>
        <p:spPr>
          <a:xfrm>
            <a:off x="953" y="1102995"/>
            <a:ext cx="9143048" cy="29146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r>
              <a:rPr lang="zh-CN" altLang="en-US" sz="1350"/>
              <a:t>。</a:t>
            </a:r>
            <a:r>
              <a:rPr lang="en-US" altLang="zh-CN" sz="1350"/>
              <a:t>.</a:t>
            </a:r>
          </a:p>
        </p:txBody>
      </p:sp>
      <p:sp>
        <p:nvSpPr>
          <p:cNvPr id="19" name="文本框 8"/>
          <p:cNvSpPr txBox="1">
            <a:spLocks noChangeArrowheads="1"/>
          </p:cNvSpPr>
          <p:nvPr/>
        </p:nvSpPr>
        <p:spPr bwMode="auto">
          <a:xfrm>
            <a:off x="1619672" y="1624022"/>
            <a:ext cx="57048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rgbClr val="01458E"/>
                </a:solidFill>
                <a:latin typeface="微软雅黑" panose="020B0503020204020204" pitchFamily="34" charset="-122"/>
                <a:ea typeface="微软雅黑" panose="020B0503020204020204" pitchFamily="34" charset="-122"/>
              </a:rPr>
              <a:t>葡萄科技统一收银平台需求</a:t>
            </a:r>
          </a:p>
        </p:txBody>
      </p:sp>
      <p:sp>
        <p:nvSpPr>
          <p:cNvPr id="21" name="文本框 10"/>
          <p:cNvSpPr txBox="1">
            <a:spLocks noChangeArrowheads="1"/>
          </p:cNvSpPr>
          <p:nvPr/>
        </p:nvSpPr>
        <p:spPr bwMode="auto">
          <a:xfrm>
            <a:off x="3203848" y="2639000"/>
            <a:ext cx="22788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350" dirty="0" smtClean="0">
                <a:latin typeface="微软雅黑" panose="020B0503020204020204" pitchFamily="34" charset="-122"/>
                <a:ea typeface="微软雅黑" panose="020B0503020204020204" pitchFamily="34" charset="-122"/>
              </a:rPr>
              <a:t>上海贺邦信息技术有限公司</a:t>
            </a:r>
            <a:endParaRPr lang="zh-CN" altLang="en-US" sz="1350" dirty="0">
              <a:latin typeface="微软雅黑" panose="020B0503020204020204" pitchFamily="34" charset="-122"/>
              <a:ea typeface="微软雅黑" panose="020B0503020204020204" pitchFamily="34" charset="-122"/>
            </a:endParaRPr>
          </a:p>
        </p:txBody>
      </p:sp>
      <p:sp>
        <p:nvSpPr>
          <p:cNvPr id="22" name="圆角矩形 11"/>
          <p:cNvSpPr>
            <a:spLocks noChangeArrowheads="1"/>
          </p:cNvSpPr>
          <p:nvPr/>
        </p:nvSpPr>
        <p:spPr bwMode="auto">
          <a:xfrm>
            <a:off x="3203848" y="2608679"/>
            <a:ext cx="2278856" cy="372428"/>
          </a:xfrm>
          <a:prstGeom prst="roundRect">
            <a:avLst>
              <a:gd name="adj" fmla="val 16667"/>
            </a:avLst>
          </a:prstGeom>
          <a:noFill/>
          <a:ln w="12700">
            <a:solidFill>
              <a:srgbClr val="7F7F7F"/>
            </a:solidFill>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sz="135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0430" y="1619250"/>
            <a:ext cx="1663700" cy="2608580"/>
            <a:chOff x="778084" y="1038958"/>
            <a:chExt cx="1850186" cy="2900945"/>
          </a:xfrm>
        </p:grpSpPr>
        <p:sp>
          <p:nvSpPr>
            <p:cNvPr id="3" name="圆角矩形 2"/>
            <p:cNvSpPr/>
            <p:nvPr/>
          </p:nvSpPr>
          <p:spPr>
            <a:xfrm>
              <a:off x="887052"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 name="椭圆 4"/>
            <p:cNvSpPr/>
            <p:nvPr/>
          </p:nvSpPr>
          <p:spPr>
            <a:xfrm>
              <a:off x="1403141"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6" name="文本框 11"/>
            <p:cNvSpPr txBox="1"/>
            <p:nvPr/>
          </p:nvSpPr>
          <p:spPr>
            <a:xfrm>
              <a:off x="1304926" y="1222951"/>
              <a:ext cx="839367"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8" name="文本框 65"/>
            <p:cNvSpPr txBox="1"/>
            <p:nvPr/>
          </p:nvSpPr>
          <p:spPr>
            <a:xfrm>
              <a:off x="886835" y="2788140"/>
              <a:ext cx="1631977" cy="508273"/>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员工账户管理，权限分配</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813050" y="1619250"/>
            <a:ext cx="1663700" cy="2608580"/>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2" name="椭圆 11"/>
            <p:cNvSpPr/>
            <p:nvPr/>
          </p:nvSpPr>
          <p:spPr>
            <a:xfrm>
              <a:off x="3315689"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3" name="文本框 48"/>
            <p:cNvSpPr txBox="1"/>
            <p:nvPr/>
          </p:nvSpPr>
          <p:spPr>
            <a:xfrm>
              <a:off x="3185326" y="1222951"/>
              <a:ext cx="894944"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5" name="文本框 67"/>
            <p:cNvSpPr txBox="1"/>
            <p:nvPr/>
          </p:nvSpPr>
          <p:spPr>
            <a:xfrm>
              <a:off x="2800091" y="2788140"/>
              <a:ext cx="1631271" cy="274388"/>
            </a:xfrm>
            <a:prstGeom prst="rect">
              <a:avLst/>
            </a:prstGeom>
            <a:noFill/>
          </p:spPr>
          <p:txBody>
            <a:bodyPr wrap="square" lIns="68580" tIns="34290" rIns="68580" bIns="34290" rtlCol="0">
              <a:spAutoFit/>
            </a:bodyPr>
            <a:lstStyle/>
            <a:p>
              <a:pPr algn="ctr">
                <a:lnSpc>
                  <a:spcPct val="120000"/>
                </a:lnSpc>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2910840" y="1619250"/>
            <a:ext cx="3478530" cy="2608580"/>
            <a:chOff x="2584926" y="1038958"/>
            <a:chExt cx="3868442" cy="2900945"/>
          </a:xfrm>
        </p:grpSpPr>
        <p:sp>
          <p:nvSpPr>
            <p:cNvPr id="17" name="圆角矩形 16"/>
            <p:cNvSpPr/>
            <p:nvPr/>
          </p:nvSpPr>
          <p:spPr>
            <a:xfrm>
              <a:off x="4712149"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5228238"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5044295" y="1222951"/>
              <a:ext cx="978584"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2" name="文本框 69"/>
            <p:cNvSpPr txBox="1"/>
            <p:nvPr/>
          </p:nvSpPr>
          <p:spPr>
            <a:xfrm>
              <a:off x="4711934" y="2788140"/>
              <a:ext cx="1631977"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商品管理，商品录入删除，商品详情，价格，商品分类等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69"/>
            <p:cNvSpPr txBox="1"/>
            <p:nvPr/>
          </p:nvSpPr>
          <p:spPr>
            <a:xfrm>
              <a:off x="2584926" y="2725603"/>
              <a:ext cx="1631977"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门店管理，增删门店，门店基本信息，门店对应人员关系</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38290" y="1619250"/>
            <a:ext cx="1663700" cy="2608580"/>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6" name="椭圆 25"/>
            <p:cNvSpPr/>
            <p:nvPr/>
          </p:nvSpPr>
          <p:spPr>
            <a:xfrm>
              <a:off x="7140787"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7" name="文本框 60"/>
            <p:cNvSpPr txBox="1"/>
            <p:nvPr/>
          </p:nvSpPr>
          <p:spPr>
            <a:xfrm>
              <a:off x="6988992" y="1222951"/>
              <a:ext cx="876275"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9" name="文本框 71"/>
            <p:cNvSpPr txBox="1"/>
            <p:nvPr/>
          </p:nvSpPr>
          <p:spPr>
            <a:xfrm>
              <a:off x="6624482" y="2788140"/>
              <a:ext cx="1632683" cy="939536"/>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待定模块。会员基本信息，积分，等级，会员权力。一次性促销条码，赠品条码等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0" name="灯片编号占位符 29"/>
          <p:cNvSpPr>
            <a:spLocks noGrp="1"/>
          </p:cNvSpPr>
          <p:nvPr>
            <p:ph type="sldNum" sz="quarter" idx="4"/>
          </p:nvPr>
        </p:nvSpPr>
        <p:spPr/>
        <p:txBody>
          <a:bodyPr/>
          <a:lstStyle/>
          <a:p>
            <a:fld id="{E050F338-EFDA-4F8E-882C-DA95E7E9D7D9}" type="slidenum">
              <a:rPr lang="zh-CN" altLang="en-US" smtClean="0"/>
              <a:t>10</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后台</a:t>
            </a:r>
            <a:r>
              <a:rPr lang="zh-CN" altLang="en-US" sz="2000" b="1" dirty="0" smtClean="0">
                <a:solidFill>
                  <a:srgbClr val="01458E"/>
                </a:solidFill>
                <a:latin typeface="微软雅黑" panose="020B0503020204020204" pitchFamily="34" charset="-122"/>
                <a:ea typeface="微软雅黑" panose="020B0503020204020204" pitchFamily="34" charset="-122"/>
              </a:rPr>
              <a:t>功能</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37" name="TextBox 37"/>
          <p:cNvSpPr txBox="1"/>
          <p:nvPr/>
        </p:nvSpPr>
        <p:spPr>
          <a:xfrm>
            <a:off x="3887922" y="986068"/>
            <a:ext cx="1620957"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主功能模块介绍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sp>
        <p:nvSpPr>
          <p:cNvPr id="39" name="TextBox 37"/>
          <p:cNvSpPr txBox="1"/>
          <p:nvPr/>
        </p:nvSpPr>
        <p:spPr>
          <a:xfrm>
            <a:off x="1126668" y="2735800"/>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用户模块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0" name="TextBox 37"/>
          <p:cNvSpPr txBox="1"/>
          <p:nvPr/>
        </p:nvSpPr>
        <p:spPr>
          <a:xfrm>
            <a:off x="3070196" y="2715741"/>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门店</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4963631" y="2706397"/>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商品模块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2" name="TextBox 37"/>
          <p:cNvSpPr txBox="1"/>
          <p:nvPr/>
        </p:nvSpPr>
        <p:spPr>
          <a:xfrm>
            <a:off x="6864846" y="2688386"/>
            <a:ext cx="1210588" cy="400110"/>
          </a:xfrm>
          <a:prstGeom prst="rect">
            <a:avLst/>
          </a:prstGeom>
          <a:noFill/>
        </p:spPr>
        <p:txBody>
          <a:bodyPr wrap="none" rtlCol="0">
            <a:spAutoFit/>
          </a:bodyPr>
          <a:lstStyle/>
          <a:p>
            <a:r>
              <a:rPr lang="zh-CN" altLang="en-US" sz="2000" b="1" dirty="0">
                <a:solidFill>
                  <a:srgbClr val="01458E"/>
                </a:solidFill>
                <a:latin typeface="微软雅黑" panose="020B0503020204020204" pitchFamily="34" charset="-122"/>
                <a:ea typeface="微软雅黑" panose="020B0503020204020204" pitchFamily="34" charset="-122"/>
              </a:rPr>
              <a:t>会员模块</a:t>
            </a:r>
          </a:p>
        </p:txBody>
      </p:sp>
    </p:spTree>
    <p:extLst>
      <p:ext uri="{BB962C8B-B14F-4D97-AF65-F5344CB8AC3E}">
        <p14:creationId xmlns:p14="http://schemas.microsoft.com/office/powerpoint/2010/main" val="38542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0430" y="1619250"/>
            <a:ext cx="1663700" cy="2608580"/>
            <a:chOff x="778084" y="1038958"/>
            <a:chExt cx="1850186" cy="2900945"/>
          </a:xfrm>
        </p:grpSpPr>
        <p:sp>
          <p:nvSpPr>
            <p:cNvPr id="3" name="圆角矩形 2"/>
            <p:cNvSpPr/>
            <p:nvPr/>
          </p:nvSpPr>
          <p:spPr>
            <a:xfrm>
              <a:off x="887052"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 name="椭圆 4"/>
            <p:cNvSpPr/>
            <p:nvPr/>
          </p:nvSpPr>
          <p:spPr>
            <a:xfrm>
              <a:off x="1403141"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6" name="文本框 11"/>
            <p:cNvSpPr txBox="1"/>
            <p:nvPr/>
          </p:nvSpPr>
          <p:spPr>
            <a:xfrm>
              <a:off x="1304926" y="1222951"/>
              <a:ext cx="839367" cy="691340"/>
            </a:xfrm>
            <a:prstGeom prst="rect">
              <a:avLst/>
            </a:prstGeom>
            <a:noFill/>
          </p:spPr>
          <p:txBody>
            <a:bodyPr wrap="square" lIns="68580" tIns="34290" rIns="68580" bIns="34290" rtlCol="0">
              <a:spAutoFit/>
            </a:bodyPr>
            <a:lstStyle/>
            <a:p>
              <a:pPr algn="ctr"/>
              <a:r>
                <a:rPr lang="en-US" altLang="zh-HK" sz="3600" dirty="0" smtClean="0">
                  <a:solidFill>
                    <a:schemeClr val="bg1"/>
                  </a:solidFill>
                  <a:latin typeface="Impact" panose="020B0806030902050204" pitchFamily="34" charset="0"/>
                  <a:ea typeface="张海山锐谐体2.0-授权联系：Samtype@QQ.com" panose="02000000000000000000" pitchFamily="2" charset="-122"/>
                </a:rPr>
                <a:t>0</a:t>
              </a:r>
              <a:r>
                <a:rPr lang="en-US" altLang="zh-CN" sz="3600" dirty="0" smtClean="0">
                  <a:solidFill>
                    <a:schemeClr val="bg1"/>
                  </a:solidFill>
                  <a:latin typeface="Impact" panose="020B0806030902050204" pitchFamily="34" charset="0"/>
                  <a:ea typeface="张海山锐谐体2.0-授权联系：Samtype@QQ.com" panose="02000000000000000000" pitchFamily="2" charset="-122"/>
                </a:rPr>
                <a:t>5</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8" name="文本框 65"/>
            <p:cNvSpPr txBox="1"/>
            <p:nvPr/>
          </p:nvSpPr>
          <p:spPr>
            <a:xfrm>
              <a:off x="886835" y="2788140"/>
              <a:ext cx="1631977"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各门店库存，物流信息，收货确认信息，盘点信息，历史记录</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813050" y="1619250"/>
            <a:ext cx="1663700" cy="2608580"/>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2" name="椭圆 11"/>
            <p:cNvSpPr/>
            <p:nvPr/>
          </p:nvSpPr>
          <p:spPr>
            <a:xfrm>
              <a:off x="3315689"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3" name="文本框 48"/>
            <p:cNvSpPr txBox="1"/>
            <p:nvPr/>
          </p:nvSpPr>
          <p:spPr>
            <a:xfrm>
              <a:off x="3185326" y="1222951"/>
              <a:ext cx="894944" cy="691340"/>
            </a:xfrm>
            <a:prstGeom prst="rect">
              <a:avLst/>
            </a:prstGeom>
            <a:noFill/>
          </p:spPr>
          <p:txBody>
            <a:bodyPr wrap="square" lIns="68580" tIns="34290" rIns="68580" bIns="34290" rtlCol="0">
              <a:spAutoFit/>
            </a:bodyPr>
            <a:lstStyle/>
            <a:p>
              <a:pPr algn="ctr"/>
              <a:r>
                <a:rPr lang="en-US" altLang="zh-HK" sz="3600" dirty="0" smtClean="0">
                  <a:solidFill>
                    <a:schemeClr val="bg1"/>
                  </a:solidFill>
                  <a:latin typeface="Impact" panose="020B0806030902050204" pitchFamily="34" charset="0"/>
                  <a:ea typeface="张海山锐谐体2.0-授权联系：Samtype@QQ.com" panose="02000000000000000000" pitchFamily="2" charset="-122"/>
                </a:rPr>
                <a:t>0</a:t>
              </a:r>
              <a:r>
                <a:rPr lang="en-US" altLang="zh-CN" sz="3600" dirty="0" smtClean="0">
                  <a:solidFill>
                    <a:schemeClr val="bg1"/>
                  </a:solidFill>
                  <a:latin typeface="Impact" panose="020B0806030902050204" pitchFamily="34" charset="0"/>
                  <a:ea typeface="张海山锐谐体2.0-授权联系：Samtype@QQ.com" panose="02000000000000000000" pitchFamily="2" charset="-122"/>
                </a:rPr>
                <a:t>6</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5" name="文本框 67"/>
            <p:cNvSpPr txBox="1"/>
            <p:nvPr/>
          </p:nvSpPr>
          <p:spPr>
            <a:xfrm>
              <a:off x="2800091" y="2788140"/>
              <a:ext cx="1631271" cy="274388"/>
            </a:xfrm>
            <a:prstGeom prst="rect">
              <a:avLst/>
            </a:prstGeom>
            <a:noFill/>
          </p:spPr>
          <p:txBody>
            <a:bodyPr wrap="square" lIns="68580" tIns="34290" rIns="68580" bIns="34290" rtlCol="0">
              <a:spAutoFit/>
            </a:bodyPr>
            <a:lstStyle/>
            <a:p>
              <a:pPr algn="ctr">
                <a:lnSpc>
                  <a:spcPct val="120000"/>
                </a:lnSpc>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2910840" y="1619250"/>
            <a:ext cx="3478530" cy="2608580"/>
            <a:chOff x="2584926" y="1038958"/>
            <a:chExt cx="3868442" cy="2900945"/>
          </a:xfrm>
        </p:grpSpPr>
        <p:sp>
          <p:nvSpPr>
            <p:cNvPr id="17" name="圆角矩形 16"/>
            <p:cNvSpPr/>
            <p:nvPr/>
          </p:nvSpPr>
          <p:spPr>
            <a:xfrm>
              <a:off x="4712149"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5228238"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5044295" y="1222951"/>
              <a:ext cx="978584" cy="691340"/>
            </a:xfrm>
            <a:prstGeom prst="rect">
              <a:avLst/>
            </a:prstGeom>
            <a:noFill/>
          </p:spPr>
          <p:txBody>
            <a:bodyPr wrap="square" lIns="68580" tIns="34290" rIns="68580" bIns="34290" rtlCol="0">
              <a:spAutoFit/>
            </a:bodyPr>
            <a:lstStyle/>
            <a:p>
              <a:pPr algn="ctr"/>
              <a:r>
                <a:rPr lang="en-US" altLang="zh-HK" sz="3600" dirty="0" smtClean="0">
                  <a:solidFill>
                    <a:schemeClr val="bg1"/>
                  </a:solidFill>
                  <a:latin typeface="Impact" panose="020B0806030902050204" pitchFamily="34" charset="0"/>
                  <a:ea typeface="张海山锐谐体2.0-授权联系：Samtype@QQ.com" panose="02000000000000000000" pitchFamily="2" charset="-122"/>
                </a:rPr>
                <a:t>0</a:t>
              </a:r>
              <a:r>
                <a:rPr lang="en-US" altLang="zh-CN" sz="3600" dirty="0" smtClean="0">
                  <a:solidFill>
                    <a:schemeClr val="bg1"/>
                  </a:solidFill>
                  <a:latin typeface="Impact" panose="020B0806030902050204" pitchFamily="34" charset="0"/>
                  <a:ea typeface="张海山锐谐体2.0-授权联系：Samtype@QQ.com" panose="02000000000000000000" pitchFamily="2" charset="-122"/>
                </a:rPr>
                <a:t>7</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2" name="文本框 69"/>
            <p:cNvSpPr txBox="1"/>
            <p:nvPr/>
          </p:nvSpPr>
          <p:spPr>
            <a:xfrm>
              <a:off x="4711934" y="2788140"/>
              <a:ext cx="1631977" cy="508273"/>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记录所有系统操作，并产生日志。</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69"/>
            <p:cNvSpPr txBox="1"/>
            <p:nvPr/>
          </p:nvSpPr>
          <p:spPr>
            <a:xfrm>
              <a:off x="2584926" y="2725603"/>
              <a:ext cx="1631977"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各类销售数据，销售报表，统计数据，数据图表分析，对比</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38290" y="1619250"/>
            <a:ext cx="1663700" cy="2608580"/>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6" name="椭圆 25"/>
            <p:cNvSpPr/>
            <p:nvPr/>
          </p:nvSpPr>
          <p:spPr>
            <a:xfrm>
              <a:off x="7140787"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7" name="文本框 60"/>
            <p:cNvSpPr txBox="1"/>
            <p:nvPr/>
          </p:nvSpPr>
          <p:spPr>
            <a:xfrm>
              <a:off x="6988992" y="1222951"/>
              <a:ext cx="876275" cy="691340"/>
            </a:xfrm>
            <a:prstGeom prst="rect">
              <a:avLst/>
            </a:prstGeom>
            <a:noFill/>
          </p:spPr>
          <p:txBody>
            <a:bodyPr wrap="square" lIns="68580" tIns="34290" rIns="68580" bIns="34290" rtlCol="0">
              <a:spAutoFit/>
            </a:bodyPr>
            <a:lstStyle/>
            <a:p>
              <a:pPr algn="ctr"/>
              <a:r>
                <a:rPr lang="en-US" altLang="zh-HK" sz="3600" dirty="0" smtClean="0">
                  <a:solidFill>
                    <a:schemeClr val="bg1"/>
                  </a:solidFill>
                  <a:latin typeface="Impact" panose="020B0806030902050204" pitchFamily="34" charset="0"/>
                  <a:ea typeface="张海山锐谐体2.0-授权联系：Samtype@QQ.com" panose="02000000000000000000" pitchFamily="2" charset="-122"/>
                </a:rPr>
                <a:t>0</a:t>
              </a:r>
              <a:r>
                <a:rPr lang="en-US" altLang="zh-CN" sz="3600" dirty="0" smtClean="0">
                  <a:solidFill>
                    <a:schemeClr val="bg1"/>
                  </a:solidFill>
                  <a:latin typeface="Impact" panose="020B0806030902050204" pitchFamily="34" charset="0"/>
                  <a:ea typeface="张海山锐谐体2.0-授权联系：Samtype@QQ.com" panose="02000000000000000000" pitchFamily="2" charset="-122"/>
                </a:rPr>
                <a:t>8</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9" name="文本框 71"/>
            <p:cNvSpPr txBox="1"/>
            <p:nvPr/>
          </p:nvSpPr>
          <p:spPr>
            <a:xfrm>
              <a:off x="6624482" y="2788140"/>
              <a:ext cx="1632683" cy="508273"/>
            </a:xfrm>
            <a:prstGeom prst="rect">
              <a:avLst/>
            </a:prstGeom>
            <a:noFill/>
          </p:spPr>
          <p:txBody>
            <a:bodyPr wrap="square" lIns="68580" tIns="34290" rIns="68580" bIns="34290" rtlCol="0">
              <a:spAutoFit/>
            </a:bodyPr>
            <a:lstStyle/>
            <a:p>
              <a:pPr algn="ctr">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基础</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系统配置，系统信息，网络配置等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0" name="灯片编号占位符 29"/>
          <p:cNvSpPr>
            <a:spLocks noGrp="1"/>
          </p:cNvSpPr>
          <p:nvPr>
            <p:ph type="sldNum" sz="quarter" idx="4"/>
          </p:nvPr>
        </p:nvSpPr>
        <p:spPr/>
        <p:txBody>
          <a:bodyPr/>
          <a:lstStyle/>
          <a:p>
            <a:fld id="{E050F338-EFDA-4F8E-882C-DA95E7E9D7D9}" type="slidenum">
              <a:rPr lang="zh-CN" altLang="en-US" smtClean="0"/>
              <a:t>11</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后台功能</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37" name="TextBox 37"/>
          <p:cNvSpPr txBox="1"/>
          <p:nvPr/>
        </p:nvSpPr>
        <p:spPr>
          <a:xfrm>
            <a:off x="3887922" y="986068"/>
            <a:ext cx="1620957"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主功能模块介绍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sp>
        <p:nvSpPr>
          <p:cNvPr id="39" name="TextBox 37"/>
          <p:cNvSpPr txBox="1"/>
          <p:nvPr/>
        </p:nvSpPr>
        <p:spPr>
          <a:xfrm>
            <a:off x="1126668" y="2735800"/>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仓储模块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0" name="TextBox 37"/>
          <p:cNvSpPr txBox="1"/>
          <p:nvPr/>
        </p:nvSpPr>
        <p:spPr>
          <a:xfrm>
            <a:off x="3070196" y="2715741"/>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销售模块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4963631" y="2706397"/>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日志</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2" name="TextBox 37"/>
          <p:cNvSpPr txBox="1"/>
          <p:nvPr/>
        </p:nvSpPr>
        <p:spPr>
          <a:xfrm>
            <a:off x="6864846" y="2688386"/>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系统</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4498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38"/>
          <p:cNvSpPr>
            <a:spLocks noGrp="1"/>
          </p:cNvSpPr>
          <p:nvPr>
            <p:ph type="sldNum" sz="quarter" idx="4"/>
          </p:nvPr>
        </p:nvSpPr>
        <p:spPr/>
        <p:txBody>
          <a:bodyPr/>
          <a:lstStyle/>
          <a:p>
            <a:fld id="{E050F338-EFDA-4F8E-882C-DA95E7E9D7D9}" type="slidenum">
              <a:rPr lang="zh-CN" altLang="en-US" smtClean="0"/>
              <a:t>12</a:t>
            </a:fld>
            <a:endParaRPr lang="zh-CN" altLang="en-US" dirty="0"/>
          </a:p>
        </p:txBody>
      </p:sp>
      <p:grpSp>
        <p:nvGrpSpPr>
          <p:cNvPr id="34" name="组合 33"/>
          <p:cNvGrpSpPr/>
          <p:nvPr/>
        </p:nvGrpSpPr>
        <p:grpSpPr>
          <a:xfrm>
            <a:off x="323528" y="183903"/>
            <a:ext cx="447463" cy="443884"/>
            <a:chOff x="121853" y="604312"/>
            <a:chExt cx="2745946" cy="2723981"/>
          </a:xfrm>
          <a:solidFill>
            <a:srgbClr val="01458E"/>
          </a:solidFill>
        </p:grpSpPr>
        <p:sp>
          <p:nvSpPr>
            <p:cNvPr id="36" name="圆角矩形 35"/>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7"/>
          <p:cNvSpPr txBox="1"/>
          <p:nvPr/>
        </p:nvSpPr>
        <p:spPr>
          <a:xfrm>
            <a:off x="3871238" y="94336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a:t>
            </a:r>
            <a:r>
              <a:rPr lang="zh-CN" altLang="zh-CN" sz="1600" b="1" u="sng" dirty="0" smtClean="0">
                <a:solidFill>
                  <a:srgbClr val="01458E"/>
                </a:solidFill>
                <a:latin typeface="微软雅黑" panose="020B0503020204020204" pitchFamily="34" charset="-122"/>
                <a:ea typeface="微软雅黑" panose="020B0503020204020204" pitchFamily="34" charset="-122"/>
              </a:rPr>
              <a:t>功能</a:t>
            </a:r>
            <a:r>
              <a:rPr lang="zh-CN" altLang="en-US" sz="1600" b="1" u="sng" dirty="0" smtClean="0">
                <a:solidFill>
                  <a:srgbClr val="01458E"/>
                </a:solidFill>
                <a:latin typeface="微软雅黑" panose="020B0503020204020204" pitchFamily="34" charset="-122"/>
                <a:ea typeface="微软雅黑" panose="020B0503020204020204" pitchFamily="34" charset="-122"/>
              </a:rPr>
              <a:t>介绍</a:t>
            </a:r>
            <a:endParaRPr lang="zh-CN" altLang="zh-CN" sz="1600" b="1" u="sng"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用户模块</a:t>
            </a:r>
            <a:endParaRPr lang="zh-CN" altLang="en-US" sz="1600" b="1" dirty="0">
              <a:solidFill>
                <a:srgbClr val="01458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20140" y="1540510"/>
            <a:ext cx="6765290" cy="639445"/>
            <a:chOff x="1218940" y="1015336"/>
            <a:chExt cx="6765572" cy="804410"/>
          </a:xfrm>
        </p:grpSpPr>
        <p:sp>
          <p:nvSpPr>
            <p:cNvPr id="14" name="五边形 13"/>
            <p:cNvSpPr/>
            <p:nvPr/>
          </p:nvSpPr>
          <p:spPr>
            <a:xfrm>
              <a:off x="1218940" y="1015336"/>
              <a:ext cx="2061635" cy="804410"/>
            </a:xfrm>
            <a:prstGeom prst="homePlate">
              <a:avLst>
                <a:gd name="adj" fmla="val 30537"/>
              </a:avLst>
            </a:prstGeom>
            <a:solidFill>
              <a:srgbClr val="01458E"/>
            </a:solidFill>
            <a:ln w="19050">
              <a:solidFill>
                <a:srgbClr val="AEB3B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任意多边形 14"/>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文本框 15"/>
            <p:cNvSpPr txBox="1"/>
            <p:nvPr/>
          </p:nvSpPr>
          <p:spPr>
            <a:xfrm>
              <a:off x="3466205" y="1024131"/>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启动软件后需账户登陆才可使用，不同的账户有不同的权限。系统管理员拥有最高权限，用户账户权限由管理员按需分配。</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1408589" y="1172213"/>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sym typeface="+mn-ea"/>
                </a:rPr>
                <a:t>权限分配</a:t>
              </a:r>
              <a:endParaRPr lang="zh-CN" altLang="en-US" sz="1200" b="1" dirty="0">
                <a:solidFill>
                  <a:schemeClr val="bg1"/>
                </a:solidFill>
                <a:effectLst/>
                <a:latin typeface="微软雅黑" panose="020B0503020204020204" pitchFamily="34" charset="-122"/>
                <a:ea typeface="微软雅黑" panose="020B0503020204020204" pitchFamily="34" charset="-122"/>
                <a:sym typeface="+mn-ea"/>
              </a:endParaRPr>
            </a:p>
          </p:txBody>
        </p:sp>
      </p:grpSp>
      <p:grpSp>
        <p:nvGrpSpPr>
          <p:cNvPr id="18" name="组合 17"/>
          <p:cNvGrpSpPr/>
          <p:nvPr/>
        </p:nvGrpSpPr>
        <p:grpSpPr>
          <a:xfrm>
            <a:off x="1120140" y="2277110"/>
            <a:ext cx="6765290" cy="639445"/>
            <a:chOff x="1218940" y="1942273"/>
            <a:chExt cx="6765572" cy="804410"/>
          </a:xfrm>
        </p:grpSpPr>
        <p:sp>
          <p:nvSpPr>
            <p:cNvPr id="19" name="五边形 18"/>
            <p:cNvSpPr/>
            <p:nvPr/>
          </p:nvSpPr>
          <p:spPr>
            <a:xfrm>
              <a:off x="1218940" y="1942273"/>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0" name="任意多边形 19"/>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2" name="文本框 17"/>
            <p:cNvSpPr txBox="1"/>
            <p:nvPr/>
          </p:nvSpPr>
          <p:spPr>
            <a:xfrm>
              <a:off x="3466205" y="1965671"/>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系统管理员拥有系统最高权限，可对系统内所有账户进行增加删除修改等操作，并对所有模块拥有绝对读写权。</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1408803" y="2149391"/>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系统管理员账户</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120140" y="3041015"/>
            <a:ext cx="6765290" cy="639445"/>
            <a:chOff x="1218940" y="2850031"/>
            <a:chExt cx="6765572" cy="804410"/>
          </a:xfrm>
        </p:grpSpPr>
        <p:sp>
          <p:nvSpPr>
            <p:cNvPr id="25" name="五边形 24"/>
            <p:cNvSpPr/>
            <p:nvPr/>
          </p:nvSpPr>
          <p:spPr>
            <a:xfrm>
              <a:off x="1218940" y="2850031"/>
              <a:ext cx="2061635" cy="804410"/>
            </a:xfrm>
            <a:prstGeom prst="homePlate">
              <a:avLst>
                <a:gd name="adj" fmla="val 30537"/>
              </a:avLst>
            </a:prstGeom>
            <a:solidFill>
              <a:srgbClr val="01458E"/>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6" name="任意多边形 25"/>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7" name="文本框 18"/>
            <p:cNvSpPr txBox="1"/>
            <p:nvPr/>
          </p:nvSpPr>
          <p:spPr>
            <a:xfrm>
              <a:off x="3466205" y="2875650"/>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经管理授权可登陆后台系统对指定模块进行操作，如后台运维人员，公司高层，店铺主管等管理类人员。</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1"/>
            <p:cNvSpPr txBox="1"/>
            <p:nvPr/>
          </p:nvSpPr>
          <p:spPr>
            <a:xfrm>
              <a:off x="1408803" y="3039421"/>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后台用户账户</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120140" y="3824605"/>
            <a:ext cx="6765290" cy="639445"/>
            <a:chOff x="1218940" y="3776968"/>
            <a:chExt cx="6765572" cy="804410"/>
          </a:xfrm>
        </p:grpSpPr>
        <p:sp>
          <p:nvSpPr>
            <p:cNvPr id="30" name="五边形 29"/>
            <p:cNvSpPr/>
            <p:nvPr/>
          </p:nvSpPr>
          <p:spPr>
            <a:xfrm>
              <a:off x="1218940" y="3776968"/>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1" name="任意多边形 30"/>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2" name="文本框 19"/>
            <p:cNvSpPr txBox="1"/>
            <p:nvPr/>
          </p:nvSpPr>
          <p:spPr>
            <a:xfrm>
              <a:off x="3466299" y="3800134"/>
              <a:ext cx="4338501" cy="421055"/>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此类账户无法登陆后台系统，所有权限仅限前台终端机上操作。</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22"/>
            <p:cNvSpPr txBox="1"/>
            <p:nvPr/>
          </p:nvSpPr>
          <p:spPr>
            <a:xfrm>
              <a:off x="1408803" y="3983555"/>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普通用户账户</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55588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750" fill="hold"/>
                                        <p:tgtEl>
                                          <p:spTgt spid="29"/>
                                        </p:tgtEl>
                                        <p:attrNameLst>
                                          <p:attrName>ppt_x</p:attrName>
                                        </p:attrNameLst>
                                      </p:cBhvr>
                                      <p:tavLst>
                                        <p:tav tm="0">
                                          <p:val>
                                            <p:strVal val="#ppt_x"/>
                                          </p:val>
                                        </p:tav>
                                        <p:tav tm="100000">
                                          <p:val>
                                            <p:strVal val="#ppt_x"/>
                                          </p:val>
                                        </p:tav>
                                      </p:tavLst>
                                    </p:anim>
                                    <p:anim calcmode="lin" valueType="num">
                                      <p:cBhvr additive="base">
                                        <p:cTn id="23"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38"/>
          <p:cNvSpPr>
            <a:spLocks noGrp="1"/>
          </p:cNvSpPr>
          <p:nvPr>
            <p:ph type="sldNum" sz="quarter" idx="4"/>
          </p:nvPr>
        </p:nvSpPr>
        <p:spPr/>
        <p:txBody>
          <a:bodyPr/>
          <a:lstStyle/>
          <a:p>
            <a:fld id="{E050F338-EFDA-4F8E-882C-DA95E7E9D7D9}" type="slidenum">
              <a:rPr lang="zh-CN" altLang="en-US" smtClean="0"/>
              <a:t>13</a:t>
            </a:fld>
            <a:endParaRPr lang="zh-CN" altLang="en-US" dirty="0"/>
          </a:p>
        </p:txBody>
      </p:sp>
      <p:grpSp>
        <p:nvGrpSpPr>
          <p:cNvPr id="34" name="组合 33"/>
          <p:cNvGrpSpPr/>
          <p:nvPr/>
        </p:nvGrpSpPr>
        <p:grpSpPr>
          <a:xfrm>
            <a:off x="323528" y="183903"/>
            <a:ext cx="447463" cy="443884"/>
            <a:chOff x="121853" y="604312"/>
            <a:chExt cx="2745946" cy="2723981"/>
          </a:xfrm>
          <a:solidFill>
            <a:srgbClr val="01458E"/>
          </a:solidFill>
        </p:grpSpPr>
        <p:sp>
          <p:nvSpPr>
            <p:cNvPr id="36" name="圆角矩形 35"/>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7"/>
          <p:cNvSpPr txBox="1"/>
          <p:nvPr/>
        </p:nvSpPr>
        <p:spPr>
          <a:xfrm>
            <a:off x="3871238" y="94336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a:t>
            </a:r>
            <a:r>
              <a:rPr lang="zh-CN" altLang="zh-CN" sz="1600" b="1" u="sng" dirty="0" smtClean="0">
                <a:solidFill>
                  <a:srgbClr val="01458E"/>
                </a:solidFill>
                <a:latin typeface="微软雅黑" panose="020B0503020204020204" pitchFamily="34" charset="-122"/>
                <a:ea typeface="微软雅黑" panose="020B0503020204020204" pitchFamily="34" charset="-122"/>
              </a:rPr>
              <a:t>功能</a:t>
            </a:r>
            <a:r>
              <a:rPr lang="zh-CN" altLang="en-US" sz="1600" b="1" u="sng" dirty="0" smtClean="0">
                <a:solidFill>
                  <a:srgbClr val="01458E"/>
                </a:solidFill>
                <a:latin typeface="微软雅黑" panose="020B0503020204020204" pitchFamily="34" charset="-122"/>
                <a:ea typeface="微软雅黑" panose="020B0503020204020204" pitchFamily="34" charset="-122"/>
              </a:rPr>
              <a:t>介绍</a:t>
            </a:r>
            <a:endParaRPr lang="zh-CN" altLang="zh-CN" sz="1600" b="1" u="sng"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门店</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1600" b="1" dirty="0">
              <a:solidFill>
                <a:srgbClr val="01458E"/>
              </a:solidFill>
              <a:latin typeface="微软雅黑" panose="020B0503020204020204" pitchFamily="34" charset="-122"/>
              <a:ea typeface="微软雅黑" panose="020B0503020204020204" pitchFamily="34" charset="-122"/>
            </a:endParaRPr>
          </a:p>
        </p:txBody>
      </p:sp>
      <p:sp>
        <p:nvSpPr>
          <p:cNvPr id="35" name="矩形 34"/>
          <p:cNvSpPr/>
          <p:nvPr/>
        </p:nvSpPr>
        <p:spPr>
          <a:xfrm>
            <a:off x="1893570" y="1562644"/>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01</a:t>
            </a:r>
          </a:p>
        </p:txBody>
      </p:sp>
      <p:sp>
        <p:nvSpPr>
          <p:cNvPr id="42" name="矩形 41"/>
          <p:cNvSpPr/>
          <p:nvPr/>
        </p:nvSpPr>
        <p:spPr>
          <a:xfrm>
            <a:off x="1893570" y="1998980"/>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02</a:t>
            </a:r>
          </a:p>
        </p:txBody>
      </p:sp>
      <p:sp>
        <p:nvSpPr>
          <p:cNvPr id="43" name="矩形 42"/>
          <p:cNvSpPr/>
          <p:nvPr/>
        </p:nvSpPr>
        <p:spPr>
          <a:xfrm>
            <a:off x="1893570" y="2470785"/>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03</a:t>
            </a:r>
          </a:p>
        </p:txBody>
      </p:sp>
      <p:sp>
        <p:nvSpPr>
          <p:cNvPr id="44" name="矩形 43"/>
          <p:cNvSpPr/>
          <p:nvPr/>
        </p:nvSpPr>
        <p:spPr>
          <a:xfrm>
            <a:off x="1893570" y="2907030"/>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04</a:t>
            </a:r>
          </a:p>
        </p:txBody>
      </p:sp>
      <p:sp>
        <p:nvSpPr>
          <p:cNvPr id="45" name="矩形 44"/>
          <p:cNvSpPr/>
          <p:nvPr/>
        </p:nvSpPr>
        <p:spPr>
          <a:xfrm>
            <a:off x="2655570" y="1680210"/>
            <a:ext cx="1700406" cy="276999"/>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添加删除门店</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6" name="矩形 45"/>
          <p:cNvSpPr/>
          <p:nvPr/>
        </p:nvSpPr>
        <p:spPr>
          <a:xfrm>
            <a:off x="2655570" y="2116455"/>
            <a:ext cx="1482090"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门店人员编制</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7" name="矩形 46"/>
          <p:cNvSpPr/>
          <p:nvPr/>
        </p:nvSpPr>
        <p:spPr>
          <a:xfrm>
            <a:off x="2655570" y="2588260"/>
            <a:ext cx="1482090"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门店业绩指标</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8" name="矩形 47"/>
          <p:cNvSpPr/>
          <p:nvPr/>
        </p:nvSpPr>
        <p:spPr>
          <a:xfrm>
            <a:off x="2655570" y="3024505"/>
            <a:ext cx="1482090" cy="276999"/>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门店基础信息</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50" name="矩形 49"/>
          <p:cNvSpPr/>
          <p:nvPr/>
        </p:nvSpPr>
        <p:spPr>
          <a:xfrm>
            <a:off x="4600575" y="1562648"/>
            <a:ext cx="890516" cy="521970"/>
          </a:xfrm>
          <a:prstGeom prst="rect">
            <a:avLst/>
          </a:prstGeom>
        </p:spPr>
        <p:txBody>
          <a:bodyPr wrap="square">
            <a:spAutoFit/>
          </a:bodyPr>
          <a:lstStyle/>
          <a:p>
            <a:pPr algn="ctr"/>
            <a:r>
              <a:rPr lang="en-US" altLang="zh-CN" sz="2800" dirty="0" smtClean="0">
                <a:solidFill>
                  <a:srgbClr val="FF9900"/>
                </a:solidFill>
                <a:latin typeface="Impact" panose="020B0806030902050204" pitchFamily="34" charset="0"/>
                <a:ea typeface="微软雅黑" panose="020B0503020204020204" pitchFamily="34" charset="-122"/>
              </a:rPr>
              <a:t>05</a:t>
            </a:r>
            <a:endParaRPr lang="en-US" altLang="zh-CN" sz="2800" dirty="0">
              <a:solidFill>
                <a:srgbClr val="FF9900"/>
              </a:solidFill>
              <a:latin typeface="Impact" panose="020B0806030902050204" pitchFamily="34" charset="0"/>
              <a:ea typeface="微软雅黑" panose="020B0503020204020204" pitchFamily="34" charset="-122"/>
            </a:endParaRPr>
          </a:p>
        </p:txBody>
      </p:sp>
      <p:sp>
        <p:nvSpPr>
          <p:cNvPr id="51" name="矩形 50"/>
          <p:cNvSpPr/>
          <p:nvPr/>
        </p:nvSpPr>
        <p:spPr>
          <a:xfrm>
            <a:off x="4600575" y="1998980"/>
            <a:ext cx="890516" cy="521970"/>
          </a:xfrm>
          <a:prstGeom prst="rect">
            <a:avLst/>
          </a:prstGeom>
        </p:spPr>
        <p:txBody>
          <a:bodyPr wrap="square">
            <a:spAutoFit/>
          </a:bodyPr>
          <a:lstStyle/>
          <a:p>
            <a:pPr algn="ctr"/>
            <a:r>
              <a:rPr lang="en-US" altLang="zh-CN" sz="2800" dirty="0" smtClean="0">
                <a:solidFill>
                  <a:srgbClr val="01458E"/>
                </a:solidFill>
                <a:latin typeface="Impact" panose="020B0806030902050204" pitchFamily="34" charset="0"/>
                <a:ea typeface="微软雅黑" panose="020B0503020204020204" pitchFamily="34" charset="-122"/>
              </a:rPr>
              <a:t>06</a:t>
            </a:r>
            <a:endParaRPr lang="en-US" altLang="zh-CN" sz="2800" dirty="0">
              <a:solidFill>
                <a:srgbClr val="01458E"/>
              </a:solidFill>
              <a:latin typeface="Impact" panose="020B0806030902050204" pitchFamily="34" charset="0"/>
              <a:ea typeface="微软雅黑" panose="020B0503020204020204" pitchFamily="34" charset="-122"/>
            </a:endParaRPr>
          </a:p>
        </p:txBody>
      </p:sp>
      <p:sp>
        <p:nvSpPr>
          <p:cNvPr id="52" name="矩形 51"/>
          <p:cNvSpPr/>
          <p:nvPr/>
        </p:nvSpPr>
        <p:spPr>
          <a:xfrm>
            <a:off x="4600575" y="2470785"/>
            <a:ext cx="890516" cy="521970"/>
          </a:xfrm>
          <a:prstGeom prst="rect">
            <a:avLst/>
          </a:prstGeom>
        </p:spPr>
        <p:txBody>
          <a:bodyPr wrap="square">
            <a:spAutoFit/>
          </a:bodyPr>
          <a:lstStyle/>
          <a:p>
            <a:pPr algn="ctr"/>
            <a:r>
              <a:rPr lang="en-US" altLang="zh-CN" sz="2800" dirty="0" smtClean="0">
                <a:solidFill>
                  <a:srgbClr val="FF9900"/>
                </a:solidFill>
                <a:latin typeface="Impact" panose="020B0806030902050204" pitchFamily="34" charset="0"/>
                <a:ea typeface="微软雅黑" panose="020B0503020204020204" pitchFamily="34" charset="-122"/>
              </a:rPr>
              <a:t>07</a:t>
            </a:r>
            <a:endParaRPr lang="en-US" altLang="zh-CN" sz="2800" dirty="0">
              <a:solidFill>
                <a:srgbClr val="FF9900"/>
              </a:solidFill>
              <a:latin typeface="Impact" panose="020B0806030902050204" pitchFamily="34" charset="0"/>
              <a:ea typeface="微软雅黑" panose="020B0503020204020204" pitchFamily="34" charset="-122"/>
            </a:endParaRPr>
          </a:p>
        </p:txBody>
      </p:sp>
      <p:sp>
        <p:nvSpPr>
          <p:cNvPr id="53" name="矩形 52"/>
          <p:cNvSpPr/>
          <p:nvPr/>
        </p:nvSpPr>
        <p:spPr>
          <a:xfrm>
            <a:off x="5347335" y="1680210"/>
            <a:ext cx="1482090" cy="276999"/>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门店终端面板配置</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54" name="矩形 53"/>
          <p:cNvSpPr/>
          <p:nvPr/>
        </p:nvSpPr>
        <p:spPr>
          <a:xfrm>
            <a:off x="5347335" y="2116455"/>
            <a:ext cx="1482090"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门店备用金</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56" name="矩形 55"/>
          <p:cNvSpPr/>
          <p:nvPr/>
        </p:nvSpPr>
        <p:spPr>
          <a:xfrm>
            <a:off x="4600575" y="2907030"/>
            <a:ext cx="890516" cy="521970"/>
          </a:xfrm>
          <a:prstGeom prst="rect">
            <a:avLst/>
          </a:prstGeom>
        </p:spPr>
        <p:txBody>
          <a:bodyPr wrap="square">
            <a:spAutoFit/>
          </a:bodyPr>
          <a:lstStyle/>
          <a:p>
            <a:pPr algn="ctr"/>
            <a:r>
              <a:rPr lang="en-US" altLang="zh-CN" sz="2800" dirty="0" smtClean="0">
                <a:solidFill>
                  <a:srgbClr val="01458E"/>
                </a:solidFill>
                <a:latin typeface="Impact" panose="020B0806030902050204" pitchFamily="34" charset="0"/>
                <a:ea typeface="微软雅黑" panose="020B0503020204020204" pitchFamily="34" charset="-122"/>
              </a:rPr>
              <a:t>08</a:t>
            </a:r>
            <a:endParaRPr lang="en-US" altLang="zh-CN" sz="2800" dirty="0">
              <a:solidFill>
                <a:srgbClr val="01458E"/>
              </a:solidFill>
              <a:latin typeface="Impact" panose="020B0806030902050204" pitchFamily="34" charset="0"/>
              <a:ea typeface="微软雅黑" panose="020B0503020204020204" pitchFamily="34" charset="-122"/>
            </a:endParaRPr>
          </a:p>
        </p:txBody>
      </p:sp>
      <p:sp>
        <p:nvSpPr>
          <p:cNvPr id="60" name="矩形 59"/>
          <p:cNvSpPr/>
          <p:nvPr/>
        </p:nvSpPr>
        <p:spPr>
          <a:xfrm>
            <a:off x="5354694" y="2586351"/>
            <a:ext cx="1754505"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门店促销活动</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1" name="矩形 60"/>
          <p:cNvSpPr/>
          <p:nvPr/>
        </p:nvSpPr>
        <p:spPr>
          <a:xfrm>
            <a:off x="5354694" y="3030309"/>
            <a:ext cx="1754505"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门店数据对比分析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extLst>
      <p:ext uri="{BB962C8B-B14F-4D97-AF65-F5344CB8AC3E}">
        <p14:creationId xmlns:p14="http://schemas.microsoft.com/office/powerpoint/2010/main" val="771696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1+#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1+#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1+#ppt_w/2"/>
                                          </p:val>
                                        </p:tav>
                                        <p:tav tm="100000">
                                          <p:val>
                                            <p:strVal val="#ppt_x"/>
                                          </p:val>
                                        </p:tav>
                                      </p:tavLst>
                                    </p:anim>
                                    <p:anim calcmode="lin" valueType="num">
                                      <p:cBhvr additive="base">
                                        <p:cTn id="38" dur="500" fill="hold"/>
                                        <p:tgtEl>
                                          <p:spTgt spid="5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1+#ppt_w/2"/>
                                          </p:val>
                                        </p:tav>
                                        <p:tav tm="100000">
                                          <p:val>
                                            <p:strVal val="#ppt_x"/>
                                          </p:val>
                                        </p:tav>
                                      </p:tavLst>
                                    </p:anim>
                                    <p:anim calcmode="lin" valueType="num">
                                      <p:cBhvr additive="base">
                                        <p:cTn id="43"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43" grpId="0"/>
      <p:bldP spid="44" grpId="0"/>
      <p:bldP spid="50" grpId="0"/>
      <p:bldP spid="51" grpId="0"/>
      <p:bldP spid="52"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211960" y="1259560"/>
            <a:ext cx="1685290"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4308480" y="4176750"/>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4308480" y="40338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 name="文本框 40"/>
          <p:cNvSpPr txBox="1"/>
          <p:nvPr/>
        </p:nvSpPr>
        <p:spPr>
          <a:xfrm>
            <a:off x="4692655" y="419199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flipV="1">
            <a:off x="2693670" y="1231265"/>
            <a:ext cx="1904365" cy="875030"/>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4124965" y="3537305"/>
            <a:ext cx="1871345" cy="885190"/>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 name="文本框 32"/>
          <p:cNvSpPr txBox="1"/>
          <p:nvPr/>
        </p:nvSpPr>
        <p:spPr>
          <a:xfrm>
            <a:off x="4613283" y="1491335"/>
            <a:ext cx="984885"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商品目录管理</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sp>
        <p:nvSpPr>
          <p:cNvPr id="4" name="Freeform 147"/>
          <p:cNvSpPr>
            <a:spLocks noEditPoints="1"/>
          </p:cNvSpPr>
          <p:nvPr/>
        </p:nvSpPr>
        <p:spPr bwMode="auto">
          <a:xfrm>
            <a:off x="4907285" y="3830675"/>
            <a:ext cx="181610" cy="286385"/>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37" name="圆角矩形 36"/>
          <p:cNvSpPr/>
          <p:nvPr/>
        </p:nvSpPr>
        <p:spPr>
          <a:xfrm>
            <a:off x="2418720" y="1259560"/>
            <a:ext cx="17062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2552070" y="4176750"/>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2552070" y="40338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文本框 12"/>
          <p:cNvSpPr txBox="1"/>
          <p:nvPr/>
        </p:nvSpPr>
        <p:spPr>
          <a:xfrm>
            <a:off x="2418085" y="2118715"/>
            <a:ext cx="1706245" cy="761747"/>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基于代码对商品分类，类型可有，在售商品，停产商品，赠品类商品，服务类商品等</a:t>
            </a:r>
          </a:p>
        </p:txBody>
      </p:sp>
      <p:sp>
        <p:nvSpPr>
          <p:cNvPr id="42" name="文本框 18"/>
          <p:cNvSpPr txBox="1"/>
          <p:nvPr/>
        </p:nvSpPr>
        <p:spPr>
          <a:xfrm>
            <a:off x="2936245" y="419199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2" name="组合 31"/>
          <p:cNvGrpSpPr/>
          <p:nvPr/>
        </p:nvGrpSpPr>
        <p:grpSpPr>
          <a:xfrm flipV="1">
            <a:off x="2341885" y="3554450"/>
            <a:ext cx="1859280" cy="83502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3152145" y="3847185"/>
            <a:ext cx="237490" cy="264795"/>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grpSp>
        <p:nvGrpSpPr>
          <p:cNvPr id="86" name="组合 85"/>
          <p:cNvGrpSpPr/>
          <p:nvPr/>
        </p:nvGrpSpPr>
        <p:grpSpPr>
          <a:xfrm>
            <a:off x="3817315" y="3956114"/>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4"/>
          </p:nvPr>
        </p:nvSpPr>
        <p:spPr/>
        <p:txBody>
          <a:bodyPr/>
          <a:lstStyle/>
          <a:p>
            <a:fld id="{E050F338-EFDA-4F8E-882C-DA95E7E9D7D9}" type="slidenum">
              <a:rPr lang="zh-CN" altLang="en-US" smtClean="0"/>
              <a:t>14</a:t>
            </a:fld>
            <a:endParaRPr lang="zh-CN" altLang="en-US"/>
          </a:p>
        </p:txBody>
      </p:sp>
      <p:sp>
        <p:nvSpPr>
          <p:cNvPr id="118" name="文本框 12"/>
          <p:cNvSpPr txBox="1"/>
          <p:nvPr/>
        </p:nvSpPr>
        <p:spPr>
          <a:xfrm>
            <a:off x="4185290" y="2110460"/>
            <a:ext cx="1706245" cy="300082"/>
          </a:xfrm>
          <a:prstGeom prst="rect">
            <a:avLst/>
          </a:prstGeom>
          <a:noFill/>
        </p:spPr>
        <p:txBody>
          <a:bodyPr wrap="square" lIns="68580" tIns="34290" rIns="68580" bIns="34290" rtlCol="0">
            <a:spAutoFit/>
          </a:bodyPr>
          <a:lstStyle/>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商品</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24" name="TextBox 37"/>
          <p:cNvSpPr txBox="1"/>
          <p:nvPr/>
        </p:nvSpPr>
        <p:spPr>
          <a:xfrm>
            <a:off x="3545483" y="81382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模块功能介绍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flipV="1">
            <a:off x="2322835" y="1243685"/>
            <a:ext cx="1904365" cy="875030"/>
            <a:chOff x="894195" y="2095454"/>
            <a:chExt cx="4500232" cy="1850943"/>
          </a:xfrm>
        </p:grpSpPr>
        <p:sp>
          <p:nvSpPr>
            <p:cNvPr id="25" name="椭圆 24"/>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椭圆 26"/>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8" name="矩形 27"/>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文本框 10"/>
          <p:cNvSpPr txBox="1"/>
          <p:nvPr/>
        </p:nvSpPr>
        <p:spPr>
          <a:xfrm>
            <a:off x="2854320" y="1505850"/>
            <a:ext cx="702756" cy="238527"/>
          </a:xfrm>
          <a:prstGeom prst="rect">
            <a:avLst/>
          </a:prstGeom>
          <a:noFill/>
        </p:spPr>
        <p:txBody>
          <a:bodyPr wrap="none" lIns="68580" tIns="34290" rIns="68580" bIns="34290" rtlCol="0">
            <a:spAutoFit/>
          </a:bodyPr>
          <a:lstStyle/>
          <a:p>
            <a:r>
              <a:rPr lang="zh-CN" altLang="en-US" sz="1100" b="1" dirty="0" smtClean="0">
                <a:solidFill>
                  <a:srgbClr val="005DA2"/>
                </a:solidFill>
                <a:latin typeface="微软雅黑" panose="020B0503020204020204" pitchFamily="34" charset="-122"/>
                <a:ea typeface="微软雅黑" panose="020B0503020204020204" pitchFamily="34" charset="-122"/>
              </a:rPr>
              <a:t>商品</a:t>
            </a:r>
            <a:r>
              <a:rPr lang="zh-CN" altLang="en-US" sz="1100" b="1" dirty="0">
                <a:solidFill>
                  <a:srgbClr val="005DA2"/>
                </a:solidFill>
                <a:latin typeface="微软雅黑" panose="020B0503020204020204" pitchFamily="34" charset="-122"/>
                <a:ea typeface="微软雅黑" panose="020B0503020204020204" pitchFamily="34" charset="-122"/>
              </a:rPr>
              <a:t>分类</a:t>
            </a:r>
          </a:p>
        </p:txBody>
      </p:sp>
      <p:grpSp>
        <p:nvGrpSpPr>
          <p:cNvPr id="81" name="组合 80"/>
          <p:cNvGrpSpPr/>
          <p:nvPr/>
        </p:nvGrpSpPr>
        <p:grpSpPr>
          <a:xfrm>
            <a:off x="3817315" y="1705840"/>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文本框 12"/>
          <p:cNvSpPr txBox="1"/>
          <p:nvPr/>
        </p:nvSpPr>
        <p:spPr>
          <a:xfrm>
            <a:off x="4260361" y="2119132"/>
            <a:ext cx="1706245" cy="761747"/>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增加删除商品，对不同的商品进行编码，商品信息，商品价格。</a:t>
            </a:r>
          </a:p>
        </p:txBody>
      </p:sp>
    </p:spTree>
    <p:extLst>
      <p:ext uri="{BB962C8B-B14F-4D97-AF65-F5344CB8AC3E}">
        <p14:creationId xmlns:p14="http://schemas.microsoft.com/office/powerpoint/2010/main" val="337311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110"/>
          <p:cNvSpPr>
            <a:spLocks noGrp="1"/>
          </p:cNvSpPr>
          <p:nvPr>
            <p:ph type="sldNum" sz="quarter" idx="4"/>
          </p:nvPr>
        </p:nvSpPr>
        <p:spPr/>
        <p:txBody>
          <a:bodyPr/>
          <a:lstStyle/>
          <a:p>
            <a:fld id="{E050F338-EFDA-4F8E-882C-DA95E7E9D7D9}" type="slidenum">
              <a:rPr lang="zh-CN" altLang="en-US" smtClean="0"/>
              <a:t>15</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会员模块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203848" y="2139701"/>
            <a:ext cx="2160240" cy="477003"/>
            <a:chOff x="3131840" y="987574"/>
            <a:chExt cx="2880320" cy="648072"/>
          </a:xfrm>
        </p:grpSpPr>
        <p:sp>
          <p:nvSpPr>
            <p:cNvPr id="53" name="圆角矩形 5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TextBox 5"/>
            <p:cNvSpPr txBox="1"/>
            <p:nvPr/>
          </p:nvSpPr>
          <p:spPr>
            <a:xfrm>
              <a:off x="4106915" y="1039808"/>
              <a:ext cx="930169" cy="543603"/>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待定</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90091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38"/>
          <p:cNvSpPr>
            <a:spLocks noGrp="1"/>
          </p:cNvSpPr>
          <p:nvPr>
            <p:ph type="sldNum" sz="quarter" idx="4"/>
          </p:nvPr>
        </p:nvSpPr>
        <p:spPr/>
        <p:txBody>
          <a:bodyPr/>
          <a:lstStyle/>
          <a:p>
            <a:fld id="{E050F338-EFDA-4F8E-882C-DA95E7E9D7D9}" type="slidenum">
              <a:rPr lang="zh-CN" altLang="en-US" smtClean="0"/>
              <a:t>16</a:t>
            </a:fld>
            <a:endParaRPr lang="zh-CN" altLang="en-US" dirty="0"/>
          </a:p>
        </p:txBody>
      </p:sp>
      <p:grpSp>
        <p:nvGrpSpPr>
          <p:cNvPr id="34" name="组合 33"/>
          <p:cNvGrpSpPr/>
          <p:nvPr/>
        </p:nvGrpSpPr>
        <p:grpSpPr>
          <a:xfrm>
            <a:off x="323528" y="183903"/>
            <a:ext cx="447463" cy="443884"/>
            <a:chOff x="121853" y="604312"/>
            <a:chExt cx="2745946" cy="2723981"/>
          </a:xfrm>
          <a:solidFill>
            <a:srgbClr val="01458E"/>
          </a:solidFill>
        </p:grpSpPr>
        <p:sp>
          <p:nvSpPr>
            <p:cNvPr id="36" name="圆角矩形 35"/>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7"/>
          <p:cNvSpPr txBox="1"/>
          <p:nvPr/>
        </p:nvSpPr>
        <p:spPr>
          <a:xfrm>
            <a:off x="3871238" y="94336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a:t>
            </a:r>
            <a:r>
              <a:rPr lang="zh-CN" altLang="zh-CN" sz="1600" b="1" u="sng" dirty="0" smtClean="0">
                <a:solidFill>
                  <a:srgbClr val="01458E"/>
                </a:solidFill>
                <a:latin typeface="微软雅黑" panose="020B0503020204020204" pitchFamily="34" charset="-122"/>
                <a:ea typeface="微软雅黑" panose="020B0503020204020204" pitchFamily="34" charset="-122"/>
              </a:rPr>
              <a:t>功能</a:t>
            </a:r>
            <a:r>
              <a:rPr lang="zh-CN" altLang="en-US" sz="1600" b="1" u="sng" dirty="0" smtClean="0">
                <a:solidFill>
                  <a:srgbClr val="01458E"/>
                </a:solidFill>
                <a:latin typeface="微软雅黑" panose="020B0503020204020204" pitchFamily="34" charset="-122"/>
                <a:ea typeface="微软雅黑" panose="020B0503020204020204" pitchFamily="34" charset="-122"/>
              </a:rPr>
              <a:t>介绍</a:t>
            </a:r>
            <a:endParaRPr lang="zh-CN" altLang="zh-CN" sz="1600" b="1" u="sng"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仓储</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1600" b="1" dirty="0">
              <a:solidFill>
                <a:srgbClr val="01458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20140" y="1540510"/>
            <a:ext cx="6765290" cy="639445"/>
            <a:chOff x="1218940" y="1015336"/>
            <a:chExt cx="6765572" cy="804410"/>
          </a:xfrm>
        </p:grpSpPr>
        <p:sp>
          <p:nvSpPr>
            <p:cNvPr id="14" name="五边形 13"/>
            <p:cNvSpPr/>
            <p:nvPr/>
          </p:nvSpPr>
          <p:spPr>
            <a:xfrm>
              <a:off x="1218940" y="1015336"/>
              <a:ext cx="2061635" cy="804410"/>
            </a:xfrm>
            <a:prstGeom prst="homePlate">
              <a:avLst>
                <a:gd name="adj" fmla="val 30537"/>
              </a:avLst>
            </a:prstGeom>
            <a:solidFill>
              <a:srgbClr val="01458E"/>
            </a:solidFill>
            <a:ln w="19050">
              <a:solidFill>
                <a:srgbClr val="AEB3B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任意多边形 14"/>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文本框 15"/>
            <p:cNvSpPr txBox="1"/>
            <p:nvPr/>
          </p:nvSpPr>
          <p:spPr>
            <a:xfrm>
              <a:off x="3466205" y="1024131"/>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仓储模块需要对接</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ERP</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数据库，读取数据库内各门店或仓库的库存信息，在系统内显示。</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1408589" y="1172213"/>
              <a:ext cx="1741469" cy="371287"/>
            </a:xfrm>
            <a:prstGeom prst="rect">
              <a:avLst/>
            </a:prstGeom>
            <a:noFill/>
          </p:spPr>
          <p:txBody>
            <a:bodyPr wrap="square" rtlCol="0">
              <a:spAutoFit/>
            </a:bodyPr>
            <a:lstStyle/>
            <a:p>
              <a:pPr>
                <a:lnSpc>
                  <a:spcPct val="120000"/>
                </a:lnSpc>
              </a:pPr>
              <a:r>
                <a:rPr lang="en-US" altLang="zh-CN" sz="1200" b="1" dirty="0" smtClean="0">
                  <a:solidFill>
                    <a:schemeClr val="bg1"/>
                  </a:solidFill>
                  <a:latin typeface="微软雅黑" panose="020B0503020204020204" pitchFamily="34" charset="-122"/>
                  <a:ea typeface="微软雅黑" panose="020B0503020204020204" pitchFamily="34" charset="-122"/>
                  <a:sym typeface="+mn-ea"/>
                </a:rPr>
                <a:t>ERP</a:t>
              </a:r>
              <a:r>
                <a:rPr lang="zh-CN" altLang="en-US" sz="1200" b="1" dirty="0" smtClean="0">
                  <a:solidFill>
                    <a:schemeClr val="bg1"/>
                  </a:solidFill>
                  <a:latin typeface="微软雅黑" panose="020B0503020204020204" pitchFamily="34" charset="-122"/>
                  <a:ea typeface="微软雅黑" panose="020B0503020204020204" pitchFamily="34" charset="-122"/>
                  <a:sym typeface="+mn-ea"/>
                </a:rPr>
                <a:t>对接</a:t>
              </a:r>
              <a:endParaRPr lang="zh-CN" altLang="en-US" sz="1200" b="1" dirty="0">
                <a:solidFill>
                  <a:schemeClr val="bg1"/>
                </a:solidFill>
                <a:effectLst/>
                <a:latin typeface="微软雅黑" panose="020B0503020204020204" pitchFamily="34" charset="-122"/>
                <a:ea typeface="微软雅黑" panose="020B0503020204020204" pitchFamily="34" charset="-122"/>
                <a:sym typeface="+mn-ea"/>
              </a:endParaRPr>
            </a:p>
          </p:txBody>
        </p:sp>
      </p:grpSp>
      <p:grpSp>
        <p:nvGrpSpPr>
          <p:cNvPr id="18" name="组合 17"/>
          <p:cNvGrpSpPr/>
          <p:nvPr/>
        </p:nvGrpSpPr>
        <p:grpSpPr>
          <a:xfrm>
            <a:off x="1120140" y="2277110"/>
            <a:ext cx="6765290" cy="639445"/>
            <a:chOff x="1218940" y="1942273"/>
            <a:chExt cx="6765572" cy="804410"/>
          </a:xfrm>
        </p:grpSpPr>
        <p:sp>
          <p:nvSpPr>
            <p:cNvPr id="19" name="五边形 18"/>
            <p:cNvSpPr/>
            <p:nvPr/>
          </p:nvSpPr>
          <p:spPr>
            <a:xfrm>
              <a:off x="1218940" y="1942273"/>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0" name="任意多边形 19"/>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2" name="文本框 17"/>
            <p:cNvSpPr txBox="1"/>
            <p:nvPr/>
          </p:nvSpPr>
          <p:spPr>
            <a:xfrm>
              <a:off x="3466205" y="1965671"/>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查询单店、区域库存数据或历史库存数据，多种查询方式，多图表形式查询。</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1408803" y="2149391"/>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库存查询</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120140" y="3041015"/>
            <a:ext cx="6765290" cy="639445"/>
            <a:chOff x="1218940" y="2850031"/>
            <a:chExt cx="6765572" cy="804410"/>
          </a:xfrm>
        </p:grpSpPr>
        <p:sp>
          <p:nvSpPr>
            <p:cNvPr id="25" name="五边形 24"/>
            <p:cNvSpPr/>
            <p:nvPr/>
          </p:nvSpPr>
          <p:spPr>
            <a:xfrm>
              <a:off x="1218940" y="2850031"/>
              <a:ext cx="2061635" cy="804410"/>
            </a:xfrm>
            <a:prstGeom prst="homePlate">
              <a:avLst>
                <a:gd name="adj" fmla="val 30537"/>
              </a:avLst>
            </a:prstGeom>
            <a:solidFill>
              <a:srgbClr val="01458E"/>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6" name="任意多边形 25"/>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7" name="文本框 18"/>
            <p:cNvSpPr txBox="1"/>
            <p:nvPr/>
          </p:nvSpPr>
          <p:spPr>
            <a:xfrm>
              <a:off x="3466205" y="2875650"/>
              <a:ext cx="4338320" cy="421055"/>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查询店铺收货情况，确认收货历史记录</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1"/>
            <p:cNvSpPr txBox="1"/>
            <p:nvPr/>
          </p:nvSpPr>
          <p:spPr>
            <a:xfrm>
              <a:off x="1408803" y="3039421"/>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收货查询</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120140" y="3824605"/>
            <a:ext cx="6765290" cy="639445"/>
            <a:chOff x="1218940" y="3776968"/>
            <a:chExt cx="6765572" cy="804410"/>
          </a:xfrm>
        </p:grpSpPr>
        <p:sp>
          <p:nvSpPr>
            <p:cNvPr id="30" name="五边形 29"/>
            <p:cNvSpPr/>
            <p:nvPr/>
          </p:nvSpPr>
          <p:spPr>
            <a:xfrm>
              <a:off x="1218940" y="3776968"/>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1" name="任意多边形 30"/>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2" name="文本框 19"/>
            <p:cNvSpPr txBox="1"/>
            <p:nvPr/>
          </p:nvSpPr>
          <p:spPr>
            <a:xfrm>
              <a:off x="3466299" y="3800134"/>
              <a:ext cx="4338501" cy="421055"/>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查询各店铺历史盘点数据，对比库存数据。</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22"/>
            <p:cNvSpPr txBox="1"/>
            <p:nvPr/>
          </p:nvSpPr>
          <p:spPr>
            <a:xfrm>
              <a:off x="1408803" y="3983555"/>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盘点查询</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72075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750" fill="hold"/>
                                        <p:tgtEl>
                                          <p:spTgt spid="29"/>
                                        </p:tgtEl>
                                        <p:attrNameLst>
                                          <p:attrName>ppt_x</p:attrName>
                                        </p:attrNameLst>
                                      </p:cBhvr>
                                      <p:tavLst>
                                        <p:tav tm="0">
                                          <p:val>
                                            <p:strVal val="#ppt_x"/>
                                          </p:val>
                                        </p:tav>
                                        <p:tav tm="100000">
                                          <p:val>
                                            <p:strVal val="#ppt_x"/>
                                          </p:val>
                                        </p:tav>
                                      </p:tavLst>
                                    </p:anim>
                                    <p:anim calcmode="lin" valueType="num">
                                      <p:cBhvr additive="base">
                                        <p:cTn id="23"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64790" y="1247140"/>
            <a:ext cx="1685290"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2861310" y="4164330"/>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286131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rot="10800000">
            <a:off x="286131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 name="文本框 40"/>
          <p:cNvSpPr txBox="1"/>
          <p:nvPr/>
        </p:nvSpPr>
        <p:spPr>
          <a:xfrm>
            <a:off x="324548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flipV="1">
            <a:off x="2693670" y="1231265"/>
            <a:ext cx="1904365" cy="875030"/>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2677795" y="3524885"/>
            <a:ext cx="1871345" cy="885190"/>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 name="文本框 32"/>
          <p:cNvSpPr txBox="1"/>
          <p:nvPr/>
        </p:nvSpPr>
        <p:spPr>
          <a:xfrm>
            <a:off x="3193612" y="1474905"/>
            <a:ext cx="994503"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销售业绩报表</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sp>
        <p:nvSpPr>
          <p:cNvPr id="4" name="Freeform 147"/>
          <p:cNvSpPr>
            <a:spLocks noEditPoints="1"/>
          </p:cNvSpPr>
          <p:nvPr/>
        </p:nvSpPr>
        <p:spPr bwMode="auto">
          <a:xfrm>
            <a:off x="3460115" y="3818255"/>
            <a:ext cx="181610" cy="286385"/>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37" name="圆角矩形 36"/>
          <p:cNvSpPr/>
          <p:nvPr/>
        </p:nvSpPr>
        <p:spPr>
          <a:xfrm>
            <a:off x="971550" y="1247140"/>
            <a:ext cx="17062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1104900" y="4164330"/>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110490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rot="10800000">
            <a:off x="110490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文本框 12"/>
          <p:cNvSpPr txBox="1"/>
          <p:nvPr/>
        </p:nvSpPr>
        <p:spPr>
          <a:xfrm>
            <a:off x="970915" y="2106295"/>
            <a:ext cx="1706245" cy="530915"/>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公司销售总额，店铺销售总额，店铺指标完成情况。</a:t>
            </a:r>
          </a:p>
        </p:txBody>
      </p:sp>
      <p:sp>
        <p:nvSpPr>
          <p:cNvPr id="42" name="文本框 18"/>
          <p:cNvSpPr txBox="1"/>
          <p:nvPr/>
        </p:nvSpPr>
        <p:spPr>
          <a:xfrm>
            <a:off x="148907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2" name="组合 31"/>
          <p:cNvGrpSpPr/>
          <p:nvPr/>
        </p:nvGrpSpPr>
        <p:grpSpPr>
          <a:xfrm flipV="1">
            <a:off x="894715" y="3542030"/>
            <a:ext cx="1859280" cy="83502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1704975" y="3834765"/>
            <a:ext cx="237490" cy="264795"/>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57" name="圆角矩形 56"/>
          <p:cNvSpPr/>
          <p:nvPr/>
        </p:nvSpPr>
        <p:spPr>
          <a:xfrm>
            <a:off x="4587240" y="1231265"/>
            <a:ext cx="170116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8" name="矩形 57"/>
          <p:cNvSpPr/>
          <p:nvPr/>
        </p:nvSpPr>
        <p:spPr>
          <a:xfrm>
            <a:off x="4747260" y="4148455"/>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9" name="矩形 58"/>
          <p:cNvSpPr/>
          <p:nvPr/>
        </p:nvSpPr>
        <p:spPr>
          <a:xfrm>
            <a:off x="4747260"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0" name="矩形 59"/>
          <p:cNvSpPr/>
          <p:nvPr/>
        </p:nvSpPr>
        <p:spPr>
          <a:xfrm rot="10800000">
            <a:off x="4747260"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2" name="文本框 57"/>
          <p:cNvSpPr txBox="1"/>
          <p:nvPr/>
        </p:nvSpPr>
        <p:spPr>
          <a:xfrm>
            <a:off x="513143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1" name="组合 50"/>
          <p:cNvGrpSpPr/>
          <p:nvPr/>
        </p:nvGrpSpPr>
        <p:grpSpPr>
          <a:xfrm flipV="1">
            <a:off x="4555490" y="1263015"/>
            <a:ext cx="1859280" cy="835025"/>
            <a:chOff x="837732" y="2078700"/>
            <a:chExt cx="4394668" cy="1766999"/>
          </a:xfrm>
        </p:grpSpPr>
        <p:sp>
          <p:nvSpPr>
            <p:cNvPr id="54" name="椭圆 5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5" name="椭圆 5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5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文本框 49"/>
          <p:cNvSpPr txBox="1"/>
          <p:nvPr/>
        </p:nvSpPr>
        <p:spPr>
          <a:xfrm>
            <a:off x="4970323" y="1462652"/>
            <a:ext cx="984885" cy="238527"/>
          </a:xfrm>
          <a:prstGeom prst="rect">
            <a:avLst/>
          </a:prstGeom>
          <a:noFill/>
        </p:spPr>
        <p:txBody>
          <a:bodyPr wrap="none" lIns="68580" tIns="34290" rIns="68580" bIns="34290" rtlCol="0">
            <a:spAutoFit/>
          </a:bodyPr>
          <a:lstStyle/>
          <a:p>
            <a:r>
              <a:rPr lang="zh-CN" altLang="en-US" sz="1100" b="1" dirty="0" smtClean="0">
                <a:solidFill>
                  <a:srgbClr val="01458E"/>
                </a:solidFill>
                <a:latin typeface="微软雅黑" panose="020B0503020204020204" pitchFamily="34" charset="-122"/>
                <a:ea typeface="微软雅黑" panose="020B0503020204020204" pitchFamily="34" charset="-122"/>
              </a:rPr>
              <a:t>商品销售报表</a:t>
            </a:r>
            <a:endParaRPr lang="zh-CN" altLang="en-US" sz="1100" b="1" dirty="0">
              <a:solidFill>
                <a:srgbClr val="01458E"/>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flipV="1">
            <a:off x="4507865" y="3503295"/>
            <a:ext cx="1859280" cy="835025"/>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203"/>
          <p:cNvSpPr>
            <a:spLocks noEditPoints="1"/>
          </p:cNvSpPr>
          <p:nvPr/>
        </p:nvSpPr>
        <p:spPr bwMode="auto">
          <a:xfrm>
            <a:off x="5321935" y="3818255"/>
            <a:ext cx="221615" cy="21653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005DA2"/>
          </a:solidFill>
          <a:ln>
            <a:noFill/>
          </a:ln>
        </p:spPr>
        <p:txBody>
          <a:bodyPr vert="horz" wrap="square" lIns="68580" tIns="34290" rIns="68580" bIns="34290" numCol="1" anchor="t" anchorCtr="0" compatLnSpc="1"/>
          <a:lstStyle/>
          <a:p>
            <a:endParaRPr lang="zh-CN" altLang="en-US"/>
          </a:p>
        </p:txBody>
      </p:sp>
      <p:sp>
        <p:nvSpPr>
          <p:cNvPr id="64" name="圆角矩形 63"/>
          <p:cNvSpPr/>
          <p:nvPr/>
        </p:nvSpPr>
        <p:spPr>
          <a:xfrm>
            <a:off x="6391910" y="1231265"/>
            <a:ext cx="16935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5" name="矩形 64"/>
          <p:cNvSpPr/>
          <p:nvPr/>
        </p:nvSpPr>
        <p:spPr>
          <a:xfrm>
            <a:off x="6504305" y="4148455"/>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6" name="矩形 65"/>
          <p:cNvSpPr/>
          <p:nvPr/>
        </p:nvSpPr>
        <p:spPr>
          <a:xfrm>
            <a:off x="6504305"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矩形 66"/>
          <p:cNvSpPr/>
          <p:nvPr/>
        </p:nvSpPr>
        <p:spPr>
          <a:xfrm rot="10800000">
            <a:off x="6504305"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8" name="组合 67"/>
          <p:cNvGrpSpPr/>
          <p:nvPr/>
        </p:nvGrpSpPr>
        <p:grpSpPr>
          <a:xfrm flipV="1">
            <a:off x="6312535" y="1263015"/>
            <a:ext cx="1859280" cy="835025"/>
            <a:chOff x="837732" y="2078700"/>
            <a:chExt cx="4394668" cy="1766999"/>
          </a:xfrm>
        </p:grpSpPr>
        <p:sp>
          <p:nvSpPr>
            <p:cNvPr id="78" name="椭圆 7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9" name="椭圆 7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矩形 7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9" name="文本框 66"/>
          <p:cNvSpPr txBox="1"/>
          <p:nvPr/>
        </p:nvSpPr>
        <p:spPr>
          <a:xfrm>
            <a:off x="6887304" y="1479169"/>
            <a:ext cx="702756"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其他报表</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flipV="1">
            <a:off x="6312535" y="3503295"/>
            <a:ext cx="1859280" cy="835025"/>
            <a:chOff x="837732" y="2078700"/>
            <a:chExt cx="4394668" cy="1766999"/>
          </a:xfrm>
        </p:grpSpPr>
        <p:sp>
          <p:nvSpPr>
            <p:cNvPr id="75" name="椭圆 74"/>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椭圆 75"/>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7" name="矩形 76"/>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3" name="文本框 74"/>
          <p:cNvSpPr txBox="1"/>
          <p:nvPr/>
        </p:nvSpPr>
        <p:spPr>
          <a:xfrm>
            <a:off x="688784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4" name="Freeform 142"/>
          <p:cNvSpPr>
            <a:spLocks noEditPoints="1"/>
          </p:cNvSpPr>
          <p:nvPr/>
        </p:nvSpPr>
        <p:spPr bwMode="auto">
          <a:xfrm>
            <a:off x="7090410" y="3763645"/>
            <a:ext cx="303530" cy="291465"/>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grpSp>
        <p:nvGrpSpPr>
          <p:cNvPr id="86" name="组合 85"/>
          <p:cNvGrpSpPr/>
          <p:nvPr/>
        </p:nvGrpSpPr>
        <p:grpSpPr>
          <a:xfrm>
            <a:off x="2370145" y="3943694"/>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4171093" y="1693420"/>
            <a:ext cx="679223" cy="152400"/>
            <a:chOff x="2819400" y="387818"/>
            <a:chExt cx="1384660" cy="310682"/>
          </a:xfrm>
        </p:grpSpPr>
        <p:sp>
          <p:nvSpPr>
            <p:cNvPr id="92" name="椭圆 9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171093" y="3943694"/>
            <a:ext cx="679223" cy="152400"/>
            <a:chOff x="2819400" y="387818"/>
            <a:chExt cx="1384660" cy="310682"/>
          </a:xfrm>
        </p:grpSpPr>
        <p:sp>
          <p:nvSpPr>
            <p:cNvPr id="97" name="椭圆 9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943466" y="1693420"/>
            <a:ext cx="679223" cy="152400"/>
            <a:chOff x="2819400" y="387818"/>
            <a:chExt cx="1384660" cy="310682"/>
          </a:xfrm>
        </p:grpSpPr>
        <p:sp>
          <p:nvSpPr>
            <p:cNvPr id="102" name="椭圆 10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943466" y="3943694"/>
            <a:ext cx="679223" cy="152400"/>
            <a:chOff x="2819400" y="387818"/>
            <a:chExt cx="1384660" cy="310682"/>
          </a:xfrm>
        </p:grpSpPr>
        <p:sp>
          <p:nvSpPr>
            <p:cNvPr id="107" name="椭圆 10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4"/>
          </p:nvPr>
        </p:nvSpPr>
        <p:spPr/>
        <p:txBody>
          <a:bodyPr/>
          <a:lstStyle/>
          <a:p>
            <a:fld id="{E050F338-EFDA-4F8E-882C-DA95E7E9D7D9}" type="slidenum">
              <a:rPr lang="zh-CN" altLang="en-US" smtClean="0"/>
              <a:t>17</a:t>
            </a:fld>
            <a:endParaRPr lang="zh-CN" altLang="en-US"/>
          </a:p>
        </p:txBody>
      </p:sp>
      <p:sp>
        <p:nvSpPr>
          <p:cNvPr id="118" name="文本框 12"/>
          <p:cNvSpPr txBox="1"/>
          <p:nvPr/>
        </p:nvSpPr>
        <p:spPr>
          <a:xfrm>
            <a:off x="2738120" y="2098040"/>
            <a:ext cx="1706245" cy="300082"/>
          </a:xfrm>
          <a:prstGeom prst="rect">
            <a:avLst/>
          </a:prstGeom>
          <a:noFill/>
        </p:spPr>
        <p:txBody>
          <a:bodyPr wrap="square" lIns="68580" tIns="34290" rIns="68580" bIns="34290" rtlCol="0">
            <a:spAutoFit/>
          </a:bodyPr>
          <a:lstStyle/>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sp>
        <p:nvSpPr>
          <p:cNvPr id="120" name="文本框 12"/>
          <p:cNvSpPr txBox="1"/>
          <p:nvPr/>
        </p:nvSpPr>
        <p:spPr>
          <a:xfrm>
            <a:off x="4579620" y="2098040"/>
            <a:ext cx="1706245" cy="761747"/>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对各商品的销售情况定义关键字查询，提供多种查询选择，生成图表，对比分析。</a:t>
            </a:r>
          </a:p>
        </p:txBody>
      </p:sp>
      <p:sp>
        <p:nvSpPr>
          <p:cNvPr id="121" name="文本框 12"/>
          <p:cNvSpPr txBox="1"/>
          <p:nvPr/>
        </p:nvSpPr>
        <p:spPr>
          <a:xfrm>
            <a:off x="6391910" y="2098040"/>
            <a:ext cx="1693545" cy="530915"/>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赠品销售报表，支付方式报表，电子礼券销售报表等。</a:t>
            </a:r>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销售</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24" name="TextBox 37"/>
          <p:cNvSpPr txBox="1"/>
          <p:nvPr/>
        </p:nvSpPr>
        <p:spPr>
          <a:xfrm>
            <a:off x="3545483" y="81382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模块功能介绍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flipV="1">
            <a:off x="875665" y="1231265"/>
            <a:ext cx="1904365" cy="875030"/>
            <a:chOff x="894195" y="2095454"/>
            <a:chExt cx="4500232" cy="1850943"/>
          </a:xfrm>
        </p:grpSpPr>
        <p:sp>
          <p:nvSpPr>
            <p:cNvPr id="25" name="椭圆 24"/>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椭圆 26"/>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8" name="矩形 27"/>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文本框 10"/>
          <p:cNvSpPr txBox="1"/>
          <p:nvPr/>
        </p:nvSpPr>
        <p:spPr>
          <a:xfrm>
            <a:off x="1448454" y="1493430"/>
            <a:ext cx="702756" cy="238527"/>
          </a:xfrm>
          <a:prstGeom prst="rect">
            <a:avLst/>
          </a:prstGeom>
          <a:noFill/>
        </p:spPr>
        <p:txBody>
          <a:bodyPr wrap="none" lIns="68580" tIns="34290" rIns="68580" bIns="34290" rtlCol="0">
            <a:spAutoFit/>
          </a:bodyPr>
          <a:lstStyle/>
          <a:p>
            <a:r>
              <a:rPr lang="zh-CN" altLang="en-US" sz="1100" b="1" dirty="0" smtClean="0">
                <a:solidFill>
                  <a:srgbClr val="005DA2"/>
                </a:solidFill>
                <a:latin typeface="微软雅黑" panose="020B0503020204020204" pitchFamily="34" charset="-122"/>
                <a:ea typeface="微软雅黑" panose="020B0503020204020204" pitchFamily="34" charset="-122"/>
              </a:rPr>
              <a:t>销售概况</a:t>
            </a:r>
            <a:endParaRPr lang="zh-CN" altLang="en-US" sz="1100" b="1" dirty="0">
              <a:solidFill>
                <a:srgbClr val="005DA2"/>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370145" y="1693420"/>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文本框 12"/>
          <p:cNvSpPr txBox="1"/>
          <p:nvPr/>
        </p:nvSpPr>
        <p:spPr>
          <a:xfrm>
            <a:off x="2813191" y="2106712"/>
            <a:ext cx="1706245" cy="992579"/>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销售日月年或时间段销售报表，多种查询关键字定义。图表分析，占比统计，趋势分析，业绩状态等</a:t>
            </a:r>
          </a:p>
        </p:txBody>
      </p:sp>
    </p:spTree>
    <p:extLst>
      <p:ext uri="{BB962C8B-B14F-4D97-AF65-F5344CB8AC3E}">
        <p14:creationId xmlns:p14="http://schemas.microsoft.com/office/powerpoint/2010/main" val="1207527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wipe(left)">
                                      <p:cBhvr>
                                        <p:cTn id="14" dur="500"/>
                                        <p:tgtEl>
                                          <p:spTgt spid="91"/>
                                        </p:tgtEl>
                                      </p:cBhvr>
                                    </p:animEffect>
                                  </p:childTnLst>
                                </p:cTn>
                              </p:par>
                              <p:par>
                                <p:cTn id="15" presetID="22" presetClass="entr" presetSubtype="8"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wipe(left)">
                                      <p:cBhvr>
                                        <p:cTn id="17" dur="500"/>
                                        <p:tgtEl>
                                          <p:spTgt spid="9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left)">
                                      <p:cBhvr>
                                        <p:cTn id="21" dur="500"/>
                                        <p:tgtEl>
                                          <p:spTgt spid="101"/>
                                        </p:tgtEl>
                                      </p:cBhvr>
                                    </p:animEffect>
                                  </p:childTnLst>
                                </p:cTn>
                              </p:par>
                              <p:par>
                                <p:cTn id="22" presetID="22" presetClass="entr" presetSubtype="8" fill="hold"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86431"/>
            <a:chOff x="3131840" y="987574"/>
            <a:chExt cx="2880320" cy="660881"/>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598507" cy="567677"/>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第三部分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4547" y="2067694"/>
            <a:ext cx="1826142"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软件概要</a:t>
            </a:r>
            <a:endParaRPr lang="zh-CN" altLang="en-US" sz="3200" b="1" dirty="0">
              <a:solidFill>
                <a:srgbClr val="01458E"/>
              </a:solidFill>
              <a:latin typeface="微软雅黑" panose="020B0503020204020204" pitchFamily="34" charset="-122"/>
              <a:ea typeface="微软雅黑" panose="020B0503020204020204" pitchFamily="34" charset="-122"/>
            </a:endParaRP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80345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91892" y="1247140"/>
            <a:ext cx="1685290"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2861310" y="4164330"/>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286131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rot="10800000">
            <a:off x="286131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9" name="组合 8"/>
          <p:cNvGrpSpPr/>
          <p:nvPr/>
        </p:nvGrpSpPr>
        <p:grpSpPr>
          <a:xfrm flipV="1">
            <a:off x="2693670" y="1231265"/>
            <a:ext cx="1904365" cy="875030"/>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2677795" y="3524885"/>
            <a:ext cx="1871345" cy="885190"/>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 name="文本框 32"/>
          <p:cNvSpPr txBox="1"/>
          <p:nvPr/>
        </p:nvSpPr>
        <p:spPr>
          <a:xfrm>
            <a:off x="3421996" y="1469800"/>
            <a:ext cx="457498" cy="364715"/>
          </a:xfrm>
          <a:prstGeom prst="rect">
            <a:avLst/>
          </a:prstGeom>
          <a:noFill/>
        </p:spPr>
        <p:txBody>
          <a:bodyPr wrap="none" lIns="68580" tIns="34290" rIns="68580" bIns="34290" rtlCol="0">
            <a:spAutoFit/>
          </a:bodyPr>
          <a:lstStyle>
            <a:defPPr>
              <a:defRPr lang="zh-CN"/>
            </a:defPPr>
            <a:lvl1pPr algn="ctr">
              <a:lnSpc>
                <a:spcPct val="80000"/>
              </a:lnSpc>
              <a:defRPr sz="2400">
                <a:solidFill>
                  <a:schemeClr val="tx1">
                    <a:lumMod val="65000"/>
                    <a:lumOff val="35000"/>
                  </a:schemeClr>
                </a:solidFill>
                <a:latin typeface="Impact" panose="020B0806030902050204" pitchFamily="34" charset="0"/>
              </a:defRPr>
            </a:lvl1pPr>
          </a:lstStyle>
          <a:p>
            <a:r>
              <a:rPr lang="en-US" altLang="zh-CN" dirty="0"/>
              <a:t>02</a:t>
            </a:r>
            <a:endParaRPr lang="en-US" altLang="zh-CN" dirty="0"/>
          </a:p>
        </p:txBody>
      </p:sp>
      <p:sp>
        <p:nvSpPr>
          <p:cNvPr id="4" name="Freeform 147"/>
          <p:cNvSpPr>
            <a:spLocks noEditPoints="1"/>
          </p:cNvSpPr>
          <p:nvPr/>
        </p:nvSpPr>
        <p:spPr bwMode="auto">
          <a:xfrm>
            <a:off x="3460115" y="3818255"/>
            <a:ext cx="181610" cy="286385"/>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37" name="圆角矩形 36"/>
          <p:cNvSpPr/>
          <p:nvPr/>
        </p:nvSpPr>
        <p:spPr>
          <a:xfrm>
            <a:off x="971550" y="1247140"/>
            <a:ext cx="17062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1104900" y="4164330"/>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110490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rot="10800000">
            <a:off x="110490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2" name="文本框 18"/>
          <p:cNvSpPr txBox="1"/>
          <p:nvPr/>
        </p:nvSpPr>
        <p:spPr>
          <a:xfrm>
            <a:off x="1094486" y="4306427"/>
            <a:ext cx="1497847" cy="346249"/>
          </a:xfrm>
          <a:prstGeom prst="rect">
            <a:avLst/>
          </a:prstGeom>
          <a:noFill/>
        </p:spPr>
        <p:txBody>
          <a:bodyPr wrap="none" lIns="68580" tIns="34290" rIns="68580" bIns="34290" rtlCol="0">
            <a:spAutoFit/>
          </a:bodyPr>
          <a:lstStyle/>
          <a:p>
            <a:pPr algn="ctr"/>
            <a:r>
              <a:rPr lang="en-US" altLang="zh-CN" b="1" dirty="0" smtClean="0">
                <a:solidFill>
                  <a:schemeClr val="bg1"/>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ASP.NET MVC</a:t>
            </a:r>
            <a:endParaRPr lang="zh-CN" altLang="en-US" b="1" dirty="0">
              <a:solidFill>
                <a:schemeClr val="bg1"/>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grpSp>
        <p:nvGrpSpPr>
          <p:cNvPr id="32" name="组合 31"/>
          <p:cNvGrpSpPr/>
          <p:nvPr/>
        </p:nvGrpSpPr>
        <p:grpSpPr>
          <a:xfrm flipV="1">
            <a:off x="894715" y="3542030"/>
            <a:ext cx="1859280" cy="83502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1704975" y="3834765"/>
            <a:ext cx="237490" cy="264795"/>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57" name="圆角矩形 56"/>
          <p:cNvSpPr/>
          <p:nvPr/>
        </p:nvSpPr>
        <p:spPr>
          <a:xfrm>
            <a:off x="4587240" y="1231265"/>
            <a:ext cx="170116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endParaRPr>
          </a:p>
        </p:txBody>
      </p:sp>
      <p:sp>
        <p:nvSpPr>
          <p:cNvPr id="58" name="矩形 57"/>
          <p:cNvSpPr/>
          <p:nvPr/>
        </p:nvSpPr>
        <p:spPr>
          <a:xfrm>
            <a:off x="4747260" y="4148455"/>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9" name="矩形 58"/>
          <p:cNvSpPr/>
          <p:nvPr/>
        </p:nvSpPr>
        <p:spPr>
          <a:xfrm>
            <a:off x="4747260"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1" name="组合 50"/>
          <p:cNvGrpSpPr/>
          <p:nvPr/>
        </p:nvGrpSpPr>
        <p:grpSpPr>
          <a:xfrm flipV="1">
            <a:off x="4555490" y="1263015"/>
            <a:ext cx="1859280" cy="835025"/>
            <a:chOff x="837732" y="2078700"/>
            <a:chExt cx="4394668" cy="1766999"/>
          </a:xfrm>
        </p:grpSpPr>
        <p:sp>
          <p:nvSpPr>
            <p:cNvPr id="54" name="椭圆 5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5" name="椭圆 5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5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文本框 49"/>
          <p:cNvSpPr txBox="1"/>
          <p:nvPr/>
        </p:nvSpPr>
        <p:spPr>
          <a:xfrm>
            <a:off x="5195262" y="1494522"/>
            <a:ext cx="467116" cy="364715"/>
          </a:xfrm>
          <a:prstGeom prst="rect">
            <a:avLst/>
          </a:prstGeom>
          <a:noFill/>
        </p:spPr>
        <p:txBody>
          <a:bodyPr wrap="none" lIns="68580" tIns="34290" rIns="68580" bIns="34290" rtlCol="0">
            <a:spAutoFit/>
          </a:bodyPr>
          <a:lstStyle>
            <a:defPPr>
              <a:defRPr lang="zh-CN"/>
            </a:defPPr>
            <a:lvl1pPr algn="ctr">
              <a:lnSpc>
                <a:spcPct val="80000"/>
              </a:lnSpc>
              <a:defRPr sz="2400">
                <a:solidFill>
                  <a:schemeClr val="tx1">
                    <a:lumMod val="65000"/>
                    <a:lumOff val="35000"/>
                  </a:schemeClr>
                </a:solidFill>
                <a:latin typeface="Impact" panose="020B0806030902050204" pitchFamily="34" charset="0"/>
              </a:defRPr>
            </a:lvl1pPr>
          </a:lstStyle>
          <a:p>
            <a:r>
              <a:rPr lang="en-US" altLang="zh-CN" dirty="0"/>
              <a:t>03</a:t>
            </a:r>
            <a:endParaRPr lang="en-US" altLang="zh-CN" dirty="0"/>
          </a:p>
        </p:txBody>
      </p:sp>
      <p:grpSp>
        <p:nvGrpSpPr>
          <p:cNvPr id="45" name="组合 44"/>
          <p:cNvGrpSpPr/>
          <p:nvPr/>
        </p:nvGrpSpPr>
        <p:grpSpPr>
          <a:xfrm flipV="1">
            <a:off x="4507865" y="3503295"/>
            <a:ext cx="1859280" cy="835025"/>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203"/>
          <p:cNvSpPr>
            <a:spLocks noEditPoints="1"/>
          </p:cNvSpPr>
          <p:nvPr/>
        </p:nvSpPr>
        <p:spPr bwMode="auto">
          <a:xfrm>
            <a:off x="5321935" y="3818255"/>
            <a:ext cx="221615" cy="21653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005DA2"/>
          </a:solidFill>
          <a:ln>
            <a:noFill/>
          </a:ln>
        </p:spPr>
        <p:txBody>
          <a:bodyPr vert="horz" wrap="square" lIns="68580" tIns="34290" rIns="68580" bIns="34290" numCol="1" anchor="t" anchorCtr="0" compatLnSpc="1"/>
          <a:lstStyle/>
          <a:p>
            <a:endParaRPr lang="zh-CN" altLang="en-US"/>
          </a:p>
        </p:txBody>
      </p:sp>
      <p:sp>
        <p:nvSpPr>
          <p:cNvPr id="64" name="圆角矩形 63"/>
          <p:cNvSpPr/>
          <p:nvPr/>
        </p:nvSpPr>
        <p:spPr>
          <a:xfrm>
            <a:off x="6391910" y="1231265"/>
            <a:ext cx="16935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6" name="矩形 65"/>
          <p:cNvSpPr/>
          <p:nvPr/>
        </p:nvSpPr>
        <p:spPr>
          <a:xfrm>
            <a:off x="6504305"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矩形 66"/>
          <p:cNvSpPr/>
          <p:nvPr/>
        </p:nvSpPr>
        <p:spPr>
          <a:xfrm rot="10800000">
            <a:off x="6504305"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8" name="组合 67"/>
          <p:cNvGrpSpPr/>
          <p:nvPr/>
        </p:nvGrpSpPr>
        <p:grpSpPr>
          <a:xfrm flipV="1">
            <a:off x="6312535" y="1263015"/>
            <a:ext cx="1859280" cy="835025"/>
            <a:chOff x="837732" y="2078700"/>
            <a:chExt cx="4394668" cy="1766999"/>
          </a:xfrm>
        </p:grpSpPr>
        <p:sp>
          <p:nvSpPr>
            <p:cNvPr id="78" name="椭圆 7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9" name="椭圆 7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矩形 7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72" name="组合 71"/>
          <p:cNvGrpSpPr/>
          <p:nvPr/>
        </p:nvGrpSpPr>
        <p:grpSpPr>
          <a:xfrm flipV="1">
            <a:off x="6312535" y="3503295"/>
            <a:ext cx="1859280" cy="835025"/>
            <a:chOff x="837732" y="2078700"/>
            <a:chExt cx="4394668" cy="1766999"/>
          </a:xfrm>
        </p:grpSpPr>
        <p:sp>
          <p:nvSpPr>
            <p:cNvPr id="75" name="椭圆 74"/>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椭圆 75"/>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7" name="矩形 76"/>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4" name="Freeform 142"/>
          <p:cNvSpPr>
            <a:spLocks noEditPoints="1"/>
          </p:cNvSpPr>
          <p:nvPr/>
        </p:nvSpPr>
        <p:spPr bwMode="auto">
          <a:xfrm>
            <a:off x="7090410" y="3763645"/>
            <a:ext cx="303530" cy="291465"/>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grpSp>
        <p:nvGrpSpPr>
          <p:cNvPr id="86" name="组合 85"/>
          <p:cNvGrpSpPr/>
          <p:nvPr/>
        </p:nvGrpSpPr>
        <p:grpSpPr>
          <a:xfrm>
            <a:off x="2370145" y="3943694"/>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4171093" y="1693420"/>
            <a:ext cx="679223" cy="152400"/>
            <a:chOff x="2819400" y="387818"/>
            <a:chExt cx="1384660" cy="310682"/>
          </a:xfrm>
        </p:grpSpPr>
        <p:sp>
          <p:nvSpPr>
            <p:cNvPr id="92" name="椭圆 9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171093" y="3943694"/>
            <a:ext cx="679223" cy="152400"/>
            <a:chOff x="2819400" y="387818"/>
            <a:chExt cx="1384660" cy="310682"/>
          </a:xfrm>
        </p:grpSpPr>
        <p:sp>
          <p:nvSpPr>
            <p:cNvPr id="97" name="椭圆 9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943466" y="1693420"/>
            <a:ext cx="679223" cy="152400"/>
            <a:chOff x="2819400" y="387818"/>
            <a:chExt cx="1384660" cy="310682"/>
          </a:xfrm>
        </p:grpSpPr>
        <p:sp>
          <p:nvSpPr>
            <p:cNvPr id="102" name="椭圆 10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943466" y="3943694"/>
            <a:ext cx="679223" cy="152400"/>
            <a:chOff x="2819400" y="387818"/>
            <a:chExt cx="1384660" cy="310682"/>
          </a:xfrm>
        </p:grpSpPr>
        <p:sp>
          <p:nvSpPr>
            <p:cNvPr id="107" name="椭圆 10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4"/>
          </p:nvPr>
        </p:nvSpPr>
        <p:spPr/>
        <p:txBody>
          <a:bodyPr/>
          <a:lstStyle/>
          <a:p>
            <a:fld id="{E050F338-EFDA-4F8E-882C-DA95E7E9D7D9}" type="slidenum">
              <a:rPr lang="zh-CN" altLang="en-US" smtClean="0"/>
              <a:t>19</a:t>
            </a:fld>
            <a:endParaRPr lang="zh-CN" altLang="en-US"/>
          </a:p>
        </p:txBody>
      </p:sp>
      <p:sp>
        <p:nvSpPr>
          <p:cNvPr id="118" name="文本框 12"/>
          <p:cNvSpPr txBox="1"/>
          <p:nvPr/>
        </p:nvSpPr>
        <p:spPr>
          <a:xfrm>
            <a:off x="2738120" y="2098040"/>
            <a:ext cx="1706245" cy="300082"/>
          </a:xfrm>
          <a:prstGeom prst="rect">
            <a:avLst/>
          </a:prstGeom>
          <a:noFill/>
        </p:spPr>
        <p:txBody>
          <a:bodyPr wrap="square" lIns="68580" tIns="34290" rIns="68580" bIns="34290" rtlCol="0">
            <a:spAutoFit/>
          </a:bodyPr>
          <a:lstStyle/>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技术实现</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flipV="1">
            <a:off x="875665" y="1231265"/>
            <a:ext cx="1904365" cy="875030"/>
            <a:chOff x="894195" y="2095454"/>
            <a:chExt cx="4500232" cy="1850943"/>
          </a:xfrm>
        </p:grpSpPr>
        <p:sp>
          <p:nvSpPr>
            <p:cNvPr id="25" name="椭圆 24"/>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椭圆 26"/>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8" name="矩形 27"/>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81" name="组合 80"/>
          <p:cNvGrpSpPr/>
          <p:nvPr/>
        </p:nvGrpSpPr>
        <p:grpSpPr>
          <a:xfrm>
            <a:off x="2370145" y="1693420"/>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图片 29"/>
          <p:cNvPicPr>
            <a:picLocks noChangeAspect="1"/>
          </p:cNvPicPr>
          <p:nvPr/>
        </p:nvPicPr>
        <p:blipFill>
          <a:blip r:embed="rId3"/>
          <a:stretch>
            <a:fillRect/>
          </a:stretch>
        </p:blipFill>
        <p:spPr>
          <a:xfrm>
            <a:off x="978805" y="2186783"/>
            <a:ext cx="1691870" cy="1347075"/>
          </a:xfrm>
          <a:prstGeom prst="rect">
            <a:avLst/>
          </a:prstGeom>
        </p:spPr>
      </p:pic>
      <p:sp>
        <p:nvSpPr>
          <p:cNvPr id="113" name="文本框 32"/>
          <p:cNvSpPr txBox="1"/>
          <p:nvPr/>
        </p:nvSpPr>
        <p:spPr>
          <a:xfrm>
            <a:off x="1608340" y="1481798"/>
            <a:ext cx="420629" cy="364715"/>
          </a:xfrm>
          <a:prstGeom prst="rect">
            <a:avLst/>
          </a:prstGeom>
          <a:noFill/>
        </p:spPr>
        <p:txBody>
          <a:bodyPr wrap="none" lIns="68580" tIns="34290" rIns="68580" bIns="34290" rtlCol="0">
            <a:spAutoFit/>
          </a:bodyPr>
          <a:lstStyle>
            <a:defPPr>
              <a:defRPr lang="zh-CN"/>
            </a:defPPr>
            <a:lvl1pPr algn="ctr">
              <a:lnSpc>
                <a:spcPct val="80000"/>
              </a:lnSpc>
              <a:defRPr sz="2400">
                <a:solidFill>
                  <a:schemeClr val="tx1">
                    <a:lumMod val="65000"/>
                    <a:lumOff val="35000"/>
                  </a:schemeClr>
                </a:solidFill>
                <a:latin typeface="Impact" panose="020B0806030902050204" pitchFamily="34" charset="0"/>
              </a:defRPr>
            </a:lvl1pPr>
          </a:lstStyle>
          <a:p>
            <a:r>
              <a:rPr lang="en-US" altLang="zh-CN" dirty="0"/>
              <a:t>01</a:t>
            </a:r>
            <a:endParaRPr lang="en-US" altLang="zh-CN" dirty="0"/>
          </a:p>
        </p:txBody>
      </p:sp>
      <p:pic>
        <p:nvPicPr>
          <p:cNvPr id="44" name="图片 43"/>
          <p:cNvPicPr>
            <a:picLocks noChangeAspect="1"/>
          </p:cNvPicPr>
          <p:nvPr/>
        </p:nvPicPr>
        <p:blipFill>
          <a:blip r:embed="rId4"/>
          <a:stretch>
            <a:fillRect/>
          </a:stretch>
        </p:blipFill>
        <p:spPr>
          <a:xfrm>
            <a:off x="2861352" y="4161446"/>
            <a:ext cx="1493212" cy="631534"/>
          </a:xfrm>
          <a:prstGeom prst="rect">
            <a:avLst/>
          </a:prstGeom>
        </p:spPr>
      </p:pic>
      <p:pic>
        <p:nvPicPr>
          <p:cNvPr id="63" name="图片 62"/>
          <p:cNvPicPr>
            <a:picLocks noChangeAspect="1"/>
          </p:cNvPicPr>
          <p:nvPr/>
        </p:nvPicPr>
        <p:blipFill>
          <a:blip r:embed="rId5"/>
          <a:stretch>
            <a:fillRect/>
          </a:stretch>
        </p:blipFill>
        <p:spPr>
          <a:xfrm>
            <a:off x="3630079" y="2853754"/>
            <a:ext cx="772336" cy="742539"/>
          </a:xfrm>
          <a:prstGeom prst="rect">
            <a:avLst/>
          </a:prstGeom>
        </p:spPr>
      </p:pic>
      <p:pic>
        <p:nvPicPr>
          <p:cNvPr id="71" name="图片 70"/>
          <p:cNvPicPr>
            <a:picLocks noChangeAspect="1"/>
          </p:cNvPicPr>
          <p:nvPr/>
        </p:nvPicPr>
        <p:blipFill>
          <a:blip r:embed="rId6"/>
          <a:stretch>
            <a:fillRect/>
          </a:stretch>
        </p:blipFill>
        <p:spPr>
          <a:xfrm>
            <a:off x="2905218" y="2859782"/>
            <a:ext cx="703154" cy="666407"/>
          </a:xfrm>
          <a:prstGeom prst="rect">
            <a:avLst/>
          </a:prstGeom>
        </p:spPr>
      </p:pic>
      <p:pic>
        <p:nvPicPr>
          <p:cNvPr id="116" name="图片 115"/>
          <p:cNvPicPr>
            <a:picLocks noChangeAspect="1"/>
          </p:cNvPicPr>
          <p:nvPr/>
        </p:nvPicPr>
        <p:blipFill>
          <a:blip r:embed="rId7"/>
          <a:stretch>
            <a:fillRect/>
          </a:stretch>
        </p:blipFill>
        <p:spPr>
          <a:xfrm>
            <a:off x="3614558" y="1943087"/>
            <a:ext cx="845682" cy="676383"/>
          </a:xfrm>
          <a:prstGeom prst="rect">
            <a:avLst/>
          </a:prstGeom>
        </p:spPr>
      </p:pic>
      <p:pic>
        <p:nvPicPr>
          <p:cNvPr id="117" name="图片 116"/>
          <p:cNvPicPr>
            <a:picLocks noChangeAspect="1"/>
          </p:cNvPicPr>
          <p:nvPr/>
        </p:nvPicPr>
        <p:blipFill>
          <a:blip r:embed="rId8"/>
          <a:stretch>
            <a:fillRect/>
          </a:stretch>
        </p:blipFill>
        <p:spPr>
          <a:xfrm>
            <a:off x="2841980" y="1946660"/>
            <a:ext cx="766647" cy="717672"/>
          </a:xfrm>
          <a:prstGeom prst="rect">
            <a:avLst/>
          </a:prstGeom>
        </p:spPr>
      </p:pic>
      <p:pic>
        <p:nvPicPr>
          <p:cNvPr id="119" name="图片 118"/>
          <p:cNvPicPr>
            <a:picLocks noChangeAspect="1"/>
          </p:cNvPicPr>
          <p:nvPr/>
        </p:nvPicPr>
        <p:blipFill>
          <a:blip r:embed="rId9"/>
          <a:stretch>
            <a:fillRect/>
          </a:stretch>
        </p:blipFill>
        <p:spPr>
          <a:xfrm>
            <a:off x="4735471" y="4146135"/>
            <a:ext cx="1544478" cy="599815"/>
          </a:xfrm>
          <a:prstGeom prst="rect">
            <a:avLst/>
          </a:prstGeom>
        </p:spPr>
      </p:pic>
      <p:sp>
        <p:nvSpPr>
          <p:cNvPr id="126" name="文本框 74"/>
          <p:cNvSpPr txBox="1"/>
          <p:nvPr/>
        </p:nvSpPr>
        <p:spPr>
          <a:xfrm>
            <a:off x="5072668" y="2016648"/>
            <a:ext cx="651460" cy="377026"/>
          </a:xfrm>
          <a:prstGeom prst="rect">
            <a:avLst/>
          </a:prstGeom>
          <a:noFill/>
        </p:spPr>
        <p:txBody>
          <a:bodyPr wrap="none" lIns="68580" tIns="34290" rIns="68580" bIns="34290" rtlCol="0">
            <a:spAutoFit/>
          </a:bodyPr>
          <a:lstStyle/>
          <a:p>
            <a:pPr algn="ctr"/>
            <a:r>
              <a:rPr lang="zh-CN" altLang="en-US" sz="2000" b="1" dirty="0">
                <a:solidFill>
                  <a:srgbClr val="01458E"/>
                </a:solidFill>
                <a:latin typeface="微软雅黑" panose="020B0503020204020204" pitchFamily="34" charset="-122"/>
                <a:ea typeface="微软雅黑" panose="020B0503020204020204" pitchFamily="34" charset="-122"/>
              </a:rPr>
              <a:t>高效</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128" name="文本框 74"/>
          <p:cNvSpPr txBox="1"/>
          <p:nvPr/>
        </p:nvSpPr>
        <p:spPr>
          <a:xfrm>
            <a:off x="5072668" y="2537734"/>
            <a:ext cx="651460" cy="377026"/>
          </a:xfrm>
          <a:prstGeom prst="rect">
            <a:avLst/>
          </a:prstGeom>
          <a:noFill/>
        </p:spPr>
        <p:txBody>
          <a:bodyPr wrap="none" lIns="68580" tIns="34290" rIns="68580" bIns="34290" rtlCol="0">
            <a:spAutoFit/>
          </a:bodyPr>
          <a:lstStyle/>
          <a:p>
            <a:pPr algn="ctr"/>
            <a:r>
              <a:rPr lang="zh-CN" altLang="en-US" sz="2000" b="1" dirty="0" smtClean="0">
                <a:solidFill>
                  <a:srgbClr val="01458E"/>
                </a:solidFill>
                <a:latin typeface="微软雅黑" panose="020B0503020204020204" pitchFamily="34" charset="-122"/>
                <a:ea typeface="微软雅黑" panose="020B0503020204020204" pitchFamily="34" charset="-122"/>
              </a:rPr>
              <a:t>稳定</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129" name="文本框 74"/>
          <p:cNvSpPr txBox="1"/>
          <p:nvPr/>
        </p:nvSpPr>
        <p:spPr>
          <a:xfrm>
            <a:off x="5072668" y="3058820"/>
            <a:ext cx="651460" cy="377026"/>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01458E"/>
                </a:solidFill>
                <a:latin typeface="微软雅黑" panose="020B0503020204020204" pitchFamily="34" charset="-122"/>
                <a:ea typeface="微软雅黑" panose="020B0503020204020204" pitchFamily="34" charset="-122"/>
              </a:rPr>
              <a:t>智能</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pic>
        <p:nvPicPr>
          <p:cNvPr id="130" name="图片 129"/>
          <p:cNvPicPr>
            <a:picLocks noChangeAspect="1"/>
          </p:cNvPicPr>
          <p:nvPr/>
        </p:nvPicPr>
        <p:blipFill>
          <a:blip r:embed="rId10"/>
          <a:stretch>
            <a:fillRect/>
          </a:stretch>
        </p:blipFill>
        <p:spPr>
          <a:xfrm>
            <a:off x="6444208" y="4135798"/>
            <a:ext cx="1667757" cy="644866"/>
          </a:xfrm>
          <a:prstGeom prst="rect">
            <a:avLst/>
          </a:prstGeom>
        </p:spPr>
      </p:pic>
      <p:sp>
        <p:nvSpPr>
          <p:cNvPr id="131" name="矩形 130"/>
          <p:cNvSpPr/>
          <p:nvPr/>
        </p:nvSpPr>
        <p:spPr>
          <a:xfrm rot="10800000">
            <a:off x="4746885" y="4751041"/>
            <a:ext cx="1476375" cy="162454"/>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2" name="文本框 49"/>
          <p:cNvSpPr txBox="1"/>
          <p:nvPr/>
        </p:nvSpPr>
        <p:spPr>
          <a:xfrm>
            <a:off x="6992242" y="1500598"/>
            <a:ext cx="457498" cy="364715"/>
          </a:xfrm>
          <a:prstGeom prst="rect">
            <a:avLst/>
          </a:prstGeom>
          <a:noFill/>
        </p:spPr>
        <p:txBody>
          <a:bodyPr wrap="none" lIns="68580" tIns="34290" rIns="68580" bIns="34290" rtlCol="0">
            <a:spAutoFit/>
          </a:bodyPr>
          <a:lstStyle/>
          <a:p>
            <a:pPr algn="ctr">
              <a:lnSpc>
                <a:spcPct val="80000"/>
              </a:lnSpc>
              <a:defRPr/>
            </a:pPr>
            <a:r>
              <a:rPr lang="en-US" altLang="zh-CN" sz="2400" dirty="0" smtClean="0">
                <a:solidFill>
                  <a:schemeClr val="tx1">
                    <a:lumMod val="65000"/>
                    <a:lumOff val="35000"/>
                  </a:schemeClr>
                </a:solidFill>
                <a:latin typeface="Impact" panose="020B0806030902050204" pitchFamily="34" charset="0"/>
              </a:rPr>
              <a:t>04</a:t>
            </a:r>
            <a:endParaRPr lang="en-US" altLang="zh-CN" sz="2400" dirty="0">
              <a:solidFill>
                <a:schemeClr val="tx1">
                  <a:lumMod val="65000"/>
                  <a:lumOff val="35000"/>
                </a:schemeClr>
              </a:solidFill>
              <a:latin typeface="Impact" panose="020B0806030902050204" pitchFamily="34" charset="0"/>
            </a:endParaRPr>
          </a:p>
        </p:txBody>
      </p:sp>
      <p:pic>
        <p:nvPicPr>
          <p:cNvPr id="133" name="图片 132"/>
          <p:cNvPicPr>
            <a:picLocks noChangeAspect="1"/>
          </p:cNvPicPr>
          <p:nvPr/>
        </p:nvPicPr>
        <p:blipFill>
          <a:blip r:embed="rId11"/>
          <a:stretch>
            <a:fillRect/>
          </a:stretch>
        </p:blipFill>
        <p:spPr>
          <a:xfrm>
            <a:off x="6473848" y="2131046"/>
            <a:ext cx="1554536" cy="1304800"/>
          </a:xfrm>
          <a:prstGeom prst="rect">
            <a:avLst/>
          </a:prstGeom>
        </p:spPr>
      </p:pic>
    </p:spTree>
    <p:extLst>
      <p:ext uri="{BB962C8B-B14F-4D97-AF65-F5344CB8AC3E}">
        <p14:creationId xmlns:p14="http://schemas.microsoft.com/office/powerpoint/2010/main" val="3502687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wipe(left)">
                                      <p:cBhvr>
                                        <p:cTn id="14" dur="500"/>
                                        <p:tgtEl>
                                          <p:spTgt spid="91"/>
                                        </p:tgtEl>
                                      </p:cBhvr>
                                    </p:animEffect>
                                  </p:childTnLst>
                                </p:cTn>
                              </p:par>
                              <p:par>
                                <p:cTn id="15" presetID="22" presetClass="entr" presetSubtype="8"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wipe(left)">
                                      <p:cBhvr>
                                        <p:cTn id="17" dur="500"/>
                                        <p:tgtEl>
                                          <p:spTgt spid="9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left)">
                                      <p:cBhvr>
                                        <p:cTn id="21" dur="500"/>
                                        <p:tgtEl>
                                          <p:spTgt spid="101"/>
                                        </p:tgtEl>
                                      </p:cBhvr>
                                    </p:animEffect>
                                  </p:childTnLst>
                                </p:cTn>
                              </p:par>
                              <p:par>
                                <p:cTn id="22" presetID="22" presetClass="entr" presetSubtype="8" fill="hold"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5400000">
            <a:off x="452943" y="1249377"/>
            <a:ext cx="902811" cy="523220"/>
          </a:xfrm>
          <a:prstGeom prst="rect">
            <a:avLst/>
          </a:prstGeom>
          <a:noFill/>
        </p:spPr>
        <p:txBody>
          <a:bodyPr wrap="none" rtlCol="0">
            <a:spAutoFit/>
          </a:bodyPr>
          <a:lstStyle/>
          <a:p>
            <a:r>
              <a:rPr lang="zh-CN" altLang="en-US" sz="2800" b="1" dirty="0" smtClean="0">
                <a:solidFill>
                  <a:srgbClr val="01458E"/>
                </a:solidFill>
                <a:latin typeface="微软雅黑" panose="020B0503020204020204" pitchFamily="34" charset="-122"/>
                <a:ea typeface="微软雅黑" panose="020B0503020204020204" pitchFamily="34" charset="-122"/>
              </a:rPr>
              <a:t>目录</a:t>
            </a:r>
            <a:endParaRPr lang="zh-CN" altLang="en-US" sz="2800" b="1" dirty="0">
              <a:solidFill>
                <a:srgbClr val="01458E"/>
              </a:solidFill>
              <a:latin typeface="微软雅黑" panose="020B0503020204020204" pitchFamily="34" charset="-122"/>
              <a:ea typeface="微软雅黑" panose="020B0503020204020204" pitchFamily="34" charset="-122"/>
            </a:endParaRPr>
          </a:p>
        </p:txBody>
      </p:sp>
      <p:sp>
        <p:nvSpPr>
          <p:cNvPr id="140" name="TextBox 139"/>
          <p:cNvSpPr txBox="1"/>
          <p:nvPr/>
        </p:nvSpPr>
        <p:spPr>
          <a:xfrm rot="5400000">
            <a:off x="-193098" y="2876245"/>
            <a:ext cx="2194896" cy="523220"/>
          </a:xfrm>
          <a:prstGeom prst="rect">
            <a:avLst/>
          </a:prstGeom>
          <a:noFill/>
        </p:spPr>
        <p:txBody>
          <a:bodyPr wrap="none" rtlCol="0">
            <a:spAutoFit/>
          </a:bodyPr>
          <a:lstStyle/>
          <a:p>
            <a:r>
              <a:rPr lang="en-US" altLang="zh-CN" sz="2800" b="1" dirty="0" smtClean="0">
                <a:solidFill>
                  <a:srgbClr val="01458E"/>
                </a:solidFill>
                <a:latin typeface="微软雅黑" panose="020B0503020204020204" pitchFamily="34" charset="-122"/>
                <a:ea typeface="微软雅黑" panose="020B0503020204020204" pitchFamily="34" charset="-122"/>
              </a:rPr>
              <a:t>CONTENTS</a:t>
            </a:r>
            <a:endParaRPr lang="zh-CN" altLang="en-US" sz="2800" b="1" dirty="0">
              <a:solidFill>
                <a:srgbClr val="01458E"/>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051720" y="0"/>
            <a:ext cx="0" cy="514350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835696" y="843811"/>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141" name="椭圆 140"/>
          <p:cNvSpPr/>
          <p:nvPr/>
        </p:nvSpPr>
        <p:spPr>
          <a:xfrm>
            <a:off x="1835696" y="1636658"/>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142" name="椭圆 141"/>
          <p:cNvSpPr/>
          <p:nvPr/>
        </p:nvSpPr>
        <p:spPr>
          <a:xfrm>
            <a:off x="1835696" y="243522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143" name="椭圆 142"/>
          <p:cNvSpPr/>
          <p:nvPr/>
        </p:nvSpPr>
        <p:spPr>
          <a:xfrm>
            <a:off x="1835696" y="3939902"/>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5</a:t>
            </a:r>
            <a:endParaRPr lang="zh-CN" altLang="en-US" sz="2400" dirty="0">
              <a:latin typeface="微软雅黑" panose="020B0503020204020204" pitchFamily="34" charset="-122"/>
              <a:ea typeface="微软雅黑" panose="020B0503020204020204" pitchFamily="34" charset="-122"/>
            </a:endParaRPr>
          </a:p>
        </p:txBody>
      </p:sp>
      <p:sp>
        <p:nvSpPr>
          <p:cNvPr id="144" name="TextBox 143"/>
          <p:cNvSpPr txBox="1"/>
          <p:nvPr/>
        </p:nvSpPr>
        <p:spPr>
          <a:xfrm>
            <a:off x="2741791" y="803235"/>
            <a:ext cx="3558401" cy="461665"/>
          </a:xfrm>
          <a:prstGeom prst="rect">
            <a:avLst/>
          </a:prstGeom>
          <a:noFill/>
        </p:spPr>
        <p:txBody>
          <a:bodyPr wrap="square" rtlCol="0">
            <a:spAutoFit/>
          </a:bodyPr>
          <a:lstStyle/>
          <a:p>
            <a:pPr>
              <a:lnSpc>
                <a:spcPct val="150000"/>
              </a:lnSpc>
            </a:pPr>
            <a:r>
              <a:rPr lang="zh-CN" altLang="en-US" sz="1600" b="1" dirty="0" smtClean="0">
                <a:solidFill>
                  <a:srgbClr val="01458E"/>
                </a:solidFill>
                <a:latin typeface="微软雅黑" panose="020B0503020204020204" pitchFamily="34" charset="-122"/>
                <a:ea typeface="微软雅黑" panose="020B0503020204020204" pitchFamily="34" charset="-122"/>
              </a:rPr>
              <a:t>前端功能</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TextBox 144"/>
          <p:cNvSpPr txBox="1"/>
          <p:nvPr/>
        </p:nvSpPr>
        <p:spPr>
          <a:xfrm>
            <a:off x="2741791" y="1570682"/>
            <a:ext cx="3558401" cy="461665"/>
          </a:xfrm>
          <a:prstGeom prst="rect">
            <a:avLst/>
          </a:prstGeom>
          <a:noFill/>
        </p:spPr>
        <p:txBody>
          <a:bodyPr wrap="square" rtlCol="0">
            <a:spAutoFit/>
          </a:bodyPr>
          <a:lstStyle/>
          <a:p>
            <a:pPr>
              <a:lnSpc>
                <a:spcPct val="150000"/>
              </a:lnSpc>
            </a:pPr>
            <a:r>
              <a:rPr lang="zh-CN" altLang="en-US" sz="1600" b="1" dirty="0" smtClean="0">
                <a:solidFill>
                  <a:srgbClr val="01458E"/>
                </a:solidFill>
                <a:latin typeface="微软雅黑" panose="020B0503020204020204" pitchFamily="34" charset="-122"/>
                <a:ea typeface="微软雅黑" panose="020B0503020204020204" pitchFamily="34" charset="-122"/>
              </a:rPr>
              <a:t>后台功能</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6" name="TextBox 145"/>
          <p:cNvSpPr txBox="1"/>
          <p:nvPr/>
        </p:nvSpPr>
        <p:spPr>
          <a:xfrm>
            <a:off x="2741791" y="2385033"/>
            <a:ext cx="3558401" cy="461665"/>
          </a:xfrm>
          <a:prstGeom prst="rect">
            <a:avLst/>
          </a:prstGeom>
          <a:noFill/>
        </p:spPr>
        <p:txBody>
          <a:bodyPr wrap="square" rtlCol="0">
            <a:spAutoFit/>
          </a:bodyPr>
          <a:lstStyle/>
          <a:p>
            <a:pPr>
              <a:lnSpc>
                <a:spcPct val="150000"/>
              </a:lnSpc>
            </a:pPr>
            <a:r>
              <a:rPr lang="zh-CN" altLang="en-US" sz="1600" b="1" dirty="0" smtClean="0">
                <a:solidFill>
                  <a:srgbClr val="01458E"/>
                </a:solidFill>
                <a:latin typeface="微软雅黑" panose="020B0503020204020204" pitchFamily="34" charset="-122"/>
                <a:ea typeface="微软雅黑" panose="020B0503020204020204" pitchFamily="34" charset="-122"/>
              </a:rPr>
              <a:t>网络架构</a:t>
            </a:r>
            <a:endParaRPr lang="en-US" altLang="zh-CN" sz="1600" b="1" dirty="0" smtClean="0">
              <a:solidFill>
                <a:srgbClr val="01458E"/>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2741789" y="3905302"/>
            <a:ext cx="3558401" cy="418191"/>
          </a:xfrm>
          <a:prstGeom prst="rect">
            <a:avLst/>
          </a:prstGeom>
          <a:noFill/>
        </p:spPr>
        <p:txBody>
          <a:bodyPr wrap="square" rtlCol="0">
            <a:spAutoFit/>
          </a:bodyPr>
          <a:lstStyle/>
          <a:p>
            <a:pPr>
              <a:lnSpc>
                <a:spcPct val="150000"/>
              </a:lnSpc>
            </a:pPr>
            <a:r>
              <a:rPr lang="zh-CN" altLang="en-US" sz="1600" b="1" dirty="0" smtClean="0">
                <a:solidFill>
                  <a:srgbClr val="01458E"/>
                </a:solidFill>
                <a:latin typeface="微软雅黑" panose="020B0503020204020204" pitchFamily="34" charset="-122"/>
                <a:ea typeface="微软雅黑" panose="020B0503020204020204" pitchFamily="34" charset="-122"/>
              </a:rPr>
              <a:t>增值功能</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1835696" y="3187427"/>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p:txBody>
      </p:sp>
      <p:sp>
        <p:nvSpPr>
          <p:cNvPr id="6" name="TextBox 144"/>
          <p:cNvSpPr txBox="1"/>
          <p:nvPr/>
        </p:nvSpPr>
        <p:spPr>
          <a:xfrm>
            <a:off x="2741790" y="3137855"/>
            <a:ext cx="3558401" cy="418191"/>
          </a:xfrm>
          <a:prstGeom prst="rect">
            <a:avLst/>
          </a:prstGeom>
          <a:noFill/>
        </p:spPr>
        <p:txBody>
          <a:bodyPr wrap="square" rtlCol="0">
            <a:spAutoFit/>
          </a:bodyPr>
          <a:lstStyle/>
          <a:p>
            <a:pPr>
              <a:lnSpc>
                <a:spcPct val="150000"/>
              </a:lnSpc>
            </a:pPr>
            <a:r>
              <a:rPr lang="zh-CN" altLang="en-US" sz="1600" b="1" dirty="0" smtClean="0">
                <a:solidFill>
                  <a:srgbClr val="01458E"/>
                </a:solidFill>
                <a:latin typeface="微软雅黑" panose="020B0503020204020204" pitchFamily="34" charset="-122"/>
                <a:ea typeface="微软雅黑" panose="020B0503020204020204" pitchFamily="34" charset="-122"/>
              </a:rPr>
              <a:t>服务器需求</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up)">
                                      <p:cBhvr>
                                        <p:cTn id="11" dur="500"/>
                                        <p:tgtEl>
                                          <p:spTgt spid="1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left)">
                                      <p:cBhvr>
                                        <p:cTn id="23" dur="500"/>
                                        <p:tgtEl>
                                          <p:spTgt spid="14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500"/>
                                        <p:tgtEl>
                                          <p:spTgt spid="1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5"/>
                                        </p:tgtEl>
                                        <p:attrNameLst>
                                          <p:attrName>style.visibility</p:attrName>
                                        </p:attrNameLst>
                                      </p:cBhvr>
                                      <p:to>
                                        <p:strVal val="visible"/>
                                      </p:to>
                                    </p:set>
                                    <p:animEffect transition="in" filter="wipe(left)">
                                      <p:cBhvr>
                                        <p:cTn id="31" dur="500"/>
                                        <p:tgtEl>
                                          <p:spTgt spid="14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2"/>
                                        </p:tgtEl>
                                        <p:attrNameLst>
                                          <p:attrName>style.visibility</p:attrName>
                                        </p:attrNameLst>
                                      </p:cBhvr>
                                      <p:to>
                                        <p:strVal val="visible"/>
                                      </p:to>
                                    </p:set>
                                    <p:animEffect transition="in" filter="fade">
                                      <p:cBhvr>
                                        <p:cTn id="35" dur="500"/>
                                        <p:tgtEl>
                                          <p:spTgt spid="1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wipe(left)">
                                      <p:cBhvr>
                                        <p:cTn id="39" dur="500"/>
                                        <p:tgtEl>
                                          <p:spTgt spid="14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fade">
                                      <p:cBhvr>
                                        <p:cTn id="51" dur="500"/>
                                        <p:tgtEl>
                                          <p:spTgt spid="14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47"/>
                                        </p:tgtEl>
                                        <p:attrNameLst>
                                          <p:attrName>style.visibility</p:attrName>
                                        </p:attrNameLst>
                                      </p:cBhvr>
                                      <p:to>
                                        <p:strVal val="visible"/>
                                      </p:to>
                                    </p:set>
                                    <p:animEffect transition="in" filter="wipe(left)">
                                      <p:cBhvr>
                                        <p:cTn id="55"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0" grpId="0"/>
      <p:bldP spid="5" grpId="0" bldLvl="0" animBg="1"/>
      <p:bldP spid="141" grpId="0" bldLvl="0" animBg="1"/>
      <p:bldP spid="142" grpId="0" bldLvl="0" animBg="1"/>
      <p:bldP spid="143" grpId="0" animBg="1"/>
      <p:bldP spid="144" grpId="0"/>
      <p:bldP spid="145" grpId="0"/>
      <p:bldP spid="146" grpId="0"/>
      <p:bldP spid="147" grpId="0"/>
      <p:bldP spid="3" grpId="0" bldLvl="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379347" y="1203598"/>
            <a:ext cx="8513133" cy="3600400"/>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1" name="灯片编号占位符 110"/>
          <p:cNvSpPr>
            <a:spLocks noGrp="1"/>
          </p:cNvSpPr>
          <p:nvPr>
            <p:ph type="sldNum" sz="quarter" idx="4"/>
          </p:nvPr>
        </p:nvSpPr>
        <p:spPr/>
        <p:txBody>
          <a:bodyPr/>
          <a:lstStyle/>
          <a:p>
            <a:fld id="{E050F338-EFDA-4F8E-882C-DA95E7E9D7D9}" type="slidenum">
              <a:rPr lang="zh-CN" altLang="en-US" smtClean="0"/>
              <a:t>20</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软件架构</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671636" y="1423348"/>
            <a:ext cx="1426325"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5" name="圆角矩形 114"/>
          <p:cNvSpPr/>
          <p:nvPr/>
        </p:nvSpPr>
        <p:spPr>
          <a:xfrm>
            <a:off x="626326" y="4011910"/>
            <a:ext cx="1437907" cy="432048"/>
          </a:xfrm>
          <a:prstGeom prst="roundRect">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6" name="文本框 10"/>
          <p:cNvSpPr txBox="1"/>
          <p:nvPr/>
        </p:nvSpPr>
        <p:spPr>
          <a:xfrm>
            <a:off x="733914" y="4062731"/>
            <a:ext cx="1090381" cy="346249"/>
          </a:xfrm>
          <a:prstGeom prst="rect">
            <a:avLst/>
          </a:prstGeom>
          <a:noFill/>
        </p:spPr>
        <p:txBody>
          <a:bodyPr wrap="non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系统平台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7" name="圆角矩形 116"/>
          <p:cNvSpPr/>
          <p:nvPr/>
        </p:nvSpPr>
        <p:spPr>
          <a:xfrm>
            <a:off x="2191756" y="4007630"/>
            <a:ext cx="6445595"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9" name="文本框 10"/>
          <p:cNvSpPr txBox="1"/>
          <p:nvPr/>
        </p:nvSpPr>
        <p:spPr>
          <a:xfrm>
            <a:off x="2225321" y="4062590"/>
            <a:ext cx="3062417" cy="346249"/>
          </a:xfrm>
          <a:prstGeom prst="rect">
            <a:avLst/>
          </a:prstGeom>
          <a:noFill/>
        </p:spPr>
        <p:txBody>
          <a:bodyPr wrap="none" lIns="68580" tIns="34290" rIns="68580" bIns="34290"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Windows Vista/7/8/10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2" name="文本框 10"/>
          <p:cNvSpPr txBox="1"/>
          <p:nvPr/>
        </p:nvSpPr>
        <p:spPr>
          <a:xfrm>
            <a:off x="5211560" y="4068895"/>
            <a:ext cx="3257711" cy="346249"/>
          </a:xfrm>
          <a:prstGeom prst="rect">
            <a:avLst/>
          </a:prstGeom>
          <a:noFill/>
        </p:spPr>
        <p:txBody>
          <a:bodyPr wrap="none" lIns="68580" tIns="34290" rIns="68580" bIns="34290"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MS SQL Server 2008/2012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3" name="文本框 10"/>
          <p:cNvSpPr txBox="1"/>
          <p:nvPr/>
        </p:nvSpPr>
        <p:spPr>
          <a:xfrm>
            <a:off x="785734" y="1466247"/>
            <a:ext cx="1268617" cy="346249"/>
          </a:xfrm>
          <a:prstGeom prst="rect">
            <a:avLst/>
          </a:prstGeom>
          <a:noFill/>
        </p:spPr>
        <p:txBody>
          <a:bodyPr wrap="non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前 端 功 能</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5" name="圆角矩形 124"/>
          <p:cNvSpPr/>
          <p:nvPr/>
        </p:nvSpPr>
        <p:spPr>
          <a:xfrm>
            <a:off x="2214798" y="1947788"/>
            <a:ext cx="702613"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28" name="文本框 10"/>
          <p:cNvSpPr txBox="1"/>
          <p:nvPr/>
        </p:nvSpPr>
        <p:spPr>
          <a:xfrm>
            <a:off x="2353918" y="1926590"/>
            <a:ext cx="369332" cy="1454244"/>
          </a:xfrm>
          <a:prstGeom prst="rect">
            <a:avLst/>
          </a:prstGeom>
          <a:noFill/>
        </p:spPr>
        <p:txBody>
          <a:bodyPr wrap="non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用</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户</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及</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权</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1" name="圆角矩形 130"/>
          <p:cNvSpPr/>
          <p:nvPr/>
        </p:nvSpPr>
        <p:spPr>
          <a:xfrm>
            <a:off x="7850803" y="1441530"/>
            <a:ext cx="786548" cy="1915766"/>
          </a:xfrm>
          <a:prstGeom prst="roundRect">
            <a:avLst/>
          </a:prstGeom>
        </p:spPr>
        <p:style>
          <a:lnRef idx="0">
            <a:schemeClr val="accent3"/>
          </a:lnRef>
          <a:fillRef idx="3">
            <a:schemeClr val="accent3"/>
          </a:fillRef>
          <a:effectRef idx="3">
            <a:schemeClr val="accent3"/>
          </a:effectRef>
          <a:fontRef idx="minor">
            <a:schemeClr val="lt1"/>
          </a:fontRef>
        </p:style>
        <p:txBody>
          <a:bodyPr rtlCol="0" anchor="b"/>
          <a:lstStyle/>
          <a:p>
            <a:pPr algn="ctr"/>
            <a:endParaRPr lang="zh-CN" altLang="en-US"/>
          </a:p>
        </p:txBody>
      </p:sp>
      <p:sp>
        <p:nvSpPr>
          <p:cNvPr id="132" name="文本框 10"/>
          <p:cNvSpPr txBox="1"/>
          <p:nvPr/>
        </p:nvSpPr>
        <p:spPr>
          <a:xfrm>
            <a:off x="8077729" y="1772264"/>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统</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分</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析</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133" name="圆角矩形 132"/>
          <p:cNvSpPr/>
          <p:nvPr/>
        </p:nvSpPr>
        <p:spPr>
          <a:xfrm>
            <a:off x="650597" y="3452938"/>
            <a:ext cx="1396287" cy="4537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4" name="文本框 10"/>
          <p:cNvSpPr txBox="1"/>
          <p:nvPr/>
        </p:nvSpPr>
        <p:spPr>
          <a:xfrm>
            <a:off x="774569" y="3512346"/>
            <a:ext cx="1061829" cy="346249"/>
          </a:xfrm>
          <a:prstGeom prst="rect">
            <a:avLst/>
          </a:prstGeom>
          <a:noFill/>
        </p:spPr>
        <p:txBody>
          <a:bodyPr wrap="non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系统集成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5" name="圆角矩形 134"/>
          <p:cNvSpPr/>
          <p:nvPr/>
        </p:nvSpPr>
        <p:spPr>
          <a:xfrm>
            <a:off x="2188487" y="3454957"/>
            <a:ext cx="3807493" cy="4568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6" name="圆角矩形 135"/>
          <p:cNvSpPr/>
          <p:nvPr/>
        </p:nvSpPr>
        <p:spPr>
          <a:xfrm>
            <a:off x="6156176" y="3471489"/>
            <a:ext cx="2467568" cy="453773"/>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7" name="文本框 10"/>
          <p:cNvSpPr txBox="1"/>
          <p:nvPr/>
        </p:nvSpPr>
        <p:spPr>
          <a:xfrm>
            <a:off x="2311447" y="3507736"/>
            <a:ext cx="3650623" cy="346249"/>
          </a:xfrm>
          <a:prstGeom prst="rect">
            <a:avLst/>
          </a:prstGeom>
          <a:noFill/>
        </p:spPr>
        <p:txBody>
          <a:bodyPr wrap="square" lIns="68580" tIns="34290" rIns="68580" bIns="34290"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ERP</a:t>
            </a:r>
            <a:r>
              <a:rPr lang="zh-CN" altLang="en-US" b="1" dirty="0" smtClean="0">
                <a:solidFill>
                  <a:schemeClr val="bg1"/>
                </a:solidFill>
                <a:latin typeface="微软雅黑" panose="020B0503020204020204" pitchFamily="34" charset="-122"/>
                <a:ea typeface="微软雅黑" panose="020B0503020204020204" pitchFamily="34" charset="-122"/>
              </a:rPr>
              <a:t>系统集成（</a:t>
            </a:r>
            <a:r>
              <a:rPr lang="zh-CN" altLang="en-US" b="1" dirty="0" smtClean="0">
                <a:solidFill>
                  <a:schemeClr val="bg1"/>
                </a:solidFill>
                <a:latin typeface="微软雅黑" panose="020B0503020204020204" pitchFamily="34" charset="-122"/>
                <a:ea typeface="微软雅黑" panose="020B0503020204020204" pitchFamily="34" charset="-122"/>
              </a:rPr>
              <a:t>础数据、库存存步）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8" name="文本框 10"/>
          <p:cNvSpPr txBox="1"/>
          <p:nvPr/>
        </p:nvSpPr>
        <p:spPr>
          <a:xfrm>
            <a:off x="6698639" y="3510260"/>
            <a:ext cx="1412887" cy="346249"/>
          </a:xfrm>
          <a:prstGeom prst="rect">
            <a:avLst/>
          </a:prstGeom>
          <a:noFill/>
        </p:spPr>
        <p:txBody>
          <a:bodyPr wrap="none" lIns="68580" tIns="34290" rIns="68580" bIns="34290"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HR</a:t>
            </a:r>
            <a:r>
              <a:rPr lang="zh-CN" altLang="en-US" b="1" dirty="0" smtClean="0">
                <a:solidFill>
                  <a:schemeClr val="bg1"/>
                </a:solidFill>
                <a:latin typeface="微软雅黑" panose="020B0503020204020204" pitchFamily="34" charset="-122"/>
                <a:ea typeface="微软雅黑" panose="020B0503020204020204" pitchFamily="34" charset="-122"/>
              </a:rPr>
              <a:t>系统集成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9" name="圆角矩形 138"/>
          <p:cNvSpPr/>
          <p:nvPr/>
        </p:nvSpPr>
        <p:spPr>
          <a:xfrm>
            <a:off x="2188487" y="1429810"/>
            <a:ext cx="5614626"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0" name="文本框 10"/>
          <p:cNvSpPr txBox="1"/>
          <p:nvPr/>
        </p:nvSpPr>
        <p:spPr>
          <a:xfrm>
            <a:off x="2615449" y="1461502"/>
            <a:ext cx="4564963" cy="346249"/>
          </a:xfrm>
          <a:prstGeom prst="rect">
            <a:avLst/>
          </a:prstGeom>
          <a:noFill/>
        </p:spPr>
        <p:txBody>
          <a:bodyPr wrap="squar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用户模块、商品管理、收银模块、库存管理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7" name="圆角矩形 146"/>
          <p:cNvSpPr/>
          <p:nvPr/>
        </p:nvSpPr>
        <p:spPr>
          <a:xfrm>
            <a:off x="2991523" y="1931850"/>
            <a:ext cx="686765"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9" name="文本框 10"/>
          <p:cNvSpPr txBox="1"/>
          <p:nvPr/>
        </p:nvSpPr>
        <p:spPr>
          <a:xfrm>
            <a:off x="3138898" y="2075831"/>
            <a:ext cx="369332" cy="1177245"/>
          </a:xfrm>
          <a:prstGeom prst="rect">
            <a:avLst/>
          </a:prstGeom>
          <a:noFill/>
        </p:spPr>
        <p:txBody>
          <a:bodyPr wrap="none" lIns="68580" tIns="34290" rIns="68580" bIns="34290" rtlCol="0" anchor="b">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商</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品</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8" name="圆角矩形 147"/>
          <p:cNvSpPr/>
          <p:nvPr/>
        </p:nvSpPr>
        <p:spPr>
          <a:xfrm>
            <a:off x="3768618" y="1931505"/>
            <a:ext cx="769703"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44" name="文本框 10"/>
          <p:cNvSpPr txBox="1"/>
          <p:nvPr/>
        </p:nvSpPr>
        <p:spPr>
          <a:xfrm>
            <a:off x="3961137" y="2078051"/>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门</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店</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9" name="圆角矩形 148"/>
          <p:cNvSpPr/>
          <p:nvPr/>
        </p:nvSpPr>
        <p:spPr>
          <a:xfrm>
            <a:off x="4612022" y="1937638"/>
            <a:ext cx="738106"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46" name="文本框 10"/>
          <p:cNvSpPr txBox="1"/>
          <p:nvPr/>
        </p:nvSpPr>
        <p:spPr>
          <a:xfrm>
            <a:off x="4744436" y="2062333"/>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会</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员</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0" name="圆角矩形 149"/>
          <p:cNvSpPr/>
          <p:nvPr/>
        </p:nvSpPr>
        <p:spPr>
          <a:xfrm>
            <a:off x="5410279" y="1944617"/>
            <a:ext cx="703720"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51" name="文本框 10"/>
          <p:cNvSpPr txBox="1"/>
          <p:nvPr/>
        </p:nvSpPr>
        <p:spPr>
          <a:xfrm>
            <a:off x="5561051" y="2038290"/>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仓</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储</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2" name="圆角矩形 151"/>
          <p:cNvSpPr/>
          <p:nvPr/>
        </p:nvSpPr>
        <p:spPr>
          <a:xfrm>
            <a:off x="6228003" y="1937638"/>
            <a:ext cx="694955"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53" name="文本框 10"/>
          <p:cNvSpPr txBox="1"/>
          <p:nvPr/>
        </p:nvSpPr>
        <p:spPr>
          <a:xfrm>
            <a:off x="6390190" y="2072503"/>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日</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志</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块</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4" name="圆角矩形 153"/>
          <p:cNvSpPr/>
          <p:nvPr/>
        </p:nvSpPr>
        <p:spPr>
          <a:xfrm>
            <a:off x="7032563" y="1950642"/>
            <a:ext cx="725859" cy="1412678"/>
          </a:xfrm>
          <a:prstGeom prst="round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endParaRPr lang="zh-CN" altLang="en-US"/>
          </a:p>
        </p:txBody>
      </p:sp>
      <p:sp>
        <p:nvSpPr>
          <p:cNvPr id="155" name="文本框 10"/>
          <p:cNvSpPr txBox="1"/>
          <p:nvPr/>
        </p:nvSpPr>
        <p:spPr>
          <a:xfrm>
            <a:off x="7192360" y="2081807"/>
            <a:ext cx="369332" cy="1177245"/>
          </a:xfrm>
          <a:prstGeom prst="rect">
            <a:avLst/>
          </a:prstGeom>
          <a:noFill/>
        </p:spPr>
        <p:txBody>
          <a:bodyPr wrap="non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系</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统</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管</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6" name="圆角矩形 155"/>
          <p:cNvSpPr/>
          <p:nvPr/>
        </p:nvSpPr>
        <p:spPr>
          <a:xfrm>
            <a:off x="671636" y="1948259"/>
            <a:ext cx="1414041" cy="1412678"/>
          </a:xfrm>
          <a:prstGeom prst="roundRect">
            <a:avLst/>
          </a:prstGeom>
        </p:spPr>
        <p:style>
          <a:lnRef idx="0">
            <a:schemeClr val="accent1"/>
          </a:lnRef>
          <a:fillRef idx="3">
            <a:schemeClr val="accent1"/>
          </a:fillRef>
          <a:effectRef idx="3">
            <a:schemeClr val="accent1"/>
          </a:effectRef>
          <a:fontRef idx="minor">
            <a:schemeClr val="lt1"/>
          </a:fontRef>
        </p:style>
        <p:txBody>
          <a:bodyPr rtlCol="0" anchor="b"/>
          <a:lstStyle/>
          <a:p>
            <a:pPr algn="ctr"/>
            <a:endParaRPr lang="zh-CN" altLang="en-US"/>
          </a:p>
        </p:txBody>
      </p:sp>
      <p:sp>
        <p:nvSpPr>
          <p:cNvPr id="124" name="文本框 10"/>
          <p:cNvSpPr txBox="1"/>
          <p:nvPr/>
        </p:nvSpPr>
        <p:spPr>
          <a:xfrm>
            <a:off x="761113" y="2436892"/>
            <a:ext cx="1186780" cy="346249"/>
          </a:xfrm>
          <a:prstGeom prst="rect">
            <a:avLst/>
          </a:prstGeom>
          <a:noFill/>
        </p:spPr>
        <p:txBody>
          <a:bodyPr wrap="square" lIns="68580" tIns="34290" rIns="68580" bIns="3429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后台功能</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24346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圆角矩形 101"/>
          <p:cNvSpPr/>
          <p:nvPr/>
        </p:nvSpPr>
        <p:spPr>
          <a:xfrm>
            <a:off x="1308771" y="2524542"/>
            <a:ext cx="2682462" cy="2160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灯片编号占位符 110"/>
          <p:cNvSpPr>
            <a:spLocks noGrp="1"/>
          </p:cNvSpPr>
          <p:nvPr>
            <p:ph type="sldNum" sz="quarter" idx="4"/>
          </p:nvPr>
        </p:nvSpPr>
        <p:spPr/>
        <p:txBody>
          <a:bodyPr/>
          <a:lstStyle/>
          <a:p>
            <a:fld id="{E050F338-EFDA-4F8E-882C-DA95E7E9D7D9}" type="slidenum">
              <a:rPr lang="zh-CN" altLang="en-US" smtClean="0"/>
              <a:t>21</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723549"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数据库</a:t>
            </a:r>
            <a:r>
              <a:rPr lang="zh-CN" altLang="en-US" sz="2000" b="1" dirty="0" smtClean="0">
                <a:solidFill>
                  <a:srgbClr val="01458E"/>
                </a:solidFill>
                <a:latin typeface="微软雅黑" panose="020B0503020204020204" pitchFamily="34" charset="-122"/>
                <a:ea typeface="微软雅黑" panose="020B0503020204020204" pitchFamily="34" charset="-122"/>
              </a:rPr>
              <a:t>架构图</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313761" y="1055442"/>
            <a:ext cx="2898199" cy="910617"/>
            <a:chOff x="1822305" y="1012201"/>
            <a:chExt cx="2898199" cy="910617"/>
          </a:xfrm>
        </p:grpSpPr>
        <p:pic>
          <p:nvPicPr>
            <p:cNvPr id="87" name="图片 86"/>
            <p:cNvPicPr>
              <a:picLocks noChangeAspect="1"/>
            </p:cNvPicPr>
            <p:nvPr/>
          </p:nvPicPr>
          <p:blipFill>
            <a:blip r:embed="rId3"/>
            <a:stretch>
              <a:fillRect/>
            </a:stretch>
          </p:blipFill>
          <p:spPr>
            <a:xfrm>
              <a:off x="2927047" y="1354005"/>
              <a:ext cx="622300" cy="540800"/>
            </a:xfrm>
            <a:prstGeom prst="rect">
              <a:avLst/>
            </a:prstGeom>
          </p:spPr>
        </p:pic>
        <p:pic>
          <p:nvPicPr>
            <p:cNvPr id="88" name="图片 87"/>
            <p:cNvPicPr>
              <a:picLocks noChangeAspect="1"/>
            </p:cNvPicPr>
            <p:nvPr/>
          </p:nvPicPr>
          <p:blipFill>
            <a:blip r:embed="rId3"/>
            <a:stretch>
              <a:fillRect/>
            </a:stretch>
          </p:blipFill>
          <p:spPr>
            <a:xfrm>
              <a:off x="1930166" y="1382018"/>
              <a:ext cx="622300" cy="540800"/>
            </a:xfrm>
            <a:prstGeom prst="rect">
              <a:avLst/>
            </a:prstGeom>
          </p:spPr>
        </p:pic>
        <p:pic>
          <p:nvPicPr>
            <p:cNvPr id="89" name="图片 88"/>
            <p:cNvPicPr>
              <a:picLocks noChangeAspect="1"/>
            </p:cNvPicPr>
            <p:nvPr/>
          </p:nvPicPr>
          <p:blipFill>
            <a:blip r:embed="rId3"/>
            <a:stretch>
              <a:fillRect/>
            </a:stretch>
          </p:blipFill>
          <p:spPr>
            <a:xfrm>
              <a:off x="3923928" y="1347614"/>
              <a:ext cx="622300" cy="540800"/>
            </a:xfrm>
            <a:prstGeom prst="rect">
              <a:avLst/>
            </a:prstGeom>
          </p:spPr>
        </p:pic>
        <p:sp>
          <p:nvSpPr>
            <p:cNvPr id="90" name="矩形 89"/>
            <p:cNvSpPr/>
            <p:nvPr/>
          </p:nvSpPr>
          <p:spPr>
            <a:xfrm>
              <a:off x="1822305" y="1012335"/>
              <a:ext cx="889987"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门店</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终端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1200" dirty="0"/>
            </a:p>
          </p:txBody>
        </p:sp>
        <p:sp>
          <p:nvSpPr>
            <p:cNvPr id="91" name="矩形 90"/>
            <p:cNvSpPr/>
            <p:nvPr/>
          </p:nvSpPr>
          <p:spPr>
            <a:xfrm>
              <a:off x="2826411" y="1012201"/>
              <a:ext cx="889987"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门店终端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3830517" y="1033651"/>
              <a:ext cx="889987" cy="276999"/>
            </a:xfrm>
            <a:prstGeom prst="rect">
              <a:avLst/>
            </a:prstGeom>
          </p:spPr>
          <p:txBody>
            <a:bodyPr wrap="none">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门店终端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1914681" y="2344515"/>
            <a:ext cx="1371462" cy="576077"/>
            <a:chOff x="1401797" y="2630150"/>
            <a:chExt cx="1371462" cy="576077"/>
          </a:xfrm>
        </p:grpSpPr>
        <p:sp>
          <p:nvSpPr>
            <p:cNvPr id="34" name="云形 33"/>
            <p:cNvSpPr/>
            <p:nvPr/>
          </p:nvSpPr>
          <p:spPr>
            <a:xfrm>
              <a:off x="1401797" y="2630150"/>
              <a:ext cx="1371462" cy="57607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18" name="矩形 117"/>
            <p:cNvSpPr/>
            <p:nvPr/>
          </p:nvSpPr>
          <p:spPr>
            <a:xfrm>
              <a:off x="1566647" y="2787774"/>
              <a:ext cx="1128835" cy="261610"/>
            </a:xfrm>
            <a:prstGeom prst="rect">
              <a:avLst/>
            </a:prstGeom>
          </p:spPr>
          <p:txBody>
            <a:bodyPr wrap="none">
              <a:spAutoFit/>
            </a:bodyPr>
            <a:lstStyle/>
            <a:p>
              <a:r>
                <a:rPr lang="en-US" altLang="zh-CN" sz="1100" dirty="0" smtClean="0">
                  <a:solidFill>
                    <a:schemeClr val="bg1"/>
                  </a:solidFill>
                  <a:latin typeface="微软雅黑" panose="020B0503020204020204" pitchFamily="34" charset="-122"/>
                  <a:ea typeface="微软雅黑" panose="020B0503020204020204" pitchFamily="34" charset="-122"/>
                </a:rPr>
                <a:t>IIS Web</a:t>
              </a:r>
              <a:r>
                <a:rPr lang="zh-CN" altLang="en-US" sz="1100" dirty="0" smtClean="0">
                  <a:solidFill>
                    <a:schemeClr val="bg1"/>
                  </a:solidFill>
                  <a:latin typeface="微软雅黑" panose="020B0503020204020204" pitchFamily="34" charset="-122"/>
                  <a:ea typeface="微软雅黑" panose="020B0503020204020204" pitchFamily="34" charset="-122"/>
                </a:rPr>
                <a:t>服务器</a:t>
              </a:r>
              <a:endParaRPr lang="zh-CN" altLang="en-US" sz="1100" dirty="0">
                <a:solidFill>
                  <a:schemeClr val="bg1"/>
                </a:solidFill>
              </a:endParaRPr>
            </a:p>
          </p:txBody>
        </p:sp>
      </p:grpSp>
      <p:cxnSp>
        <p:nvCxnSpPr>
          <p:cNvPr id="120" name="直接连接符 119"/>
          <p:cNvCxnSpPr/>
          <p:nvPr/>
        </p:nvCxnSpPr>
        <p:spPr>
          <a:xfrm>
            <a:off x="1686321" y="1966059"/>
            <a:ext cx="0" cy="558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2683202" y="1938046"/>
            <a:ext cx="0" cy="478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80083" y="1931655"/>
            <a:ext cx="0" cy="570484"/>
          </a:xfrm>
          <a:prstGeom prst="line">
            <a:avLst/>
          </a:prstGeom>
        </p:spPr>
        <p:style>
          <a:lnRef idx="1">
            <a:schemeClr val="accent1"/>
          </a:lnRef>
          <a:fillRef idx="0">
            <a:schemeClr val="accent1"/>
          </a:fillRef>
          <a:effectRef idx="0">
            <a:schemeClr val="accent1"/>
          </a:effectRef>
          <a:fontRef idx="minor">
            <a:schemeClr val="tx1"/>
          </a:fontRef>
        </p:style>
      </p:cxnSp>
      <p:sp>
        <p:nvSpPr>
          <p:cNvPr id="159" name="圆角矩形 158"/>
          <p:cNvSpPr/>
          <p:nvPr/>
        </p:nvSpPr>
        <p:spPr>
          <a:xfrm>
            <a:off x="213416" y="3095025"/>
            <a:ext cx="3910831" cy="14209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a:off x="4687193" y="3095025"/>
            <a:ext cx="3125167" cy="14209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5876251" y="4178139"/>
            <a:ext cx="783981" cy="1949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5824017" y="4146806"/>
            <a:ext cx="851515" cy="246221"/>
          </a:xfrm>
          <a:prstGeom prst="rect">
            <a:avLst/>
          </a:prstGeom>
        </p:spPr>
        <p:txBody>
          <a:bodyPr wrap="none">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SQL Server</a:t>
            </a:r>
            <a:endParaRPr lang="zh-CN" altLang="en-US" sz="1000" dirty="0">
              <a:solidFill>
                <a:schemeClr val="bg1"/>
              </a:solidFill>
            </a:endParaRPr>
          </a:p>
        </p:txBody>
      </p:sp>
      <p:pic>
        <p:nvPicPr>
          <p:cNvPr id="172" name="图片 171"/>
          <p:cNvPicPr>
            <a:picLocks noChangeAspect="1"/>
          </p:cNvPicPr>
          <p:nvPr/>
        </p:nvPicPr>
        <p:blipFill>
          <a:blip r:embed="rId4"/>
          <a:stretch>
            <a:fillRect/>
          </a:stretch>
        </p:blipFill>
        <p:spPr>
          <a:xfrm>
            <a:off x="2329405" y="3375670"/>
            <a:ext cx="563033" cy="621075"/>
          </a:xfrm>
          <a:prstGeom prst="rect">
            <a:avLst/>
          </a:prstGeom>
        </p:spPr>
      </p:pic>
      <p:cxnSp>
        <p:nvCxnSpPr>
          <p:cNvPr id="176" name="直接箭头连接符 175"/>
          <p:cNvCxnSpPr>
            <a:stCxn id="34" idx="1"/>
          </p:cNvCxnSpPr>
          <p:nvPr/>
        </p:nvCxnSpPr>
        <p:spPr>
          <a:xfrm>
            <a:off x="2600412" y="2919979"/>
            <a:ext cx="10510" cy="44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8" name="组合 187"/>
          <p:cNvGrpSpPr/>
          <p:nvPr/>
        </p:nvGrpSpPr>
        <p:grpSpPr>
          <a:xfrm>
            <a:off x="3275856" y="2980751"/>
            <a:ext cx="936104" cy="292879"/>
            <a:chOff x="3651601" y="3010371"/>
            <a:chExt cx="936104" cy="292879"/>
          </a:xfrm>
        </p:grpSpPr>
        <p:sp>
          <p:nvSpPr>
            <p:cNvPr id="181" name="矩形 180"/>
            <p:cNvSpPr/>
            <p:nvPr/>
          </p:nvSpPr>
          <p:spPr>
            <a:xfrm>
              <a:off x="3651601" y="3010371"/>
              <a:ext cx="936104" cy="28803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a:off x="3734821" y="3026251"/>
              <a:ext cx="800219" cy="276999"/>
            </a:xfrm>
            <a:prstGeom prst="rect">
              <a:avLst/>
            </a:prstGeom>
          </p:spPr>
          <p:txBody>
            <a:bodyPr wrap="none">
              <a:spAutoFit/>
            </a:bodyPr>
            <a:lstStyle/>
            <a:p>
              <a:r>
                <a:rPr lang="zh-CN" altLang="en-US" sz="1200" dirty="0" smtClean="0">
                  <a:solidFill>
                    <a:schemeClr val="bg1"/>
                  </a:solidFill>
                </a:rPr>
                <a:t>生产中心</a:t>
              </a:r>
              <a:endParaRPr lang="zh-CN" altLang="en-US" sz="1200" dirty="0">
                <a:solidFill>
                  <a:schemeClr val="bg1"/>
                </a:solidFill>
              </a:endParaRPr>
            </a:p>
          </p:txBody>
        </p:sp>
      </p:grpSp>
      <p:pic>
        <p:nvPicPr>
          <p:cNvPr id="184" name="图片 183"/>
          <p:cNvPicPr>
            <a:picLocks noChangeAspect="1"/>
          </p:cNvPicPr>
          <p:nvPr/>
        </p:nvPicPr>
        <p:blipFill>
          <a:blip r:embed="rId4"/>
          <a:stretch>
            <a:fillRect/>
          </a:stretch>
        </p:blipFill>
        <p:spPr>
          <a:xfrm>
            <a:off x="5968259" y="3462887"/>
            <a:ext cx="563033" cy="621075"/>
          </a:xfrm>
          <a:prstGeom prst="rect">
            <a:avLst/>
          </a:prstGeom>
        </p:spPr>
      </p:pic>
      <p:cxnSp>
        <p:nvCxnSpPr>
          <p:cNvPr id="186" name="曲线连接符 185"/>
          <p:cNvCxnSpPr>
            <a:stCxn id="184" idx="0"/>
            <a:endCxn id="172" idx="2"/>
          </p:cNvCxnSpPr>
          <p:nvPr/>
        </p:nvCxnSpPr>
        <p:spPr>
          <a:xfrm rot="16200000" flipH="1" flipV="1">
            <a:off x="4163420" y="1910389"/>
            <a:ext cx="533858" cy="3638854"/>
          </a:xfrm>
          <a:prstGeom prst="curvedConnector5">
            <a:avLst>
              <a:gd name="adj1" fmla="val -89890"/>
              <a:gd name="adj2" fmla="val 50000"/>
              <a:gd name="adj3" fmla="val 142820"/>
            </a:avLst>
          </a:prstGeom>
          <a:ln>
            <a:prstDash val="dash"/>
            <a:headEnd type="arrow"/>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7147864" y="2974178"/>
            <a:ext cx="936104" cy="290157"/>
            <a:chOff x="3563888" y="3003798"/>
            <a:chExt cx="936104" cy="290157"/>
          </a:xfrm>
        </p:grpSpPr>
        <p:sp>
          <p:nvSpPr>
            <p:cNvPr id="190" name="矩形 189"/>
            <p:cNvSpPr/>
            <p:nvPr/>
          </p:nvSpPr>
          <p:spPr>
            <a:xfrm>
              <a:off x="3563888" y="3003798"/>
              <a:ext cx="936104" cy="2880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p:cNvSpPr/>
            <p:nvPr/>
          </p:nvSpPr>
          <p:spPr>
            <a:xfrm>
              <a:off x="3612778" y="3016956"/>
              <a:ext cx="800219" cy="276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solidFill>
                    <a:schemeClr val="bg1"/>
                  </a:solidFill>
                </a:rPr>
                <a:t>容灾中心</a:t>
              </a:r>
            </a:p>
          </p:txBody>
        </p:sp>
      </p:grpSp>
      <p:sp>
        <p:nvSpPr>
          <p:cNvPr id="193" name="矩形 192"/>
          <p:cNvSpPr/>
          <p:nvPr/>
        </p:nvSpPr>
        <p:spPr>
          <a:xfrm>
            <a:off x="2235510" y="4178139"/>
            <a:ext cx="783981" cy="19493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a:off x="2235510" y="4165677"/>
            <a:ext cx="851515" cy="246221"/>
          </a:xfrm>
          <a:prstGeom prst="rect">
            <a:avLst/>
          </a:prstGeom>
        </p:spPr>
        <p:txBody>
          <a:bodyPr wrap="none">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SQL Server</a:t>
            </a:r>
            <a:endParaRPr lang="zh-CN" altLang="en-US" sz="1000" dirty="0">
              <a:solidFill>
                <a:schemeClr val="bg1"/>
              </a:solidFill>
            </a:endParaRPr>
          </a:p>
        </p:txBody>
      </p:sp>
      <p:sp>
        <p:nvSpPr>
          <p:cNvPr id="200" name="矩形 199"/>
          <p:cNvSpPr/>
          <p:nvPr/>
        </p:nvSpPr>
        <p:spPr>
          <a:xfrm>
            <a:off x="5178795" y="3100359"/>
            <a:ext cx="800219"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实时备份</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1" name="圆角矩形 200"/>
          <p:cNvSpPr/>
          <p:nvPr/>
        </p:nvSpPr>
        <p:spPr>
          <a:xfrm>
            <a:off x="4675739" y="1335399"/>
            <a:ext cx="3125167" cy="1420941"/>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a:off x="5348916" y="1785721"/>
            <a:ext cx="783981" cy="1949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p:cNvSpPr/>
          <p:nvPr/>
        </p:nvSpPr>
        <p:spPr>
          <a:xfrm>
            <a:off x="5346029" y="2149584"/>
            <a:ext cx="783981" cy="19493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p:cNvSpPr/>
          <p:nvPr/>
        </p:nvSpPr>
        <p:spPr>
          <a:xfrm>
            <a:off x="6210181" y="2122189"/>
            <a:ext cx="954107"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生产数据库</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6" name="矩形 205"/>
          <p:cNvSpPr/>
          <p:nvPr/>
        </p:nvSpPr>
        <p:spPr>
          <a:xfrm>
            <a:off x="6210180" y="1759462"/>
            <a:ext cx="954107"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备份数据库</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1" name="直接箭头连接符 210"/>
          <p:cNvCxnSpPr/>
          <p:nvPr/>
        </p:nvCxnSpPr>
        <p:spPr>
          <a:xfrm flipV="1">
            <a:off x="2771800" y="2919979"/>
            <a:ext cx="0" cy="45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2768324" y="3110408"/>
            <a:ext cx="463588" cy="230832"/>
          </a:xfrm>
          <a:prstGeom prst="rect">
            <a:avLst/>
          </a:prstGeom>
        </p:spPr>
        <p:txBody>
          <a:bodyPr wrap="none">
            <a:spAutoFit/>
          </a:bodyPr>
          <a:lstStyle/>
          <a:p>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Read</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3" name="矩形 212"/>
          <p:cNvSpPr/>
          <p:nvPr/>
        </p:nvSpPr>
        <p:spPr>
          <a:xfrm>
            <a:off x="2176289" y="3105804"/>
            <a:ext cx="484428" cy="230832"/>
          </a:xfrm>
          <a:prstGeom prst="rect">
            <a:avLst/>
          </a:prstGeom>
        </p:spPr>
        <p:txBody>
          <a:bodyPr wrap="none">
            <a:spAutoFit/>
          </a:bodyPr>
          <a:lstStyle/>
          <a:p>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rPr>
              <a:t>Write</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 name="图片 213"/>
          <p:cNvPicPr>
            <a:picLocks noChangeAspect="1"/>
          </p:cNvPicPr>
          <p:nvPr/>
        </p:nvPicPr>
        <p:blipFill>
          <a:blip r:embed="rId4"/>
          <a:stretch>
            <a:fillRect/>
          </a:stretch>
        </p:blipFill>
        <p:spPr>
          <a:xfrm>
            <a:off x="422980" y="3415346"/>
            <a:ext cx="563033" cy="621075"/>
          </a:xfrm>
          <a:prstGeom prst="rect">
            <a:avLst/>
          </a:prstGeom>
        </p:spPr>
      </p:pic>
      <p:sp>
        <p:nvSpPr>
          <p:cNvPr id="215" name="矩形 214"/>
          <p:cNvSpPr/>
          <p:nvPr/>
        </p:nvSpPr>
        <p:spPr>
          <a:xfrm>
            <a:off x="314701" y="4172450"/>
            <a:ext cx="783981" cy="194931"/>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p:cNvSpPr/>
          <p:nvPr/>
        </p:nvSpPr>
        <p:spPr>
          <a:xfrm>
            <a:off x="314701" y="4159937"/>
            <a:ext cx="825867" cy="246221"/>
          </a:xfrm>
          <a:prstGeom prst="rect">
            <a:avLst/>
          </a:prstGeom>
        </p:spPr>
        <p:txBody>
          <a:bodyPr wrap="none">
            <a:spAutoFit/>
          </a:bodyPr>
          <a:lstStyle/>
          <a:p>
            <a:r>
              <a:rPr lang="zh-CN" altLang="en-US" sz="1000" dirty="0" smtClean="0">
                <a:solidFill>
                  <a:schemeClr val="bg1"/>
                </a:solidFill>
              </a:rPr>
              <a:t>外部数据源</a:t>
            </a:r>
            <a:endParaRPr lang="zh-CN" altLang="en-US" sz="1000" dirty="0">
              <a:solidFill>
                <a:schemeClr val="bg1"/>
              </a:solidFill>
            </a:endParaRPr>
          </a:p>
        </p:txBody>
      </p:sp>
      <p:cxnSp>
        <p:nvCxnSpPr>
          <p:cNvPr id="218" name="直接箭头连接符 217"/>
          <p:cNvCxnSpPr/>
          <p:nvPr/>
        </p:nvCxnSpPr>
        <p:spPr>
          <a:xfrm>
            <a:off x="1043608" y="3686207"/>
            <a:ext cx="11919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511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86431"/>
            <a:chOff x="3131840" y="987574"/>
            <a:chExt cx="2880320" cy="660881"/>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598507" cy="567677"/>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第三部分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4548" y="2067694"/>
            <a:ext cx="1826141"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网络架构</a:t>
            </a:r>
            <a:endParaRPr lang="zh-CN" altLang="en-US" sz="3200" b="1" dirty="0">
              <a:solidFill>
                <a:srgbClr val="01458E"/>
              </a:solidFill>
              <a:latin typeface="微软雅黑" panose="020B0503020204020204" pitchFamily="34" charset="-122"/>
              <a:ea typeface="微软雅黑" panose="020B0503020204020204" pitchFamily="34" charset="-122"/>
            </a:endParaRP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179512" y="915566"/>
            <a:ext cx="2899204" cy="30963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圆角矩形 124"/>
          <p:cNvSpPr/>
          <p:nvPr/>
        </p:nvSpPr>
        <p:spPr>
          <a:xfrm>
            <a:off x="4283968" y="1059582"/>
            <a:ext cx="3816424" cy="15121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灯片编号占位符 110"/>
          <p:cNvSpPr>
            <a:spLocks noGrp="1"/>
          </p:cNvSpPr>
          <p:nvPr>
            <p:ph type="sldNum" sz="quarter" idx="4"/>
          </p:nvPr>
        </p:nvSpPr>
        <p:spPr/>
        <p:txBody>
          <a:bodyPr/>
          <a:lstStyle/>
          <a:p>
            <a:fld id="{E050F338-EFDA-4F8E-882C-DA95E7E9D7D9}" type="slidenum">
              <a:rPr lang="zh-CN" altLang="en-US" smtClean="0"/>
              <a:t>23</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网络架构</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3"/>
          <a:stretch>
            <a:fillRect/>
          </a:stretch>
        </p:blipFill>
        <p:spPr>
          <a:xfrm>
            <a:off x="939332" y="1347614"/>
            <a:ext cx="618067" cy="621075"/>
          </a:xfrm>
          <a:prstGeom prst="rect">
            <a:avLst/>
          </a:prstGeom>
        </p:spPr>
      </p:pic>
      <p:pic>
        <p:nvPicPr>
          <p:cNvPr id="112" name="图片 111"/>
          <p:cNvPicPr>
            <a:picLocks noChangeAspect="1"/>
          </p:cNvPicPr>
          <p:nvPr/>
        </p:nvPicPr>
        <p:blipFill>
          <a:blip r:embed="rId3"/>
          <a:stretch>
            <a:fillRect/>
          </a:stretch>
        </p:blipFill>
        <p:spPr>
          <a:xfrm>
            <a:off x="1447283" y="1350871"/>
            <a:ext cx="618067" cy="621075"/>
          </a:xfrm>
          <a:prstGeom prst="rect">
            <a:avLst/>
          </a:prstGeom>
        </p:spPr>
      </p:pic>
      <p:pic>
        <p:nvPicPr>
          <p:cNvPr id="113" name="图片 112"/>
          <p:cNvPicPr>
            <a:picLocks noChangeAspect="1"/>
          </p:cNvPicPr>
          <p:nvPr/>
        </p:nvPicPr>
        <p:blipFill>
          <a:blip r:embed="rId3"/>
          <a:stretch>
            <a:fillRect/>
          </a:stretch>
        </p:blipFill>
        <p:spPr>
          <a:xfrm>
            <a:off x="439171" y="1350870"/>
            <a:ext cx="618067" cy="621075"/>
          </a:xfrm>
          <a:prstGeom prst="rect">
            <a:avLst/>
          </a:prstGeom>
        </p:spPr>
      </p:pic>
      <p:pic>
        <p:nvPicPr>
          <p:cNvPr id="30" name="图片 29"/>
          <p:cNvPicPr>
            <a:picLocks noChangeAspect="1"/>
          </p:cNvPicPr>
          <p:nvPr/>
        </p:nvPicPr>
        <p:blipFill>
          <a:blip r:embed="rId4"/>
          <a:stretch>
            <a:fillRect/>
          </a:stretch>
        </p:blipFill>
        <p:spPr>
          <a:xfrm>
            <a:off x="7181239" y="1383526"/>
            <a:ext cx="622300" cy="540800"/>
          </a:xfrm>
          <a:prstGeom prst="rect">
            <a:avLst/>
          </a:prstGeom>
        </p:spPr>
      </p:pic>
      <p:pic>
        <p:nvPicPr>
          <p:cNvPr id="44" name="图片 43"/>
          <p:cNvPicPr>
            <a:picLocks noChangeAspect="1"/>
          </p:cNvPicPr>
          <p:nvPr/>
        </p:nvPicPr>
        <p:blipFill>
          <a:blip r:embed="rId5"/>
          <a:stretch>
            <a:fillRect/>
          </a:stretch>
        </p:blipFill>
        <p:spPr>
          <a:xfrm>
            <a:off x="939332" y="2859782"/>
            <a:ext cx="563033" cy="621075"/>
          </a:xfrm>
          <a:prstGeom prst="rect">
            <a:avLst/>
          </a:prstGeom>
        </p:spPr>
      </p:pic>
      <p:pic>
        <p:nvPicPr>
          <p:cNvPr id="50" name="图片 49"/>
          <p:cNvPicPr>
            <a:picLocks noChangeAspect="1"/>
          </p:cNvPicPr>
          <p:nvPr/>
        </p:nvPicPr>
        <p:blipFill>
          <a:blip r:embed="rId6"/>
          <a:stretch>
            <a:fillRect/>
          </a:stretch>
        </p:blipFill>
        <p:spPr>
          <a:xfrm>
            <a:off x="4702529" y="1347614"/>
            <a:ext cx="622300" cy="612625"/>
          </a:xfrm>
          <a:prstGeom prst="rect">
            <a:avLst/>
          </a:prstGeom>
        </p:spPr>
      </p:pic>
      <p:pic>
        <p:nvPicPr>
          <p:cNvPr id="53" name="图片 52"/>
          <p:cNvPicPr>
            <a:picLocks noChangeAspect="1"/>
          </p:cNvPicPr>
          <p:nvPr/>
        </p:nvPicPr>
        <p:blipFill>
          <a:blip r:embed="rId7"/>
          <a:stretch>
            <a:fillRect/>
          </a:stretch>
        </p:blipFill>
        <p:spPr>
          <a:xfrm>
            <a:off x="2771800" y="2370160"/>
            <a:ext cx="613833" cy="490100"/>
          </a:xfrm>
          <a:prstGeom prst="rect">
            <a:avLst/>
          </a:prstGeom>
        </p:spPr>
      </p:pic>
      <p:sp>
        <p:nvSpPr>
          <p:cNvPr id="63" name="矩形 62"/>
          <p:cNvSpPr/>
          <p:nvPr/>
        </p:nvSpPr>
        <p:spPr>
          <a:xfrm>
            <a:off x="4528610" y="2093161"/>
            <a:ext cx="970137"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VPN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路由器</a:t>
            </a:r>
            <a:endParaRPr lang="zh-CN" altLang="en-US" sz="1200" dirty="0"/>
          </a:p>
        </p:txBody>
      </p:sp>
      <p:sp>
        <p:nvSpPr>
          <p:cNvPr id="115" name="矩形 114"/>
          <p:cNvSpPr/>
          <p:nvPr/>
        </p:nvSpPr>
        <p:spPr>
          <a:xfrm>
            <a:off x="7092280" y="2067694"/>
            <a:ext cx="800219"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POS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终端</a:t>
            </a:r>
            <a:endParaRPr lang="zh-CN" altLang="en-US" sz="1200" dirty="0"/>
          </a:p>
        </p:txBody>
      </p:sp>
      <p:pic>
        <p:nvPicPr>
          <p:cNvPr id="70" name="图片 69"/>
          <p:cNvPicPr>
            <a:picLocks noChangeAspect="1"/>
          </p:cNvPicPr>
          <p:nvPr/>
        </p:nvPicPr>
        <p:blipFill>
          <a:blip r:embed="rId8"/>
          <a:stretch>
            <a:fillRect/>
          </a:stretch>
        </p:blipFill>
        <p:spPr>
          <a:xfrm>
            <a:off x="6050988" y="1391976"/>
            <a:ext cx="622300" cy="532350"/>
          </a:xfrm>
          <a:prstGeom prst="rect">
            <a:avLst/>
          </a:prstGeom>
        </p:spPr>
      </p:pic>
      <p:sp>
        <p:nvSpPr>
          <p:cNvPr id="117" name="矩形 116"/>
          <p:cNvSpPr/>
          <p:nvPr/>
        </p:nvSpPr>
        <p:spPr>
          <a:xfrm>
            <a:off x="6023339" y="2093161"/>
            <a:ext cx="646331"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交换机</a:t>
            </a:r>
            <a:endParaRPr lang="zh-CN" altLang="en-US" sz="1200" dirty="0"/>
          </a:p>
        </p:txBody>
      </p:sp>
      <p:cxnSp>
        <p:nvCxnSpPr>
          <p:cNvPr id="114" name="直接连接符 113"/>
          <p:cNvCxnSpPr>
            <a:stCxn id="70" idx="3"/>
            <a:endCxn id="30" idx="1"/>
          </p:cNvCxnSpPr>
          <p:nvPr/>
        </p:nvCxnSpPr>
        <p:spPr>
          <a:xfrm flipV="1">
            <a:off x="6673288" y="1653926"/>
            <a:ext cx="507951" cy="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70" idx="1"/>
          </p:cNvCxnSpPr>
          <p:nvPr/>
        </p:nvCxnSpPr>
        <p:spPr>
          <a:xfrm flipV="1">
            <a:off x="5324829" y="1658151"/>
            <a:ext cx="726159" cy="1"/>
          </a:xfrm>
          <a:prstGeom prst="line">
            <a:avLst/>
          </a:prstGeom>
        </p:spPr>
        <p:style>
          <a:lnRef idx="1">
            <a:schemeClr val="accent1"/>
          </a:lnRef>
          <a:fillRef idx="0">
            <a:schemeClr val="accent1"/>
          </a:fillRef>
          <a:effectRef idx="0">
            <a:schemeClr val="accent1"/>
          </a:effectRef>
          <a:fontRef idx="minor">
            <a:schemeClr val="tx1"/>
          </a:fontRef>
        </p:style>
      </p:cxnSp>
      <p:sp>
        <p:nvSpPr>
          <p:cNvPr id="126" name="圆角矩形 125"/>
          <p:cNvSpPr/>
          <p:nvPr/>
        </p:nvSpPr>
        <p:spPr>
          <a:xfrm>
            <a:off x="4283968" y="3352805"/>
            <a:ext cx="3816424" cy="15121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4"/>
          <a:stretch>
            <a:fillRect/>
          </a:stretch>
        </p:blipFill>
        <p:spPr>
          <a:xfrm>
            <a:off x="7181239" y="3676749"/>
            <a:ext cx="622300" cy="540800"/>
          </a:xfrm>
          <a:prstGeom prst="rect">
            <a:avLst/>
          </a:prstGeom>
        </p:spPr>
      </p:pic>
      <p:pic>
        <p:nvPicPr>
          <p:cNvPr id="128" name="图片 127"/>
          <p:cNvPicPr>
            <a:picLocks noChangeAspect="1"/>
          </p:cNvPicPr>
          <p:nvPr/>
        </p:nvPicPr>
        <p:blipFill>
          <a:blip r:embed="rId6"/>
          <a:stretch>
            <a:fillRect/>
          </a:stretch>
        </p:blipFill>
        <p:spPr>
          <a:xfrm>
            <a:off x="4702529" y="3640837"/>
            <a:ext cx="622300" cy="612625"/>
          </a:xfrm>
          <a:prstGeom prst="rect">
            <a:avLst/>
          </a:prstGeom>
        </p:spPr>
      </p:pic>
      <p:sp>
        <p:nvSpPr>
          <p:cNvPr id="129" name="矩形 128"/>
          <p:cNvSpPr/>
          <p:nvPr/>
        </p:nvSpPr>
        <p:spPr>
          <a:xfrm>
            <a:off x="4528610" y="4386384"/>
            <a:ext cx="970137"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VPN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路由器</a:t>
            </a:r>
            <a:endParaRPr lang="zh-CN" altLang="en-US" sz="1200" dirty="0"/>
          </a:p>
        </p:txBody>
      </p:sp>
      <p:sp>
        <p:nvSpPr>
          <p:cNvPr id="130" name="矩形 129"/>
          <p:cNvSpPr/>
          <p:nvPr/>
        </p:nvSpPr>
        <p:spPr>
          <a:xfrm>
            <a:off x="7092280" y="4360917"/>
            <a:ext cx="800219"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POS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终端</a:t>
            </a:r>
            <a:endParaRPr lang="zh-CN" altLang="en-US" sz="1200" dirty="0"/>
          </a:p>
        </p:txBody>
      </p:sp>
      <p:pic>
        <p:nvPicPr>
          <p:cNvPr id="131" name="图片 130"/>
          <p:cNvPicPr>
            <a:picLocks noChangeAspect="1"/>
          </p:cNvPicPr>
          <p:nvPr/>
        </p:nvPicPr>
        <p:blipFill>
          <a:blip r:embed="rId8"/>
          <a:stretch>
            <a:fillRect/>
          </a:stretch>
        </p:blipFill>
        <p:spPr>
          <a:xfrm>
            <a:off x="6050988" y="3685199"/>
            <a:ext cx="622300" cy="532350"/>
          </a:xfrm>
          <a:prstGeom prst="rect">
            <a:avLst/>
          </a:prstGeom>
        </p:spPr>
      </p:pic>
      <p:sp>
        <p:nvSpPr>
          <p:cNvPr id="132" name="矩形 131"/>
          <p:cNvSpPr/>
          <p:nvPr/>
        </p:nvSpPr>
        <p:spPr>
          <a:xfrm>
            <a:off x="6023339" y="4386384"/>
            <a:ext cx="646331"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交换机</a:t>
            </a:r>
            <a:endParaRPr lang="zh-CN" altLang="en-US" sz="1200" dirty="0"/>
          </a:p>
        </p:txBody>
      </p:sp>
      <p:cxnSp>
        <p:nvCxnSpPr>
          <p:cNvPr id="133" name="直接连接符 132"/>
          <p:cNvCxnSpPr>
            <a:stCxn id="131" idx="3"/>
            <a:endCxn id="127" idx="1"/>
          </p:cNvCxnSpPr>
          <p:nvPr/>
        </p:nvCxnSpPr>
        <p:spPr>
          <a:xfrm flipV="1">
            <a:off x="6673288" y="3947149"/>
            <a:ext cx="507951" cy="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31" idx="1"/>
          </p:cNvCxnSpPr>
          <p:nvPr/>
        </p:nvCxnSpPr>
        <p:spPr>
          <a:xfrm flipV="1">
            <a:off x="5324829" y="3951374"/>
            <a:ext cx="726159" cy="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6295300" y="268555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6295300" y="291655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295299" y="31408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8140306" y="1563638"/>
            <a:ext cx="582211" cy="276999"/>
          </a:xfrm>
          <a:prstGeom prst="rect">
            <a:avLst/>
          </a:prstGeom>
        </p:spPr>
        <p:txBody>
          <a:bodyPr wrap="none">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店铺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1200" dirty="0"/>
          </a:p>
        </p:txBody>
      </p:sp>
      <p:sp>
        <p:nvSpPr>
          <p:cNvPr id="140" name="矩形 139"/>
          <p:cNvSpPr/>
          <p:nvPr/>
        </p:nvSpPr>
        <p:spPr>
          <a:xfrm>
            <a:off x="8155280" y="3831890"/>
            <a:ext cx="617477" cy="276999"/>
          </a:xfrm>
          <a:prstGeom prst="rect">
            <a:avLst/>
          </a:prstGeom>
        </p:spPr>
        <p:txBody>
          <a:bodyPr wrap="none">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店铺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a:t>
            </a:r>
            <a:endParaRPr lang="zh-CN" altLang="en-US" sz="1200" dirty="0"/>
          </a:p>
        </p:txBody>
      </p:sp>
      <p:cxnSp>
        <p:nvCxnSpPr>
          <p:cNvPr id="142" name="直接连接符 141"/>
          <p:cNvCxnSpPr/>
          <p:nvPr/>
        </p:nvCxnSpPr>
        <p:spPr>
          <a:xfrm flipH="1">
            <a:off x="3419872" y="1840637"/>
            <a:ext cx="792088" cy="731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flipV="1">
            <a:off x="3413535" y="2787775"/>
            <a:ext cx="798425" cy="792087"/>
          </a:xfrm>
          <a:prstGeom prst="line">
            <a:avLst/>
          </a:prstGeom>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3435720" y="1805111"/>
            <a:ext cx="599844"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IPSEC</a:t>
            </a:r>
            <a:endParaRPr lang="zh-CN" altLang="en-US" sz="1200" dirty="0"/>
          </a:p>
        </p:txBody>
      </p:sp>
      <p:sp>
        <p:nvSpPr>
          <p:cNvPr id="147" name="矩形 146"/>
          <p:cNvSpPr/>
          <p:nvPr/>
        </p:nvSpPr>
        <p:spPr>
          <a:xfrm>
            <a:off x="920926" y="3511120"/>
            <a:ext cx="646331" cy="276999"/>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数据库</a:t>
            </a:r>
            <a:endParaRPr lang="zh-CN" altLang="en-US" sz="1200" dirty="0"/>
          </a:p>
        </p:txBody>
      </p:sp>
      <p:sp>
        <p:nvSpPr>
          <p:cNvPr id="148" name="矩形 147"/>
          <p:cNvSpPr/>
          <p:nvPr/>
        </p:nvSpPr>
        <p:spPr>
          <a:xfrm>
            <a:off x="2670591" y="2943843"/>
            <a:ext cx="816249"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VPN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endParaRPr lang="zh-CN" altLang="en-US" sz="1200" dirty="0"/>
          </a:p>
        </p:txBody>
      </p:sp>
      <p:sp>
        <p:nvSpPr>
          <p:cNvPr id="150" name="矩形 149"/>
          <p:cNvSpPr/>
          <p:nvPr/>
        </p:nvSpPr>
        <p:spPr>
          <a:xfrm>
            <a:off x="3539671" y="3589267"/>
            <a:ext cx="599844" cy="276999"/>
          </a:xfrm>
          <a:prstGeom prst="rect">
            <a:avLst/>
          </a:prstGeom>
        </p:spPr>
        <p:txBody>
          <a:bodyPr wrap="none">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IPSEC</a:t>
            </a:r>
            <a:endParaRPr lang="zh-CN" altLang="en-US" sz="1200" dirty="0"/>
          </a:p>
        </p:txBody>
      </p:sp>
      <p:sp>
        <p:nvSpPr>
          <p:cNvPr id="151" name="矩形 150"/>
          <p:cNvSpPr/>
          <p:nvPr/>
        </p:nvSpPr>
        <p:spPr>
          <a:xfrm>
            <a:off x="807665" y="2088074"/>
            <a:ext cx="954107" cy="276999"/>
          </a:xfrm>
          <a:prstGeom prst="rect">
            <a:avLst/>
          </a:prstGeom>
        </p:spPr>
        <p:txBody>
          <a:bodyPr wrap="none">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后台服务器</a:t>
            </a:r>
            <a:endParaRPr lang="zh-CN" altLang="en-US" sz="1200" dirty="0"/>
          </a:p>
        </p:txBody>
      </p:sp>
      <p:sp>
        <p:nvSpPr>
          <p:cNvPr id="152" name="矩形 151"/>
          <p:cNvSpPr/>
          <p:nvPr/>
        </p:nvSpPr>
        <p:spPr>
          <a:xfrm>
            <a:off x="1875451" y="3538249"/>
            <a:ext cx="902811" cy="307777"/>
          </a:xfrm>
          <a:prstGeom prst="rect">
            <a:avLst/>
          </a:prstGeom>
        </p:spPr>
        <p:txBody>
          <a:bodyPr wrap="none">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总部网络</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86432"/>
            <a:chOff x="3131840" y="987574"/>
            <a:chExt cx="2880320" cy="66088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598507" cy="567678"/>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第四部分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9363" y="2067694"/>
            <a:ext cx="2236510"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服务器需求</a:t>
            </a:r>
            <a:endParaRPr lang="zh-CN" altLang="en-US" sz="3200" b="1" dirty="0">
              <a:solidFill>
                <a:srgbClr val="01458E"/>
              </a:solidFill>
              <a:latin typeface="微软雅黑" panose="020B0503020204020204" pitchFamily="34" charset="-122"/>
              <a:ea typeface="微软雅黑" panose="020B0503020204020204" pitchFamily="34" charset="-122"/>
            </a:endParaRP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24"/>
          <p:cNvSpPr>
            <a:spLocks noGrp="1"/>
          </p:cNvSpPr>
          <p:nvPr>
            <p:ph type="sldNum" sz="quarter" idx="4"/>
          </p:nvPr>
        </p:nvSpPr>
        <p:spPr/>
        <p:txBody>
          <a:bodyPr/>
          <a:lstStyle/>
          <a:p>
            <a:fld id="{E050F338-EFDA-4F8E-882C-DA95E7E9D7D9}" type="slidenum">
              <a:rPr lang="zh-CN" altLang="en-US" smtClean="0"/>
              <a:t>25</a:t>
            </a:fld>
            <a:endParaRPr lang="zh-CN" altLang="en-US"/>
          </a:p>
        </p:txBody>
      </p:sp>
      <p:grpSp>
        <p:nvGrpSpPr>
          <p:cNvPr id="49" name="组合 48"/>
          <p:cNvGrpSpPr/>
          <p:nvPr/>
        </p:nvGrpSpPr>
        <p:grpSpPr>
          <a:xfrm>
            <a:off x="323528" y="183903"/>
            <a:ext cx="447463" cy="443884"/>
            <a:chOff x="121853" y="604312"/>
            <a:chExt cx="2745946" cy="2723981"/>
          </a:xfrm>
          <a:solidFill>
            <a:srgbClr val="01458E"/>
          </a:solidFill>
        </p:grpSpPr>
        <p:sp>
          <p:nvSpPr>
            <p:cNvPr id="51" name="圆角矩形 50"/>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7"/>
          <p:cNvSpPr txBox="1"/>
          <p:nvPr/>
        </p:nvSpPr>
        <p:spPr>
          <a:xfrm>
            <a:off x="887373" y="242322"/>
            <a:ext cx="146706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服务器需求</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 name="TextBox 37"/>
          <p:cNvSpPr txBox="1"/>
          <p:nvPr/>
        </p:nvSpPr>
        <p:spPr>
          <a:xfrm>
            <a:off x="3668038" y="966857"/>
            <a:ext cx="1620957"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服务器建议配置</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sp>
        <p:nvSpPr>
          <p:cNvPr id="76" name="矩形 75"/>
          <p:cNvSpPr/>
          <p:nvPr/>
        </p:nvSpPr>
        <p:spPr>
          <a:xfrm>
            <a:off x="1893570" y="1562644"/>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01</a:t>
            </a:r>
          </a:p>
        </p:txBody>
      </p:sp>
      <p:sp>
        <p:nvSpPr>
          <p:cNvPr id="77" name="矩形 76"/>
          <p:cNvSpPr/>
          <p:nvPr/>
        </p:nvSpPr>
        <p:spPr>
          <a:xfrm>
            <a:off x="1893570" y="1998980"/>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02</a:t>
            </a:r>
          </a:p>
        </p:txBody>
      </p:sp>
      <p:sp>
        <p:nvSpPr>
          <p:cNvPr id="78" name="矩形 77"/>
          <p:cNvSpPr/>
          <p:nvPr/>
        </p:nvSpPr>
        <p:spPr>
          <a:xfrm>
            <a:off x="1893570" y="2470785"/>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03</a:t>
            </a:r>
          </a:p>
        </p:txBody>
      </p:sp>
      <p:sp>
        <p:nvSpPr>
          <p:cNvPr id="79" name="矩形 78"/>
          <p:cNvSpPr/>
          <p:nvPr/>
        </p:nvSpPr>
        <p:spPr>
          <a:xfrm>
            <a:off x="1893570" y="2907030"/>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04</a:t>
            </a:r>
          </a:p>
        </p:txBody>
      </p:sp>
      <p:sp>
        <p:nvSpPr>
          <p:cNvPr id="107" name="矩形 106"/>
          <p:cNvSpPr/>
          <p:nvPr/>
        </p:nvSpPr>
        <p:spPr>
          <a:xfrm>
            <a:off x="2655570" y="1680210"/>
            <a:ext cx="1700406" cy="276999"/>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INTERL E5 CPU</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10" name="矩形 109"/>
          <p:cNvSpPr/>
          <p:nvPr/>
        </p:nvSpPr>
        <p:spPr>
          <a:xfrm>
            <a:off x="2655570" y="2116455"/>
            <a:ext cx="1482090" cy="287020"/>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32GB</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内存</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13" name="矩形 112"/>
          <p:cNvSpPr/>
          <p:nvPr/>
        </p:nvSpPr>
        <p:spPr>
          <a:xfrm>
            <a:off x="2655570" y="2588260"/>
            <a:ext cx="1482090" cy="287020"/>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300G</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系统盘</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16" name="矩形 115"/>
          <p:cNvSpPr/>
          <p:nvPr/>
        </p:nvSpPr>
        <p:spPr>
          <a:xfrm>
            <a:off x="2655570" y="3024505"/>
            <a:ext cx="1482090" cy="276999"/>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500G</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数据库 </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SSD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6" name="矩形 45"/>
          <p:cNvSpPr/>
          <p:nvPr/>
        </p:nvSpPr>
        <p:spPr>
          <a:xfrm>
            <a:off x="1893570" y="3360420"/>
            <a:ext cx="899160"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05</a:t>
            </a:r>
          </a:p>
        </p:txBody>
      </p:sp>
      <p:sp>
        <p:nvSpPr>
          <p:cNvPr id="47" name="矩形 46"/>
          <p:cNvSpPr/>
          <p:nvPr/>
        </p:nvSpPr>
        <p:spPr>
          <a:xfrm>
            <a:off x="4600575" y="1562648"/>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06</a:t>
            </a:r>
          </a:p>
        </p:txBody>
      </p:sp>
      <p:sp>
        <p:nvSpPr>
          <p:cNvPr id="48" name="矩形 47"/>
          <p:cNvSpPr/>
          <p:nvPr/>
        </p:nvSpPr>
        <p:spPr>
          <a:xfrm>
            <a:off x="4600575" y="1998980"/>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07</a:t>
            </a:r>
          </a:p>
        </p:txBody>
      </p:sp>
      <p:sp>
        <p:nvSpPr>
          <p:cNvPr id="50" name="矩形 49"/>
          <p:cNvSpPr/>
          <p:nvPr/>
        </p:nvSpPr>
        <p:spPr>
          <a:xfrm>
            <a:off x="4600575" y="2470785"/>
            <a:ext cx="890516"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08</a:t>
            </a:r>
          </a:p>
        </p:txBody>
      </p:sp>
      <p:sp>
        <p:nvSpPr>
          <p:cNvPr id="58" name="矩形 57"/>
          <p:cNvSpPr/>
          <p:nvPr/>
        </p:nvSpPr>
        <p:spPr>
          <a:xfrm>
            <a:off x="5347335" y="1680210"/>
            <a:ext cx="1482090" cy="287020"/>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WINSER 2012R2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59" name="矩形 58"/>
          <p:cNvSpPr/>
          <p:nvPr/>
        </p:nvSpPr>
        <p:spPr>
          <a:xfrm>
            <a:off x="5347335" y="2116455"/>
            <a:ext cx="1482090" cy="287020"/>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SQL 2008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0" name="矩形 59"/>
          <p:cNvSpPr/>
          <p:nvPr/>
        </p:nvSpPr>
        <p:spPr>
          <a:xfrm>
            <a:off x="5347335" y="2588260"/>
            <a:ext cx="1482090" cy="287020"/>
          </a:xfrm>
          <a:prstGeom prst="rect">
            <a:avLst/>
          </a:prstGeom>
        </p:spPr>
        <p:txBody>
          <a:bodyPr wrap="square">
            <a:spAutoFi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公</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网</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IP</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地址</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1</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个</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1" name="矩形 60"/>
          <p:cNvSpPr/>
          <p:nvPr/>
        </p:nvSpPr>
        <p:spPr>
          <a:xfrm>
            <a:off x="4600575" y="2907030"/>
            <a:ext cx="890516" cy="521970"/>
          </a:xfrm>
          <a:prstGeom prst="rect">
            <a:avLst/>
          </a:prstGeom>
        </p:spPr>
        <p:txBody>
          <a:bodyPr wrap="square">
            <a:spAutoFit/>
          </a:bodyPr>
          <a:lstStyle/>
          <a:p>
            <a:pPr algn="ctr"/>
            <a:r>
              <a:rPr lang="en-US" altLang="zh-CN" sz="2800" dirty="0">
                <a:solidFill>
                  <a:srgbClr val="01458E"/>
                </a:solidFill>
                <a:latin typeface="Impact" panose="020B0806030902050204" pitchFamily="34" charset="0"/>
                <a:ea typeface="微软雅黑" panose="020B0503020204020204" pitchFamily="34" charset="-122"/>
              </a:rPr>
              <a:t>09</a:t>
            </a:r>
          </a:p>
        </p:txBody>
      </p:sp>
      <p:sp>
        <p:nvSpPr>
          <p:cNvPr id="62" name="矩形 61"/>
          <p:cNvSpPr/>
          <p:nvPr/>
        </p:nvSpPr>
        <p:spPr>
          <a:xfrm>
            <a:off x="5347335" y="3024505"/>
            <a:ext cx="1942465" cy="276999"/>
          </a:xfrm>
          <a:prstGeom prst="rect">
            <a:avLst/>
          </a:prstGeom>
        </p:spPr>
        <p:txBody>
          <a:bodyPr wrap="square">
            <a:spAutoFit/>
          </a:bodyPr>
          <a:lstStyle/>
          <a:p>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UPS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电源续航</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30</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分钟</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3" name="矩形 62"/>
          <p:cNvSpPr/>
          <p:nvPr/>
        </p:nvSpPr>
        <p:spPr>
          <a:xfrm>
            <a:off x="4600575" y="3360420"/>
            <a:ext cx="899160" cy="521970"/>
          </a:xfrm>
          <a:prstGeom prst="rect">
            <a:avLst/>
          </a:prstGeom>
        </p:spPr>
        <p:txBody>
          <a:bodyPr wrap="square">
            <a:spAutoFit/>
          </a:bodyPr>
          <a:lstStyle/>
          <a:p>
            <a:pPr algn="ctr"/>
            <a:r>
              <a:rPr lang="en-US" altLang="zh-CN" sz="2800" dirty="0">
                <a:solidFill>
                  <a:srgbClr val="FF9900"/>
                </a:solidFill>
                <a:latin typeface="Impact" panose="020B0806030902050204" pitchFamily="34" charset="0"/>
                <a:ea typeface="微软雅黑" panose="020B0503020204020204" pitchFamily="34" charset="-122"/>
              </a:rPr>
              <a:t>10</a:t>
            </a:r>
          </a:p>
        </p:txBody>
      </p:sp>
      <p:sp>
        <p:nvSpPr>
          <p:cNvPr id="64" name="矩形 63"/>
          <p:cNvSpPr/>
          <p:nvPr/>
        </p:nvSpPr>
        <p:spPr>
          <a:xfrm>
            <a:off x="5347335" y="3477895"/>
            <a:ext cx="1754505"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冗余电源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33" name="矩形 32"/>
          <p:cNvSpPr/>
          <p:nvPr/>
        </p:nvSpPr>
        <p:spPr>
          <a:xfrm>
            <a:off x="2662237" y="3474607"/>
            <a:ext cx="1754505" cy="287020"/>
          </a:xfrm>
          <a:prstGeom prst="rect">
            <a:avLst/>
          </a:prstGeom>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虚拟化</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HA</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功能</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500" fill="hold"/>
                                        <p:tgtEl>
                                          <p:spTgt spid="77"/>
                                        </p:tgtEl>
                                        <p:attrNameLst>
                                          <p:attrName>ppt_x</p:attrName>
                                        </p:attrNameLst>
                                      </p:cBhvr>
                                      <p:tavLst>
                                        <p:tav tm="0">
                                          <p:val>
                                            <p:strVal val="1+#ppt_w/2"/>
                                          </p:val>
                                        </p:tav>
                                        <p:tav tm="100000">
                                          <p:val>
                                            <p:strVal val="#ppt_x"/>
                                          </p:val>
                                        </p:tav>
                                      </p:tavLst>
                                    </p:anim>
                                    <p:anim calcmode="lin" valueType="num">
                                      <p:cBhvr additive="base">
                                        <p:cTn id="13" dur="500" fill="hold"/>
                                        <p:tgtEl>
                                          <p:spTgt spid="7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500" fill="hold"/>
                                        <p:tgtEl>
                                          <p:spTgt spid="78"/>
                                        </p:tgtEl>
                                        <p:attrNameLst>
                                          <p:attrName>ppt_x</p:attrName>
                                        </p:attrNameLst>
                                      </p:cBhvr>
                                      <p:tavLst>
                                        <p:tav tm="0">
                                          <p:val>
                                            <p:strVal val="1+#ppt_w/2"/>
                                          </p:val>
                                        </p:tav>
                                        <p:tav tm="100000">
                                          <p:val>
                                            <p:strVal val="#ppt_x"/>
                                          </p:val>
                                        </p:tav>
                                      </p:tavLst>
                                    </p:anim>
                                    <p:anim calcmode="lin" valueType="num">
                                      <p:cBhvr additive="base">
                                        <p:cTn id="18" dur="500" fill="hold"/>
                                        <p:tgtEl>
                                          <p:spTgt spid="7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1+#ppt_w/2"/>
                                          </p:val>
                                        </p:tav>
                                        <p:tav tm="100000">
                                          <p:val>
                                            <p:strVal val="#ppt_x"/>
                                          </p:val>
                                        </p:tav>
                                      </p:tavLst>
                                    </p:anim>
                                    <p:anim calcmode="lin" valueType="num">
                                      <p:cBhvr additive="base">
                                        <p:cTn id="23" dur="500" fill="hold"/>
                                        <p:tgtEl>
                                          <p:spTgt spid="7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1+#ppt_w/2"/>
                                          </p:val>
                                        </p:tav>
                                        <p:tav tm="100000">
                                          <p:val>
                                            <p:strVal val="#ppt_x"/>
                                          </p:val>
                                        </p:tav>
                                      </p:tavLst>
                                    </p:anim>
                                    <p:anim calcmode="lin" valueType="num">
                                      <p:cBhvr additive="base">
                                        <p:cTn id="33" dur="500" fill="hold"/>
                                        <p:tgtEl>
                                          <p:spTgt spid="4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1+#ppt_w/2"/>
                                          </p:val>
                                        </p:tav>
                                        <p:tav tm="100000">
                                          <p:val>
                                            <p:strVal val="#ppt_x"/>
                                          </p:val>
                                        </p:tav>
                                      </p:tavLst>
                                    </p:anim>
                                    <p:anim calcmode="lin" valueType="num">
                                      <p:cBhvr additive="base">
                                        <p:cTn id="38" dur="500" fill="hold"/>
                                        <p:tgtEl>
                                          <p:spTgt spid="48"/>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1+#ppt_w/2"/>
                                          </p:val>
                                        </p:tav>
                                        <p:tav tm="100000">
                                          <p:val>
                                            <p:strVal val="#ppt_x"/>
                                          </p:val>
                                        </p:tav>
                                      </p:tavLst>
                                    </p:anim>
                                    <p:anim calcmode="lin" valueType="num">
                                      <p:cBhvr additive="base">
                                        <p:cTn id="43" dur="50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1+#ppt_w/2"/>
                                          </p:val>
                                        </p:tav>
                                        <p:tav tm="100000">
                                          <p:val>
                                            <p:strVal val="#ppt_x"/>
                                          </p:val>
                                        </p:tav>
                                      </p:tavLst>
                                    </p:anim>
                                    <p:anim calcmode="lin" valueType="num">
                                      <p:cBhvr additive="base">
                                        <p:cTn id="48" dur="500" fill="hold"/>
                                        <p:tgtEl>
                                          <p:spTgt spid="6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1+#ppt_w/2"/>
                                          </p:val>
                                        </p:tav>
                                        <p:tav tm="100000">
                                          <p:val>
                                            <p:strVal val="#ppt_x"/>
                                          </p:val>
                                        </p:tav>
                                      </p:tavLst>
                                    </p:anim>
                                    <p:anim calcmode="lin" valueType="num">
                                      <p:cBhvr additive="base">
                                        <p:cTn id="53"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46" grpId="0"/>
      <p:bldP spid="47" grpId="0"/>
      <p:bldP spid="48" grpId="0"/>
      <p:bldP spid="50" grpId="0"/>
      <p:bldP spid="61"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86432"/>
            <a:chOff x="3131840" y="987574"/>
            <a:chExt cx="2880320" cy="66088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598507" cy="567678"/>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第五部分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4546" y="2067694"/>
            <a:ext cx="1826141"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增值</a:t>
            </a:r>
            <a:r>
              <a:rPr lang="zh-CN" altLang="en-US" sz="3200" b="1" dirty="0">
                <a:solidFill>
                  <a:srgbClr val="01458E"/>
                </a:solidFill>
                <a:latin typeface="微软雅黑" panose="020B0503020204020204" pitchFamily="34" charset="-122"/>
                <a:ea typeface="微软雅黑" panose="020B0503020204020204" pitchFamily="34" charset="-122"/>
              </a:rPr>
              <a:t>服务</a:t>
            </a: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5</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108"/>
          <p:cNvSpPr>
            <a:spLocks noGrp="1"/>
          </p:cNvSpPr>
          <p:nvPr>
            <p:ph type="sldNum" sz="quarter" idx="4"/>
          </p:nvPr>
        </p:nvSpPr>
        <p:spPr/>
        <p:txBody>
          <a:bodyPr/>
          <a:lstStyle/>
          <a:p>
            <a:fld id="{E050F338-EFDA-4F8E-882C-DA95E7E9D7D9}" type="slidenum">
              <a:rPr lang="zh-CN" altLang="en-US" smtClean="0"/>
              <a:t>27</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增值</a:t>
            </a:r>
            <a:r>
              <a:rPr lang="zh-CN" altLang="en-US" sz="2000" b="1" dirty="0">
                <a:solidFill>
                  <a:srgbClr val="01458E"/>
                </a:solidFill>
                <a:latin typeface="微软雅黑" panose="020B0503020204020204" pitchFamily="34" charset="-122"/>
                <a:ea typeface="微软雅黑" panose="020B0503020204020204" pitchFamily="34" charset="-122"/>
              </a:rPr>
              <a:t>服务</a:t>
            </a:r>
          </a:p>
        </p:txBody>
      </p:sp>
      <p:grpSp>
        <p:nvGrpSpPr>
          <p:cNvPr id="16" name="Group 149"/>
          <p:cNvGrpSpPr/>
          <p:nvPr/>
        </p:nvGrpSpPr>
        <p:grpSpPr bwMode="auto">
          <a:xfrm>
            <a:off x="4434205" y="1573530"/>
            <a:ext cx="478790" cy="480060"/>
            <a:chOff x="4216906" y="4857744"/>
            <a:chExt cx="713232" cy="713231"/>
          </a:xfrm>
          <a:solidFill>
            <a:srgbClr val="FF9900"/>
          </a:solidFill>
        </p:grpSpPr>
        <p:sp>
          <p:nvSpPr>
            <p:cNvPr id="7"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grpSp>
          <p:nvGrpSpPr>
            <p:cNvPr id="20" name="Gruppe 67"/>
            <p:cNvGrpSpPr/>
            <p:nvPr/>
          </p:nvGrpSpPr>
          <p:grpSpPr bwMode="auto">
            <a:xfrm>
              <a:off x="4370796" y="5028441"/>
              <a:ext cx="405456" cy="371850"/>
              <a:chOff x="355442" y="4350695"/>
              <a:chExt cx="900893" cy="825896"/>
            </a:xfrm>
            <a:grpFill/>
          </p:grpSpPr>
          <p:sp>
            <p:nvSpPr>
              <p:cNvPr id="41"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ln>
            </p:spPr>
            <p:txBody>
              <a:bodyPr/>
              <a:lstStyle/>
              <a:p>
                <a:pPr fontAlgn="auto">
                  <a:spcBef>
                    <a:spcPts val="0"/>
                  </a:spcBef>
                  <a:spcAft>
                    <a:spcPts val="0"/>
                  </a:spcAft>
                  <a:defRPr/>
                </a:pPr>
                <a:endParaRPr lang="da-DK"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sp>
            <p:nvSpPr>
              <p:cNvPr id="8"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ln>
            </p:spPr>
            <p:txBody>
              <a:bodyPr/>
              <a:lstStyle/>
              <a:p>
                <a:pPr fontAlgn="auto">
                  <a:spcBef>
                    <a:spcPts val="0"/>
                  </a:spcBef>
                  <a:spcAft>
                    <a:spcPts val="0"/>
                  </a:spcAft>
                  <a:defRPr/>
                </a:pPr>
                <a:endParaRPr lang="da-DK"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grpSp>
      <p:grpSp>
        <p:nvGrpSpPr>
          <p:cNvPr id="60" name="Group 35"/>
          <p:cNvGrpSpPr/>
          <p:nvPr/>
        </p:nvGrpSpPr>
        <p:grpSpPr bwMode="auto">
          <a:xfrm>
            <a:off x="3512820" y="2979420"/>
            <a:ext cx="477520" cy="480695"/>
            <a:chOff x="6093795" y="4270789"/>
            <a:chExt cx="967236" cy="969390"/>
          </a:xfrm>
          <a:solidFill>
            <a:srgbClr val="FF9900"/>
          </a:solidFill>
        </p:grpSpPr>
        <p:sp>
          <p:nvSpPr>
            <p:cNvPr id="61"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grpSp>
          <p:nvGrpSpPr>
            <p:cNvPr id="62" name="Gruppe 344"/>
            <p:cNvGrpSpPr/>
            <p:nvPr/>
          </p:nvGrpSpPr>
          <p:grpSpPr bwMode="auto">
            <a:xfrm>
              <a:off x="6431797" y="4509479"/>
              <a:ext cx="291210" cy="492007"/>
              <a:chOff x="2114233" y="1516380"/>
              <a:chExt cx="263525" cy="444500"/>
            </a:xfrm>
            <a:grpFill/>
          </p:grpSpPr>
          <p:sp>
            <p:nvSpPr>
              <p:cNvPr id="63"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sp>
            <p:nvSpPr>
              <p:cNvPr id="64"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sp>
            <p:nvSpPr>
              <p:cNvPr id="65" name="Freeform 17"/>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grpSp>
      <p:grpSp>
        <p:nvGrpSpPr>
          <p:cNvPr id="66" name="Group 131"/>
          <p:cNvGrpSpPr/>
          <p:nvPr/>
        </p:nvGrpSpPr>
        <p:grpSpPr bwMode="auto">
          <a:xfrm>
            <a:off x="4434840" y="3585845"/>
            <a:ext cx="477520" cy="480060"/>
            <a:chOff x="5109971" y="1507999"/>
            <a:chExt cx="713232" cy="713232"/>
          </a:xfrm>
          <a:solidFill>
            <a:srgbClr val="FF9900"/>
          </a:solidFill>
        </p:grpSpPr>
        <p:sp>
          <p:nvSpPr>
            <p:cNvPr id="67"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sp>
          <p:nvSpPr>
            <p:cNvPr id="68"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grpSp>
        <p:nvGrpSpPr>
          <p:cNvPr id="69" name="Group 132"/>
          <p:cNvGrpSpPr/>
          <p:nvPr/>
        </p:nvGrpSpPr>
        <p:grpSpPr bwMode="auto">
          <a:xfrm>
            <a:off x="5333365" y="2146300"/>
            <a:ext cx="477520" cy="480695"/>
            <a:chOff x="5765300" y="2141983"/>
            <a:chExt cx="713233" cy="713232"/>
          </a:xfrm>
          <a:solidFill>
            <a:srgbClr val="FF9900"/>
          </a:solidFill>
        </p:grpSpPr>
        <p:sp>
          <p:nvSpPr>
            <p:cNvPr id="70"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sp>
          <p:nvSpPr>
            <p:cNvPr id="71"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grpSp>
        <p:nvGrpSpPr>
          <p:cNvPr id="72" name="Group 133"/>
          <p:cNvGrpSpPr/>
          <p:nvPr/>
        </p:nvGrpSpPr>
        <p:grpSpPr bwMode="auto">
          <a:xfrm>
            <a:off x="5387340" y="3006725"/>
            <a:ext cx="477520" cy="480060"/>
            <a:chOff x="5993893" y="3065525"/>
            <a:chExt cx="713232" cy="713232"/>
          </a:xfrm>
          <a:solidFill>
            <a:srgbClr val="FF9900"/>
          </a:solidFill>
        </p:grpSpPr>
        <p:sp>
          <p:nvSpPr>
            <p:cNvPr id="73"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sp>
          <p:nvSpPr>
            <p:cNvPr id="74"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grpSp>
        <p:nvGrpSpPr>
          <p:cNvPr id="75" name="Group 130"/>
          <p:cNvGrpSpPr/>
          <p:nvPr/>
        </p:nvGrpSpPr>
        <p:grpSpPr bwMode="auto">
          <a:xfrm>
            <a:off x="3512185" y="2146300"/>
            <a:ext cx="478790" cy="480060"/>
            <a:chOff x="4216908" y="1306354"/>
            <a:chExt cx="713232" cy="713232"/>
          </a:xfrm>
          <a:solidFill>
            <a:srgbClr val="FF9900"/>
          </a:solidFill>
        </p:grpSpPr>
        <p:sp>
          <p:nvSpPr>
            <p:cNvPr id="76"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fontAlgn="auto">
                <a:defRPr/>
              </a:pPr>
              <a:endParaRPr lang="en-US" sz="2400" strike="noStrike" noProof="1">
                <a:solidFill>
                  <a:prstClr val="black"/>
                </a:solidFill>
                <a:latin typeface="微软雅黑" panose="020B0503020204020204" pitchFamily="34" charset="-122"/>
                <a:ea typeface="微软雅黑" panose="020B0503020204020204" pitchFamily="34" charset="-122"/>
              </a:endParaRPr>
            </a:p>
          </p:txBody>
        </p:sp>
        <p:sp>
          <p:nvSpPr>
            <p:cNvPr id="77"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ln>
          </p:spPr>
          <p:txBody>
            <a:bodyPr/>
            <a:lstStyle/>
            <a:p>
              <a:pPr fontAlgn="auto">
                <a:spcBef>
                  <a:spcPts val="0"/>
                </a:spcBef>
                <a:spcAft>
                  <a:spcPts val="0"/>
                </a:spcAft>
                <a:defRPr/>
              </a:pPr>
              <a:endParaRPr lang="en-US" sz="2400" strike="noStrike" kern="0" noProof="1">
                <a:solidFill>
                  <a:sysClr val="windowText" lastClr="000000"/>
                </a:solidFill>
                <a:latin typeface="微软雅黑" panose="020B0503020204020204" pitchFamily="34" charset="-122"/>
                <a:ea typeface="微软雅黑" panose="020B0503020204020204" pitchFamily="34" charset="-122"/>
              </a:endParaRPr>
            </a:p>
          </p:txBody>
        </p:sp>
      </p:grpSp>
      <p:sp>
        <p:nvSpPr>
          <p:cNvPr id="48152" name="Donut 8"/>
          <p:cNvSpPr/>
          <p:nvPr/>
        </p:nvSpPr>
        <p:spPr>
          <a:xfrm>
            <a:off x="4020820" y="2188210"/>
            <a:ext cx="1311910" cy="1318260"/>
          </a:xfrm>
          <a:custGeom>
            <a:avLst/>
            <a:gdLst/>
            <a:ahLst/>
            <a:cxnLst>
              <a:cxn ang="16200000">
                <a:pos x="856615" y="0"/>
              </a:cxn>
              <a:cxn ang="16200000">
                <a:pos x="250896" y="252012"/>
              </a:cxn>
              <a:cxn ang="10800000">
                <a:pos x="0" y="860425"/>
              </a:cxn>
              <a:cxn ang="5400000">
                <a:pos x="250896" y="1468837"/>
              </a:cxn>
              <a:cxn ang="5400000">
                <a:pos x="856615" y="1720850"/>
              </a:cxn>
              <a:cxn ang="5400000">
                <a:pos x="1462333" y="1468837"/>
              </a:cxn>
              <a:cxn ang="0">
                <a:pos x="1713230" y="860425"/>
              </a:cxn>
              <a:cxn ang="16200000">
                <a:pos x="1462333" y="252012"/>
              </a:cxn>
            </a:cxnLst>
            <a:rect l="0" t="0" r="0" b="0"/>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solidFill>
            <a:srgbClr val="FF9900"/>
          </a:solidFill>
          <a:ln w="9525">
            <a:noFill/>
          </a:ln>
        </p:spPr>
        <p:txBody>
          <a:bodyPr/>
          <a:lstStyle/>
          <a:p>
            <a:endParaRPr lang="zh-CN" altLang="en-US"/>
          </a:p>
        </p:txBody>
      </p:sp>
      <p:sp>
        <p:nvSpPr>
          <p:cNvPr id="48153" name="矩形 80"/>
          <p:cNvSpPr/>
          <p:nvPr/>
        </p:nvSpPr>
        <p:spPr>
          <a:xfrm>
            <a:off x="4146550" y="2687320"/>
            <a:ext cx="1097915" cy="319405"/>
          </a:xfrm>
          <a:prstGeom prst="rect">
            <a:avLst/>
          </a:prstGeom>
          <a:noFill/>
          <a:ln w="9525">
            <a:noFill/>
          </a:ln>
        </p:spPr>
        <p:txBody>
          <a:bodyPr wrap="square" anchor="t">
            <a:spAutoFit/>
          </a:bodyPr>
          <a:lstStyle/>
          <a:p>
            <a:pPr lvl="0" indent="0"/>
            <a:r>
              <a:rPr lang="zh-CN" altLang="en-US" sz="1400" b="1" dirty="0">
                <a:solidFill>
                  <a:srgbClr val="01458E"/>
                </a:solidFill>
                <a:latin typeface="微软雅黑" panose="020B0503020204020204" pitchFamily="34" charset="-122"/>
                <a:ea typeface="微软雅黑" panose="020B0503020204020204" pitchFamily="34" charset="-122"/>
              </a:rPr>
              <a:t>中央服务器</a:t>
            </a:r>
          </a:p>
        </p:txBody>
      </p:sp>
      <p:sp>
        <p:nvSpPr>
          <p:cNvPr id="48154" name="矩形 81"/>
          <p:cNvSpPr/>
          <p:nvPr/>
        </p:nvSpPr>
        <p:spPr>
          <a:xfrm>
            <a:off x="5093653" y="1669733"/>
            <a:ext cx="1494571" cy="276999"/>
          </a:xfrm>
          <a:prstGeom prst="rect">
            <a:avLst/>
          </a:prstGeom>
          <a:noFill/>
          <a:ln w="9525">
            <a:noFill/>
          </a:ln>
        </p:spPr>
        <p:txBody>
          <a:bodyPr wrap="square" anchor="t">
            <a:spAutoFit/>
          </a:bodyPr>
          <a:lstStyle/>
          <a:p>
            <a:pPr lvl="0" indent="0"/>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扫描小票二维码</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55" name="矩形 82"/>
          <p:cNvSpPr/>
          <p:nvPr/>
        </p:nvSpPr>
        <p:spPr>
          <a:xfrm>
            <a:off x="5942965" y="2243455"/>
            <a:ext cx="1873250" cy="287020"/>
          </a:xfrm>
          <a:prstGeom prst="rect">
            <a:avLst/>
          </a:prstGeom>
          <a:noFill/>
          <a:ln w="9525">
            <a:noFill/>
          </a:ln>
        </p:spPr>
        <p:txBody>
          <a:bodyPr wrap="square" anchor="t">
            <a:spAutoFit/>
          </a:bodyPr>
          <a:lstStyle/>
          <a:p>
            <a:pPr lvl="0" indent="0"/>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登陆网页</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56" name="矩形 83"/>
          <p:cNvSpPr/>
          <p:nvPr/>
        </p:nvSpPr>
        <p:spPr>
          <a:xfrm>
            <a:off x="6026150" y="3075940"/>
            <a:ext cx="1873250" cy="287020"/>
          </a:xfrm>
          <a:prstGeom prst="rect">
            <a:avLst/>
          </a:prstGeom>
          <a:noFill/>
          <a:ln w="9525">
            <a:noFill/>
          </a:ln>
        </p:spPr>
        <p:txBody>
          <a:bodyPr wrap="square" anchor="t">
            <a:spAutoFit/>
          </a:bodyPr>
          <a:lstStyle/>
          <a:p>
            <a:pPr lvl="0" indent="0"/>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输入开票信息</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57" name="矩形 84"/>
          <p:cNvSpPr/>
          <p:nvPr/>
        </p:nvSpPr>
        <p:spPr>
          <a:xfrm>
            <a:off x="2113915" y="3649980"/>
            <a:ext cx="2214563" cy="287020"/>
          </a:xfrm>
          <a:prstGeom prst="rect">
            <a:avLst/>
          </a:prstGeom>
          <a:noFill/>
          <a:ln w="9525">
            <a:noFill/>
          </a:ln>
        </p:spPr>
        <p:txBody>
          <a:bodyPr wrap="square" anchor="t">
            <a:spAutoFit/>
          </a:bodyPr>
          <a:lstStyle/>
          <a:p>
            <a:pPr lvl="0" indent="0" algn="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输入收票地址和联系人</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58" name="矩形 85"/>
          <p:cNvSpPr/>
          <p:nvPr/>
        </p:nvSpPr>
        <p:spPr>
          <a:xfrm>
            <a:off x="1238250" y="3043238"/>
            <a:ext cx="2214563" cy="287020"/>
          </a:xfrm>
          <a:prstGeom prst="rect">
            <a:avLst/>
          </a:prstGeom>
          <a:noFill/>
          <a:ln w="9525">
            <a:noFill/>
          </a:ln>
        </p:spPr>
        <p:txBody>
          <a:bodyPr wrap="square" anchor="t">
            <a:spAutoFit/>
          </a:bodyPr>
          <a:lstStyle/>
          <a:p>
            <a:pPr lvl="0" indent="0" algn="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发送请求</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59" name="矩形 86"/>
          <p:cNvSpPr/>
          <p:nvPr/>
        </p:nvSpPr>
        <p:spPr>
          <a:xfrm>
            <a:off x="1175703" y="2242820"/>
            <a:ext cx="2214562" cy="287020"/>
          </a:xfrm>
          <a:prstGeom prst="rect">
            <a:avLst/>
          </a:prstGeom>
          <a:noFill/>
          <a:ln w="9525">
            <a:noFill/>
          </a:ln>
        </p:spPr>
        <p:txBody>
          <a:bodyPr wrap="square" anchor="t">
            <a:spAutoFit/>
          </a:bodyPr>
          <a:lstStyle/>
          <a:p>
            <a:pPr lvl="0" indent="0" algn="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快递送票</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299222" y="1378189"/>
            <a:ext cx="3792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4"/>
          <p:cNvSpPr txBox="1"/>
          <p:nvPr/>
        </p:nvSpPr>
        <p:spPr>
          <a:xfrm>
            <a:off x="1833563" y="1016239"/>
            <a:ext cx="1565672" cy="257175"/>
          </a:xfrm>
          <a:prstGeom prst="rect">
            <a:avLst/>
          </a:prstGeom>
          <a:noFill/>
          <a:ln w="9525">
            <a:noFill/>
          </a:ln>
        </p:spPr>
        <p:txBody>
          <a:bodyPr wrap="square" lIns="68562" tIns="34281" rIns="68562" bIns="34281" anchor="ctr"/>
          <a:lstStyle/>
          <a:p>
            <a:pPr lvl="0" indent="0"/>
            <a:r>
              <a:rPr lang="zh-CN" altLang="en-US" sz="2100" b="1" dirty="0">
                <a:solidFill>
                  <a:srgbClr val="01458E"/>
                </a:solidFill>
                <a:latin typeface="微软雅黑" panose="020B0503020204020204" pitchFamily="34" charset="-122"/>
                <a:ea typeface="微软雅黑" panose="020B0503020204020204" pitchFamily="34" charset="-122"/>
              </a:rPr>
              <a:t>自助</a:t>
            </a:r>
            <a:r>
              <a:rPr lang="zh-CN" altLang="en-US" sz="2100" b="1" dirty="0" smtClean="0">
                <a:solidFill>
                  <a:srgbClr val="01458E"/>
                </a:solidFill>
                <a:latin typeface="微软雅黑" panose="020B0503020204020204" pitchFamily="34" charset="-122"/>
                <a:ea typeface="微软雅黑" panose="020B0503020204020204" pitchFamily="34" charset="-122"/>
              </a:rPr>
              <a:t>开票</a:t>
            </a:r>
            <a:endParaRPr lang="zh-CN" altLang="en-US" sz="2100" b="1" dirty="0">
              <a:solidFill>
                <a:srgbClr val="01458E"/>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341835" y="1380570"/>
            <a:ext cx="1944291" cy="0"/>
          </a:xfrm>
          <a:prstGeom prst="line">
            <a:avLst/>
          </a:prstGeom>
          <a:ln w="9525">
            <a:solidFill>
              <a:srgbClr val="2F5EB0"/>
            </a:solidFill>
            <a:prstDash val="soli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341835" y="868601"/>
            <a:ext cx="485775" cy="4857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22" name="标题 4"/>
          <p:cNvSpPr txBox="1"/>
          <p:nvPr/>
        </p:nvSpPr>
        <p:spPr>
          <a:xfrm>
            <a:off x="1341835" y="949564"/>
            <a:ext cx="485775" cy="323850"/>
          </a:xfrm>
          <a:prstGeom prst="rect">
            <a:avLst/>
          </a:prstGeom>
          <a:noFill/>
          <a:ln w="9525">
            <a:noFill/>
          </a:ln>
        </p:spPr>
        <p:txBody>
          <a:bodyPr lIns="68562" tIns="34281" rIns="68562" bIns="34281" anchor="ctr"/>
          <a:lstStyle/>
          <a:p>
            <a:pPr lvl="0" indent="0" algn="ctr"/>
            <a:r>
              <a:rPr lang="en-US" altLang="zh-CN" b="1" dirty="0" smtClean="0">
                <a:solidFill>
                  <a:schemeClr val="bg1"/>
                </a:solidFill>
                <a:latin typeface="Impact MT Std" pitchFamily="34" charset="0"/>
                <a:ea typeface="微软雅黑" panose="020B0503020204020204" pitchFamily="34" charset="-122"/>
              </a:rPr>
              <a:t>01</a:t>
            </a:r>
            <a:endParaRPr lang="en-US" altLang="zh-CN" b="1" dirty="0">
              <a:solidFill>
                <a:schemeClr val="bg1"/>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108"/>
          <p:cNvSpPr>
            <a:spLocks noGrp="1"/>
          </p:cNvSpPr>
          <p:nvPr>
            <p:ph type="sldNum" sz="quarter" idx="4"/>
          </p:nvPr>
        </p:nvSpPr>
        <p:spPr/>
        <p:txBody>
          <a:bodyPr/>
          <a:lstStyle/>
          <a:p>
            <a:fld id="{E050F338-EFDA-4F8E-882C-DA95E7E9D7D9}" type="slidenum">
              <a:rPr lang="zh-CN" altLang="en-US" smtClean="0"/>
              <a:t>28</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增值</a:t>
            </a:r>
            <a:r>
              <a:rPr lang="zh-CN" altLang="en-US" sz="2000" b="1" dirty="0">
                <a:solidFill>
                  <a:srgbClr val="01458E"/>
                </a:solidFill>
                <a:latin typeface="微软雅黑" panose="020B0503020204020204" pitchFamily="34" charset="-122"/>
                <a:ea typeface="微软雅黑" panose="020B0503020204020204" pitchFamily="34" charset="-122"/>
              </a:rPr>
              <a:t>服务</a:t>
            </a:r>
          </a:p>
        </p:txBody>
      </p:sp>
      <p:cxnSp>
        <p:nvCxnSpPr>
          <p:cNvPr id="13" name="直接连接符 12"/>
          <p:cNvCxnSpPr/>
          <p:nvPr/>
        </p:nvCxnSpPr>
        <p:spPr>
          <a:xfrm>
            <a:off x="3299222" y="1378189"/>
            <a:ext cx="3792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4"/>
          <p:cNvSpPr txBox="1"/>
          <p:nvPr/>
        </p:nvSpPr>
        <p:spPr>
          <a:xfrm>
            <a:off x="1833563" y="1016239"/>
            <a:ext cx="1565672" cy="257175"/>
          </a:xfrm>
          <a:prstGeom prst="rect">
            <a:avLst/>
          </a:prstGeom>
          <a:noFill/>
          <a:ln w="9525">
            <a:noFill/>
          </a:ln>
        </p:spPr>
        <p:txBody>
          <a:bodyPr wrap="square" lIns="68562" tIns="34281" rIns="68562" bIns="34281" anchor="ctr"/>
          <a:lstStyle/>
          <a:p>
            <a:pPr lvl="0" indent="0"/>
            <a:r>
              <a:rPr lang="zh-CN" altLang="en-US" sz="2100" b="1" dirty="0">
                <a:solidFill>
                  <a:srgbClr val="01458E"/>
                </a:solidFill>
                <a:latin typeface="微软雅黑" panose="020B0503020204020204" pitchFamily="34" charset="-122"/>
                <a:ea typeface="微软雅黑" panose="020B0503020204020204" pitchFamily="34" charset="-122"/>
              </a:rPr>
              <a:t>会员</a:t>
            </a:r>
            <a:r>
              <a:rPr lang="zh-CN" altLang="en-US" sz="2100" b="1" dirty="0" smtClean="0">
                <a:solidFill>
                  <a:srgbClr val="01458E"/>
                </a:solidFill>
                <a:latin typeface="微软雅黑" panose="020B0503020204020204" pitchFamily="34" charset="-122"/>
                <a:ea typeface="微软雅黑" panose="020B0503020204020204" pitchFamily="34" charset="-122"/>
              </a:rPr>
              <a:t>管理</a:t>
            </a:r>
            <a:endParaRPr lang="zh-CN" altLang="en-US" sz="2100" b="1" dirty="0">
              <a:solidFill>
                <a:srgbClr val="01458E"/>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341835" y="1380570"/>
            <a:ext cx="1944291" cy="0"/>
          </a:xfrm>
          <a:prstGeom prst="line">
            <a:avLst/>
          </a:prstGeom>
          <a:ln w="9525">
            <a:solidFill>
              <a:srgbClr val="2F5EB0"/>
            </a:solidFill>
            <a:prstDash val="soli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341835" y="868601"/>
            <a:ext cx="485775" cy="4857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22" name="标题 4"/>
          <p:cNvSpPr txBox="1"/>
          <p:nvPr/>
        </p:nvSpPr>
        <p:spPr>
          <a:xfrm>
            <a:off x="1341835" y="949564"/>
            <a:ext cx="485775" cy="323850"/>
          </a:xfrm>
          <a:prstGeom prst="rect">
            <a:avLst/>
          </a:prstGeom>
          <a:noFill/>
          <a:ln w="9525">
            <a:noFill/>
          </a:ln>
        </p:spPr>
        <p:txBody>
          <a:bodyPr lIns="68562" tIns="34281" rIns="68562" bIns="34281" anchor="ctr"/>
          <a:lstStyle/>
          <a:p>
            <a:pPr lvl="0" indent="0" algn="ctr"/>
            <a:r>
              <a:rPr lang="en-US" altLang="zh-CN" b="1" dirty="0" smtClean="0">
                <a:solidFill>
                  <a:schemeClr val="bg1"/>
                </a:solidFill>
                <a:latin typeface="Impact MT Std" pitchFamily="34" charset="0"/>
                <a:ea typeface="微软雅黑" panose="020B0503020204020204" pitchFamily="34" charset="-122"/>
              </a:rPr>
              <a:t>02</a:t>
            </a:r>
            <a:endParaRPr lang="en-US" altLang="zh-CN" b="1" dirty="0">
              <a:solidFill>
                <a:schemeClr val="bg1"/>
              </a:solidFill>
              <a:latin typeface="Impact MT Std" pitchFamily="34" charset="0"/>
              <a:ea typeface="微软雅黑" panose="020B0503020204020204" pitchFamily="34" charset="-122"/>
            </a:endParaRPr>
          </a:p>
        </p:txBody>
      </p:sp>
      <p:grpSp>
        <p:nvGrpSpPr>
          <p:cNvPr id="78" name="组合 77"/>
          <p:cNvGrpSpPr/>
          <p:nvPr/>
        </p:nvGrpSpPr>
        <p:grpSpPr>
          <a:xfrm>
            <a:off x="446151" y="1704467"/>
            <a:ext cx="2741436" cy="2051275"/>
            <a:chOff x="448056" y="1627632"/>
            <a:chExt cx="2741436" cy="2051275"/>
          </a:xfrm>
        </p:grpSpPr>
        <p:grpSp>
          <p:nvGrpSpPr>
            <p:cNvPr id="79" name="组合 78"/>
            <p:cNvGrpSpPr/>
            <p:nvPr/>
          </p:nvGrpSpPr>
          <p:grpSpPr>
            <a:xfrm>
              <a:off x="448056" y="1627632"/>
              <a:ext cx="2741436" cy="1819656"/>
              <a:chOff x="448056" y="1627632"/>
              <a:chExt cx="2741436" cy="1819656"/>
            </a:xfrm>
          </p:grpSpPr>
          <p:grpSp>
            <p:nvGrpSpPr>
              <p:cNvPr id="80" name="组合 79"/>
              <p:cNvGrpSpPr/>
              <p:nvPr/>
            </p:nvGrpSpPr>
            <p:grpSpPr>
              <a:xfrm>
                <a:off x="448056" y="1627632"/>
                <a:ext cx="2741436" cy="1819656"/>
                <a:chOff x="448056" y="1627632"/>
                <a:chExt cx="2741436" cy="1819656"/>
              </a:xfrm>
            </p:grpSpPr>
            <p:grpSp>
              <p:nvGrpSpPr>
                <p:cNvPr id="81" name="组合 80"/>
                <p:cNvGrpSpPr/>
                <p:nvPr/>
              </p:nvGrpSpPr>
              <p:grpSpPr>
                <a:xfrm flipV="1">
                  <a:off x="448056" y="1920951"/>
                  <a:ext cx="1392696" cy="808276"/>
                  <a:chOff x="837732" y="1756273"/>
                  <a:chExt cx="4394668" cy="1710028"/>
                </a:xfrm>
              </p:grpSpPr>
              <p:sp>
                <p:nvSpPr>
                  <p:cNvPr id="82" name="椭圆 81"/>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83" name="矩形 82"/>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84" name="组合 83"/>
                <p:cNvGrpSpPr/>
                <p:nvPr/>
              </p:nvGrpSpPr>
              <p:grpSpPr>
                <a:xfrm flipV="1">
                  <a:off x="1796796" y="1920951"/>
                  <a:ext cx="1392696" cy="808276"/>
                  <a:chOff x="837732" y="1756273"/>
                  <a:chExt cx="4394668" cy="1710028"/>
                </a:xfrm>
              </p:grpSpPr>
              <p:sp>
                <p:nvSpPr>
                  <p:cNvPr id="85" name="椭圆 84"/>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86" name="矩形 85"/>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7" name="空心弧 86"/>
                <p:cNvSpPr/>
                <p:nvPr/>
              </p:nvSpPr>
              <p:spPr>
                <a:xfrm>
                  <a:off x="886968" y="1627632"/>
                  <a:ext cx="1819656" cy="1819656"/>
                </a:xfrm>
                <a:prstGeom prst="blockArc">
                  <a:avLst/>
                </a:prstGeom>
                <a:solidFill>
                  <a:srgbClr val="0145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88" name="组合 87"/>
                <p:cNvGrpSpPr/>
                <p:nvPr/>
              </p:nvGrpSpPr>
              <p:grpSpPr>
                <a:xfrm>
                  <a:off x="1596303" y="2664851"/>
                  <a:ext cx="356807" cy="355760"/>
                  <a:chOff x="7150101" y="3190875"/>
                  <a:chExt cx="541338" cy="539750"/>
                </a:xfrm>
              </p:grpSpPr>
              <p:sp>
                <p:nvSpPr>
                  <p:cNvPr id="89" name="Freeform 90"/>
                  <p:cNvSpPr>
                    <a:spLocks noEditPoints="1"/>
                  </p:cNvSpPr>
                  <p:nvPr/>
                </p:nvSpPr>
                <p:spPr bwMode="auto">
                  <a:xfrm>
                    <a:off x="7353301" y="3392488"/>
                    <a:ext cx="134938" cy="13493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1 w 48"/>
                      <a:gd name="T11" fmla="*/ 16 h 48"/>
                      <a:gd name="T12" fmla="*/ 16 w 48"/>
                      <a:gd name="T13" fmla="*/ 21 h 48"/>
                      <a:gd name="T14" fmla="*/ 12 w 48"/>
                      <a:gd name="T15" fmla="*/ 24 h 48"/>
                      <a:gd name="T16" fmla="*/ 11 w 48"/>
                      <a:gd name="T17" fmla="*/ 24 h 48"/>
                      <a:gd name="T18" fmla="*/ 8 w 48"/>
                      <a:gd name="T19" fmla="*/ 19 h 48"/>
                      <a:gd name="T20" fmla="*/ 19 w 48"/>
                      <a:gd name="T21" fmla="*/ 8 h 48"/>
                      <a:gd name="T22" fmla="*/ 24 w 48"/>
                      <a:gd name="T23" fmla="*/ 11 h 48"/>
                      <a:gd name="T24" fmla="*/ 21 w 48"/>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close/>
                        <a:moveTo>
                          <a:pt x="21" y="16"/>
                        </a:moveTo>
                        <a:cubicBezTo>
                          <a:pt x="19" y="17"/>
                          <a:pt x="17" y="19"/>
                          <a:pt x="16" y="21"/>
                        </a:cubicBezTo>
                        <a:cubicBezTo>
                          <a:pt x="15" y="23"/>
                          <a:pt x="14" y="24"/>
                          <a:pt x="12" y="24"/>
                        </a:cubicBezTo>
                        <a:cubicBezTo>
                          <a:pt x="12" y="24"/>
                          <a:pt x="11" y="24"/>
                          <a:pt x="11" y="24"/>
                        </a:cubicBezTo>
                        <a:cubicBezTo>
                          <a:pt x="9" y="23"/>
                          <a:pt x="8" y="21"/>
                          <a:pt x="8" y="19"/>
                        </a:cubicBezTo>
                        <a:cubicBezTo>
                          <a:pt x="10" y="14"/>
                          <a:pt x="14" y="10"/>
                          <a:pt x="19" y="8"/>
                        </a:cubicBezTo>
                        <a:cubicBezTo>
                          <a:pt x="21" y="7"/>
                          <a:pt x="23" y="8"/>
                          <a:pt x="24" y="11"/>
                        </a:cubicBezTo>
                        <a:cubicBezTo>
                          <a:pt x="25" y="13"/>
                          <a:pt x="24" y="15"/>
                          <a:pt x="21" y="16"/>
                        </a:cubicBezTo>
                        <a:close/>
                      </a:path>
                    </a:pathLst>
                  </a:custGeom>
                  <a:solidFill>
                    <a:srgbClr val="01458E"/>
                  </a:solidFill>
                  <a:ln>
                    <a:noFill/>
                  </a:ln>
                </p:spPr>
                <p:txBody>
                  <a:bodyPr vert="horz" wrap="square" lIns="91440" tIns="45720" rIns="91440" bIns="45720" numCol="1" anchor="t" anchorCtr="0" compatLnSpc="1"/>
                  <a:lstStyle/>
                  <a:p>
                    <a:endParaRPr lang="zh-CN" altLang="en-US"/>
                  </a:p>
                </p:txBody>
              </p:sp>
              <p:sp>
                <p:nvSpPr>
                  <p:cNvPr id="90" name="Freeform 91"/>
                  <p:cNvSpPr>
                    <a:spLocks noEditPoints="1"/>
                  </p:cNvSpPr>
                  <p:nvPr/>
                </p:nvSpPr>
                <p:spPr bwMode="auto">
                  <a:xfrm>
                    <a:off x="7150101" y="3190875"/>
                    <a:ext cx="541338" cy="539750"/>
                  </a:xfrm>
                  <a:custGeom>
                    <a:avLst/>
                    <a:gdLst>
                      <a:gd name="T0" fmla="*/ 179 w 192"/>
                      <a:gd name="T1" fmla="*/ 47 h 192"/>
                      <a:gd name="T2" fmla="*/ 185 w 192"/>
                      <a:gd name="T3" fmla="*/ 41 h 192"/>
                      <a:gd name="T4" fmla="*/ 192 w 192"/>
                      <a:gd name="T5" fmla="*/ 24 h 192"/>
                      <a:gd name="T6" fmla="*/ 185 w 192"/>
                      <a:gd name="T7" fmla="*/ 7 h 192"/>
                      <a:gd name="T8" fmla="*/ 168 w 192"/>
                      <a:gd name="T9" fmla="*/ 0 h 192"/>
                      <a:gd name="T10" fmla="*/ 151 w 192"/>
                      <a:gd name="T11" fmla="*/ 7 h 192"/>
                      <a:gd name="T12" fmla="*/ 145 w 192"/>
                      <a:gd name="T13" fmla="*/ 13 h 192"/>
                      <a:gd name="T14" fmla="*/ 96 w 192"/>
                      <a:gd name="T15" fmla="*/ 0 h 192"/>
                      <a:gd name="T16" fmla="*/ 47 w 192"/>
                      <a:gd name="T17" fmla="*/ 13 h 192"/>
                      <a:gd name="T18" fmla="*/ 41 w 192"/>
                      <a:gd name="T19" fmla="*/ 7 h 192"/>
                      <a:gd name="T20" fmla="*/ 24 w 192"/>
                      <a:gd name="T21" fmla="*/ 0 h 192"/>
                      <a:gd name="T22" fmla="*/ 7 w 192"/>
                      <a:gd name="T23" fmla="*/ 7 h 192"/>
                      <a:gd name="T24" fmla="*/ 0 w 192"/>
                      <a:gd name="T25" fmla="*/ 24 h 192"/>
                      <a:gd name="T26" fmla="*/ 7 w 192"/>
                      <a:gd name="T27" fmla="*/ 41 h 192"/>
                      <a:gd name="T28" fmla="*/ 14 w 192"/>
                      <a:gd name="T29" fmla="*/ 47 h 192"/>
                      <a:gd name="T30" fmla="*/ 0 w 192"/>
                      <a:gd name="T31" fmla="*/ 96 h 192"/>
                      <a:gd name="T32" fmla="*/ 13 w 192"/>
                      <a:gd name="T33" fmla="*/ 145 h 192"/>
                      <a:gd name="T34" fmla="*/ 7 w 192"/>
                      <a:gd name="T35" fmla="*/ 151 h 192"/>
                      <a:gd name="T36" fmla="*/ 0 w 192"/>
                      <a:gd name="T37" fmla="*/ 168 h 192"/>
                      <a:gd name="T38" fmla="*/ 7 w 192"/>
                      <a:gd name="T39" fmla="*/ 185 h 192"/>
                      <a:gd name="T40" fmla="*/ 24 w 192"/>
                      <a:gd name="T41" fmla="*/ 192 h 192"/>
                      <a:gd name="T42" fmla="*/ 41 w 192"/>
                      <a:gd name="T43" fmla="*/ 185 h 192"/>
                      <a:gd name="T44" fmla="*/ 47 w 192"/>
                      <a:gd name="T45" fmla="*/ 179 h 192"/>
                      <a:gd name="T46" fmla="*/ 96 w 192"/>
                      <a:gd name="T47" fmla="*/ 192 h 192"/>
                      <a:gd name="T48" fmla="*/ 145 w 192"/>
                      <a:gd name="T49" fmla="*/ 179 h 192"/>
                      <a:gd name="T50" fmla="*/ 151 w 192"/>
                      <a:gd name="T51" fmla="*/ 185 h 192"/>
                      <a:gd name="T52" fmla="*/ 168 w 192"/>
                      <a:gd name="T53" fmla="*/ 192 h 192"/>
                      <a:gd name="T54" fmla="*/ 185 w 192"/>
                      <a:gd name="T55" fmla="*/ 185 h 192"/>
                      <a:gd name="T56" fmla="*/ 192 w 192"/>
                      <a:gd name="T57" fmla="*/ 168 h 192"/>
                      <a:gd name="T58" fmla="*/ 185 w 192"/>
                      <a:gd name="T59" fmla="*/ 151 h 192"/>
                      <a:gd name="T60" fmla="*/ 179 w 192"/>
                      <a:gd name="T61" fmla="*/ 145 h 192"/>
                      <a:gd name="T62" fmla="*/ 192 w 192"/>
                      <a:gd name="T63" fmla="*/ 96 h 192"/>
                      <a:gd name="T64" fmla="*/ 179 w 192"/>
                      <a:gd name="T65" fmla="*/ 47 h 192"/>
                      <a:gd name="T66" fmla="*/ 96 w 192"/>
                      <a:gd name="T67" fmla="*/ 176 h 192"/>
                      <a:gd name="T68" fmla="*/ 16 w 192"/>
                      <a:gd name="T69" fmla="*/ 96 h 192"/>
                      <a:gd name="T70" fmla="*/ 96 w 192"/>
                      <a:gd name="T71" fmla="*/ 16 h 192"/>
                      <a:gd name="T72" fmla="*/ 176 w 192"/>
                      <a:gd name="T73" fmla="*/ 96 h 192"/>
                      <a:gd name="T74" fmla="*/ 96 w 192"/>
                      <a:gd name="T7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92">
                        <a:moveTo>
                          <a:pt x="179" y="47"/>
                        </a:moveTo>
                        <a:cubicBezTo>
                          <a:pt x="185" y="41"/>
                          <a:pt x="185" y="41"/>
                          <a:pt x="185" y="41"/>
                        </a:cubicBezTo>
                        <a:cubicBezTo>
                          <a:pt x="190" y="36"/>
                          <a:pt x="192" y="30"/>
                          <a:pt x="192" y="24"/>
                        </a:cubicBezTo>
                        <a:cubicBezTo>
                          <a:pt x="192" y="17"/>
                          <a:pt x="190" y="11"/>
                          <a:pt x="185" y="7"/>
                        </a:cubicBezTo>
                        <a:cubicBezTo>
                          <a:pt x="181" y="2"/>
                          <a:pt x="175" y="0"/>
                          <a:pt x="168" y="0"/>
                        </a:cubicBezTo>
                        <a:cubicBezTo>
                          <a:pt x="162" y="0"/>
                          <a:pt x="156" y="2"/>
                          <a:pt x="151" y="7"/>
                        </a:cubicBezTo>
                        <a:cubicBezTo>
                          <a:pt x="145" y="13"/>
                          <a:pt x="145" y="13"/>
                          <a:pt x="145" y="13"/>
                        </a:cubicBezTo>
                        <a:cubicBezTo>
                          <a:pt x="130" y="5"/>
                          <a:pt x="113" y="0"/>
                          <a:pt x="96" y="0"/>
                        </a:cubicBezTo>
                        <a:cubicBezTo>
                          <a:pt x="79" y="0"/>
                          <a:pt x="62" y="5"/>
                          <a:pt x="47" y="13"/>
                        </a:cubicBezTo>
                        <a:cubicBezTo>
                          <a:pt x="41" y="7"/>
                          <a:pt x="41" y="7"/>
                          <a:pt x="41" y="7"/>
                        </a:cubicBezTo>
                        <a:cubicBezTo>
                          <a:pt x="37" y="2"/>
                          <a:pt x="31" y="0"/>
                          <a:pt x="24" y="0"/>
                        </a:cubicBezTo>
                        <a:cubicBezTo>
                          <a:pt x="18" y="0"/>
                          <a:pt x="12" y="2"/>
                          <a:pt x="7" y="7"/>
                        </a:cubicBezTo>
                        <a:cubicBezTo>
                          <a:pt x="3" y="11"/>
                          <a:pt x="0" y="17"/>
                          <a:pt x="0" y="24"/>
                        </a:cubicBezTo>
                        <a:cubicBezTo>
                          <a:pt x="0" y="30"/>
                          <a:pt x="3" y="36"/>
                          <a:pt x="7" y="41"/>
                        </a:cubicBezTo>
                        <a:cubicBezTo>
                          <a:pt x="14" y="47"/>
                          <a:pt x="14" y="47"/>
                          <a:pt x="14" y="47"/>
                        </a:cubicBezTo>
                        <a:cubicBezTo>
                          <a:pt x="5" y="62"/>
                          <a:pt x="0" y="79"/>
                          <a:pt x="0" y="96"/>
                        </a:cubicBezTo>
                        <a:cubicBezTo>
                          <a:pt x="0" y="113"/>
                          <a:pt x="5" y="130"/>
                          <a:pt x="13" y="145"/>
                        </a:cubicBezTo>
                        <a:cubicBezTo>
                          <a:pt x="7" y="151"/>
                          <a:pt x="7" y="151"/>
                          <a:pt x="7" y="151"/>
                        </a:cubicBezTo>
                        <a:cubicBezTo>
                          <a:pt x="3" y="155"/>
                          <a:pt x="0" y="161"/>
                          <a:pt x="0" y="168"/>
                        </a:cubicBezTo>
                        <a:cubicBezTo>
                          <a:pt x="0" y="174"/>
                          <a:pt x="3" y="180"/>
                          <a:pt x="7" y="185"/>
                        </a:cubicBezTo>
                        <a:cubicBezTo>
                          <a:pt x="12" y="189"/>
                          <a:pt x="18" y="192"/>
                          <a:pt x="24" y="192"/>
                        </a:cubicBezTo>
                        <a:cubicBezTo>
                          <a:pt x="31" y="192"/>
                          <a:pt x="37" y="189"/>
                          <a:pt x="41" y="185"/>
                        </a:cubicBezTo>
                        <a:cubicBezTo>
                          <a:pt x="47" y="179"/>
                          <a:pt x="47" y="179"/>
                          <a:pt x="47" y="179"/>
                        </a:cubicBezTo>
                        <a:cubicBezTo>
                          <a:pt x="62" y="187"/>
                          <a:pt x="79" y="192"/>
                          <a:pt x="96" y="192"/>
                        </a:cubicBezTo>
                        <a:cubicBezTo>
                          <a:pt x="113" y="192"/>
                          <a:pt x="130" y="187"/>
                          <a:pt x="145" y="179"/>
                        </a:cubicBezTo>
                        <a:cubicBezTo>
                          <a:pt x="151" y="185"/>
                          <a:pt x="151" y="185"/>
                          <a:pt x="151" y="185"/>
                        </a:cubicBezTo>
                        <a:cubicBezTo>
                          <a:pt x="156" y="189"/>
                          <a:pt x="162" y="192"/>
                          <a:pt x="168" y="192"/>
                        </a:cubicBezTo>
                        <a:cubicBezTo>
                          <a:pt x="175" y="192"/>
                          <a:pt x="181" y="189"/>
                          <a:pt x="185" y="185"/>
                        </a:cubicBezTo>
                        <a:cubicBezTo>
                          <a:pt x="190" y="180"/>
                          <a:pt x="192" y="174"/>
                          <a:pt x="192" y="168"/>
                        </a:cubicBezTo>
                        <a:cubicBezTo>
                          <a:pt x="192" y="161"/>
                          <a:pt x="190" y="155"/>
                          <a:pt x="185" y="151"/>
                        </a:cubicBezTo>
                        <a:cubicBezTo>
                          <a:pt x="179" y="145"/>
                          <a:pt x="179" y="145"/>
                          <a:pt x="179" y="145"/>
                        </a:cubicBezTo>
                        <a:cubicBezTo>
                          <a:pt x="188" y="130"/>
                          <a:pt x="192" y="113"/>
                          <a:pt x="192" y="96"/>
                        </a:cubicBezTo>
                        <a:cubicBezTo>
                          <a:pt x="192" y="79"/>
                          <a:pt x="188" y="62"/>
                          <a:pt x="179" y="47"/>
                        </a:cubicBezTo>
                        <a:close/>
                        <a:moveTo>
                          <a:pt x="96" y="176"/>
                        </a:moveTo>
                        <a:cubicBezTo>
                          <a:pt x="52" y="176"/>
                          <a:pt x="16" y="140"/>
                          <a:pt x="16" y="96"/>
                        </a:cubicBezTo>
                        <a:cubicBezTo>
                          <a:pt x="16" y="52"/>
                          <a:pt x="52" y="16"/>
                          <a:pt x="96" y="16"/>
                        </a:cubicBezTo>
                        <a:cubicBezTo>
                          <a:pt x="140" y="16"/>
                          <a:pt x="176" y="52"/>
                          <a:pt x="176" y="96"/>
                        </a:cubicBezTo>
                        <a:cubicBezTo>
                          <a:pt x="176" y="140"/>
                          <a:pt x="140" y="176"/>
                          <a:pt x="96" y="176"/>
                        </a:cubicBezTo>
                        <a:close/>
                      </a:path>
                    </a:pathLst>
                  </a:custGeom>
                  <a:solidFill>
                    <a:srgbClr val="01458E"/>
                  </a:solidFill>
                  <a:ln>
                    <a:noFill/>
                  </a:ln>
                </p:spPr>
                <p:txBody>
                  <a:bodyPr vert="horz" wrap="square" lIns="91440" tIns="45720" rIns="91440" bIns="45720" numCol="1" anchor="t" anchorCtr="0" compatLnSpc="1"/>
                  <a:lstStyle/>
                  <a:p>
                    <a:endParaRPr lang="zh-CN" altLang="en-US"/>
                  </a:p>
                </p:txBody>
              </p:sp>
              <p:sp>
                <p:nvSpPr>
                  <p:cNvPr id="91" name="Freeform 92"/>
                  <p:cNvSpPr>
                    <a:spLocks noEditPoints="1"/>
                  </p:cNvSpPr>
                  <p:nvPr/>
                </p:nvSpPr>
                <p:spPr bwMode="auto">
                  <a:xfrm>
                    <a:off x="7218363" y="3257550"/>
                    <a:ext cx="404813" cy="40640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04 w 144"/>
                      <a:gd name="T11" fmla="*/ 72 h 144"/>
                      <a:gd name="T12" fmla="*/ 72 w 144"/>
                      <a:gd name="T13" fmla="*/ 104 h 144"/>
                      <a:gd name="T14" fmla="*/ 40 w 144"/>
                      <a:gd name="T15" fmla="*/ 72 h 144"/>
                      <a:gd name="T16" fmla="*/ 47 w 144"/>
                      <a:gd name="T17" fmla="*/ 52 h 144"/>
                      <a:gd name="T18" fmla="*/ 41 w 144"/>
                      <a:gd name="T19" fmla="*/ 47 h 144"/>
                      <a:gd name="T20" fmla="*/ 41 w 144"/>
                      <a:gd name="T21" fmla="*/ 41 h 144"/>
                      <a:gd name="T22" fmla="*/ 47 w 144"/>
                      <a:gd name="T23" fmla="*/ 41 h 144"/>
                      <a:gd name="T24" fmla="*/ 53 w 144"/>
                      <a:gd name="T25" fmla="*/ 47 h 144"/>
                      <a:gd name="T26" fmla="*/ 72 w 144"/>
                      <a:gd name="T27" fmla="*/ 40 h 144"/>
                      <a:gd name="T28" fmla="*/ 92 w 144"/>
                      <a:gd name="T29" fmla="*/ 47 h 144"/>
                      <a:gd name="T30" fmla="*/ 98 w 144"/>
                      <a:gd name="T31" fmla="*/ 41 h 144"/>
                      <a:gd name="T32" fmla="*/ 103 w 144"/>
                      <a:gd name="T33" fmla="*/ 41 h 144"/>
                      <a:gd name="T34" fmla="*/ 103 w 144"/>
                      <a:gd name="T35" fmla="*/ 47 h 144"/>
                      <a:gd name="T36" fmla="*/ 97 w 144"/>
                      <a:gd name="T37" fmla="*/ 52 h 144"/>
                      <a:gd name="T38" fmla="*/ 104 w 144"/>
                      <a:gd name="T3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04" y="72"/>
                        </a:moveTo>
                        <a:cubicBezTo>
                          <a:pt x="104" y="90"/>
                          <a:pt x="90" y="104"/>
                          <a:pt x="72" y="104"/>
                        </a:cubicBezTo>
                        <a:cubicBezTo>
                          <a:pt x="55" y="104"/>
                          <a:pt x="40" y="90"/>
                          <a:pt x="40" y="72"/>
                        </a:cubicBezTo>
                        <a:cubicBezTo>
                          <a:pt x="40" y="64"/>
                          <a:pt x="43" y="58"/>
                          <a:pt x="47" y="52"/>
                        </a:cubicBezTo>
                        <a:cubicBezTo>
                          <a:pt x="41" y="47"/>
                          <a:pt x="41" y="47"/>
                          <a:pt x="41" y="47"/>
                        </a:cubicBezTo>
                        <a:cubicBezTo>
                          <a:pt x="40" y="45"/>
                          <a:pt x="40" y="43"/>
                          <a:pt x="41" y="41"/>
                        </a:cubicBezTo>
                        <a:cubicBezTo>
                          <a:pt x="43" y="39"/>
                          <a:pt x="45" y="39"/>
                          <a:pt x="47" y="41"/>
                        </a:cubicBezTo>
                        <a:cubicBezTo>
                          <a:pt x="53" y="47"/>
                          <a:pt x="53" y="47"/>
                          <a:pt x="53" y="47"/>
                        </a:cubicBezTo>
                        <a:cubicBezTo>
                          <a:pt x="58" y="42"/>
                          <a:pt x="65" y="40"/>
                          <a:pt x="72" y="40"/>
                        </a:cubicBezTo>
                        <a:cubicBezTo>
                          <a:pt x="80" y="40"/>
                          <a:pt x="86" y="42"/>
                          <a:pt x="92" y="47"/>
                        </a:cubicBezTo>
                        <a:cubicBezTo>
                          <a:pt x="98" y="41"/>
                          <a:pt x="98" y="41"/>
                          <a:pt x="98" y="41"/>
                        </a:cubicBezTo>
                        <a:cubicBezTo>
                          <a:pt x="99" y="39"/>
                          <a:pt x="102" y="39"/>
                          <a:pt x="103" y="41"/>
                        </a:cubicBezTo>
                        <a:cubicBezTo>
                          <a:pt x="105" y="43"/>
                          <a:pt x="105" y="45"/>
                          <a:pt x="103" y="47"/>
                        </a:cubicBezTo>
                        <a:cubicBezTo>
                          <a:pt x="97" y="52"/>
                          <a:pt x="97" y="52"/>
                          <a:pt x="97" y="52"/>
                        </a:cubicBezTo>
                        <a:cubicBezTo>
                          <a:pt x="102" y="58"/>
                          <a:pt x="104" y="65"/>
                          <a:pt x="104" y="72"/>
                        </a:cubicBezTo>
                        <a:close/>
                      </a:path>
                    </a:pathLst>
                  </a:custGeom>
                  <a:solidFill>
                    <a:srgbClr val="01458E"/>
                  </a:solidFill>
                  <a:ln>
                    <a:noFill/>
                  </a:ln>
                </p:spPr>
                <p:txBody>
                  <a:bodyPr vert="horz" wrap="square" lIns="91440" tIns="45720" rIns="91440" bIns="45720" numCol="1" anchor="t" anchorCtr="0" compatLnSpc="1"/>
                  <a:lstStyle/>
                  <a:p>
                    <a:endParaRPr lang="zh-CN" altLang="en-US"/>
                  </a:p>
                </p:txBody>
              </p:sp>
            </p:grpSp>
          </p:grpSp>
          <p:sp>
            <p:nvSpPr>
              <p:cNvPr id="92" name="文本框 27"/>
              <p:cNvSpPr txBox="1"/>
              <p:nvPr/>
            </p:nvSpPr>
            <p:spPr>
              <a:xfrm>
                <a:off x="1536184"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01</a:t>
                </a:r>
                <a:endParaRPr lang="zh-CN" altLang="en-US" sz="2700" b="1" dirty="0">
                  <a:solidFill>
                    <a:schemeClr val="tx1">
                      <a:lumMod val="65000"/>
                      <a:lumOff val="35000"/>
                    </a:schemeClr>
                  </a:solidFill>
                </a:endParaRPr>
              </a:p>
            </p:txBody>
          </p:sp>
        </p:grpSp>
        <p:sp>
          <p:nvSpPr>
            <p:cNvPr id="93" name="文本框 43"/>
            <p:cNvSpPr txBox="1"/>
            <p:nvPr/>
          </p:nvSpPr>
          <p:spPr>
            <a:xfrm>
              <a:off x="1224829" y="3147992"/>
              <a:ext cx="1113126" cy="530915"/>
            </a:xfrm>
            <a:prstGeom prst="rect">
              <a:avLst/>
            </a:prstGeom>
            <a:noFill/>
          </p:spPr>
          <p:txBody>
            <a:bodyPr wrap="none" lIns="68580" tIns="34290" rIns="68580" bIns="34290" rtlCol="0">
              <a:spAutoFit/>
            </a:bodyPr>
            <a:lstStyle/>
            <a:p>
              <a:pPr algn="ctr"/>
              <a:r>
                <a:rPr lang="zh-CN" altLang="en-US" sz="1500" b="1" dirty="0" smtClean="0">
                  <a:solidFill>
                    <a:srgbClr val="3A3A3A"/>
                  </a:solidFill>
                  <a:latin typeface="微软雅黑" panose="020B0503020204020204" pitchFamily="34" charset="-122"/>
                  <a:ea typeface="微软雅黑" panose="020B0503020204020204" pitchFamily="34" charset="-122"/>
                </a:rPr>
                <a:t>关注公众号</a:t>
              </a:r>
              <a:endParaRPr lang="en-US" altLang="zh-CN" sz="1500" b="1" dirty="0" smtClean="0">
                <a:solidFill>
                  <a:srgbClr val="3A3A3A"/>
                </a:solidFill>
                <a:latin typeface="微软雅黑" panose="020B0503020204020204" pitchFamily="34" charset="-122"/>
                <a:ea typeface="微软雅黑" panose="020B0503020204020204" pitchFamily="34" charset="-122"/>
              </a:endParaRPr>
            </a:p>
            <a:p>
              <a:pPr algn="ctr"/>
              <a:r>
                <a:rPr lang="zh-CN" altLang="en-US" sz="1500" b="1" dirty="0" smtClean="0">
                  <a:solidFill>
                    <a:srgbClr val="3A3A3A"/>
                  </a:solidFill>
                  <a:latin typeface="微软雅黑" panose="020B0503020204020204" pitchFamily="34" charset="-122"/>
                  <a:ea typeface="微软雅黑" panose="020B0503020204020204" pitchFamily="34" charset="-122"/>
                </a:rPr>
                <a:t>或下载</a:t>
              </a:r>
              <a:r>
                <a:rPr lang="en-US" altLang="zh-CN" sz="1500" b="1" dirty="0" smtClean="0">
                  <a:solidFill>
                    <a:srgbClr val="3A3A3A"/>
                  </a:solidFill>
                  <a:latin typeface="微软雅黑" panose="020B0503020204020204" pitchFamily="34" charset="-122"/>
                  <a:ea typeface="微软雅黑" panose="020B0503020204020204" pitchFamily="34" charset="-122"/>
                </a:rPr>
                <a:t>APP</a:t>
              </a:r>
              <a:endParaRPr lang="zh-CN" altLang="en-US" sz="1500" b="1" dirty="0">
                <a:solidFill>
                  <a:srgbClr val="3A3A3A"/>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2252663" y="1701589"/>
            <a:ext cx="2303857" cy="1819656"/>
            <a:chOff x="2252663" y="1624754"/>
            <a:chExt cx="2303857" cy="1819656"/>
          </a:xfrm>
        </p:grpSpPr>
        <p:sp>
          <p:nvSpPr>
            <p:cNvPr id="95" name="空心弧 94"/>
            <p:cNvSpPr/>
            <p:nvPr/>
          </p:nvSpPr>
          <p:spPr>
            <a:xfrm rot="10800000">
              <a:off x="2252663" y="1624754"/>
              <a:ext cx="1819656" cy="1819656"/>
            </a:xfrm>
            <a:prstGeom prst="blockArc">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96" name="组合 95"/>
            <p:cNvGrpSpPr/>
            <p:nvPr/>
          </p:nvGrpSpPr>
          <p:grpSpPr>
            <a:xfrm flipV="1">
              <a:off x="3163824" y="1920951"/>
              <a:ext cx="1392696" cy="808276"/>
              <a:chOff x="837732" y="1756273"/>
              <a:chExt cx="4394668" cy="1710028"/>
            </a:xfrm>
          </p:grpSpPr>
          <p:sp>
            <p:nvSpPr>
              <p:cNvPr id="97" name="椭圆 96"/>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98" name="矩形 97"/>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99" name="文本框 30"/>
            <p:cNvSpPr txBox="1"/>
            <p:nvPr/>
          </p:nvSpPr>
          <p:spPr>
            <a:xfrm>
              <a:off x="2925716" y="2520387"/>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02</a:t>
              </a:r>
              <a:endParaRPr lang="zh-CN" altLang="en-US" sz="2700" b="1" dirty="0">
                <a:solidFill>
                  <a:schemeClr val="tx1">
                    <a:lumMod val="65000"/>
                    <a:lumOff val="35000"/>
                  </a:schemeClr>
                </a:solidFill>
              </a:endParaRPr>
            </a:p>
          </p:txBody>
        </p:sp>
        <p:sp>
          <p:nvSpPr>
            <p:cNvPr id="100" name="燕尾形 99"/>
            <p:cNvSpPr/>
            <p:nvPr/>
          </p:nvSpPr>
          <p:spPr>
            <a:xfrm rot="16200000">
              <a:off x="3026976" y="2145562"/>
              <a:ext cx="261257" cy="261257"/>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grpSp>
        <p:nvGrpSpPr>
          <p:cNvPr id="101" name="组合 100"/>
          <p:cNvGrpSpPr/>
          <p:nvPr/>
        </p:nvGrpSpPr>
        <p:grpSpPr>
          <a:xfrm>
            <a:off x="3617905" y="1704467"/>
            <a:ext cx="2287355" cy="1820442"/>
            <a:chOff x="3617905" y="1627632"/>
            <a:chExt cx="2287355" cy="1820442"/>
          </a:xfrm>
        </p:grpSpPr>
        <p:grpSp>
          <p:nvGrpSpPr>
            <p:cNvPr id="102" name="组合 101"/>
            <p:cNvGrpSpPr/>
            <p:nvPr/>
          </p:nvGrpSpPr>
          <p:grpSpPr>
            <a:xfrm flipV="1">
              <a:off x="4512564" y="1920951"/>
              <a:ext cx="1392696" cy="808276"/>
              <a:chOff x="837732" y="1756273"/>
              <a:chExt cx="4394668" cy="1710028"/>
            </a:xfrm>
          </p:grpSpPr>
          <p:sp>
            <p:nvSpPr>
              <p:cNvPr id="103" name="椭圆 102"/>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04" name="矩形 103"/>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05" name="空心弧 104"/>
            <p:cNvSpPr/>
            <p:nvPr/>
          </p:nvSpPr>
          <p:spPr>
            <a:xfrm>
              <a:off x="3617905" y="1627632"/>
              <a:ext cx="1819656" cy="1819656"/>
            </a:xfrm>
            <a:prstGeom prst="blockArc">
              <a:avLst/>
            </a:prstGeom>
            <a:solidFill>
              <a:srgbClr val="0145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06" name="文本框 28"/>
            <p:cNvSpPr txBox="1"/>
            <p:nvPr/>
          </p:nvSpPr>
          <p:spPr>
            <a:xfrm>
              <a:off x="4280169"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03</a:t>
              </a:r>
              <a:endParaRPr lang="zh-CN" altLang="en-US" sz="2700" b="1" dirty="0">
                <a:solidFill>
                  <a:schemeClr val="tx1">
                    <a:lumMod val="65000"/>
                    <a:lumOff val="35000"/>
                  </a:schemeClr>
                </a:solidFill>
              </a:endParaRPr>
            </a:p>
          </p:txBody>
        </p:sp>
        <p:grpSp>
          <p:nvGrpSpPr>
            <p:cNvPr id="107" name="组合 106"/>
            <p:cNvGrpSpPr/>
            <p:nvPr/>
          </p:nvGrpSpPr>
          <p:grpSpPr>
            <a:xfrm>
              <a:off x="4239299" y="2750765"/>
              <a:ext cx="571295" cy="336053"/>
              <a:chOff x="5687624" y="1413289"/>
              <a:chExt cx="761726" cy="448071"/>
            </a:xfrm>
          </p:grpSpPr>
          <p:sp>
            <p:nvSpPr>
              <p:cNvPr id="108" name="任意多边形 107"/>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109"/>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110"/>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111"/>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36"/>
            <p:cNvSpPr txBox="1"/>
            <p:nvPr/>
          </p:nvSpPr>
          <p:spPr>
            <a:xfrm>
              <a:off x="4070978" y="3147992"/>
              <a:ext cx="907941" cy="300082"/>
            </a:xfrm>
            <a:prstGeom prst="rect">
              <a:avLst/>
            </a:prstGeom>
            <a:noFill/>
          </p:spPr>
          <p:txBody>
            <a:bodyPr wrap="none" lIns="68580" tIns="34290" rIns="68580" bIns="34290" rtlCol="0">
              <a:spAutoFit/>
            </a:bodyPr>
            <a:lstStyle/>
            <a:p>
              <a:pPr algn="ctr"/>
              <a:r>
                <a:rPr lang="zh-CN" altLang="en-US" sz="1500" b="1" dirty="0" smtClean="0">
                  <a:solidFill>
                    <a:srgbClr val="3A3A3A"/>
                  </a:solidFill>
                  <a:latin typeface="微软雅黑" panose="020B0503020204020204" pitchFamily="34" charset="-122"/>
                  <a:ea typeface="微软雅黑" panose="020B0503020204020204" pitchFamily="34" charset="-122"/>
                </a:rPr>
                <a:t>完善资料</a:t>
              </a:r>
              <a:endParaRPr lang="zh-CN" altLang="en-US" sz="1500" b="1" dirty="0">
                <a:solidFill>
                  <a:srgbClr val="3A3A3A"/>
                </a:solidFill>
                <a:latin typeface="微软雅黑" panose="020B0503020204020204" pitchFamily="34" charset="-122"/>
                <a:ea typeface="微软雅黑" panose="020B0503020204020204" pitchFamily="34" charset="-122"/>
              </a:endParaRPr>
            </a:p>
          </p:txBody>
        </p:sp>
      </p:grpSp>
      <p:grpSp>
        <p:nvGrpSpPr>
          <p:cNvPr id="114" name="组合 113"/>
          <p:cNvGrpSpPr/>
          <p:nvPr/>
        </p:nvGrpSpPr>
        <p:grpSpPr>
          <a:xfrm>
            <a:off x="4981361" y="1701589"/>
            <a:ext cx="2334883" cy="1819656"/>
            <a:chOff x="4981361" y="1624754"/>
            <a:chExt cx="2334883" cy="1819656"/>
          </a:xfrm>
        </p:grpSpPr>
        <p:sp>
          <p:nvSpPr>
            <p:cNvPr id="115" name="空心弧 114"/>
            <p:cNvSpPr/>
            <p:nvPr/>
          </p:nvSpPr>
          <p:spPr>
            <a:xfrm rot="10800000">
              <a:off x="4981361" y="1624754"/>
              <a:ext cx="1819656" cy="1819656"/>
            </a:xfrm>
            <a:prstGeom prst="blockArc">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116" name="组合 115"/>
            <p:cNvGrpSpPr/>
            <p:nvPr/>
          </p:nvGrpSpPr>
          <p:grpSpPr>
            <a:xfrm flipV="1">
              <a:off x="5923548" y="1920951"/>
              <a:ext cx="1392696" cy="808276"/>
              <a:chOff x="837732" y="1756273"/>
              <a:chExt cx="4394668" cy="1710028"/>
            </a:xfrm>
          </p:grpSpPr>
          <p:sp>
            <p:nvSpPr>
              <p:cNvPr id="117" name="椭圆 116"/>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18" name="矩形 117"/>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9" name="文本框 31"/>
            <p:cNvSpPr txBox="1"/>
            <p:nvPr/>
          </p:nvSpPr>
          <p:spPr>
            <a:xfrm>
              <a:off x="5639731" y="2520387"/>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04</a:t>
              </a:r>
              <a:endParaRPr lang="zh-CN" altLang="en-US" sz="2700" b="1" dirty="0">
                <a:solidFill>
                  <a:schemeClr val="tx1">
                    <a:lumMod val="65000"/>
                    <a:lumOff val="35000"/>
                  </a:schemeClr>
                </a:solidFill>
              </a:endParaRPr>
            </a:p>
          </p:txBody>
        </p:sp>
        <p:sp>
          <p:nvSpPr>
            <p:cNvPr id="120" name="燕尾形 119"/>
            <p:cNvSpPr/>
            <p:nvPr/>
          </p:nvSpPr>
          <p:spPr>
            <a:xfrm rot="16200000">
              <a:off x="5770988" y="2145562"/>
              <a:ext cx="261257" cy="261257"/>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grpSp>
        <p:nvGrpSpPr>
          <p:cNvPr id="122" name="组合 121"/>
          <p:cNvGrpSpPr/>
          <p:nvPr/>
        </p:nvGrpSpPr>
        <p:grpSpPr>
          <a:xfrm>
            <a:off x="6342817" y="1704467"/>
            <a:ext cx="2322167" cy="2051275"/>
            <a:chOff x="6342817" y="1627632"/>
            <a:chExt cx="2322167" cy="2051275"/>
          </a:xfrm>
        </p:grpSpPr>
        <p:grpSp>
          <p:nvGrpSpPr>
            <p:cNvPr id="123" name="组合 122"/>
            <p:cNvGrpSpPr/>
            <p:nvPr/>
          </p:nvGrpSpPr>
          <p:grpSpPr>
            <a:xfrm flipV="1">
              <a:off x="7272288" y="1920951"/>
              <a:ext cx="1392696" cy="808276"/>
              <a:chOff x="837732" y="1756273"/>
              <a:chExt cx="4394668" cy="1710028"/>
            </a:xfrm>
          </p:grpSpPr>
          <p:sp>
            <p:nvSpPr>
              <p:cNvPr id="124" name="椭圆 123"/>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25" name="矩形 124"/>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26" name="组合 125"/>
            <p:cNvGrpSpPr/>
            <p:nvPr/>
          </p:nvGrpSpPr>
          <p:grpSpPr>
            <a:xfrm>
              <a:off x="6342817" y="1627632"/>
              <a:ext cx="1819656" cy="2051275"/>
              <a:chOff x="6342817" y="1627632"/>
              <a:chExt cx="1819656" cy="2051275"/>
            </a:xfrm>
          </p:grpSpPr>
          <p:sp>
            <p:nvSpPr>
              <p:cNvPr id="127" name="空心弧 126"/>
              <p:cNvSpPr/>
              <p:nvPr/>
            </p:nvSpPr>
            <p:spPr>
              <a:xfrm>
                <a:off x="6342817" y="1627632"/>
                <a:ext cx="1819656" cy="1819656"/>
              </a:xfrm>
              <a:prstGeom prst="blockArc">
                <a:avLst/>
              </a:prstGeom>
              <a:solidFill>
                <a:srgbClr val="0145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28" name="文本框 29"/>
              <p:cNvSpPr txBox="1"/>
              <p:nvPr/>
            </p:nvSpPr>
            <p:spPr>
              <a:xfrm>
                <a:off x="7034890"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05</a:t>
                </a:r>
                <a:endParaRPr lang="zh-CN" altLang="en-US" sz="2700" b="1" dirty="0">
                  <a:solidFill>
                    <a:schemeClr val="tx1">
                      <a:lumMod val="65000"/>
                      <a:lumOff val="35000"/>
                    </a:schemeClr>
                  </a:solidFill>
                </a:endParaRPr>
              </a:p>
            </p:txBody>
          </p:sp>
          <p:sp>
            <p:nvSpPr>
              <p:cNvPr id="129" name="Freeform 155"/>
              <p:cNvSpPr>
                <a:spLocks noEditPoints="1"/>
              </p:cNvSpPr>
              <p:nvPr/>
            </p:nvSpPr>
            <p:spPr bwMode="auto">
              <a:xfrm>
                <a:off x="7114748" y="2789647"/>
                <a:ext cx="366997" cy="311304"/>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130" name="文本框 46"/>
              <p:cNvSpPr txBox="1"/>
              <p:nvPr/>
            </p:nvSpPr>
            <p:spPr>
              <a:xfrm>
                <a:off x="6669916" y="3147992"/>
                <a:ext cx="1292662" cy="530915"/>
              </a:xfrm>
              <a:prstGeom prst="rect">
                <a:avLst/>
              </a:prstGeom>
              <a:noFill/>
            </p:spPr>
            <p:txBody>
              <a:bodyPr wrap="none" lIns="68580" tIns="34290" rIns="68580" bIns="34290" rtlCol="0">
                <a:spAutoFit/>
              </a:bodyPr>
              <a:lstStyle/>
              <a:p>
                <a:pPr algn="ctr"/>
                <a:r>
                  <a:rPr lang="zh-CN" altLang="en-US" sz="1500" b="1" dirty="0" smtClean="0">
                    <a:solidFill>
                      <a:srgbClr val="3A3A3A"/>
                    </a:solidFill>
                    <a:latin typeface="微软雅黑" panose="020B0503020204020204" pitchFamily="34" charset="-122"/>
                    <a:ea typeface="微软雅黑" panose="020B0503020204020204" pitchFamily="34" charset="-122"/>
                  </a:rPr>
                  <a:t>消费时扫码</a:t>
                </a:r>
                <a:endParaRPr lang="en-US" altLang="zh-CN" sz="1500" b="1" dirty="0" smtClean="0">
                  <a:solidFill>
                    <a:srgbClr val="3A3A3A"/>
                  </a:solidFill>
                  <a:latin typeface="微软雅黑" panose="020B0503020204020204" pitchFamily="34" charset="-122"/>
                  <a:ea typeface="微软雅黑" panose="020B0503020204020204" pitchFamily="34" charset="-122"/>
                </a:endParaRPr>
              </a:p>
              <a:p>
                <a:pPr algn="ctr"/>
                <a:r>
                  <a:rPr lang="zh-CN" altLang="en-US" sz="1500" b="1" dirty="0" smtClean="0">
                    <a:solidFill>
                      <a:srgbClr val="3A3A3A"/>
                    </a:solidFill>
                    <a:latin typeface="微软雅黑" panose="020B0503020204020204" pitchFamily="34" charset="-122"/>
                    <a:ea typeface="微软雅黑" panose="020B0503020204020204" pitchFamily="34" charset="-122"/>
                  </a:rPr>
                  <a:t>或输入手机号</a:t>
                </a:r>
                <a:endParaRPr lang="zh-CN" altLang="en-US" sz="1500" b="1" dirty="0">
                  <a:solidFill>
                    <a:srgbClr val="3A3A3A"/>
                  </a:solidFill>
                  <a:latin typeface="微软雅黑" panose="020B0503020204020204" pitchFamily="34" charset="-122"/>
                  <a:ea typeface="微软雅黑" panose="020B0503020204020204" pitchFamily="34" charset="-122"/>
                </a:endParaRPr>
              </a:p>
            </p:txBody>
          </p:sp>
        </p:grpSp>
      </p:grpSp>
      <p:sp>
        <p:nvSpPr>
          <p:cNvPr id="131" name="文本框 43"/>
          <p:cNvSpPr txBox="1"/>
          <p:nvPr/>
        </p:nvSpPr>
        <p:spPr>
          <a:xfrm>
            <a:off x="2716803" y="1909742"/>
            <a:ext cx="907941" cy="300082"/>
          </a:xfrm>
          <a:prstGeom prst="rect">
            <a:avLst/>
          </a:prstGeom>
          <a:noFill/>
        </p:spPr>
        <p:txBody>
          <a:bodyPr wrap="none" lIns="68580" tIns="34290" rIns="68580" bIns="34290" rtlCol="0">
            <a:spAutoFit/>
          </a:bodyPr>
          <a:lstStyle/>
          <a:p>
            <a:pPr algn="ctr"/>
            <a:r>
              <a:rPr lang="zh-CN" altLang="en-US" sz="1500" b="1" dirty="0" smtClean="0">
                <a:solidFill>
                  <a:srgbClr val="3A3A3A"/>
                </a:solidFill>
                <a:latin typeface="微软雅黑" panose="020B0503020204020204" pitchFamily="34" charset="-122"/>
                <a:ea typeface="微软雅黑" panose="020B0503020204020204" pitchFamily="34" charset="-122"/>
              </a:rPr>
              <a:t>申请会员</a:t>
            </a:r>
            <a:endParaRPr lang="zh-CN" altLang="en-US" sz="1500" b="1" dirty="0">
              <a:solidFill>
                <a:srgbClr val="3A3A3A"/>
              </a:solidFill>
              <a:latin typeface="微软雅黑" panose="020B0503020204020204" pitchFamily="34" charset="-122"/>
              <a:ea typeface="微软雅黑" panose="020B0503020204020204" pitchFamily="34" charset="-122"/>
            </a:endParaRPr>
          </a:p>
        </p:txBody>
      </p:sp>
      <p:sp>
        <p:nvSpPr>
          <p:cNvPr id="132" name="文本框 43"/>
          <p:cNvSpPr txBox="1"/>
          <p:nvPr/>
        </p:nvSpPr>
        <p:spPr>
          <a:xfrm>
            <a:off x="5447302" y="1909742"/>
            <a:ext cx="907941" cy="300082"/>
          </a:xfrm>
          <a:prstGeom prst="rect">
            <a:avLst/>
          </a:prstGeom>
          <a:noFill/>
        </p:spPr>
        <p:txBody>
          <a:bodyPr wrap="none" lIns="68580" tIns="34290" rIns="68580" bIns="34290" rtlCol="0">
            <a:spAutoFit/>
          </a:bodyPr>
          <a:lstStyle/>
          <a:p>
            <a:pPr algn="ctr"/>
            <a:r>
              <a:rPr lang="zh-CN" altLang="en-US" sz="1500" b="1" dirty="0" smtClean="0">
                <a:solidFill>
                  <a:srgbClr val="3A3A3A"/>
                </a:solidFill>
                <a:latin typeface="微软雅黑" panose="020B0503020204020204" pitchFamily="34" charset="-122"/>
                <a:ea typeface="微软雅黑" panose="020B0503020204020204" pitchFamily="34" charset="-122"/>
              </a:rPr>
              <a:t>注册成功</a:t>
            </a:r>
            <a:endParaRPr lang="zh-CN" altLang="en-US" sz="1500" b="1" dirty="0">
              <a:solidFill>
                <a:srgbClr val="3A3A3A"/>
              </a:solidFill>
              <a:latin typeface="微软雅黑" panose="020B0503020204020204" pitchFamily="34" charset="-122"/>
              <a:ea typeface="微软雅黑" panose="020B0503020204020204" pitchFamily="34" charset="-122"/>
            </a:endParaRPr>
          </a:p>
        </p:txBody>
      </p:sp>
      <p:sp>
        <p:nvSpPr>
          <p:cNvPr id="133" name="Rectangle 33"/>
          <p:cNvSpPr>
            <a:spLocks noChangeArrowheads="1"/>
          </p:cNvSpPr>
          <p:nvPr/>
        </p:nvSpPr>
        <p:spPr bwMode="auto">
          <a:xfrm>
            <a:off x="446405" y="3709670"/>
            <a:ext cx="831088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fontAlgn="auto">
              <a:lnSpc>
                <a:spcPct val="150000"/>
              </a:lnSpc>
            </a:pPr>
            <a:r>
              <a:rPr lang="zh-CN" altLang="en-US" sz="1050" strike="noStrike" noProof="1" smtClean="0">
                <a:solidFill>
                  <a:schemeClr val="tx1">
                    <a:lumMod val="75000"/>
                    <a:lumOff val="25000"/>
                  </a:schemeClr>
                </a:solidFill>
                <a:latin typeface="微软雅黑" panose="020B0503020204020204" pitchFamily="34" charset="-122"/>
                <a:ea typeface="微软雅黑" panose="020B0503020204020204" pitchFamily="34" charset="-122"/>
                <a:cs typeface="+mn-ea"/>
              </a:rPr>
              <a:t>会员通过关注公众号或者下载</a:t>
            </a:r>
            <a:r>
              <a:rPr lang="en-US" altLang="zh-CN" sz="1050" strike="noStrike" noProof="1" smtClean="0">
                <a:solidFill>
                  <a:schemeClr val="tx1">
                    <a:lumMod val="75000"/>
                    <a:lumOff val="25000"/>
                  </a:schemeClr>
                </a:solidFill>
                <a:latin typeface="微软雅黑" panose="020B0503020204020204" pitchFamily="34" charset="-122"/>
                <a:ea typeface="微软雅黑" panose="020B0503020204020204" pitchFamily="34" charset="-122"/>
                <a:cs typeface="+mn-ea"/>
              </a:rPr>
              <a:t>APP</a:t>
            </a:r>
            <a:r>
              <a:rPr lang="zh-CN" altLang="en-US" sz="1050" strike="noStrike" noProof="1" smtClean="0">
                <a:solidFill>
                  <a:schemeClr val="tx1">
                    <a:lumMod val="75000"/>
                    <a:lumOff val="25000"/>
                  </a:schemeClr>
                </a:solidFill>
                <a:latin typeface="微软雅黑" panose="020B0503020204020204" pitchFamily="34" charset="-122"/>
                <a:ea typeface="微软雅黑" panose="020B0503020204020204" pitchFamily="34" charset="-122"/>
                <a:cs typeface="+mn-ea"/>
              </a:rPr>
              <a:t>进入注册页面，通过手机号绑定申请会员账号并晚上会员资料。在消费前只需扫描会员二维码或者告知收银员手机号码即可确认会员身份，享受会员待遇。</a:t>
            </a:r>
            <a:r>
              <a:rPr lang="zh-CN" altLang="en-US" sz="1050" noProof="1" smtClean="0">
                <a:solidFill>
                  <a:schemeClr val="tx1">
                    <a:lumMod val="75000"/>
                    <a:lumOff val="25000"/>
                  </a:schemeClr>
                </a:solidFill>
                <a:latin typeface="微软雅黑" panose="020B0503020204020204" pitchFamily="34" charset="-122"/>
                <a:ea typeface="微软雅黑" panose="020B0503020204020204" pitchFamily="34" charset="-122"/>
                <a:cs typeface="+mn-ea"/>
              </a:rPr>
              <a:t>会员模块需确认会员制度后才能确认具体需求。</a:t>
            </a:r>
            <a:endParaRPr lang="zh-CN" altLang="en-US" sz="1050" strike="noStrike" noProof="1">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1750"/>
                                        <p:tgtEl>
                                          <p:spTgt spid="7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1750"/>
                                        <p:tgtEl>
                                          <p:spTgt spid="94"/>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1750"/>
                                        <p:tgtEl>
                                          <p:spTgt spid="101"/>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wipe(left)">
                                      <p:cBhvr>
                                        <p:cTn id="19" dur="1750"/>
                                        <p:tgtEl>
                                          <p:spTgt spid="114"/>
                                        </p:tgtEl>
                                      </p:cBhvr>
                                    </p:animEffect>
                                  </p:childTnLst>
                                </p:cTn>
                              </p:par>
                            </p:childTnLst>
                          </p:cTn>
                        </p:par>
                        <p:par>
                          <p:cTn id="20" fill="hold">
                            <p:stCondLst>
                              <p:cond delay="8000"/>
                            </p:stCondLst>
                            <p:childTnLst>
                              <p:par>
                                <p:cTn id="21" presetID="22" presetClass="entr" presetSubtype="8" fill="hold" nodeType="after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wipe(left)">
                                      <p:cBhvr>
                                        <p:cTn id="23" dur="175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108"/>
          <p:cNvSpPr>
            <a:spLocks noGrp="1"/>
          </p:cNvSpPr>
          <p:nvPr>
            <p:ph type="sldNum" sz="quarter" idx="4"/>
          </p:nvPr>
        </p:nvSpPr>
        <p:spPr/>
        <p:txBody>
          <a:bodyPr/>
          <a:lstStyle/>
          <a:p>
            <a:fld id="{E050F338-EFDA-4F8E-882C-DA95E7E9D7D9}" type="slidenum">
              <a:rPr lang="zh-CN" altLang="en-US" smtClean="0"/>
              <a:t>29</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增值</a:t>
            </a:r>
            <a:r>
              <a:rPr lang="zh-CN" altLang="en-US" sz="2000" b="1" dirty="0">
                <a:solidFill>
                  <a:srgbClr val="01458E"/>
                </a:solidFill>
                <a:latin typeface="微软雅黑" panose="020B0503020204020204" pitchFamily="34" charset="-122"/>
                <a:ea typeface="微软雅黑" panose="020B0503020204020204" pitchFamily="34" charset="-122"/>
              </a:rPr>
              <a:t>服务</a:t>
            </a:r>
          </a:p>
        </p:txBody>
      </p:sp>
      <p:cxnSp>
        <p:nvCxnSpPr>
          <p:cNvPr id="13" name="直接连接符 12"/>
          <p:cNvCxnSpPr/>
          <p:nvPr/>
        </p:nvCxnSpPr>
        <p:spPr>
          <a:xfrm>
            <a:off x="3299222" y="1378189"/>
            <a:ext cx="3792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4"/>
          <p:cNvSpPr txBox="1"/>
          <p:nvPr/>
        </p:nvSpPr>
        <p:spPr>
          <a:xfrm>
            <a:off x="1833563" y="1016239"/>
            <a:ext cx="1565672" cy="257175"/>
          </a:xfrm>
          <a:prstGeom prst="rect">
            <a:avLst/>
          </a:prstGeom>
          <a:noFill/>
          <a:ln w="9525">
            <a:noFill/>
          </a:ln>
        </p:spPr>
        <p:txBody>
          <a:bodyPr wrap="square" lIns="68562" tIns="34281" rIns="68562" bIns="34281" anchor="ctr"/>
          <a:lstStyle/>
          <a:p>
            <a:pPr lvl="0" indent="0"/>
            <a:r>
              <a:rPr lang="en-US" altLang="zh-CN" sz="2100" b="1" dirty="0" smtClean="0">
                <a:solidFill>
                  <a:srgbClr val="01458E"/>
                </a:solidFill>
                <a:latin typeface="微软雅黑" panose="020B0503020204020204" pitchFamily="34" charset="-122"/>
                <a:ea typeface="微软雅黑" panose="020B0503020204020204" pitchFamily="34" charset="-122"/>
              </a:rPr>
              <a:t>WIFI</a:t>
            </a:r>
            <a:r>
              <a:rPr lang="zh-CN" altLang="en-US" sz="2100" b="1" dirty="0" smtClean="0">
                <a:solidFill>
                  <a:srgbClr val="01458E"/>
                </a:solidFill>
                <a:latin typeface="微软雅黑" panose="020B0503020204020204" pitchFamily="34" charset="-122"/>
                <a:ea typeface="微软雅黑" panose="020B0503020204020204" pitchFamily="34" charset="-122"/>
              </a:rPr>
              <a:t>广告</a:t>
            </a:r>
            <a:endParaRPr lang="zh-CN" altLang="en-US" sz="2100" b="1" dirty="0">
              <a:solidFill>
                <a:srgbClr val="01458E"/>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341835" y="1380570"/>
            <a:ext cx="1944291" cy="0"/>
          </a:xfrm>
          <a:prstGeom prst="line">
            <a:avLst/>
          </a:prstGeom>
          <a:ln w="9525">
            <a:solidFill>
              <a:srgbClr val="2F5EB0"/>
            </a:solidFill>
            <a:prstDash val="soli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341835" y="868601"/>
            <a:ext cx="485775" cy="4857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22" name="标题 4"/>
          <p:cNvSpPr txBox="1"/>
          <p:nvPr/>
        </p:nvSpPr>
        <p:spPr>
          <a:xfrm>
            <a:off x="1341835" y="949564"/>
            <a:ext cx="485775" cy="323850"/>
          </a:xfrm>
          <a:prstGeom prst="rect">
            <a:avLst/>
          </a:prstGeom>
          <a:noFill/>
          <a:ln w="9525">
            <a:noFill/>
          </a:ln>
        </p:spPr>
        <p:txBody>
          <a:bodyPr lIns="68562" tIns="34281" rIns="68562" bIns="34281" anchor="ctr"/>
          <a:lstStyle/>
          <a:p>
            <a:pPr lvl="0" indent="0" algn="ctr"/>
            <a:r>
              <a:rPr lang="en-US" altLang="zh-CN" b="1" dirty="0" smtClean="0">
                <a:solidFill>
                  <a:schemeClr val="bg1"/>
                </a:solidFill>
                <a:latin typeface="Impact MT Std" pitchFamily="34" charset="0"/>
                <a:ea typeface="微软雅黑" panose="020B0503020204020204" pitchFamily="34" charset="-122"/>
              </a:rPr>
              <a:t>03</a:t>
            </a:r>
            <a:endParaRPr lang="en-US" altLang="zh-CN" b="1" dirty="0">
              <a:solidFill>
                <a:schemeClr val="bg1"/>
              </a:solidFill>
              <a:latin typeface="Impact MT Std" pitchFamily="34" charset="0"/>
              <a:ea typeface="微软雅黑" panose="020B0503020204020204" pitchFamily="34" charset="-122"/>
            </a:endParaRPr>
          </a:p>
        </p:txBody>
      </p:sp>
      <p:grpSp>
        <p:nvGrpSpPr>
          <p:cNvPr id="47" name="组合 46"/>
          <p:cNvGrpSpPr/>
          <p:nvPr/>
        </p:nvGrpSpPr>
        <p:grpSpPr>
          <a:xfrm>
            <a:off x="1149350" y="2515235"/>
            <a:ext cx="1304925" cy="975026"/>
            <a:chOff x="1077252" y="2742843"/>
            <a:chExt cx="1858291" cy="1387673"/>
          </a:xfrm>
          <a:effectLst>
            <a:outerShdw blurRad="50800" dist="38100" dir="2700000" algn="tl" rotWithShape="0">
              <a:prstClr val="black">
                <a:alpha val="40000"/>
              </a:prstClr>
            </a:outerShdw>
          </a:effectLst>
        </p:grpSpPr>
        <p:sp>
          <p:nvSpPr>
            <p:cNvPr id="48" name="任意多边形 9"/>
            <p:cNvSpPr/>
            <p:nvPr/>
          </p:nvSpPr>
          <p:spPr bwMode="auto">
            <a:xfrm rot="16200000">
              <a:off x="1312561" y="2507534"/>
              <a:ext cx="1387673" cy="1858291"/>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rgbClr val="013875"/>
            </a:solidFill>
            <a:ln>
              <a:noFill/>
            </a:ln>
          </p:spPr>
          <p:txBody>
            <a:bodyPr lIns="91075" tIns="45538" rIns="91075" bIns="45538"/>
            <a:lstStyle/>
            <a:p>
              <a:endParaRPr lang="zh-CN" altLang="en-US" sz="3010"/>
            </a:p>
          </p:txBody>
        </p:sp>
        <p:sp>
          <p:nvSpPr>
            <p:cNvPr id="49" name="椭圆 48"/>
            <p:cNvSpPr/>
            <p:nvPr/>
          </p:nvSpPr>
          <p:spPr>
            <a:xfrm>
              <a:off x="1250306" y="2907052"/>
              <a:ext cx="1072788" cy="1059475"/>
            </a:xfrm>
            <a:prstGeom prst="ellipse">
              <a:avLst/>
            </a:prstGeom>
            <a:gradFill flip="none" rotWithShape="1">
              <a:gsLst>
                <a:gs pos="100000">
                  <a:srgbClr val="FFFFFF">
                    <a:lumMod val="100000"/>
                  </a:srgbClr>
                </a:gs>
                <a:gs pos="0">
                  <a:srgbClr val="D9D9DA"/>
                </a:gs>
              </a:gsLst>
              <a:lin ang="2700000" scaled="1"/>
              <a:tileRect/>
            </a:gradFill>
            <a:ln w="28575" cap="flat" cmpd="sng" algn="ctr">
              <a:gradFill flip="none" rotWithShape="1">
                <a:gsLst>
                  <a:gs pos="100000">
                    <a:srgbClr val="FFFFFF"/>
                  </a:gs>
                  <a:gs pos="0">
                    <a:srgbClr val="D9D9DA"/>
                  </a:gs>
                </a:gsLst>
                <a:lin ang="13500000" scaled="1"/>
                <a:tileRect/>
              </a:gradFill>
              <a:prstDash val="solid"/>
              <a:miter lim="800000"/>
            </a:ln>
            <a:effectLst>
              <a:outerShdw blurRad="279400" dist="165100" dir="2700000" algn="t" rotWithShape="0">
                <a:prstClr val="black">
                  <a:alpha val="35000"/>
                </a:prstClr>
              </a:outerShdw>
            </a:effectLst>
          </p:spPr>
          <p:txBody>
            <a:bodyPr lIns="91075" tIns="45538" rIns="91075" bIns="45538" anchor="ctr"/>
            <a:lstStyle/>
            <a:p>
              <a:pPr algn="ctr">
                <a:defRPr/>
              </a:pPr>
              <a:endParaRPr lang="zh-CN" altLang="en-US" sz="3010" kern="0">
                <a:solidFill>
                  <a:prstClr val="white"/>
                </a:solidFill>
                <a:latin typeface="Calibri" panose="020F0502020204030204"/>
              </a:endParaRPr>
            </a:p>
          </p:txBody>
        </p:sp>
        <p:sp>
          <p:nvSpPr>
            <p:cNvPr id="50" name="文本框 49"/>
            <p:cNvSpPr txBox="1"/>
            <p:nvPr/>
          </p:nvSpPr>
          <p:spPr>
            <a:xfrm>
              <a:off x="1181450" y="2943390"/>
              <a:ext cx="1173482" cy="1062801"/>
            </a:xfrm>
            <a:prstGeom prst="rect">
              <a:avLst/>
            </a:prstGeom>
            <a:noFill/>
          </p:spPr>
          <p:txBody>
            <a:bodyPr wrap="square" lIns="91075" tIns="45538" rIns="91075" bIns="45538">
              <a:spAutoFit/>
            </a:bodyPr>
            <a:lstStyle/>
            <a:p>
              <a:pPr algn="ctr">
                <a:lnSpc>
                  <a:spcPct val="80000"/>
                </a:lnSpc>
                <a:defRPr/>
              </a:pPr>
              <a:r>
                <a:rPr lang="en-US" altLang="zh-CN" dirty="0">
                  <a:solidFill>
                    <a:schemeClr val="tx1">
                      <a:lumMod val="65000"/>
                      <a:lumOff val="35000"/>
                    </a:schemeClr>
                  </a:solidFill>
                </a:rPr>
                <a:t>STEP</a:t>
              </a:r>
            </a:p>
            <a:p>
              <a:pPr algn="ctr">
                <a:lnSpc>
                  <a:spcPct val="80000"/>
                </a:lnSpc>
                <a:defRPr/>
              </a:pPr>
              <a:r>
                <a:rPr lang="en-US" altLang="zh-CN" sz="3200" dirty="0">
                  <a:solidFill>
                    <a:schemeClr val="tx1">
                      <a:lumMod val="65000"/>
                      <a:lumOff val="35000"/>
                    </a:schemeClr>
                  </a:solidFill>
                  <a:latin typeface="Impact" panose="020B0806030902050204" pitchFamily="34" charset="0"/>
                </a:rPr>
                <a:t>01</a:t>
              </a:r>
            </a:p>
          </p:txBody>
        </p:sp>
      </p:grpSp>
      <p:grpSp>
        <p:nvGrpSpPr>
          <p:cNvPr id="51" name="组合 50"/>
          <p:cNvGrpSpPr/>
          <p:nvPr/>
        </p:nvGrpSpPr>
        <p:grpSpPr>
          <a:xfrm>
            <a:off x="2586355" y="2498725"/>
            <a:ext cx="1305560" cy="975313"/>
            <a:chOff x="3034281" y="2742843"/>
            <a:chExt cx="1859557" cy="1387673"/>
          </a:xfrm>
          <a:effectLst>
            <a:outerShdw blurRad="50800" dist="38100" dir="2700000" algn="tl" rotWithShape="0">
              <a:prstClr val="black">
                <a:alpha val="40000"/>
              </a:prstClr>
            </a:outerShdw>
          </a:effectLst>
        </p:grpSpPr>
        <p:sp>
          <p:nvSpPr>
            <p:cNvPr id="52" name="任意多边形 21"/>
            <p:cNvSpPr/>
            <p:nvPr/>
          </p:nvSpPr>
          <p:spPr bwMode="auto">
            <a:xfrm rot="-5400000">
              <a:off x="3270223" y="2506901"/>
              <a:ext cx="1387673" cy="1859557"/>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rgbClr val="FF9900"/>
            </a:solidFill>
            <a:ln>
              <a:noFill/>
            </a:ln>
          </p:spPr>
          <p:txBody>
            <a:bodyPr lIns="91075" tIns="45538" rIns="91075" bIns="45538"/>
            <a:lstStyle/>
            <a:p>
              <a:endParaRPr lang="zh-CN" altLang="en-US" sz="3010"/>
            </a:p>
          </p:txBody>
        </p:sp>
        <p:sp>
          <p:nvSpPr>
            <p:cNvPr id="53" name="椭圆 52"/>
            <p:cNvSpPr/>
            <p:nvPr/>
          </p:nvSpPr>
          <p:spPr>
            <a:xfrm>
              <a:off x="3207579" y="2907053"/>
              <a:ext cx="1072788" cy="1059475"/>
            </a:xfrm>
            <a:prstGeom prst="ellipse">
              <a:avLst/>
            </a:prstGeom>
            <a:gradFill flip="none" rotWithShape="1">
              <a:gsLst>
                <a:gs pos="100000">
                  <a:srgbClr val="FFFFFF">
                    <a:lumMod val="100000"/>
                  </a:srgbClr>
                </a:gs>
                <a:gs pos="0">
                  <a:srgbClr val="D9D9DA"/>
                </a:gs>
              </a:gsLst>
              <a:lin ang="2700000" scaled="1"/>
              <a:tileRect/>
            </a:gradFill>
            <a:ln w="28575" cap="flat" cmpd="sng" algn="ctr">
              <a:gradFill flip="none" rotWithShape="1">
                <a:gsLst>
                  <a:gs pos="100000">
                    <a:srgbClr val="FFFFFF"/>
                  </a:gs>
                  <a:gs pos="0">
                    <a:srgbClr val="D9D9DA"/>
                  </a:gs>
                </a:gsLst>
                <a:lin ang="13500000" scaled="1"/>
                <a:tileRect/>
              </a:gradFill>
              <a:prstDash val="solid"/>
              <a:miter lim="800000"/>
            </a:ln>
            <a:effectLst>
              <a:outerShdw blurRad="279400" dist="165100" dir="2700000" algn="t" rotWithShape="0">
                <a:prstClr val="black">
                  <a:alpha val="35000"/>
                </a:prstClr>
              </a:outerShdw>
            </a:effectLst>
          </p:spPr>
          <p:txBody>
            <a:bodyPr lIns="91075" tIns="45538" rIns="91075" bIns="45538" anchor="ctr"/>
            <a:lstStyle/>
            <a:p>
              <a:pPr algn="ctr">
                <a:defRPr/>
              </a:pPr>
              <a:endParaRPr lang="zh-CN" altLang="en-US" sz="3010" kern="0">
                <a:solidFill>
                  <a:prstClr val="white"/>
                </a:solidFill>
                <a:latin typeface="Calibri" panose="020F0502020204030204"/>
              </a:endParaRPr>
            </a:p>
          </p:txBody>
        </p:sp>
        <p:sp>
          <p:nvSpPr>
            <p:cNvPr id="54" name="文本框 53"/>
            <p:cNvSpPr txBox="1"/>
            <p:nvPr/>
          </p:nvSpPr>
          <p:spPr>
            <a:xfrm>
              <a:off x="3163003" y="2967346"/>
              <a:ext cx="1196425" cy="1062488"/>
            </a:xfrm>
            <a:prstGeom prst="rect">
              <a:avLst/>
            </a:prstGeom>
            <a:noFill/>
          </p:spPr>
          <p:txBody>
            <a:bodyPr wrap="square" lIns="91075" tIns="45538" rIns="91075" bIns="45538">
              <a:spAutoFit/>
            </a:bodyPr>
            <a:lstStyle/>
            <a:p>
              <a:pPr algn="ctr">
                <a:lnSpc>
                  <a:spcPct val="80000"/>
                </a:lnSpc>
                <a:defRPr/>
              </a:pPr>
              <a:r>
                <a:rPr lang="en-US" altLang="zh-CN" dirty="0">
                  <a:solidFill>
                    <a:schemeClr val="tx1">
                      <a:lumMod val="65000"/>
                      <a:lumOff val="35000"/>
                    </a:schemeClr>
                  </a:solidFill>
                </a:rPr>
                <a:t>STEP</a:t>
              </a:r>
            </a:p>
            <a:p>
              <a:pPr algn="ctr">
                <a:lnSpc>
                  <a:spcPct val="80000"/>
                </a:lnSpc>
                <a:defRPr/>
              </a:pPr>
              <a:r>
                <a:rPr lang="en-US" altLang="zh-CN" sz="3200" dirty="0">
                  <a:solidFill>
                    <a:schemeClr val="tx1">
                      <a:lumMod val="65000"/>
                      <a:lumOff val="35000"/>
                    </a:schemeClr>
                  </a:solidFill>
                  <a:latin typeface="Impact" panose="020B0806030902050204" pitchFamily="34" charset="0"/>
                </a:rPr>
                <a:t>02</a:t>
              </a:r>
            </a:p>
          </p:txBody>
        </p:sp>
      </p:grpSp>
      <p:grpSp>
        <p:nvGrpSpPr>
          <p:cNvPr id="55" name="组合 54"/>
          <p:cNvGrpSpPr/>
          <p:nvPr/>
        </p:nvGrpSpPr>
        <p:grpSpPr>
          <a:xfrm>
            <a:off x="3982720" y="2515235"/>
            <a:ext cx="1305560" cy="975214"/>
            <a:chOff x="4991310" y="2742843"/>
            <a:chExt cx="1859557" cy="1387673"/>
          </a:xfrm>
          <a:effectLst>
            <a:outerShdw blurRad="50800" dist="38100" dir="2700000" algn="tl" rotWithShape="0">
              <a:prstClr val="black">
                <a:alpha val="40000"/>
              </a:prstClr>
            </a:outerShdw>
          </a:effectLst>
        </p:grpSpPr>
        <p:sp>
          <p:nvSpPr>
            <p:cNvPr id="56" name="任意多边形 24"/>
            <p:cNvSpPr/>
            <p:nvPr/>
          </p:nvSpPr>
          <p:spPr bwMode="auto">
            <a:xfrm rot="-5400000">
              <a:off x="5227252" y="2506901"/>
              <a:ext cx="1387673" cy="1859557"/>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rgbClr val="013875"/>
            </a:solidFill>
            <a:ln>
              <a:noFill/>
            </a:ln>
          </p:spPr>
          <p:txBody>
            <a:bodyPr lIns="91075" tIns="45538" rIns="91075" bIns="45538"/>
            <a:lstStyle/>
            <a:p>
              <a:endParaRPr lang="zh-CN" altLang="en-US" sz="3010"/>
            </a:p>
          </p:txBody>
        </p:sp>
        <p:sp>
          <p:nvSpPr>
            <p:cNvPr id="57" name="椭圆 56"/>
            <p:cNvSpPr/>
            <p:nvPr/>
          </p:nvSpPr>
          <p:spPr>
            <a:xfrm>
              <a:off x="5164851" y="2907053"/>
              <a:ext cx="1072788" cy="1059475"/>
            </a:xfrm>
            <a:prstGeom prst="ellipse">
              <a:avLst/>
            </a:prstGeom>
            <a:gradFill flip="none" rotWithShape="1">
              <a:gsLst>
                <a:gs pos="100000">
                  <a:srgbClr val="FFFFFF">
                    <a:lumMod val="100000"/>
                  </a:srgbClr>
                </a:gs>
                <a:gs pos="0">
                  <a:srgbClr val="D9D9DA"/>
                </a:gs>
              </a:gsLst>
              <a:lin ang="2700000" scaled="1"/>
              <a:tileRect/>
            </a:gradFill>
            <a:ln w="28575" cap="flat" cmpd="sng" algn="ctr">
              <a:gradFill flip="none" rotWithShape="1">
                <a:gsLst>
                  <a:gs pos="100000">
                    <a:srgbClr val="FFFFFF"/>
                  </a:gs>
                  <a:gs pos="0">
                    <a:srgbClr val="D9D9DA"/>
                  </a:gs>
                </a:gsLst>
                <a:lin ang="13500000" scaled="1"/>
                <a:tileRect/>
              </a:gradFill>
              <a:prstDash val="solid"/>
              <a:miter lim="800000"/>
            </a:ln>
            <a:effectLst>
              <a:outerShdw blurRad="279400" dist="165100" dir="2700000" algn="t" rotWithShape="0">
                <a:prstClr val="black">
                  <a:alpha val="35000"/>
                </a:prstClr>
              </a:outerShdw>
            </a:effectLst>
          </p:spPr>
          <p:txBody>
            <a:bodyPr lIns="91075" tIns="45538" rIns="91075" bIns="45538" anchor="ctr"/>
            <a:lstStyle/>
            <a:p>
              <a:pPr algn="ctr">
                <a:defRPr/>
              </a:pPr>
              <a:endParaRPr lang="zh-CN" altLang="en-US" sz="3010" kern="0">
                <a:solidFill>
                  <a:prstClr val="white"/>
                </a:solidFill>
                <a:latin typeface="Calibri" panose="020F0502020204030204"/>
              </a:endParaRPr>
            </a:p>
          </p:txBody>
        </p:sp>
        <p:sp>
          <p:nvSpPr>
            <p:cNvPr id="58" name="文本框 57"/>
            <p:cNvSpPr txBox="1"/>
            <p:nvPr/>
          </p:nvSpPr>
          <p:spPr>
            <a:xfrm>
              <a:off x="5003012" y="2939490"/>
              <a:ext cx="1395922" cy="1062597"/>
            </a:xfrm>
            <a:prstGeom prst="rect">
              <a:avLst/>
            </a:prstGeom>
            <a:noFill/>
          </p:spPr>
          <p:txBody>
            <a:bodyPr wrap="square" lIns="91075" tIns="45538" rIns="91075" bIns="45538">
              <a:spAutoFit/>
            </a:bodyPr>
            <a:lstStyle/>
            <a:p>
              <a:pPr algn="ctr">
                <a:lnSpc>
                  <a:spcPct val="80000"/>
                </a:lnSpc>
                <a:defRPr/>
              </a:pPr>
              <a:r>
                <a:rPr lang="en-US" altLang="zh-CN" dirty="0">
                  <a:solidFill>
                    <a:schemeClr val="tx1">
                      <a:lumMod val="65000"/>
                      <a:lumOff val="35000"/>
                    </a:schemeClr>
                  </a:solidFill>
                </a:rPr>
                <a:t>STEP</a:t>
              </a:r>
            </a:p>
            <a:p>
              <a:pPr algn="ctr">
                <a:lnSpc>
                  <a:spcPct val="80000"/>
                </a:lnSpc>
                <a:defRPr/>
              </a:pPr>
              <a:r>
                <a:rPr lang="en-US" altLang="zh-CN" sz="3200" dirty="0">
                  <a:solidFill>
                    <a:schemeClr val="tx1">
                      <a:lumMod val="65000"/>
                      <a:lumOff val="35000"/>
                    </a:schemeClr>
                  </a:solidFill>
                  <a:latin typeface="Impact" panose="020B0806030902050204" pitchFamily="34" charset="0"/>
                </a:rPr>
                <a:t>03</a:t>
              </a:r>
            </a:p>
          </p:txBody>
        </p:sp>
      </p:grpSp>
      <p:grpSp>
        <p:nvGrpSpPr>
          <p:cNvPr id="59" name="组合 58"/>
          <p:cNvGrpSpPr/>
          <p:nvPr/>
        </p:nvGrpSpPr>
        <p:grpSpPr>
          <a:xfrm>
            <a:off x="5396865" y="2515235"/>
            <a:ext cx="1304925" cy="975026"/>
            <a:chOff x="6949604" y="2742843"/>
            <a:chExt cx="1858291" cy="1387673"/>
          </a:xfrm>
          <a:effectLst>
            <a:outerShdw blurRad="50800" dist="38100" dir="2700000" algn="tl" rotWithShape="0">
              <a:prstClr val="black">
                <a:alpha val="40000"/>
              </a:prstClr>
            </a:outerShdw>
          </a:effectLst>
        </p:grpSpPr>
        <p:sp>
          <p:nvSpPr>
            <p:cNvPr id="78" name="任意多边形 27"/>
            <p:cNvSpPr/>
            <p:nvPr/>
          </p:nvSpPr>
          <p:spPr bwMode="auto">
            <a:xfrm rot="-5400000">
              <a:off x="7184913" y="2507534"/>
              <a:ext cx="1387673" cy="1858291"/>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rgbClr val="FF9900"/>
            </a:solidFill>
            <a:ln>
              <a:noFill/>
            </a:ln>
          </p:spPr>
          <p:txBody>
            <a:bodyPr lIns="91075" tIns="45538" rIns="91075" bIns="45538"/>
            <a:lstStyle/>
            <a:p>
              <a:endParaRPr lang="zh-CN" altLang="en-US" sz="3010"/>
            </a:p>
          </p:txBody>
        </p:sp>
        <p:sp>
          <p:nvSpPr>
            <p:cNvPr id="79" name="椭圆 78"/>
            <p:cNvSpPr/>
            <p:nvPr/>
          </p:nvSpPr>
          <p:spPr>
            <a:xfrm>
              <a:off x="7122123" y="2907053"/>
              <a:ext cx="1072788" cy="1059475"/>
            </a:xfrm>
            <a:prstGeom prst="ellipse">
              <a:avLst/>
            </a:prstGeom>
            <a:gradFill flip="none" rotWithShape="1">
              <a:gsLst>
                <a:gs pos="100000">
                  <a:srgbClr val="FFFFFF">
                    <a:lumMod val="100000"/>
                  </a:srgbClr>
                </a:gs>
                <a:gs pos="0">
                  <a:srgbClr val="D9D9DA"/>
                </a:gs>
              </a:gsLst>
              <a:lin ang="2700000" scaled="1"/>
              <a:tileRect/>
            </a:gradFill>
            <a:ln w="28575" cap="flat" cmpd="sng" algn="ctr">
              <a:gradFill flip="none" rotWithShape="1">
                <a:gsLst>
                  <a:gs pos="100000">
                    <a:srgbClr val="FFFFFF"/>
                  </a:gs>
                  <a:gs pos="0">
                    <a:srgbClr val="D9D9DA"/>
                  </a:gs>
                </a:gsLst>
                <a:lin ang="13500000" scaled="1"/>
                <a:tileRect/>
              </a:gradFill>
              <a:prstDash val="solid"/>
              <a:miter lim="800000"/>
            </a:ln>
            <a:effectLst>
              <a:outerShdw blurRad="279400" dist="165100" dir="2700000" algn="t" rotWithShape="0">
                <a:prstClr val="black">
                  <a:alpha val="35000"/>
                </a:prstClr>
              </a:outerShdw>
            </a:effectLst>
          </p:spPr>
          <p:txBody>
            <a:bodyPr lIns="91075" tIns="45538" rIns="91075" bIns="45538" anchor="ctr"/>
            <a:lstStyle/>
            <a:p>
              <a:pPr algn="ctr">
                <a:defRPr/>
              </a:pPr>
              <a:endParaRPr lang="zh-CN" altLang="en-US" sz="3010" kern="0">
                <a:solidFill>
                  <a:prstClr val="white"/>
                </a:solidFill>
                <a:latin typeface="Calibri" panose="020F0502020204030204"/>
              </a:endParaRPr>
            </a:p>
          </p:txBody>
        </p:sp>
        <p:sp>
          <p:nvSpPr>
            <p:cNvPr id="80" name="文本框 79"/>
            <p:cNvSpPr txBox="1"/>
            <p:nvPr/>
          </p:nvSpPr>
          <p:spPr>
            <a:xfrm>
              <a:off x="7061046" y="2943390"/>
              <a:ext cx="1133920" cy="1062801"/>
            </a:xfrm>
            <a:prstGeom prst="rect">
              <a:avLst/>
            </a:prstGeom>
            <a:noFill/>
          </p:spPr>
          <p:txBody>
            <a:bodyPr wrap="square" lIns="91075" tIns="45538" rIns="91075" bIns="45538">
              <a:spAutoFit/>
            </a:bodyPr>
            <a:lstStyle/>
            <a:p>
              <a:pPr algn="ctr">
                <a:lnSpc>
                  <a:spcPct val="80000"/>
                </a:lnSpc>
                <a:defRPr/>
              </a:pPr>
              <a:r>
                <a:rPr lang="en-US" altLang="zh-CN" dirty="0">
                  <a:solidFill>
                    <a:schemeClr val="tx1">
                      <a:lumMod val="65000"/>
                      <a:lumOff val="35000"/>
                    </a:schemeClr>
                  </a:solidFill>
                </a:rPr>
                <a:t>STEP</a:t>
              </a:r>
            </a:p>
            <a:p>
              <a:pPr algn="ctr">
                <a:lnSpc>
                  <a:spcPct val="80000"/>
                </a:lnSpc>
                <a:defRPr/>
              </a:pPr>
              <a:r>
                <a:rPr lang="en-US" altLang="zh-CN" sz="3200" dirty="0">
                  <a:solidFill>
                    <a:schemeClr val="tx1">
                      <a:lumMod val="65000"/>
                      <a:lumOff val="35000"/>
                    </a:schemeClr>
                  </a:solidFill>
                  <a:latin typeface="Impact" panose="020B0806030902050204" pitchFamily="34" charset="0"/>
                </a:rPr>
                <a:t>04</a:t>
              </a:r>
            </a:p>
          </p:txBody>
        </p:sp>
      </p:grpSp>
      <p:grpSp>
        <p:nvGrpSpPr>
          <p:cNvPr id="81" name="组合 80"/>
          <p:cNvGrpSpPr/>
          <p:nvPr/>
        </p:nvGrpSpPr>
        <p:grpSpPr>
          <a:xfrm>
            <a:off x="6738620" y="2510790"/>
            <a:ext cx="1304925" cy="975302"/>
            <a:chOff x="6949604" y="2742843"/>
            <a:chExt cx="1858291" cy="1387673"/>
          </a:xfrm>
          <a:effectLst>
            <a:outerShdw blurRad="50800" dist="38100" dir="2700000" algn="tl" rotWithShape="0">
              <a:prstClr val="black">
                <a:alpha val="40000"/>
              </a:prstClr>
            </a:outerShdw>
          </a:effectLst>
        </p:grpSpPr>
        <p:sp>
          <p:nvSpPr>
            <p:cNvPr id="82" name="任意多边形 27"/>
            <p:cNvSpPr/>
            <p:nvPr/>
          </p:nvSpPr>
          <p:spPr bwMode="auto">
            <a:xfrm rot="-5400000">
              <a:off x="7184913" y="2507534"/>
              <a:ext cx="1387673" cy="1858291"/>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rgbClr val="013875"/>
            </a:solidFill>
            <a:ln>
              <a:noFill/>
            </a:ln>
          </p:spPr>
          <p:txBody>
            <a:bodyPr lIns="91075" tIns="45538" rIns="91075" bIns="45538"/>
            <a:lstStyle/>
            <a:p>
              <a:endParaRPr lang="zh-CN" altLang="en-US" sz="3010"/>
            </a:p>
          </p:txBody>
        </p:sp>
        <p:sp>
          <p:nvSpPr>
            <p:cNvPr id="83" name="椭圆 82"/>
            <p:cNvSpPr/>
            <p:nvPr/>
          </p:nvSpPr>
          <p:spPr>
            <a:xfrm>
              <a:off x="7122123" y="2907053"/>
              <a:ext cx="1072788" cy="1059475"/>
            </a:xfrm>
            <a:prstGeom prst="ellipse">
              <a:avLst/>
            </a:prstGeom>
            <a:gradFill flip="none" rotWithShape="1">
              <a:gsLst>
                <a:gs pos="100000">
                  <a:srgbClr val="FFFFFF">
                    <a:lumMod val="100000"/>
                  </a:srgbClr>
                </a:gs>
                <a:gs pos="0">
                  <a:srgbClr val="D9D9DA"/>
                </a:gs>
              </a:gsLst>
              <a:lin ang="2700000" scaled="1"/>
              <a:tileRect/>
            </a:gradFill>
            <a:ln w="28575" cap="flat" cmpd="sng" algn="ctr">
              <a:gradFill flip="none" rotWithShape="1">
                <a:gsLst>
                  <a:gs pos="100000">
                    <a:srgbClr val="FFFFFF"/>
                  </a:gs>
                  <a:gs pos="0">
                    <a:srgbClr val="D9D9DA"/>
                  </a:gs>
                </a:gsLst>
                <a:lin ang="13500000" scaled="1"/>
                <a:tileRect/>
              </a:gradFill>
              <a:prstDash val="solid"/>
              <a:miter lim="800000"/>
            </a:ln>
            <a:effectLst>
              <a:outerShdw blurRad="279400" dist="165100" dir="2700000" algn="t" rotWithShape="0">
                <a:prstClr val="black">
                  <a:alpha val="35000"/>
                </a:prstClr>
              </a:outerShdw>
            </a:effectLst>
          </p:spPr>
          <p:txBody>
            <a:bodyPr lIns="91075" tIns="45538" rIns="91075" bIns="45538" anchor="ctr"/>
            <a:lstStyle/>
            <a:p>
              <a:pPr algn="ctr">
                <a:defRPr/>
              </a:pPr>
              <a:endParaRPr lang="zh-CN" altLang="en-US" sz="3010" kern="0">
                <a:solidFill>
                  <a:prstClr val="white"/>
                </a:solidFill>
                <a:latin typeface="Calibri" panose="020F0502020204030204"/>
              </a:endParaRPr>
            </a:p>
          </p:txBody>
        </p:sp>
        <p:sp>
          <p:nvSpPr>
            <p:cNvPr id="84" name="文本框 83"/>
            <p:cNvSpPr txBox="1"/>
            <p:nvPr/>
          </p:nvSpPr>
          <p:spPr>
            <a:xfrm>
              <a:off x="7047673" y="2941163"/>
              <a:ext cx="1200228" cy="1062501"/>
            </a:xfrm>
            <a:prstGeom prst="rect">
              <a:avLst/>
            </a:prstGeom>
            <a:noFill/>
          </p:spPr>
          <p:txBody>
            <a:bodyPr wrap="square" lIns="91075" tIns="45538" rIns="91075" bIns="45538">
              <a:spAutoFit/>
            </a:bodyPr>
            <a:lstStyle/>
            <a:p>
              <a:pPr algn="ctr">
                <a:lnSpc>
                  <a:spcPct val="80000"/>
                </a:lnSpc>
                <a:defRPr/>
              </a:pPr>
              <a:r>
                <a:rPr lang="en-US" altLang="zh-CN" dirty="0">
                  <a:solidFill>
                    <a:schemeClr val="tx1">
                      <a:lumMod val="65000"/>
                      <a:lumOff val="35000"/>
                    </a:schemeClr>
                  </a:solidFill>
                </a:rPr>
                <a:t>STEP</a:t>
              </a:r>
            </a:p>
            <a:p>
              <a:pPr algn="ctr">
                <a:lnSpc>
                  <a:spcPct val="80000"/>
                </a:lnSpc>
                <a:defRPr/>
              </a:pPr>
              <a:r>
                <a:rPr lang="en-US" altLang="zh-CN" sz="3200" dirty="0">
                  <a:solidFill>
                    <a:schemeClr val="tx1">
                      <a:lumMod val="65000"/>
                      <a:lumOff val="35000"/>
                    </a:schemeClr>
                  </a:solidFill>
                  <a:latin typeface="Impact" panose="020B0806030902050204" pitchFamily="34" charset="0"/>
                </a:rPr>
                <a:t>05</a:t>
              </a:r>
            </a:p>
          </p:txBody>
        </p:sp>
      </p:grpSp>
      <p:sp>
        <p:nvSpPr>
          <p:cNvPr id="85" name="Rectangle 28"/>
          <p:cNvSpPr/>
          <p:nvPr/>
        </p:nvSpPr>
        <p:spPr>
          <a:xfrm>
            <a:off x="2556952" y="1803505"/>
            <a:ext cx="1237615" cy="674031"/>
          </a:xfrm>
          <a:prstGeom prst="rect">
            <a:avLst/>
          </a:prstGeom>
          <a:noFill/>
          <a:ln w="9525">
            <a:noFill/>
          </a:ln>
        </p:spPr>
        <p:txBody>
          <a:bodyPr wrap="square" anchor="t">
            <a:spAutoFit/>
          </a:bodyPr>
          <a:lstStyle/>
          <a:p>
            <a:pPr lvl="0" indent="0">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进入广告页面并申请临时上网权限</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Rectangle 28"/>
          <p:cNvSpPr/>
          <p:nvPr/>
        </p:nvSpPr>
        <p:spPr>
          <a:xfrm>
            <a:off x="1079613" y="1852448"/>
            <a:ext cx="1369695" cy="480131"/>
          </a:xfrm>
          <a:prstGeom prst="rect">
            <a:avLst/>
          </a:prstGeom>
          <a:noFill/>
          <a:ln w="9525">
            <a:noFill/>
          </a:ln>
        </p:spPr>
        <p:txBody>
          <a:bodyPr wrap="square" anchor="t">
            <a:spAutoFit/>
          </a:bodyPr>
          <a:lstStyle/>
          <a:p>
            <a:pPr lvl="0" indent="0">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搜索葡萄免费</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WIFI SSID</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并连接</a:t>
            </a:r>
            <a:endParaRPr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Rectangle 28"/>
          <p:cNvSpPr/>
          <p:nvPr/>
        </p:nvSpPr>
        <p:spPr>
          <a:xfrm>
            <a:off x="3965257" y="1783503"/>
            <a:ext cx="1340485" cy="674031"/>
          </a:xfrm>
          <a:prstGeom prst="rect">
            <a:avLst/>
          </a:prstGeom>
          <a:noFill/>
          <a:ln w="9525">
            <a:noFill/>
          </a:ln>
        </p:spPr>
        <p:txBody>
          <a:bodyPr wrap="square" anchor="t">
            <a:spAutoFit/>
          </a:bodyPr>
          <a:lstStyle/>
          <a:p>
            <a:pPr lvl="0" indent="0">
              <a:lnSpc>
                <a:spcPct val="120000"/>
              </a:lnSpc>
            </a:pPr>
            <a:r>
              <a:rPr lang="zh-CN" altLang="en-US" sz="105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通过手机验证，微信，关注公众号获得权限</a:t>
            </a:r>
            <a:endParaRPr lang="zh-CN" altLang="en-US" sz="105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88" name="Rectangle 28"/>
          <p:cNvSpPr/>
          <p:nvPr/>
        </p:nvSpPr>
        <p:spPr>
          <a:xfrm>
            <a:off x="5557171" y="1783503"/>
            <a:ext cx="1250315" cy="269817"/>
          </a:xfrm>
          <a:prstGeom prst="rect">
            <a:avLst/>
          </a:prstGeom>
          <a:noFill/>
          <a:ln w="9525">
            <a:noFill/>
          </a:ln>
        </p:spPr>
        <p:txBody>
          <a:bodyPr wrap="square" anchor="t">
            <a:spAutoFit/>
          </a:bodyPr>
          <a:lstStyle/>
          <a:p>
            <a:pPr lvl="0" indent="0">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登陆上网</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9" name="Rectangle 28"/>
          <p:cNvSpPr/>
          <p:nvPr/>
        </p:nvSpPr>
        <p:spPr>
          <a:xfrm>
            <a:off x="6831137" y="1774782"/>
            <a:ext cx="1250315" cy="480131"/>
          </a:xfrm>
          <a:prstGeom prst="rect">
            <a:avLst/>
          </a:prstGeom>
          <a:noFill/>
          <a:ln w="9525">
            <a:noFill/>
          </a:ln>
        </p:spPr>
        <p:txBody>
          <a:bodyPr wrap="square" anchor="t">
            <a:spAutoFit/>
          </a:bodyPr>
          <a:lstStyle/>
          <a:p>
            <a:pPr lvl="0" indent="0">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服务器端获得用户数据</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8855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250" fill="hold"/>
                                        <p:tgtEl>
                                          <p:spTgt spid="51"/>
                                        </p:tgtEl>
                                        <p:attrNameLst>
                                          <p:attrName>ppt_x</p:attrName>
                                        </p:attrNameLst>
                                      </p:cBhvr>
                                      <p:tavLst>
                                        <p:tav tm="0">
                                          <p:val>
                                            <p:strVal val="0-#ppt_w/2"/>
                                          </p:val>
                                        </p:tav>
                                        <p:tav tm="100000">
                                          <p:val>
                                            <p:strVal val="#ppt_x"/>
                                          </p:val>
                                        </p:tav>
                                      </p:tavLst>
                                    </p:anim>
                                    <p:anim calcmode="lin" valueType="num">
                                      <p:cBhvr additive="base">
                                        <p:cTn id="13" dur="25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250" fill="hold"/>
                                        <p:tgtEl>
                                          <p:spTgt spid="55"/>
                                        </p:tgtEl>
                                        <p:attrNameLst>
                                          <p:attrName>ppt_x</p:attrName>
                                        </p:attrNameLst>
                                      </p:cBhvr>
                                      <p:tavLst>
                                        <p:tav tm="0">
                                          <p:val>
                                            <p:strVal val="0-#ppt_w/2"/>
                                          </p:val>
                                        </p:tav>
                                        <p:tav tm="100000">
                                          <p:val>
                                            <p:strVal val="#ppt_x"/>
                                          </p:val>
                                        </p:tav>
                                      </p:tavLst>
                                    </p:anim>
                                    <p:anim calcmode="lin" valueType="num">
                                      <p:cBhvr additive="base">
                                        <p:cTn id="18" dur="250" fill="hold"/>
                                        <p:tgtEl>
                                          <p:spTgt spid="55"/>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250" fill="hold"/>
                                        <p:tgtEl>
                                          <p:spTgt spid="59"/>
                                        </p:tgtEl>
                                        <p:attrNameLst>
                                          <p:attrName>ppt_x</p:attrName>
                                        </p:attrNameLst>
                                      </p:cBhvr>
                                      <p:tavLst>
                                        <p:tav tm="0">
                                          <p:val>
                                            <p:strVal val="0-#ppt_w/2"/>
                                          </p:val>
                                        </p:tav>
                                        <p:tav tm="100000">
                                          <p:val>
                                            <p:strVal val="#ppt_x"/>
                                          </p:val>
                                        </p:tav>
                                      </p:tavLst>
                                    </p:anim>
                                    <p:anim calcmode="lin" valueType="num">
                                      <p:cBhvr additive="base">
                                        <p:cTn id="23" dur="250" fill="hold"/>
                                        <p:tgtEl>
                                          <p:spTgt spid="59"/>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250" fill="hold"/>
                                        <p:tgtEl>
                                          <p:spTgt spid="81"/>
                                        </p:tgtEl>
                                        <p:attrNameLst>
                                          <p:attrName>ppt_x</p:attrName>
                                        </p:attrNameLst>
                                      </p:cBhvr>
                                      <p:tavLst>
                                        <p:tav tm="0">
                                          <p:val>
                                            <p:strVal val="0-#ppt_w/2"/>
                                          </p:val>
                                        </p:tav>
                                        <p:tav tm="100000">
                                          <p:val>
                                            <p:strVal val="#ppt_x"/>
                                          </p:val>
                                        </p:tav>
                                      </p:tavLst>
                                    </p:anim>
                                    <p:anim calcmode="lin" valueType="num">
                                      <p:cBhvr additive="base">
                                        <p:cTn id="28" dur="25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77003"/>
            <a:chOff x="3131840" y="987574"/>
            <a:chExt cx="2880320" cy="64807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467379" cy="484982"/>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第一部分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4548" y="2067694"/>
            <a:ext cx="1826141"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前端功能</a:t>
            </a:r>
            <a:endParaRPr lang="zh-CN" altLang="en-US" sz="3200" b="1" dirty="0">
              <a:solidFill>
                <a:srgbClr val="01458E"/>
              </a:solidFill>
              <a:latin typeface="微软雅黑" panose="020B0503020204020204" pitchFamily="34" charset="-122"/>
              <a:ea typeface="微软雅黑" panose="020B0503020204020204" pitchFamily="34" charset="-122"/>
            </a:endParaRP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2"/>
          <a:stretch>
            <a:fillRect/>
          </a:stretch>
        </p:blipFill>
        <p:spPr>
          <a:xfrm>
            <a:off x="1270" y="-51435"/>
            <a:ext cx="9142730" cy="5224145"/>
          </a:xfrm>
          <a:prstGeom prst="rect">
            <a:avLst/>
          </a:prstGeom>
        </p:spPr>
      </p:pic>
      <p:sp>
        <p:nvSpPr>
          <p:cNvPr id="17" name="矩形 16"/>
          <p:cNvSpPr/>
          <p:nvPr/>
        </p:nvSpPr>
        <p:spPr>
          <a:xfrm>
            <a:off x="953" y="1102995"/>
            <a:ext cx="9143048" cy="29146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r>
              <a:rPr lang="zh-CN" altLang="en-US" sz="1350"/>
              <a:t>。</a:t>
            </a:r>
            <a:r>
              <a:rPr lang="en-US" altLang="zh-CN" sz="1350"/>
              <a:t>.</a:t>
            </a:r>
          </a:p>
        </p:txBody>
      </p:sp>
      <p:sp>
        <p:nvSpPr>
          <p:cNvPr id="19" name="文本框 8"/>
          <p:cNvSpPr txBox="1">
            <a:spLocks noChangeArrowheads="1"/>
          </p:cNvSpPr>
          <p:nvPr/>
        </p:nvSpPr>
        <p:spPr bwMode="auto">
          <a:xfrm>
            <a:off x="3050540" y="1666240"/>
            <a:ext cx="3342640" cy="8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smtClean="0">
                <a:solidFill>
                  <a:srgbClr val="01458E"/>
                </a:solidFill>
                <a:latin typeface="微软雅黑" panose="020B0503020204020204" pitchFamily="34" charset="-122"/>
                <a:ea typeface="微软雅黑" panose="020B0503020204020204" pitchFamily="34" charset="-122"/>
              </a:rPr>
              <a:t>谢 谢 观 看</a:t>
            </a:r>
          </a:p>
        </p:txBody>
      </p:sp>
      <p:sp>
        <p:nvSpPr>
          <p:cNvPr id="20" name="矩形 9"/>
          <p:cNvSpPr>
            <a:spLocks noChangeArrowheads="1"/>
          </p:cNvSpPr>
          <p:nvPr/>
        </p:nvSpPr>
        <p:spPr bwMode="auto">
          <a:xfrm>
            <a:off x="2528967" y="2540635"/>
            <a:ext cx="4231005"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eaLnBrk="1" hangingPunct="1"/>
            <a:r>
              <a:rPr lang="en-US" altLang="zh-CN" sz="1200" dirty="0">
                <a:latin typeface="Arial" panose="020B0604020202020204" pitchFamily="34" charset="0"/>
              </a:rPr>
              <a:t>THANKS FOR YOUR WATCHING</a:t>
            </a:r>
          </a:p>
        </p:txBody>
      </p:sp>
      <p:sp>
        <p:nvSpPr>
          <p:cNvPr id="21" name="文本框 10"/>
          <p:cNvSpPr txBox="1">
            <a:spLocks noChangeArrowheads="1"/>
          </p:cNvSpPr>
          <p:nvPr/>
        </p:nvSpPr>
        <p:spPr bwMode="auto">
          <a:xfrm>
            <a:off x="3433286" y="3070384"/>
            <a:ext cx="22788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350" dirty="0" smtClean="0">
                <a:latin typeface="微软雅黑" panose="020B0503020204020204" pitchFamily="34" charset="-122"/>
                <a:ea typeface="微软雅黑" panose="020B0503020204020204" pitchFamily="34" charset="-122"/>
              </a:rPr>
              <a:t>上海贺邦信息技术有限公司</a:t>
            </a:r>
            <a:endParaRPr lang="zh-CN" altLang="en-US" sz="1350" dirty="0">
              <a:latin typeface="微软雅黑" panose="020B0503020204020204" pitchFamily="34" charset="-122"/>
              <a:ea typeface="微软雅黑" panose="020B0503020204020204" pitchFamily="34" charset="-122"/>
            </a:endParaRPr>
          </a:p>
        </p:txBody>
      </p:sp>
      <p:sp>
        <p:nvSpPr>
          <p:cNvPr id="22" name="圆角矩形 11"/>
          <p:cNvSpPr>
            <a:spLocks noChangeArrowheads="1"/>
          </p:cNvSpPr>
          <p:nvPr/>
        </p:nvSpPr>
        <p:spPr bwMode="auto">
          <a:xfrm>
            <a:off x="3433286" y="3022283"/>
            <a:ext cx="2278856" cy="372428"/>
          </a:xfrm>
          <a:prstGeom prst="roundRect">
            <a:avLst>
              <a:gd name="adj" fmla="val 16667"/>
            </a:avLst>
          </a:prstGeom>
          <a:noFill/>
          <a:ln w="12700">
            <a:solidFill>
              <a:srgbClr val="7F7F7F"/>
            </a:solidFill>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sz="135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0430" y="1619250"/>
            <a:ext cx="1663700" cy="2608580"/>
            <a:chOff x="778084" y="1038958"/>
            <a:chExt cx="1850186" cy="2900945"/>
          </a:xfrm>
        </p:grpSpPr>
        <p:sp>
          <p:nvSpPr>
            <p:cNvPr id="3" name="圆角矩形 2"/>
            <p:cNvSpPr/>
            <p:nvPr/>
          </p:nvSpPr>
          <p:spPr>
            <a:xfrm>
              <a:off x="887052"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 name="椭圆 4"/>
            <p:cNvSpPr/>
            <p:nvPr/>
          </p:nvSpPr>
          <p:spPr>
            <a:xfrm>
              <a:off x="1403141"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6" name="文本框 11"/>
            <p:cNvSpPr txBox="1"/>
            <p:nvPr/>
          </p:nvSpPr>
          <p:spPr>
            <a:xfrm>
              <a:off x="1304926" y="1222951"/>
              <a:ext cx="839367"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8" name="文本框 65"/>
            <p:cNvSpPr txBox="1"/>
            <p:nvPr/>
          </p:nvSpPr>
          <p:spPr>
            <a:xfrm>
              <a:off x="886835" y="2788140"/>
              <a:ext cx="1631977" cy="508273"/>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识别登陆用户，权限设置</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813050" y="1619250"/>
            <a:ext cx="1663700" cy="2608580"/>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2" name="椭圆 11"/>
            <p:cNvSpPr/>
            <p:nvPr/>
          </p:nvSpPr>
          <p:spPr>
            <a:xfrm>
              <a:off x="3315689"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3" name="文本框 48"/>
            <p:cNvSpPr txBox="1"/>
            <p:nvPr/>
          </p:nvSpPr>
          <p:spPr>
            <a:xfrm>
              <a:off x="3185326" y="1222951"/>
              <a:ext cx="894944"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5" name="文本框 67"/>
            <p:cNvSpPr txBox="1"/>
            <p:nvPr/>
          </p:nvSpPr>
          <p:spPr>
            <a:xfrm>
              <a:off x="2800091" y="2788140"/>
              <a:ext cx="1631271" cy="274388"/>
            </a:xfrm>
            <a:prstGeom prst="rect">
              <a:avLst/>
            </a:prstGeom>
            <a:noFill/>
          </p:spPr>
          <p:txBody>
            <a:bodyPr wrap="square" lIns="68580" tIns="34290" rIns="68580" bIns="34290" rtlCol="0">
              <a:spAutoFit/>
            </a:bodyPr>
            <a:lstStyle/>
            <a:p>
              <a:pPr algn="ctr">
                <a:lnSpc>
                  <a:spcPct val="120000"/>
                </a:lnSpc>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2910840" y="1619250"/>
            <a:ext cx="3478530" cy="2608580"/>
            <a:chOff x="2584926" y="1038958"/>
            <a:chExt cx="3868442" cy="2900945"/>
          </a:xfrm>
        </p:grpSpPr>
        <p:sp>
          <p:nvSpPr>
            <p:cNvPr id="17" name="圆角矩形 16"/>
            <p:cNvSpPr/>
            <p:nvPr/>
          </p:nvSpPr>
          <p:spPr>
            <a:xfrm>
              <a:off x="4712149" y="1038958"/>
              <a:ext cx="1632254" cy="1502651"/>
            </a:xfrm>
            <a:prstGeom prst="roundRect">
              <a:avLst>
                <a:gd name="adj" fmla="val 935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5228238" y="1647875"/>
              <a:ext cx="600075" cy="60007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5044295" y="1222951"/>
              <a:ext cx="978584"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2" name="文本框 69"/>
            <p:cNvSpPr txBox="1"/>
            <p:nvPr/>
          </p:nvSpPr>
          <p:spPr>
            <a:xfrm>
              <a:off x="4711934" y="2788140"/>
              <a:ext cx="1631977"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通过对接</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ERP</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库存和调拨数据，实时显示库存和调拨状态</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69"/>
            <p:cNvSpPr txBox="1"/>
            <p:nvPr/>
          </p:nvSpPr>
          <p:spPr>
            <a:xfrm>
              <a:off x="2584926" y="2725603"/>
              <a:ext cx="1631977" cy="939536"/>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商品销售，会员积分优惠，促销活动，折扣信息，销售指定，赠品等。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38290" y="1619250"/>
            <a:ext cx="1663700" cy="2608580"/>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01519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6" name="椭圆 25"/>
            <p:cNvSpPr/>
            <p:nvPr/>
          </p:nvSpPr>
          <p:spPr>
            <a:xfrm>
              <a:off x="7140787" y="1647875"/>
              <a:ext cx="600075" cy="60007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7" name="文本框 60"/>
            <p:cNvSpPr txBox="1"/>
            <p:nvPr/>
          </p:nvSpPr>
          <p:spPr>
            <a:xfrm>
              <a:off x="6988992" y="1222951"/>
              <a:ext cx="876275" cy="69134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9" name="文本框 71"/>
            <p:cNvSpPr txBox="1"/>
            <p:nvPr/>
          </p:nvSpPr>
          <p:spPr>
            <a:xfrm>
              <a:off x="6624482" y="2788140"/>
              <a:ext cx="1632683" cy="723904"/>
            </a:xfrm>
            <a:prstGeom prst="rect">
              <a:avLst/>
            </a:prstGeom>
            <a:noFill/>
          </p:spPr>
          <p:txBody>
            <a:bodyPr wrap="square" lIns="68580" tIns="34290" rIns="68580" bIns="34290" rtlCol="0">
              <a:spAutoFit/>
            </a:bodyPr>
            <a:lstStyle/>
            <a:p>
              <a:pPr algn="ctr">
                <a:lnSpc>
                  <a:spcPct val="12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店铺销售日报，月报，个人销售报表，库存报表，销量报表等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0" name="灯片编号占位符 29"/>
          <p:cNvSpPr>
            <a:spLocks noGrp="1"/>
          </p:cNvSpPr>
          <p:nvPr>
            <p:ph type="sldNum" sz="quarter" idx="4"/>
          </p:nvPr>
        </p:nvSpPr>
        <p:spPr/>
        <p:txBody>
          <a:bodyPr/>
          <a:lstStyle/>
          <a:p>
            <a:fld id="{E050F338-EFDA-4F8E-882C-DA95E7E9D7D9}" type="slidenum">
              <a:rPr lang="zh-CN" altLang="en-US" smtClean="0"/>
              <a:t>4</a:t>
            </a:fld>
            <a:endParaRPr lang="zh-CN" altLang="en-US"/>
          </a:p>
        </p:txBody>
      </p:sp>
      <p:grpSp>
        <p:nvGrpSpPr>
          <p:cNvPr id="31" name="组合 30"/>
          <p:cNvGrpSpPr/>
          <p:nvPr/>
        </p:nvGrpSpPr>
        <p:grpSpPr>
          <a:xfrm>
            <a:off x="323528" y="183903"/>
            <a:ext cx="447463" cy="443884"/>
            <a:chOff x="121853" y="604312"/>
            <a:chExt cx="2745946" cy="2723981"/>
          </a:xfrm>
          <a:solidFill>
            <a:srgbClr val="01458E"/>
          </a:solidFill>
        </p:grpSpPr>
        <p:sp>
          <p:nvSpPr>
            <p:cNvPr id="32" name="圆角矩形 3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前端功能</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37" name="TextBox 37"/>
          <p:cNvSpPr txBox="1"/>
          <p:nvPr/>
        </p:nvSpPr>
        <p:spPr>
          <a:xfrm>
            <a:off x="3887922" y="986068"/>
            <a:ext cx="1620957"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主功能模块介绍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sp>
        <p:nvSpPr>
          <p:cNvPr id="39" name="TextBox 37"/>
          <p:cNvSpPr txBox="1"/>
          <p:nvPr/>
        </p:nvSpPr>
        <p:spPr>
          <a:xfrm>
            <a:off x="1126668" y="2735800"/>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用户模块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0" name="TextBox 37"/>
          <p:cNvSpPr txBox="1"/>
          <p:nvPr/>
        </p:nvSpPr>
        <p:spPr>
          <a:xfrm>
            <a:off x="3070196" y="2715741"/>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收银模块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4963631" y="2706397"/>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仓储模块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42" name="TextBox 37"/>
          <p:cNvSpPr txBox="1"/>
          <p:nvPr/>
        </p:nvSpPr>
        <p:spPr>
          <a:xfrm>
            <a:off x="6864846" y="2688386"/>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报表模块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38"/>
          <p:cNvSpPr>
            <a:spLocks noGrp="1"/>
          </p:cNvSpPr>
          <p:nvPr>
            <p:ph type="sldNum" sz="quarter" idx="4"/>
          </p:nvPr>
        </p:nvSpPr>
        <p:spPr/>
        <p:txBody>
          <a:bodyPr/>
          <a:lstStyle/>
          <a:p>
            <a:fld id="{E050F338-EFDA-4F8E-882C-DA95E7E9D7D9}" type="slidenum">
              <a:rPr lang="zh-CN" altLang="en-US" smtClean="0"/>
              <a:t>5</a:t>
            </a:fld>
            <a:endParaRPr lang="zh-CN" altLang="en-US" dirty="0"/>
          </a:p>
        </p:txBody>
      </p:sp>
      <p:grpSp>
        <p:nvGrpSpPr>
          <p:cNvPr id="34" name="组合 33"/>
          <p:cNvGrpSpPr/>
          <p:nvPr/>
        </p:nvGrpSpPr>
        <p:grpSpPr>
          <a:xfrm>
            <a:off x="323528" y="183903"/>
            <a:ext cx="447463" cy="443884"/>
            <a:chOff x="121853" y="604312"/>
            <a:chExt cx="2745946" cy="2723981"/>
          </a:xfrm>
          <a:solidFill>
            <a:srgbClr val="01458E"/>
          </a:solidFill>
        </p:grpSpPr>
        <p:sp>
          <p:nvSpPr>
            <p:cNvPr id="36" name="圆角矩形 35"/>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7"/>
          <p:cNvSpPr txBox="1"/>
          <p:nvPr/>
        </p:nvSpPr>
        <p:spPr>
          <a:xfrm>
            <a:off x="3871238" y="94336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a:t>
            </a:r>
            <a:r>
              <a:rPr lang="zh-CN" altLang="zh-CN" sz="1600" b="1" u="sng" dirty="0" smtClean="0">
                <a:solidFill>
                  <a:srgbClr val="01458E"/>
                </a:solidFill>
                <a:latin typeface="微软雅黑" panose="020B0503020204020204" pitchFamily="34" charset="-122"/>
                <a:ea typeface="微软雅黑" panose="020B0503020204020204" pitchFamily="34" charset="-122"/>
              </a:rPr>
              <a:t>功能</a:t>
            </a:r>
            <a:r>
              <a:rPr lang="zh-CN" altLang="en-US" sz="1600" b="1" u="sng" dirty="0" smtClean="0">
                <a:solidFill>
                  <a:srgbClr val="01458E"/>
                </a:solidFill>
                <a:latin typeface="微软雅黑" panose="020B0503020204020204" pitchFamily="34" charset="-122"/>
                <a:ea typeface="微软雅黑" panose="020B0503020204020204" pitchFamily="34" charset="-122"/>
              </a:rPr>
              <a:t>介绍</a:t>
            </a:r>
            <a:endParaRPr lang="zh-CN" altLang="zh-CN" sz="1600" b="1" u="sng" dirty="0">
              <a:solidFill>
                <a:srgbClr val="01458E"/>
              </a:solidFill>
              <a:latin typeface="微软雅黑" panose="020B0503020204020204" pitchFamily="34" charset="-122"/>
              <a:ea typeface="微软雅黑" panose="020B0503020204020204" pitchFamily="34" charset="-122"/>
            </a:endParaRPr>
          </a:p>
        </p:txBody>
      </p:sp>
      <p:sp>
        <p:nvSpPr>
          <p:cNvPr id="41"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用户模块</a:t>
            </a:r>
            <a:endParaRPr lang="zh-CN" altLang="en-US" sz="1600" b="1" dirty="0">
              <a:solidFill>
                <a:srgbClr val="01458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20140" y="1540510"/>
            <a:ext cx="6765290" cy="639445"/>
            <a:chOff x="1218940" y="1015336"/>
            <a:chExt cx="6765572" cy="804410"/>
          </a:xfrm>
        </p:grpSpPr>
        <p:sp>
          <p:nvSpPr>
            <p:cNvPr id="14" name="五边形 13"/>
            <p:cNvSpPr/>
            <p:nvPr/>
          </p:nvSpPr>
          <p:spPr>
            <a:xfrm>
              <a:off x="1218940" y="1015336"/>
              <a:ext cx="2061635" cy="804410"/>
            </a:xfrm>
            <a:prstGeom prst="homePlate">
              <a:avLst>
                <a:gd name="adj" fmla="val 30537"/>
              </a:avLst>
            </a:prstGeom>
            <a:solidFill>
              <a:srgbClr val="01458E"/>
            </a:solidFill>
            <a:ln w="19050">
              <a:solidFill>
                <a:srgbClr val="AEB3B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任意多边形 14"/>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文本框 15"/>
            <p:cNvSpPr txBox="1"/>
            <p:nvPr/>
          </p:nvSpPr>
          <p:spPr>
            <a:xfrm>
              <a:off x="3466205" y="1024131"/>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启动软件后需账户登陆才可使用，不同的账户有不同的权限。账户权限大致分为主管，收银员，销售员。账号管理由后台统一执行。</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1408589" y="1172213"/>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sym typeface="+mn-ea"/>
                </a:rPr>
                <a:t>账户登陆</a:t>
              </a:r>
              <a:endParaRPr lang="zh-CN" altLang="en-US" sz="1200" b="1" dirty="0">
                <a:solidFill>
                  <a:schemeClr val="bg1"/>
                </a:solidFill>
                <a:effectLst/>
                <a:latin typeface="微软雅黑" panose="020B0503020204020204" pitchFamily="34" charset="-122"/>
                <a:ea typeface="微软雅黑" panose="020B0503020204020204" pitchFamily="34" charset="-122"/>
                <a:sym typeface="+mn-ea"/>
              </a:endParaRPr>
            </a:p>
          </p:txBody>
        </p:sp>
      </p:grpSp>
      <p:grpSp>
        <p:nvGrpSpPr>
          <p:cNvPr id="18" name="组合 17"/>
          <p:cNvGrpSpPr/>
          <p:nvPr/>
        </p:nvGrpSpPr>
        <p:grpSpPr>
          <a:xfrm>
            <a:off x="1120140" y="2277110"/>
            <a:ext cx="6765290" cy="639445"/>
            <a:chOff x="1218940" y="1942273"/>
            <a:chExt cx="6765572" cy="804410"/>
          </a:xfrm>
        </p:grpSpPr>
        <p:sp>
          <p:nvSpPr>
            <p:cNvPr id="19" name="五边形 18"/>
            <p:cNvSpPr/>
            <p:nvPr/>
          </p:nvSpPr>
          <p:spPr>
            <a:xfrm>
              <a:off x="1218940" y="1942273"/>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0" name="任意多边形 19"/>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2" name="文本框 17"/>
            <p:cNvSpPr txBox="1"/>
            <p:nvPr/>
          </p:nvSpPr>
          <p:spPr>
            <a:xfrm>
              <a:off x="3466205" y="1965671"/>
              <a:ext cx="4338320" cy="725958"/>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店长权限相当于本地管理员，拥有本地最大权限。可执行退单撤单，库存调拨，查库存，查报表等特殊权限以及其他员工所拥有的所有权限。</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1408803" y="2149391"/>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主管权限</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120140" y="3041015"/>
            <a:ext cx="6765290" cy="639445"/>
            <a:chOff x="1218940" y="2850031"/>
            <a:chExt cx="6765572" cy="804410"/>
          </a:xfrm>
        </p:grpSpPr>
        <p:sp>
          <p:nvSpPr>
            <p:cNvPr id="25" name="五边形 24"/>
            <p:cNvSpPr/>
            <p:nvPr/>
          </p:nvSpPr>
          <p:spPr>
            <a:xfrm>
              <a:off x="1218940" y="2850031"/>
              <a:ext cx="2061635" cy="804410"/>
            </a:xfrm>
            <a:prstGeom prst="homePlate">
              <a:avLst>
                <a:gd name="adj" fmla="val 30537"/>
              </a:avLst>
            </a:prstGeom>
            <a:solidFill>
              <a:srgbClr val="01458E"/>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6" name="任意多边形 25"/>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7" name="文本框 18"/>
            <p:cNvSpPr txBox="1"/>
            <p:nvPr/>
          </p:nvSpPr>
          <p:spPr>
            <a:xfrm>
              <a:off x="3466205" y="2875650"/>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拥有收银员权限的用户才可以对收银模块进行操作，对其他模块没有权限。</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1"/>
            <p:cNvSpPr txBox="1"/>
            <p:nvPr/>
          </p:nvSpPr>
          <p:spPr>
            <a:xfrm>
              <a:off x="1408803" y="3039421"/>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收银员权限</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120140" y="3824605"/>
            <a:ext cx="6765290" cy="639445"/>
            <a:chOff x="1218940" y="3776968"/>
            <a:chExt cx="6765572" cy="804410"/>
          </a:xfrm>
        </p:grpSpPr>
        <p:sp>
          <p:nvSpPr>
            <p:cNvPr id="30" name="五边形 29"/>
            <p:cNvSpPr/>
            <p:nvPr/>
          </p:nvSpPr>
          <p:spPr>
            <a:xfrm>
              <a:off x="1218940" y="3776968"/>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1" name="任意多边形 30"/>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2" name="文本框 19"/>
            <p:cNvSpPr txBox="1"/>
            <p:nvPr/>
          </p:nvSpPr>
          <p:spPr>
            <a:xfrm>
              <a:off x="3466299" y="3800134"/>
              <a:ext cx="4338501"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具有查看个人报表，查看库存等基础查询权限。可以与收银员权限并用，用于达到指定销售人员收银的目的。</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22"/>
            <p:cNvSpPr txBox="1"/>
            <p:nvPr/>
          </p:nvSpPr>
          <p:spPr>
            <a:xfrm>
              <a:off x="1408803" y="3983555"/>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销售权限</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03829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750" fill="hold"/>
                                        <p:tgtEl>
                                          <p:spTgt spid="29"/>
                                        </p:tgtEl>
                                        <p:attrNameLst>
                                          <p:attrName>ppt_x</p:attrName>
                                        </p:attrNameLst>
                                      </p:cBhvr>
                                      <p:tavLst>
                                        <p:tav tm="0">
                                          <p:val>
                                            <p:strVal val="#ppt_x"/>
                                          </p:val>
                                        </p:tav>
                                        <p:tav tm="100000">
                                          <p:val>
                                            <p:strVal val="#ppt_x"/>
                                          </p:val>
                                        </p:tav>
                                      </p:tavLst>
                                    </p:anim>
                                    <p:anim calcmode="lin" valueType="num">
                                      <p:cBhvr additive="base">
                                        <p:cTn id="23"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64790" y="1247140"/>
            <a:ext cx="1685290"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2861310" y="4164330"/>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286131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rot="10800000">
            <a:off x="286131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 name="文本框 40"/>
          <p:cNvSpPr txBox="1"/>
          <p:nvPr/>
        </p:nvSpPr>
        <p:spPr>
          <a:xfrm>
            <a:off x="324548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flipV="1">
            <a:off x="2693670" y="1231265"/>
            <a:ext cx="1904365" cy="875030"/>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2677795" y="3524885"/>
            <a:ext cx="1871345" cy="885190"/>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 name="文本框 32"/>
          <p:cNvSpPr txBox="1"/>
          <p:nvPr/>
        </p:nvSpPr>
        <p:spPr>
          <a:xfrm>
            <a:off x="3166113" y="1478915"/>
            <a:ext cx="984885"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产品销售管理</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sp>
        <p:nvSpPr>
          <p:cNvPr id="4" name="Freeform 147"/>
          <p:cNvSpPr>
            <a:spLocks noEditPoints="1"/>
          </p:cNvSpPr>
          <p:nvPr/>
        </p:nvSpPr>
        <p:spPr bwMode="auto">
          <a:xfrm>
            <a:off x="3460115" y="3818255"/>
            <a:ext cx="181610" cy="286385"/>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37" name="圆角矩形 36"/>
          <p:cNvSpPr/>
          <p:nvPr/>
        </p:nvSpPr>
        <p:spPr>
          <a:xfrm>
            <a:off x="971550" y="1247140"/>
            <a:ext cx="17062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1104900" y="4164330"/>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110490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rot="10800000">
            <a:off x="110490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文本框 12"/>
          <p:cNvSpPr txBox="1"/>
          <p:nvPr/>
        </p:nvSpPr>
        <p:spPr>
          <a:xfrm>
            <a:off x="970915" y="2106295"/>
            <a:ext cx="1706245" cy="1454244"/>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针对单个门店所销售的所有产品，赠品的目录将统一通过后台管理程序推送至前台终端机，门店无法修改产品内容和价格，必须在后台统一管理。</a:t>
            </a:r>
          </a:p>
        </p:txBody>
      </p:sp>
      <p:sp>
        <p:nvSpPr>
          <p:cNvPr id="42" name="文本框 18"/>
          <p:cNvSpPr txBox="1"/>
          <p:nvPr/>
        </p:nvSpPr>
        <p:spPr>
          <a:xfrm>
            <a:off x="148907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2" name="组合 31"/>
          <p:cNvGrpSpPr/>
          <p:nvPr/>
        </p:nvGrpSpPr>
        <p:grpSpPr>
          <a:xfrm flipV="1">
            <a:off x="894715" y="3542030"/>
            <a:ext cx="1859280" cy="83502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1704975" y="3834765"/>
            <a:ext cx="237490" cy="264795"/>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57" name="圆角矩形 56"/>
          <p:cNvSpPr/>
          <p:nvPr/>
        </p:nvSpPr>
        <p:spPr>
          <a:xfrm>
            <a:off x="4587240" y="1231265"/>
            <a:ext cx="170116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8" name="矩形 57"/>
          <p:cNvSpPr/>
          <p:nvPr/>
        </p:nvSpPr>
        <p:spPr>
          <a:xfrm>
            <a:off x="4747260" y="4148455"/>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9" name="矩形 58"/>
          <p:cNvSpPr/>
          <p:nvPr/>
        </p:nvSpPr>
        <p:spPr>
          <a:xfrm>
            <a:off x="4747260"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0" name="矩形 59"/>
          <p:cNvSpPr/>
          <p:nvPr/>
        </p:nvSpPr>
        <p:spPr>
          <a:xfrm rot="10800000">
            <a:off x="4747260"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2" name="文本框 57"/>
          <p:cNvSpPr txBox="1"/>
          <p:nvPr/>
        </p:nvSpPr>
        <p:spPr>
          <a:xfrm>
            <a:off x="513143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1" name="组合 50"/>
          <p:cNvGrpSpPr/>
          <p:nvPr/>
        </p:nvGrpSpPr>
        <p:grpSpPr>
          <a:xfrm flipV="1">
            <a:off x="4555490" y="1263015"/>
            <a:ext cx="1859280" cy="835025"/>
            <a:chOff x="837732" y="2078700"/>
            <a:chExt cx="4394668" cy="1766999"/>
          </a:xfrm>
        </p:grpSpPr>
        <p:sp>
          <p:nvSpPr>
            <p:cNvPr id="54" name="椭圆 5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5" name="椭圆 5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5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文本框 49"/>
          <p:cNvSpPr txBox="1"/>
          <p:nvPr/>
        </p:nvSpPr>
        <p:spPr>
          <a:xfrm>
            <a:off x="4970323" y="1462652"/>
            <a:ext cx="843821" cy="238527"/>
          </a:xfrm>
          <a:prstGeom prst="rect">
            <a:avLst/>
          </a:prstGeom>
          <a:noFill/>
        </p:spPr>
        <p:txBody>
          <a:bodyPr wrap="none" lIns="68580" tIns="34290" rIns="68580" bIns="34290" rtlCol="0">
            <a:spAutoFit/>
          </a:bodyPr>
          <a:lstStyle/>
          <a:p>
            <a:r>
              <a:rPr lang="zh-CN" altLang="en-US" sz="1100" b="1" dirty="0" smtClean="0">
                <a:solidFill>
                  <a:srgbClr val="01458E"/>
                </a:solidFill>
                <a:latin typeface="微软雅黑" panose="020B0503020204020204" pitchFamily="34" charset="-122"/>
                <a:ea typeface="微软雅黑" panose="020B0503020204020204" pitchFamily="34" charset="-122"/>
              </a:rPr>
              <a:t>销售员指定</a:t>
            </a:r>
            <a:endParaRPr lang="zh-CN" altLang="en-US" sz="1100" b="1" dirty="0">
              <a:solidFill>
                <a:srgbClr val="01458E"/>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flipV="1">
            <a:off x="4507865" y="3503295"/>
            <a:ext cx="1859280" cy="835025"/>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203"/>
          <p:cNvSpPr>
            <a:spLocks noEditPoints="1"/>
          </p:cNvSpPr>
          <p:nvPr/>
        </p:nvSpPr>
        <p:spPr bwMode="auto">
          <a:xfrm>
            <a:off x="5321935" y="3818255"/>
            <a:ext cx="221615" cy="21653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005DA2"/>
          </a:solidFill>
          <a:ln>
            <a:noFill/>
          </a:ln>
        </p:spPr>
        <p:txBody>
          <a:bodyPr vert="horz" wrap="square" lIns="68580" tIns="34290" rIns="68580" bIns="34290" numCol="1" anchor="t" anchorCtr="0" compatLnSpc="1"/>
          <a:lstStyle/>
          <a:p>
            <a:endParaRPr lang="zh-CN" altLang="en-US"/>
          </a:p>
        </p:txBody>
      </p:sp>
      <p:sp>
        <p:nvSpPr>
          <p:cNvPr id="64" name="圆角矩形 63"/>
          <p:cNvSpPr/>
          <p:nvPr/>
        </p:nvSpPr>
        <p:spPr>
          <a:xfrm>
            <a:off x="6391910" y="1231265"/>
            <a:ext cx="16935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5" name="矩形 64"/>
          <p:cNvSpPr/>
          <p:nvPr/>
        </p:nvSpPr>
        <p:spPr>
          <a:xfrm>
            <a:off x="6504305" y="4148455"/>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6" name="矩形 65"/>
          <p:cNvSpPr/>
          <p:nvPr/>
        </p:nvSpPr>
        <p:spPr>
          <a:xfrm>
            <a:off x="6504305"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矩形 66"/>
          <p:cNvSpPr/>
          <p:nvPr/>
        </p:nvSpPr>
        <p:spPr>
          <a:xfrm rot="10800000">
            <a:off x="6504305"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8" name="组合 67"/>
          <p:cNvGrpSpPr/>
          <p:nvPr/>
        </p:nvGrpSpPr>
        <p:grpSpPr>
          <a:xfrm flipV="1">
            <a:off x="6312535" y="1263015"/>
            <a:ext cx="1859280" cy="835025"/>
            <a:chOff x="837732" y="2078700"/>
            <a:chExt cx="4394668" cy="1766999"/>
          </a:xfrm>
        </p:grpSpPr>
        <p:sp>
          <p:nvSpPr>
            <p:cNvPr id="78" name="椭圆 7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9" name="椭圆 7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矩形 7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9" name="文本框 66"/>
          <p:cNvSpPr txBox="1"/>
          <p:nvPr/>
        </p:nvSpPr>
        <p:spPr>
          <a:xfrm>
            <a:off x="6767149" y="1478915"/>
            <a:ext cx="843821"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备用金模块</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flipV="1">
            <a:off x="6312535" y="3503295"/>
            <a:ext cx="1859280" cy="835025"/>
            <a:chOff x="837732" y="2078700"/>
            <a:chExt cx="4394668" cy="1766999"/>
          </a:xfrm>
        </p:grpSpPr>
        <p:sp>
          <p:nvSpPr>
            <p:cNvPr id="75" name="椭圆 74"/>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椭圆 75"/>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7" name="矩形 76"/>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3" name="文本框 74"/>
          <p:cNvSpPr txBox="1"/>
          <p:nvPr/>
        </p:nvSpPr>
        <p:spPr>
          <a:xfrm>
            <a:off x="688784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4" name="Freeform 142"/>
          <p:cNvSpPr>
            <a:spLocks noEditPoints="1"/>
          </p:cNvSpPr>
          <p:nvPr/>
        </p:nvSpPr>
        <p:spPr bwMode="auto">
          <a:xfrm>
            <a:off x="7090410" y="3763645"/>
            <a:ext cx="303530" cy="291465"/>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grpSp>
        <p:nvGrpSpPr>
          <p:cNvPr id="86" name="组合 85"/>
          <p:cNvGrpSpPr/>
          <p:nvPr/>
        </p:nvGrpSpPr>
        <p:grpSpPr>
          <a:xfrm>
            <a:off x="2370145" y="3943694"/>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4171093" y="1693420"/>
            <a:ext cx="679223" cy="152400"/>
            <a:chOff x="2819400" y="387818"/>
            <a:chExt cx="1384660" cy="310682"/>
          </a:xfrm>
        </p:grpSpPr>
        <p:sp>
          <p:nvSpPr>
            <p:cNvPr id="92" name="椭圆 9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171093" y="3943694"/>
            <a:ext cx="679223" cy="152400"/>
            <a:chOff x="2819400" y="387818"/>
            <a:chExt cx="1384660" cy="310682"/>
          </a:xfrm>
        </p:grpSpPr>
        <p:sp>
          <p:nvSpPr>
            <p:cNvPr id="97" name="椭圆 9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943466" y="1693420"/>
            <a:ext cx="679223" cy="152400"/>
            <a:chOff x="2819400" y="387818"/>
            <a:chExt cx="1384660" cy="310682"/>
          </a:xfrm>
        </p:grpSpPr>
        <p:sp>
          <p:nvSpPr>
            <p:cNvPr id="102" name="椭圆 10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943466" y="3943694"/>
            <a:ext cx="679223" cy="152400"/>
            <a:chOff x="2819400" y="387818"/>
            <a:chExt cx="1384660" cy="310682"/>
          </a:xfrm>
        </p:grpSpPr>
        <p:sp>
          <p:nvSpPr>
            <p:cNvPr id="107" name="椭圆 10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4"/>
          </p:nvPr>
        </p:nvSpPr>
        <p:spPr/>
        <p:txBody>
          <a:bodyPr/>
          <a:lstStyle/>
          <a:p>
            <a:fld id="{E050F338-EFDA-4F8E-882C-DA95E7E9D7D9}" type="slidenum">
              <a:rPr lang="zh-CN" altLang="en-US" smtClean="0"/>
              <a:t>6</a:t>
            </a:fld>
            <a:endParaRPr lang="zh-CN" altLang="en-US"/>
          </a:p>
        </p:txBody>
      </p:sp>
      <p:sp>
        <p:nvSpPr>
          <p:cNvPr id="118" name="文本框 12"/>
          <p:cNvSpPr txBox="1"/>
          <p:nvPr/>
        </p:nvSpPr>
        <p:spPr>
          <a:xfrm>
            <a:off x="2738120" y="2098040"/>
            <a:ext cx="1706245" cy="300082"/>
          </a:xfrm>
          <a:prstGeom prst="rect">
            <a:avLst/>
          </a:prstGeom>
          <a:noFill/>
        </p:spPr>
        <p:txBody>
          <a:bodyPr wrap="square" lIns="68580" tIns="34290" rIns="68580" bIns="34290" rtlCol="0">
            <a:spAutoFit/>
          </a:bodyPr>
          <a:lstStyle/>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sp>
        <p:nvSpPr>
          <p:cNvPr id="120" name="文本框 12"/>
          <p:cNvSpPr txBox="1"/>
          <p:nvPr/>
        </p:nvSpPr>
        <p:spPr>
          <a:xfrm>
            <a:off x="4579620" y="2098040"/>
            <a:ext cx="1706245" cy="992579"/>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销售产品流程中嵌入指定销售员功能，对当前单据操作过程中指定对应销售人员，用于最终计算销售人员业绩。</a:t>
            </a:r>
          </a:p>
        </p:txBody>
      </p:sp>
      <p:sp>
        <p:nvSpPr>
          <p:cNvPr id="121" name="文本框 12"/>
          <p:cNvSpPr txBox="1"/>
          <p:nvPr/>
        </p:nvSpPr>
        <p:spPr>
          <a:xfrm>
            <a:off x="6391910" y="2098040"/>
            <a:ext cx="1693545" cy="1685077"/>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系统初始化时由主管设定备用金金额。在实际营业过程中对现金支付部分进行计算剩余钱箱金额。在备用金存入银行后，由主管设定存入金额，并由后台确认后计算剩余钱箱金额。</a:t>
            </a:r>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收银模块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24" name="TextBox 37"/>
          <p:cNvSpPr txBox="1"/>
          <p:nvPr/>
        </p:nvSpPr>
        <p:spPr>
          <a:xfrm>
            <a:off x="3545483" y="81382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模块功能介绍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flipV="1">
            <a:off x="875665" y="1231265"/>
            <a:ext cx="1904365" cy="875030"/>
            <a:chOff x="894195" y="2095454"/>
            <a:chExt cx="4500232" cy="1850943"/>
          </a:xfrm>
        </p:grpSpPr>
        <p:sp>
          <p:nvSpPr>
            <p:cNvPr id="25" name="椭圆 24"/>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椭圆 26"/>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8" name="矩形 27"/>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文本框 10"/>
          <p:cNvSpPr txBox="1"/>
          <p:nvPr/>
        </p:nvSpPr>
        <p:spPr>
          <a:xfrm>
            <a:off x="1338160" y="1493281"/>
            <a:ext cx="984885" cy="238527"/>
          </a:xfrm>
          <a:prstGeom prst="rect">
            <a:avLst/>
          </a:prstGeom>
          <a:noFill/>
        </p:spPr>
        <p:txBody>
          <a:bodyPr wrap="none" lIns="68580" tIns="34290" rIns="68580" bIns="34290" rtlCol="0">
            <a:spAutoFit/>
          </a:bodyPr>
          <a:lstStyle/>
          <a:p>
            <a:r>
              <a:rPr lang="zh-CN" altLang="en-US" sz="1100" b="1" dirty="0" smtClean="0">
                <a:solidFill>
                  <a:srgbClr val="005DA2"/>
                </a:solidFill>
                <a:latin typeface="微软雅黑" panose="020B0503020204020204" pitchFamily="34" charset="-122"/>
                <a:ea typeface="微软雅黑" panose="020B0503020204020204" pitchFamily="34" charset="-122"/>
              </a:rPr>
              <a:t>产品目录管理</a:t>
            </a:r>
            <a:endParaRPr lang="zh-CN" altLang="en-US" sz="1100" b="1" dirty="0">
              <a:solidFill>
                <a:srgbClr val="005DA2"/>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370145" y="1693420"/>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文本框 12"/>
          <p:cNvSpPr txBox="1"/>
          <p:nvPr/>
        </p:nvSpPr>
        <p:spPr>
          <a:xfrm>
            <a:off x="2813191" y="2106712"/>
            <a:ext cx="1706245" cy="1223412"/>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产品的选择，计价，会员身份确认，折扣计算，赠品，支付方式，库存扣除等常用操作，在产品销售模块内实现。</a:t>
            </a:r>
          </a:p>
        </p:txBody>
      </p:sp>
    </p:spTree>
    <p:extLst>
      <p:ext uri="{BB962C8B-B14F-4D97-AF65-F5344CB8AC3E}">
        <p14:creationId xmlns:p14="http://schemas.microsoft.com/office/powerpoint/2010/main" val="2301841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wipe(left)">
                                      <p:cBhvr>
                                        <p:cTn id="14" dur="500"/>
                                        <p:tgtEl>
                                          <p:spTgt spid="91"/>
                                        </p:tgtEl>
                                      </p:cBhvr>
                                    </p:animEffect>
                                  </p:childTnLst>
                                </p:cTn>
                              </p:par>
                              <p:par>
                                <p:cTn id="15" presetID="22" presetClass="entr" presetSubtype="8"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wipe(left)">
                                      <p:cBhvr>
                                        <p:cTn id="17" dur="500"/>
                                        <p:tgtEl>
                                          <p:spTgt spid="9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left)">
                                      <p:cBhvr>
                                        <p:cTn id="21" dur="500"/>
                                        <p:tgtEl>
                                          <p:spTgt spid="101"/>
                                        </p:tgtEl>
                                      </p:cBhvr>
                                    </p:animEffect>
                                  </p:childTnLst>
                                </p:cTn>
                              </p:par>
                              <p:par>
                                <p:cTn id="22" presetID="22" presetClass="entr" presetSubtype="8" fill="hold"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38"/>
          <p:cNvSpPr>
            <a:spLocks noGrp="1"/>
          </p:cNvSpPr>
          <p:nvPr>
            <p:ph type="sldNum" sz="quarter" idx="4"/>
          </p:nvPr>
        </p:nvSpPr>
        <p:spPr/>
        <p:txBody>
          <a:bodyPr/>
          <a:lstStyle/>
          <a:p>
            <a:fld id="{E050F338-EFDA-4F8E-882C-DA95E7E9D7D9}" type="slidenum">
              <a:rPr lang="zh-CN" altLang="en-US" smtClean="0"/>
              <a:t>7</a:t>
            </a:fld>
            <a:endParaRPr lang="zh-CN" altLang="en-US" dirty="0"/>
          </a:p>
        </p:txBody>
      </p:sp>
      <p:grpSp>
        <p:nvGrpSpPr>
          <p:cNvPr id="34" name="组合 33"/>
          <p:cNvGrpSpPr/>
          <p:nvPr/>
        </p:nvGrpSpPr>
        <p:grpSpPr>
          <a:xfrm>
            <a:off x="323528" y="183903"/>
            <a:ext cx="447463" cy="443884"/>
            <a:chOff x="121853" y="604312"/>
            <a:chExt cx="2745946" cy="2723981"/>
          </a:xfrm>
          <a:solidFill>
            <a:srgbClr val="01458E"/>
          </a:solidFill>
        </p:grpSpPr>
        <p:sp>
          <p:nvSpPr>
            <p:cNvPr id="36" name="圆角矩形 35"/>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a:solidFill>
                  <a:srgbClr val="01458E"/>
                </a:solidFill>
                <a:latin typeface="微软雅黑" panose="020B0503020204020204" pitchFamily="34" charset="-122"/>
                <a:ea typeface="微软雅黑" panose="020B0503020204020204" pitchFamily="34" charset="-122"/>
              </a:rPr>
              <a:t>仓储</a:t>
            </a:r>
            <a:r>
              <a:rPr lang="zh-CN" altLang="en-US" sz="2000" b="1" dirty="0" smtClean="0">
                <a:solidFill>
                  <a:srgbClr val="01458E"/>
                </a:solidFill>
                <a:latin typeface="微软雅黑" panose="020B0503020204020204" pitchFamily="34" charset="-122"/>
                <a:ea typeface="微软雅黑" panose="020B0503020204020204" pitchFamily="34" charset="-122"/>
              </a:rPr>
              <a:t>模块</a:t>
            </a:r>
            <a:endParaRPr lang="zh-CN" altLang="en-US" sz="1600" b="1" dirty="0">
              <a:solidFill>
                <a:srgbClr val="01458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15616" y="987574"/>
            <a:ext cx="6765290" cy="639445"/>
            <a:chOff x="1218940" y="1015336"/>
            <a:chExt cx="6765572" cy="804410"/>
          </a:xfrm>
        </p:grpSpPr>
        <p:sp>
          <p:nvSpPr>
            <p:cNvPr id="14" name="五边形 13"/>
            <p:cNvSpPr/>
            <p:nvPr/>
          </p:nvSpPr>
          <p:spPr>
            <a:xfrm>
              <a:off x="1218940" y="1015336"/>
              <a:ext cx="2061635" cy="804410"/>
            </a:xfrm>
            <a:prstGeom prst="homePlate">
              <a:avLst>
                <a:gd name="adj" fmla="val 30537"/>
              </a:avLst>
            </a:prstGeom>
            <a:solidFill>
              <a:srgbClr val="01458E"/>
            </a:solidFill>
            <a:ln w="19050">
              <a:solidFill>
                <a:srgbClr val="AEB3B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任意多边形 14"/>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6" name="文本框 15"/>
            <p:cNvSpPr txBox="1"/>
            <p:nvPr/>
          </p:nvSpPr>
          <p:spPr>
            <a:xfrm>
              <a:off x="3466205" y="1024131"/>
              <a:ext cx="4338320" cy="725957"/>
            </a:xfrm>
            <a:prstGeom prst="rect">
              <a:avLst/>
            </a:prstGeom>
            <a:noFill/>
          </p:spPr>
          <p:txBody>
            <a:bodyPr wrap="square" rtlCol="0">
              <a:spAutoFit/>
            </a:bodyPr>
            <a:lstStyle/>
            <a:p>
              <a:pPr>
                <a:lnSpc>
                  <a:spcPct val="150000"/>
                </a:lnSpc>
              </a:pP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与</a:t>
              </a:r>
              <a:r>
                <a:rPr lang="en-US" altLang="zh-CN" sz="1050" dirty="0" smtClean="0">
                  <a:solidFill>
                    <a:schemeClr val="bg1">
                      <a:lumMod val="50000"/>
                    </a:schemeClr>
                  </a:solidFill>
                  <a:latin typeface="微软雅黑" panose="020B0503020204020204" pitchFamily="34" charset="-122"/>
                  <a:ea typeface="微软雅黑" panose="020B0503020204020204" pitchFamily="34" charset="-122"/>
                </a:rPr>
                <a:t>ERP</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系统对接，查询现有库存内商品的数量。收银系统内不建议另设库存数据库，以调用</a:t>
              </a:r>
              <a:r>
                <a:rPr lang="en-US" altLang="zh-CN" sz="1050" dirty="0" smtClean="0">
                  <a:solidFill>
                    <a:schemeClr val="bg1">
                      <a:lumMod val="50000"/>
                    </a:schemeClr>
                  </a:solidFill>
                  <a:latin typeface="微软雅黑" panose="020B0503020204020204" pitchFamily="34" charset="-122"/>
                  <a:ea typeface="微软雅黑" panose="020B0503020204020204" pitchFamily="34" charset="-122"/>
                </a:rPr>
                <a:t>ERP</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数据库在终端体现的方式实现功能。</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1408589" y="1172213"/>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sym typeface="+mn-ea"/>
                </a:rPr>
                <a:t>库存查询</a:t>
              </a:r>
              <a:endParaRPr lang="zh-CN" altLang="en-US" sz="1200" b="1" dirty="0">
                <a:solidFill>
                  <a:schemeClr val="bg1"/>
                </a:solidFill>
                <a:effectLst/>
                <a:latin typeface="微软雅黑" panose="020B0503020204020204" pitchFamily="34" charset="-122"/>
                <a:ea typeface="微软雅黑" panose="020B0503020204020204" pitchFamily="34" charset="-122"/>
                <a:sym typeface="+mn-ea"/>
              </a:endParaRPr>
            </a:p>
          </p:txBody>
        </p:sp>
      </p:grpSp>
      <p:grpSp>
        <p:nvGrpSpPr>
          <p:cNvPr id="18" name="组合 17"/>
          <p:cNvGrpSpPr/>
          <p:nvPr/>
        </p:nvGrpSpPr>
        <p:grpSpPr>
          <a:xfrm>
            <a:off x="1115616" y="1724174"/>
            <a:ext cx="6765290" cy="639445"/>
            <a:chOff x="1218940" y="1942273"/>
            <a:chExt cx="6765572" cy="804410"/>
          </a:xfrm>
        </p:grpSpPr>
        <p:sp>
          <p:nvSpPr>
            <p:cNvPr id="19" name="五边形 18"/>
            <p:cNvSpPr/>
            <p:nvPr/>
          </p:nvSpPr>
          <p:spPr>
            <a:xfrm>
              <a:off x="1218940" y="1942273"/>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0" name="任意多边形 19"/>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2" name="文本框 17"/>
            <p:cNvSpPr txBox="1"/>
            <p:nvPr/>
          </p:nvSpPr>
          <p:spPr>
            <a:xfrm>
              <a:off x="3466205" y="1965671"/>
              <a:ext cx="4338320" cy="421055"/>
            </a:xfrm>
            <a:prstGeom prst="rect">
              <a:avLst/>
            </a:prstGeom>
            <a:noFill/>
          </p:spPr>
          <p:txBody>
            <a:bodyPr wrap="square" rtlCol="0">
              <a:spAutoFit/>
            </a:bodyPr>
            <a:lstStyle/>
            <a:p>
              <a:pPr>
                <a:lnSpc>
                  <a:spcPct val="150000"/>
                </a:lnSpc>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1408803" y="2149391"/>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库存预警</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115616" y="1741540"/>
            <a:ext cx="6765290" cy="1385984"/>
            <a:chOff x="1218940" y="1910899"/>
            <a:chExt cx="6765572" cy="1743542"/>
          </a:xfrm>
        </p:grpSpPr>
        <p:sp>
          <p:nvSpPr>
            <p:cNvPr id="25" name="五边形 24"/>
            <p:cNvSpPr/>
            <p:nvPr/>
          </p:nvSpPr>
          <p:spPr>
            <a:xfrm>
              <a:off x="1218940" y="2850031"/>
              <a:ext cx="2061635" cy="804410"/>
            </a:xfrm>
            <a:prstGeom prst="homePlate">
              <a:avLst>
                <a:gd name="adj" fmla="val 30537"/>
              </a:avLst>
            </a:prstGeom>
            <a:solidFill>
              <a:srgbClr val="01458E"/>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6" name="任意多边形 25"/>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7" name="文本框 18"/>
            <p:cNvSpPr txBox="1"/>
            <p:nvPr/>
          </p:nvSpPr>
          <p:spPr>
            <a:xfrm>
              <a:off x="3466205" y="2875650"/>
              <a:ext cx="4338320" cy="421055"/>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建议在</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ERP</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系统内实现。收银系统内收录快递信息供查询和入库确认。</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1"/>
            <p:cNvSpPr txBox="1"/>
            <p:nvPr/>
          </p:nvSpPr>
          <p:spPr>
            <a:xfrm>
              <a:off x="1408803" y="3039421"/>
              <a:ext cx="1741469" cy="394921"/>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订货</a:t>
              </a:r>
              <a:r>
                <a:rPr lang="en-US" altLang="zh-CN" sz="1200" b="1" dirty="0" smtClean="0">
                  <a:solidFill>
                    <a:schemeClr val="bg1"/>
                  </a:solidFill>
                  <a:latin typeface="微软雅黑" panose="020B0503020204020204" pitchFamily="34" charset="-122"/>
                  <a:ea typeface="微软雅黑" panose="020B0503020204020204" pitchFamily="34" charset="-122"/>
                </a:rPr>
                <a:t>/</a:t>
              </a:r>
              <a:r>
                <a:rPr lang="zh-CN" altLang="en-US" sz="1200" b="1" dirty="0" smtClean="0">
                  <a:solidFill>
                    <a:schemeClr val="bg1"/>
                  </a:solidFill>
                  <a:latin typeface="微软雅黑" panose="020B0503020204020204" pitchFamily="34" charset="-122"/>
                  <a:ea typeface="微软雅黑" panose="020B0503020204020204" pitchFamily="34" charset="-122"/>
                </a:rPr>
                <a:t>库存调拨</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5" name="文本框 18"/>
            <p:cNvSpPr txBox="1"/>
            <p:nvPr/>
          </p:nvSpPr>
          <p:spPr>
            <a:xfrm>
              <a:off x="3466205" y="1910899"/>
              <a:ext cx="4338320" cy="725957"/>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可在后来对不同门店设置商品库存安全阈值，当低于该值数量时，将提示商品订货提醒。</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115616" y="3271669"/>
            <a:ext cx="6765290" cy="639445"/>
            <a:chOff x="1218940" y="3776968"/>
            <a:chExt cx="6765572" cy="804410"/>
          </a:xfrm>
        </p:grpSpPr>
        <p:sp>
          <p:nvSpPr>
            <p:cNvPr id="30" name="五边形 29"/>
            <p:cNvSpPr/>
            <p:nvPr/>
          </p:nvSpPr>
          <p:spPr>
            <a:xfrm>
              <a:off x="1218940" y="3776968"/>
              <a:ext cx="2061635" cy="804410"/>
            </a:xfrm>
            <a:prstGeom prst="homePlate">
              <a:avLst>
                <a:gd name="adj" fmla="val 30537"/>
              </a:avLst>
            </a:prstGeom>
            <a:solidFill>
              <a:srgbClr val="FF9900"/>
            </a:solidFill>
            <a:ln w="19050">
              <a:solidFill>
                <a:srgbClr val="C4C4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1" name="任意多边形 30"/>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2" name="文本框 19"/>
            <p:cNvSpPr txBox="1"/>
            <p:nvPr/>
          </p:nvSpPr>
          <p:spPr>
            <a:xfrm>
              <a:off x="3466299" y="3800134"/>
              <a:ext cx="4338501" cy="421055"/>
            </a:xfrm>
            <a:prstGeom prst="rect">
              <a:avLst/>
            </a:prstGeom>
            <a:noFill/>
          </p:spPr>
          <p:txBody>
            <a:bodyPr wrap="square" rtlCol="0">
              <a:spAutoFit/>
            </a:bodyPr>
            <a:lstStyle/>
            <a:p>
              <a:pPr>
                <a:lnSpc>
                  <a:spcPct val="150000"/>
                </a:lnSpc>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查询历史库存信息，历史入库信息，现有库存信息等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22"/>
            <p:cNvSpPr txBox="1"/>
            <p:nvPr/>
          </p:nvSpPr>
          <p:spPr>
            <a:xfrm>
              <a:off x="1408803" y="3983555"/>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rPr>
                <a:t>库存查询</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15616" y="4044809"/>
            <a:ext cx="6765290" cy="639445"/>
            <a:chOff x="1218940" y="1015336"/>
            <a:chExt cx="6765572" cy="804410"/>
          </a:xfrm>
        </p:grpSpPr>
        <p:sp>
          <p:nvSpPr>
            <p:cNvPr id="48" name="五边形 47"/>
            <p:cNvSpPr/>
            <p:nvPr/>
          </p:nvSpPr>
          <p:spPr>
            <a:xfrm>
              <a:off x="1218940" y="1015336"/>
              <a:ext cx="2061635" cy="804410"/>
            </a:xfrm>
            <a:prstGeom prst="homePlate">
              <a:avLst>
                <a:gd name="adj" fmla="val 30537"/>
              </a:avLst>
            </a:prstGeom>
            <a:solidFill>
              <a:srgbClr val="01458E"/>
            </a:solidFill>
            <a:ln w="19050">
              <a:solidFill>
                <a:srgbClr val="AEB3B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 name="任意多边形 48"/>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50" name="文本框 49"/>
            <p:cNvSpPr txBox="1"/>
            <p:nvPr/>
          </p:nvSpPr>
          <p:spPr>
            <a:xfrm>
              <a:off x="3466205" y="1024131"/>
              <a:ext cx="4338320" cy="725957"/>
            </a:xfrm>
            <a:prstGeom prst="rect">
              <a:avLst/>
            </a:prstGeom>
            <a:noFill/>
          </p:spPr>
          <p:txBody>
            <a:bodyPr wrap="square" rtlCol="0">
              <a:spAutoFit/>
            </a:bodyPr>
            <a:lstStyle/>
            <a:p>
              <a:pPr>
                <a:lnSpc>
                  <a:spcPct val="150000"/>
                </a:lnSpc>
              </a:pP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现场盘点信息记录，历史盘点数据查询，实际库存核对。若实际盘点信息与当前库存信息由出入需要在</a:t>
              </a:r>
              <a:r>
                <a:rPr lang="en-US" altLang="zh-CN" sz="1050" dirty="0" smtClean="0">
                  <a:solidFill>
                    <a:schemeClr val="bg1">
                      <a:lumMod val="50000"/>
                    </a:schemeClr>
                  </a:solidFill>
                  <a:latin typeface="微软雅黑" panose="020B0503020204020204" pitchFamily="34" charset="-122"/>
                  <a:ea typeface="微软雅黑" panose="020B0503020204020204" pitchFamily="34" charset="-122"/>
                </a:rPr>
                <a:t>ERP</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rPr>
                <a:t>系统内人工干预。</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文本框 23"/>
            <p:cNvSpPr txBox="1"/>
            <p:nvPr/>
          </p:nvSpPr>
          <p:spPr>
            <a:xfrm>
              <a:off x="1408589" y="1172213"/>
              <a:ext cx="1741469" cy="371287"/>
            </a:xfrm>
            <a:prstGeom prst="rect">
              <a:avLst/>
            </a:prstGeom>
            <a:noFill/>
          </p:spPr>
          <p:txBody>
            <a:bodyPr wrap="square" rtlCol="0">
              <a:spAutoFit/>
            </a:bodyPr>
            <a:lstStyle/>
            <a:p>
              <a:pPr>
                <a:lnSpc>
                  <a:spcPct val="120000"/>
                </a:lnSpc>
              </a:pPr>
              <a:r>
                <a:rPr lang="zh-CN" altLang="en-US" sz="1200" b="1" dirty="0" smtClean="0">
                  <a:solidFill>
                    <a:schemeClr val="bg1"/>
                  </a:solidFill>
                  <a:latin typeface="微软雅黑" panose="020B0503020204020204" pitchFamily="34" charset="-122"/>
                  <a:ea typeface="微软雅黑" panose="020B0503020204020204" pitchFamily="34" charset="-122"/>
                  <a:sym typeface="+mn-ea"/>
                </a:rPr>
                <a:t>盘点模块</a:t>
              </a:r>
              <a:endParaRPr lang="zh-CN" altLang="en-US" sz="1200" b="1" dirty="0">
                <a:solidFill>
                  <a:schemeClr val="bg1"/>
                </a:solidFill>
                <a:effectLst/>
                <a:latin typeface="微软雅黑" panose="020B0503020204020204" pitchFamily="34" charset="-122"/>
                <a:ea typeface="微软雅黑" panose="020B0503020204020204" pitchFamily="34" charset="-122"/>
                <a:sym typeface="+mn-ea"/>
              </a:endParaRPr>
            </a:p>
          </p:txBody>
        </p:sp>
      </p:grpSp>
    </p:spTree>
    <p:extLst>
      <p:ext uri="{BB962C8B-B14F-4D97-AF65-F5344CB8AC3E}">
        <p14:creationId xmlns:p14="http://schemas.microsoft.com/office/powerpoint/2010/main" val="899317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750" fill="hold"/>
                                        <p:tgtEl>
                                          <p:spTgt spid="29"/>
                                        </p:tgtEl>
                                        <p:attrNameLst>
                                          <p:attrName>ppt_x</p:attrName>
                                        </p:attrNameLst>
                                      </p:cBhvr>
                                      <p:tavLst>
                                        <p:tav tm="0">
                                          <p:val>
                                            <p:strVal val="#ppt_x"/>
                                          </p:val>
                                        </p:tav>
                                        <p:tav tm="100000">
                                          <p:val>
                                            <p:strVal val="#ppt_x"/>
                                          </p:val>
                                        </p:tav>
                                      </p:tavLst>
                                    </p:anim>
                                    <p:anim calcmode="lin" valueType="num">
                                      <p:cBhvr additive="base">
                                        <p:cTn id="23" dur="75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3750"/>
                            </p:stCondLst>
                            <p:childTnLst>
                              <p:par>
                                <p:cTn id="25" presetID="2" presetClass="entr" presetSubtype="4"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750" fill="hold"/>
                                        <p:tgtEl>
                                          <p:spTgt spid="47"/>
                                        </p:tgtEl>
                                        <p:attrNameLst>
                                          <p:attrName>ppt_x</p:attrName>
                                        </p:attrNameLst>
                                      </p:cBhvr>
                                      <p:tavLst>
                                        <p:tav tm="0">
                                          <p:val>
                                            <p:strVal val="#ppt_x"/>
                                          </p:val>
                                        </p:tav>
                                        <p:tav tm="100000">
                                          <p:val>
                                            <p:strVal val="#ppt_x"/>
                                          </p:val>
                                        </p:tav>
                                      </p:tavLst>
                                    </p:anim>
                                    <p:anim calcmode="lin" valueType="num">
                                      <p:cBhvr additive="base">
                                        <p:cTn id="28" dur="75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64790" y="1247140"/>
            <a:ext cx="1685290"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2861310" y="4164330"/>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286131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rot="10800000">
            <a:off x="286131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 name="文本框 40"/>
          <p:cNvSpPr txBox="1"/>
          <p:nvPr/>
        </p:nvSpPr>
        <p:spPr>
          <a:xfrm>
            <a:off x="324548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flipV="1">
            <a:off x="2693670" y="1231265"/>
            <a:ext cx="1904365" cy="875030"/>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2677795" y="3524885"/>
            <a:ext cx="1871345" cy="885190"/>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 name="文本框 32"/>
          <p:cNvSpPr txBox="1"/>
          <p:nvPr/>
        </p:nvSpPr>
        <p:spPr>
          <a:xfrm>
            <a:off x="3239864" y="1474829"/>
            <a:ext cx="702756"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库存报表</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sp>
        <p:nvSpPr>
          <p:cNvPr id="4" name="Freeform 147"/>
          <p:cNvSpPr>
            <a:spLocks noEditPoints="1"/>
          </p:cNvSpPr>
          <p:nvPr/>
        </p:nvSpPr>
        <p:spPr bwMode="auto">
          <a:xfrm>
            <a:off x="3460115" y="3818255"/>
            <a:ext cx="181610" cy="286385"/>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37" name="圆角矩形 36"/>
          <p:cNvSpPr/>
          <p:nvPr/>
        </p:nvSpPr>
        <p:spPr>
          <a:xfrm>
            <a:off x="971550" y="1247140"/>
            <a:ext cx="17062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1104900" y="4164330"/>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1104900" y="402145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rot="10800000">
            <a:off x="1104900" y="479298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文本框 12"/>
          <p:cNvSpPr txBox="1"/>
          <p:nvPr/>
        </p:nvSpPr>
        <p:spPr>
          <a:xfrm>
            <a:off x="970915" y="2106295"/>
            <a:ext cx="1706245" cy="1223412"/>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店铺产品销售报表。常用店铺流水报表，可按日月年或指定时间段分别查询并辅材图表功能，可以图表形式体现。</a:t>
            </a:r>
          </a:p>
        </p:txBody>
      </p:sp>
      <p:sp>
        <p:nvSpPr>
          <p:cNvPr id="42" name="文本框 18"/>
          <p:cNvSpPr txBox="1"/>
          <p:nvPr/>
        </p:nvSpPr>
        <p:spPr>
          <a:xfrm>
            <a:off x="1489075" y="4179570"/>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2" name="组合 31"/>
          <p:cNvGrpSpPr/>
          <p:nvPr/>
        </p:nvGrpSpPr>
        <p:grpSpPr>
          <a:xfrm flipV="1">
            <a:off x="894715" y="3542030"/>
            <a:ext cx="1859280" cy="83502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1704975" y="3834765"/>
            <a:ext cx="237490" cy="264795"/>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sp>
        <p:nvSpPr>
          <p:cNvPr id="57" name="圆角矩形 56"/>
          <p:cNvSpPr/>
          <p:nvPr/>
        </p:nvSpPr>
        <p:spPr>
          <a:xfrm>
            <a:off x="4587240" y="1231265"/>
            <a:ext cx="170116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8" name="矩形 57"/>
          <p:cNvSpPr/>
          <p:nvPr/>
        </p:nvSpPr>
        <p:spPr>
          <a:xfrm>
            <a:off x="4747260" y="4148455"/>
            <a:ext cx="1476375" cy="628650"/>
          </a:xfrm>
          <a:prstGeom prst="rect">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9" name="矩形 58"/>
          <p:cNvSpPr/>
          <p:nvPr/>
        </p:nvSpPr>
        <p:spPr>
          <a:xfrm>
            <a:off x="4747260"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0" name="矩形 59"/>
          <p:cNvSpPr/>
          <p:nvPr/>
        </p:nvSpPr>
        <p:spPr>
          <a:xfrm rot="10800000">
            <a:off x="4747260"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2" name="文本框 57"/>
          <p:cNvSpPr txBox="1"/>
          <p:nvPr/>
        </p:nvSpPr>
        <p:spPr>
          <a:xfrm>
            <a:off x="513143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1" name="组合 50"/>
          <p:cNvGrpSpPr/>
          <p:nvPr/>
        </p:nvGrpSpPr>
        <p:grpSpPr>
          <a:xfrm flipV="1">
            <a:off x="4555490" y="1263015"/>
            <a:ext cx="1859280" cy="835025"/>
            <a:chOff x="837732" y="2078700"/>
            <a:chExt cx="4394668" cy="1766999"/>
          </a:xfrm>
        </p:grpSpPr>
        <p:sp>
          <p:nvSpPr>
            <p:cNvPr id="54" name="椭圆 5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5" name="椭圆 5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5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文本框 49"/>
          <p:cNvSpPr txBox="1"/>
          <p:nvPr/>
        </p:nvSpPr>
        <p:spPr>
          <a:xfrm>
            <a:off x="4970323" y="1462652"/>
            <a:ext cx="984885" cy="238527"/>
          </a:xfrm>
          <a:prstGeom prst="rect">
            <a:avLst/>
          </a:prstGeom>
          <a:noFill/>
        </p:spPr>
        <p:txBody>
          <a:bodyPr wrap="none" lIns="68580" tIns="34290" rIns="68580" bIns="34290" rtlCol="0">
            <a:spAutoFit/>
          </a:bodyPr>
          <a:lstStyle/>
          <a:p>
            <a:r>
              <a:rPr lang="zh-CN" altLang="en-US" sz="1100" b="1" dirty="0" smtClean="0">
                <a:solidFill>
                  <a:srgbClr val="01458E"/>
                </a:solidFill>
                <a:latin typeface="微软雅黑" panose="020B0503020204020204" pitchFamily="34" charset="-122"/>
                <a:ea typeface="微软雅黑" panose="020B0503020204020204" pitchFamily="34" charset="-122"/>
              </a:rPr>
              <a:t>销售业绩报表</a:t>
            </a:r>
            <a:endParaRPr lang="zh-CN" altLang="en-US" sz="1100" b="1" dirty="0">
              <a:solidFill>
                <a:srgbClr val="01458E"/>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flipV="1">
            <a:off x="4507865" y="3503295"/>
            <a:ext cx="1859280" cy="835025"/>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203"/>
          <p:cNvSpPr>
            <a:spLocks noEditPoints="1"/>
          </p:cNvSpPr>
          <p:nvPr/>
        </p:nvSpPr>
        <p:spPr bwMode="auto">
          <a:xfrm>
            <a:off x="5321935" y="3818255"/>
            <a:ext cx="221615" cy="21653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005DA2"/>
          </a:solidFill>
          <a:ln>
            <a:noFill/>
          </a:ln>
        </p:spPr>
        <p:txBody>
          <a:bodyPr vert="horz" wrap="square" lIns="68580" tIns="34290" rIns="68580" bIns="34290" numCol="1" anchor="t" anchorCtr="0" compatLnSpc="1"/>
          <a:lstStyle/>
          <a:p>
            <a:endParaRPr lang="zh-CN" altLang="en-US"/>
          </a:p>
        </p:txBody>
      </p:sp>
      <p:sp>
        <p:nvSpPr>
          <p:cNvPr id="64" name="圆角矩形 63"/>
          <p:cNvSpPr/>
          <p:nvPr/>
        </p:nvSpPr>
        <p:spPr>
          <a:xfrm>
            <a:off x="6391910" y="1231265"/>
            <a:ext cx="1693545"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5" name="矩形 64"/>
          <p:cNvSpPr/>
          <p:nvPr/>
        </p:nvSpPr>
        <p:spPr>
          <a:xfrm>
            <a:off x="6504305" y="4148455"/>
            <a:ext cx="1476375" cy="6286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6" name="矩形 65"/>
          <p:cNvSpPr/>
          <p:nvPr/>
        </p:nvSpPr>
        <p:spPr>
          <a:xfrm>
            <a:off x="6504305" y="4005580"/>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矩形 66"/>
          <p:cNvSpPr/>
          <p:nvPr/>
        </p:nvSpPr>
        <p:spPr>
          <a:xfrm rot="10800000">
            <a:off x="6504305" y="4777105"/>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8" name="组合 67"/>
          <p:cNvGrpSpPr/>
          <p:nvPr/>
        </p:nvGrpSpPr>
        <p:grpSpPr>
          <a:xfrm flipV="1">
            <a:off x="6312535" y="1263015"/>
            <a:ext cx="1859280" cy="835025"/>
            <a:chOff x="837732" y="2078700"/>
            <a:chExt cx="4394668" cy="1766999"/>
          </a:xfrm>
        </p:grpSpPr>
        <p:sp>
          <p:nvSpPr>
            <p:cNvPr id="78" name="椭圆 7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9" name="椭圆 7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矩形 7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9" name="文本框 66"/>
          <p:cNvSpPr txBox="1"/>
          <p:nvPr/>
        </p:nvSpPr>
        <p:spPr>
          <a:xfrm>
            <a:off x="6845026" y="1478656"/>
            <a:ext cx="702756" cy="238527"/>
          </a:xfrm>
          <a:prstGeom prst="rect">
            <a:avLst/>
          </a:prstGeom>
          <a:noFill/>
        </p:spPr>
        <p:txBody>
          <a:bodyPr wrap="none" lIns="68580" tIns="34290" rIns="68580" bIns="34290" rtlCol="0">
            <a:spAutoFit/>
          </a:bodyPr>
          <a:lstStyle/>
          <a:p>
            <a:pPr algn="l"/>
            <a:r>
              <a:rPr lang="zh-CN" altLang="en-US" sz="1100" b="1" dirty="0" smtClean="0">
                <a:solidFill>
                  <a:srgbClr val="01458E"/>
                </a:solidFill>
                <a:latin typeface="微软雅黑" panose="020B0503020204020204" pitchFamily="34" charset="-122"/>
                <a:ea typeface="微软雅黑" panose="020B0503020204020204" pitchFamily="34" charset="-122"/>
              </a:rPr>
              <a:t>报表打印</a:t>
            </a:r>
            <a:endParaRPr lang="en-US" altLang="zh-CN" sz="1100" b="1" dirty="0">
              <a:solidFill>
                <a:srgbClr val="01458E"/>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flipV="1">
            <a:off x="6312535" y="3503295"/>
            <a:ext cx="1859280" cy="835025"/>
            <a:chOff x="837732" y="2078700"/>
            <a:chExt cx="4394668" cy="1766999"/>
          </a:xfrm>
        </p:grpSpPr>
        <p:sp>
          <p:nvSpPr>
            <p:cNvPr id="75" name="椭圆 74"/>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椭圆 75"/>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7" name="矩形 76"/>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3" name="文本框 74"/>
          <p:cNvSpPr txBox="1"/>
          <p:nvPr/>
        </p:nvSpPr>
        <p:spPr>
          <a:xfrm>
            <a:off x="6887845" y="4163695"/>
            <a:ext cx="708660" cy="622935"/>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4" name="Freeform 142"/>
          <p:cNvSpPr>
            <a:spLocks noEditPoints="1"/>
          </p:cNvSpPr>
          <p:nvPr/>
        </p:nvSpPr>
        <p:spPr bwMode="auto">
          <a:xfrm>
            <a:off x="7090410" y="3763645"/>
            <a:ext cx="303530" cy="291465"/>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1458E"/>
          </a:solidFill>
          <a:ln>
            <a:noFill/>
          </a:ln>
        </p:spPr>
        <p:txBody>
          <a:bodyPr vert="horz" wrap="square" lIns="68580" tIns="34290" rIns="68580" bIns="34290" numCol="1" anchor="t" anchorCtr="0" compatLnSpc="1"/>
          <a:lstStyle/>
          <a:p>
            <a:endParaRPr lang="zh-CN" altLang="en-US"/>
          </a:p>
        </p:txBody>
      </p:sp>
      <p:grpSp>
        <p:nvGrpSpPr>
          <p:cNvPr id="86" name="组合 85"/>
          <p:cNvGrpSpPr/>
          <p:nvPr/>
        </p:nvGrpSpPr>
        <p:grpSpPr>
          <a:xfrm>
            <a:off x="2370145" y="3943694"/>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4171093" y="1693420"/>
            <a:ext cx="679223" cy="152400"/>
            <a:chOff x="2819400" y="387818"/>
            <a:chExt cx="1384660" cy="310682"/>
          </a:xfrm>
        </p:grpSpPr>
        <p:sp>
          <p:nvSpPr>
            <p:cNvPr id="92" name="椭圆 9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171093" y="3943694"/>
            <a:ext cx="679223" cy="152400"/>
            <a:chOff x="2819400" y="387818"/>
            <a:chExt cx="1384660" cy="310682"/>
          </a:xfrm>
        </p:grpSpPr>
        <p:sp>
          <p:nvSpPr>
            <p:cNvPr id="97" name="椭圆 9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943466" y="1693420"/>
            <a:ext cx="679223" cy="152400"/>
            <a:chOff x="2819400" y="387818"/>
            <a:chExt cx="1384660" cy="310682"/>
          </a:xfrm>
        </p:grpSpPr>
        <p:sp>
          <p:nvSpPr>
            <p:cNvPr id="102" name="椭圆 10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943466" y="3943694"/>
            <a:ext cx="679223" cy="152400"/>
            <a:chOff x="2819400" y="387818"/>
            <a:chExt cx="1384660" cy="310682"/>
          </a:xfrm>
        </p:grpSpPr>
        <p:sp>
          <p:nvSpPr>
            <p:cNvPr id="107" name="椭圆 10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4"/>
          </p:nvPr>
        </p:nvSpPr>
        <p:spPr/>
        <p:txBody>
          <a:bodyPr/>
          <a:lstStyle/>
          <a:p>
            <a:fld id="{E050F338-EFDA-4F8E-882C-DA95E7E9D7D9}" type="slidenum">
              <a:rPr lang="zh-CN" altLang="en-US" smtClean="0"/>
              <a:t>8</a:t>
            </a:fld>
            <a:endParaRPr lang="zh-CN" altLang="en-US"/>
          </a:p>
        </p:txBody>
      </p:sp>
      <p:sp>
        <p:nvSpPr>
          <p:cNvPr id="118" name="文本框 12"/>
          <p:cNvSpPr txBox="1"/>
          <p:nvPr/>
        </p:nvSpPr>
        <p:spPr>
          <a:xfrm>
            <a:off x="2738120" y="2098040"/>
            <a:ext cx="1706245" cy="300082"/>
          </a:xfrm>
          <a:prstGeom prst="rect">
            <a:avLst/>
          </a:prstGeom>
          <a:noFill/>
        </p:spPr>
        <p:txBody>
          <a:bodyPr wrap="square" lIns="68580" tIns="34290" rIns="68580" bIns="34290" rtlCol="0">
            <a:spAutoFit/>
          </a:bodyPr>
          <a:lstStyle/>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sp>
        <p:nvSpPr>
          <p:cNvPr id="120" name="文本框 12"/>
          <p:cNvSpPr txBox="1"/>
          <p:nvPr/>
        </p:nvSpPr>
        <p:spPr>
          <a:xfrm>
            <a:off x="4579620" y="2098040"/>
            <a:ext cx="1706245" cy="1685077"/>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销售员流水</a:t>
            </a:r>
            <a:r>
              <a:rPr lang="zh-CN" altLang="en-US" sz="1000" dirty="0">
                <a:solidFill>
                  <a:srgbClr val="231F20"/>
                </a:solidFill>
                <a:latin typeface="微软雅黑" panose="020B0503020204020204" pitchFamily="34" charset="-122"/>
                <a:ea typeface="微软雅黑" panose="020B0503020204020204" pitchFamily="34" charset="-122"/>
                <a:sym typeface="+mn-ea"/>
              </a:rPr>
              <a:t>报表</a:t>
            </a:r>
            <a:r>
              <a:rPr lang="zh-CN" altLang="en-US" sz="1000" dirty="0" smtClean="0">
                <a:solidFill>
                  <a:srgbClr val="231F20"/>
                </a:solidFill>
                <a:latin typeface="微软雅黑" panose="020B0503020204020204" pitchFamily="34" charset="-122"/>
                <a:ea typeface="微软雅黑" panose="020B0503020204020204" pitchFamily="34" charset="-122"/>
                <a:sym typeface="+mn-ea"/>
              </a:rPr>
              <a:t>，可按日月年或者指定时间输入销售金额或者销售商品数量。</a:t>
            </a:r>
            <a:r>
              <a:rPr lang="zh-CN" altLang="en-US" sz="1000" dirty="0">
                <a:solidFill>
                  <a:srgbClr val="231F20"/>
                </a:solidFill>
                <a:latin typeface="微软雅黑" panose="020B0503020204020204" pitchFamily="34" charset="-122"/>
                <a:ea typeface="微软雅黑" panose="020B0503020204020204" pitchFamily="34" charset="-122"/>
                <a:sym typeface="+mn-ea"/>
              </a:rPr>
              <a:t>另增加部分特殊报表，如：销售业绩和指标</a:t>
            </a:r>
            <a:r>
              <a:rPr lang="zh-CN" altLang="en-US" sz="1000" dirty="0" smtClean="0">
                <a:solidFill>
                  <a:srgbClr val="231F20"/>
                </a:solidFill>
                <a:latin typeface="微软雅黑" panose="020B0503020204020204" pitchFamily="34" charset="-122"/>
                <a:ea typeface="微软雅黑" panose="020B0503020204020204" pitchFamily="34" charset="-122"/>
                <a:sym typeface="+mn-ea"/>
              </a:rPr>
              <a:t>报表。可以图表形式体现。</a:t>
            </a:r>
            <a:endParaRPr lang="zh-CN" altLang="en-US" sz="1000" dirty="0">
              <a:solidFill>
                <a:srgbClr val="231F20"/>
              </a:solidFill>
              <a:latin typeface="微软雅黑" panose="020B0503020204020204" pitchFamily="34" charset="-122"/>
              <a:ea typeface="微软雅黑" panose="020B0503020204020204" pitchFamily="34" charset="-122"/>
              <a:sym typeface="+mn-ea"/>
            </a:endParaRPr>
          </a:p>
          <a:p>
            <a:pPr algn="just">
              <a:lnSpc>
                <a:spcPct val="150000"/>
              </a:lnSpc>
            </a:pPr>
            <a:endParaRPr lang="zh-CN" altLang="en-US" sz="1000" dirty="0" smtClean="0">
              <a:solidFill>
                <a:srgbClr val="231F20"/>
              </a:solidFill>
              <a:latin typeface="微软雅黑" panose="020B0503020204020204" pitchFamily="34" charset="-122"/>
              <a:ea typeface="微软雅黑" panose="020B0503020204020204" pitchFamily="34" charset="-122"/>
              <a:sym typeface="+mn-ea"/>
            </a:endParaRPr>
          </a:p>
        </p:txBody>
      </p:sp>
      <p:sp>
        <p:nvSpPr>
          <p:cNvPr id="121" name="文本框 12"/>
          <p:cNvSpPr txBox="1"/>
          <p:nvPr/>
        </p:nvSpPr>
        <p:spPr>
          <a:xfrm>
            <a:off x="6391910" y="2098040"/>
            <a:ext cx="1693545" cy="530915"/>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按查询报表的内容通过小票机打印出报表。</a:t>
            </a:r>
          </a:p>
        </p:txBody>
      </p:sp>
      <p:grpSp>
        <p:nvGrpSpPr>
          <p:cNvPr id="31" name="组合 30"/>
          <p:cNvGrpSpPr/>
          <p:nvPr/>
        </p:nvGrpSpPr>
        <p:grpSpPr>
          <a:xfrm>
            <a:off x="323528" y="183903"/>
            <a:ext cx="447463" cy="443884"/>
            <a:chOff x="121853" y="604312"/>
            <a:chExt cx="2745946" cy="2723981"/>
          </a:xfrm>
          <a:solidFill>
            <a:srgbClr val="01458E"/>
          </a:solidFill>
        </p:grpSpPr>
        <p:sp>
          <p:nvSpPr>
            <p:cNvPr id="2" name="圆角矩形 1"/>
            <p:cNvSpPr/>
            <p:nvPr/>
          </p:nvSpPr>
          <p:spPr>
            <a:xfrm rot="2630793">
              <a:off x="945637" y="604312"/>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2630793">
              <a:off x="121853" y="1417113"/>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630793">
              <a:off x="1780404" y="1439080"/>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630793">
              <a:off x="956620" y="2240898"/>
              <a:ext cx="1087395" cy="108739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630793">
              <a:off x="1057230" y="1537119"/>
              <a:ext cx="887968" cy="887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37"/>
          <p:cNvSpPr txBox="1"/>
          <p:nvPr/>
        </p:nvSpPr>
        <p:spPr>
          <a:xfrm>
            <a:off x="887373" y="242322"/>
            <a:ext cx="1210588" cy="400110"/>
          </a:xfrm>
          <a:prstGeom prst="rect">
            <a:avLst/>
          </a:prstGeom>
          <a:noFill/>
        </p:spPr>
        <p:txBody>
          <a:bodyPr wrap="none" rtlCol="0">
            <a:spAutoFit/>
          </a:bodyPr>
          <a:lstStyle/>
          <a:p>
            <a:pPr algn="l"/>
            <a:r>
              <a:rPr lang="zh-CN" altLang="en-US" sz="2000" b="1" dirty="0" smtClean="0">
                <a:solidFill>
                  <a:srgbClr val="01458E"/>
                </a:solidFill>
                <a:latin typeface="微软雅黑" panose="020B0503020204020204" pitchFamily="34" charset="-122"/>
                <a:ea typeface="微软雅黑" panose="020B0503020204020204" pitchFamily="34" charset="-122"/>
              </a:rPr>
              <a:t>报表模块</a:t>
            </a:r>
            <a:endParaRPr lang="zh-CN" altLang="en-US" sz="2000" b="1" dirty="0">
              <a:solidFill>
                <a:srgbClr val="01458E"/>
              </a:solidFill>
              <a:latin typeface="微软雅黑" panose="020B0503020204020204" pitchFamily="34" charset="-122"/>
              <a:ea typeface="微软雅黑" panose="020B0503020204020204" pitchFamily="34" charset="-122"/>
            </a:endParaRPr>
          </a:p>
        </p:txBody>
      </p:sp>
      <p:sp>
        <p:nvSpPr>
          <p:cNvPr id="24" name="TextBox 37"/>
          <p:cNvSpPr txBox="1"/>
          <p:nvPr/>
        </p:nvSpPr>
        <p:spPr>
          <a:xfrm>
            <a:off x="3545483" y="813822"/>
            <a:ext cx="1415772" cy="338554"/>
          </a:xfrm>
          <a:prstGeom prst="rect">
            <a:avLst/>
          </a:prstGeom>
          <a:noFill/>
        </p:spPr>
        <p:txBody>
          <a:bodyPr wrap="none" rtlCol="0">
            <a:spAutoFit/>
          </a:bodyPr>
          <a:lstStyle/>
          <a:p>
            <a:pPr algn="l"/>
            <a:r>
              <a:rPr lang="zh-CN" altLang="en-US" sz="1600" b="1" u="sng" dirty="0" smtClean="0">
                <a:solidFill>
                  <a:srgbClr val="01458E"/>
                </a:solidFill>
                <a:latin typeface="微软雅黑" panose="020B0503020204020204" pitchFamily="34" charset="-122"/>
                <a:ea typeface="微软雅黑" panose="020B0503020204020204" pitchFamily="34" charset="-122"/>
              </a:rPr>
              <a:t>模块功能介绍</a:t>
            </a:r>
            <a:endParaRPr lang="zh-CN" altLang="en-US" sz="1600" b="1" u="sng" dirty="0">
              <a:solidFill>
                <a:srgbClr val="01458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flipV="1">
            <a:off x="875665" y="1231265"/>
            <a:ext cx="1904365" cy="875030"/>
            <a:chOff x="894195" y="2095454"/>
            <a:chExt cx="4500232" cy="1850943"/>
          </a:xfrm>
        </p:grpSpPr>
        <p:sp>
          <p:nvSpPr>
            <p:cNvPr id="25" name="椭圆 24"/>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椭圆 26"/>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8" name="矩形 27"/>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文本框 10"/>
          <p:cNvSpPr txBox="1"/>
          <p:nvPr/>
        </p:nvSpPr>
        <p:spPr>
          <a:xfrm>
            <a:off x="1338160" y="1493281"/>
            <a:ext cx="984885" cy="238527"/>
          </a:xfrm>
          <a:prstGeom prst="rect">
            <a:avLst/>
          </a:prstGeom>
          <a:noFill/>
        </p:spPr>
        <p:txBody>
          <a:bodyPr wrap="none" lIns="68580" tIns="34290" rIns="68580" bIns="34290" rtlCol="0">
            <a:spAutoFit/>
          </a:bodyPr>
          <a:lstStyle/>
          <a:p>
            <a:r>
              <a:rPr lang="zh-CN" altLang="en-US" sz="1100" b="1" dirty="0">
                <a:solidFill>
                  <a:srgbClr val="005DA2"/>
                </a:solidFill>
                <a:latin typeface="微软雅黑" panose="020B0503020204020204" pitchFamily="34" charset="-122"/>
                <a:ea typeface="微软雅黑" panose="020B0503020204020204" pitchFamily="34" charset="-122"/>
              </a:rPr>
              <a:t>店铺</a:t>
            </a:r>
            <a:r>
              <a:rPr lang="zh-CN" altLang="en-US" sz="1100" b="1" dirty="0" smtClean="0">
                <a:solidFill>
                  <a:srgbClr val="005DA2"/>
                </a:solidFill>
                <a:latin typeface="微软雅黑" panose="020B0503020204020204" pitchFamily="34" charset="-122"/>
                <a:ea typeface="微软雅黑" panose="020B0503020204020204" pitchFamily="34" charset="-122"/>
              </a:rPr>
              <a:t>销售报表</a:t>
            </a:r>
            <a:endParaRPr lang="zh-CN" altLang="en-US" sz="1100" b="1" dirty="0">
              <a:solidFill>
                <a:srgbClr val="005DA2"/>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370145" y="1693420"/>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文本框 12"/>
          <p:cNvSpPr txBox="1"/>
          <p:nvPr/>
        </p:nvSpPr>
        <p:spPr>
          <a:xfrm>
            <a:off x="2813191" y="2106712"/>
            <a:ext cx="1706245" cy="1223412"/>
          </a:xfrm>
          <a:prstGeom prst="rect">
            <a:avLst/>
          </a:prstGeom>
          <a:noFill/>
        </p:spPr>
        <p:txBody>
          <a:bodyPr wrap="square" lIns="68580" tIns="34290" rIns="68580" bIns="34290" rtlCol="0">
            <a:spAutoFit/>
          </a:bodyPr>
          <a:lstStyle/>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店铺历史库存报表，按商品数量输出日月年或指定日期内的查询</a:t>
            </a:r>
            <a:r>
              <a:rPr lang="zh-CN" altLang="en-US" sz="1000" dirty="0">
                <a:solidFill>
                  <a:srgbClr val="231F20"/>
                </a:solidFill>
                <a:latin typeface="微软雅黑" panose="020B0503020204020204" pitchFamily="34" charset="-122"/>
                <a:ea typeface="微软雅黑" panose="020B0503020204020204" pitchFamily="34" charset="-122"/>
                <a:sym typeface="+mn-ea"/>
              </a:rPr>
              <a:t>结果，可以图表形式体现</a:t>
            </a:r>
          </a:p>
          <a:p>
            <a:pPr algn="just">
              <a:lnSpc>
                <a:spcPct val="150000"/>
              </a:lnSpc>
            </a:pPr>
            <a:r>
              <a:rPr lang="zh-CN" altLang="en-US" sz="1000" dirty="0" smtClean="0">
                <a:solidFill>
                  <a:srgbClr val="231F20"/>
                </a:solidFill>
                <a:latin typeface="微软雅黑" panose="020B0503020204020204" pitchFamily="34" charset="-122"/>
                <a:ea typeface="微软雅黑" panose="020B0503020204020204" pitchFamily="34" charset="-122"/>
                <a:sym typeface="+mn-ea"/>
              </a:rPr>
              <a:t>。</a:t>
            </a:r>
          </a:p>
        </p:txBody>
      </p:sp>
    </p:spTree>
    <p:extLst>
      <p:ext uri="{BB962C8B-B14F-4D97-AF65-F5344CB8AC3E}">
        <p14:creationId xmlns:p14="http://schemas.microsoft.com/office/powerpoint/2010/main" val="3111966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left)">
                                      <p:cBhvr>
                                        <p:cTn id="10" dur="500"/>
                                        <p:tgtEl>
                                          <p:spTgt spid="8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wipe(left)">
                                      <p:cBhvr>
                                        <p:cTn id="14" dur="500"/>
                                        <p:tgtEl>
                                          <p:spTgt spid="91"/>
                                        </p:tgtEl>
                                      </p:cBhvr>
                                    </p:animEffect>
                                  </p:childTnLst>
                                </p:cTn>
                              </p:par>
                              <p:par>
                                <p:cTn id="15" presetID="22" presetClass="entr" presetSubtype="8"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wipe(left)">
                                      <p:cBhvr>
                                        <p:cTn id="17" dur="500"/>
                                        <p:tgtEl>
                                          <p:spTgt spid="9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left)">
                                      <p:cBhvr>
                                        <p:cTn id="21" dur="500"/>
                                        <p:tgtEl>
                                          <p:spTgt spid="101"/>
                                        </p:tgtEl>
                                      </p:cBhvr>
                                    </p:animEffect>
                                  </p:childTnLst>
                                </p:cTn>
                              </p:par>
                              <p:par>
                                <p:cTn id="22" presetID="22" presetClass="entr" presetSubtype="8" fill="hold"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491880" y="956971"/>
            <a:ext cx="2160240" cy="486432"/>
            <a:chOff x="3131840" y="987574"/>
            <a:chExt cx="2880320" cy="66088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TextBox 5"/>
            <p:cNvSpPr txBox="1"/>
            <p:nvPr/>
          </p:nvSpPr>
          <p:spPr>
            <a:xfrm>
              <a:off x="3864114" y="1080778"/>
              <a:ext cx="1598507" cy="567678"/>
            </a:xfrm>
            <a:prstGeom prst="rect">
              <a:avLst/>
            </a:prstGeom>
            <a:noFill/>
          </p:spPr>
          <p:txBody>
            <a:bodyPr wrap="none" rtlCol="0">
              <a:spAutoFit/>
            </a:bodyPr>
            <a:lstStyle/>
            <a:p>
              <a:r>
                <a:rPr lang="zh-CN" altLang="en-US" sz="2000" dirty="0" smtClean="0">
                  <a:solidFill>
                    <a:srgbClr val="01458E"/>
                  </a:solidFill>
                  <a:latin typeface="微软雅黑" panose="020B0503020204020204" pitchFamily="34" charset="-122"/>
                  <a:ea typeface="微软雅黑" panose="020B0503020204020204" pitchFamily="34" charset="-122"/>
                </a:rPr>
                <a:t>第二部分</a:t>
              </a:r>
              <a:endParaRPr lang="zh-CN" altLang="en-US" sz="2000"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2363638" y="1851670"/>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363638" y="2859782"/>
            <a:ext cx="4440610"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4549" y="2067694"/>
            <a:ext cx="1826141" cy="584775"/>
          </a:xfrm>
          <a:prstGeom prst="rect">
            <a:avLst/>
          </a:prstGeom>
          <a:noFill/>
        </p:spPr>
        <p:txBody>
          <a:bodyPr wrap="none" rtlCol="0">
            <a:spAutoFit/>
          </a:bodyPr>
          <a:lstStyle/>
          <a:p>
            <a:pPr algn="ctr"/>
            <a:r>
              <a:rPr lang="zh-CN" altLang="en-US" sz="3200" b="1" dirty="0" smtClean="0">
                <a:solidFill>
                  <a:srgbClr val="01458E"/>
                </a:solidFill>
                <a:latin typeface="微软雅黑" panose="020B0503020204020204" pitchFamily="34" charset="-122"/>
                <a:ea typeface="微软雅黑" panose="020B0503020204020204" pitchFamily="34" charset="-122"/>
              </a:rPr>
              <a:t>后台功能</a:t>
            </a:r>
            <a:endParaRPr lang="zh-CN" altLang="en-US" sz="3200" b="1" dirty="0">
              <a:solidFill>
                <a:srgbClr val="01458E"/>
              </a:solidFill>
              <a:latin typeface="微软雅黑" panose="020B0503020204020204" pitchFamily="34" charset="-122"/>
              <a:ea typeface="微软雅黑" panose="020B0503020204020204" pitchFamily="34" charset="-122"/>
            </a:endParaRPr>
          </a:p>
        </p:txBody>
      </p:sp>
      <p:sp>
        <p:nvSpPr>
          <p:cNvPr id="26" name="椭圆 25"/>
          <p:cNvSpPr/>
          <p:nvPr/>
        </p:nvSpPr>
        <p:spPr>
          <a:xfrm>
            <a:off x="4355182" y="4011910"/>
            <a:ext cx="432048" cy="432048"/>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1696</Words>
  <Application>Microsoft Office PowerPoint</Application>
  <PresentationFormat>全屏显示(16:9)</PresentationFormat>
  <Paragraphs>388</Paragraphs>
  <Slides>30</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Impact MT Std</vt:lpstr>
      <vt:lpstr>新細明體</vt:lpstr>
      <vt:lpstr>华文琥珀</vt:lpstr>
      <vt:lpstr>宋体</vt:lpstr>
      <vt:lpstr>微软雅黑</vt:lpstr>
      <vt:lpstr>张海山锐谐体2.0-授权联系：Samtype@QQ.com</vt:lpstr>
      <vt:lpstr>Arial</vt:lpstr>
      <vt:lpstr>Calibri</vt:lpstr>
      <vt:lpstr>Impact</vt:lpstr>
      <vt:lpstr>Segoe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dc:title>
  <dc:creator>Administrator</dc:creator>
  <cp:lastModifiedBy>ZhengSteven</cp:lastModifiedBy>
  <cp:revision>207</cp:revision>
  <dcterms:created xsi:type="dcterms:W3CDTF">2015-03-31T06:38:00Z</dcterms:created>
  <dcterms:modified xsi:type="dcterms:W3CDTF">2017-03-30T09:57:19Z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