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0" r:id="rId2"/>
    <p:sldId id="682" r:id="rId3"/>
    <p:sldId id="599" r:id="rId4"/>
    <p:sldId id="683" r:id="rId5"/>
    <p:sldId id="684" r:id="rId6"/>
    <p:sldId id="52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84841-BE1C-4D05-8351-8211BF700E8B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2050A-B79C-4D90-87A6-B9F72A923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95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四个模块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2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文件的复制、文件移动、文件删除、文件的创建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74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createServer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A2600E-CFFA-4159-A71B-00DBE6C33F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556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34E398-9ABE-46AE-9CE6-0B159CFC9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685953-B4A2-4BE4-AF5C-17B31609C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99734-9B39-4733-BFB9-F8D08C83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13A5A-D8D1-40D6-9939-B8D10D5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868E24-5C58-4B60-AFEB-ABC55468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87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3F543-99E3-4E16-A772-B9BC10C1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CEBBB2-FD30-43BD-ACA4-D45B2CF63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20C94-A74E-40E3-B295-5CBB4D7E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CB8BA-B17F-4549-815F-A462D9FB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5B14C-0DBD-4AFE-8784-50640EAFA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B4F408-04C3-4C0B-9B3C-1F7B79D9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8B607-8AAD-47A3-8C0C-ED6021AD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4C8CB-4E29-43E1-9C8E-0C9DE72A2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25EEB-4177-45FB-902C-ED62F7A5B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0EBF3F-FC06-4421-95A8-2BB2FBE6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9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CBD30-92A3-41D3-B856-2D8D66AD7106}" type="datetime1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34C1-29DF-48A7-B438-B832F2B288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842B3-029F-4EFE-9C9E-598EB5A0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76DDC-AF20-4B1F-A362-4EE6AC2FB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5150F7-97C9-4F97-BA04-FBB4007D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F3E2FF-D414-4AFE-91DC-F7E6173A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A5D900-749F-4477-B546-41C1B68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82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E6178-AED8-473E-A095-C1DCCB33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88D451-8411-4DD0-A83C-4B6FE7DC7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C269E-BC48-4CE2-A003-4CEB162D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6464A7-0870-488F-874C-F9D6AB7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8B33A7-568B-48C3-A01A-C7A8F405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F96B0-0E20-416F-A67F-324AB6A0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37E5B-CDE9-47CC-886A-181ACA6D4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91144-0C6C-4ADB-9F7B-DAB7F17D3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FC7273-F266-4D94-AED1-53C83A44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2C423-06C5-41AB-BBD2-994B73547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65AF11-280F-448A-BEA4-E81B728A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68668-12AD-4F8E-AF06-27807DFD8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884D67-83A8-4264-BD18-219FC8863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EA35A5-A813-4156-98E6-FF43C3FD8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970A4E-6C8D-4C53-BD5D-770ED7E14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CCFB61-92C3-4DC5-BAA7-6CAAE7587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A1BB284-CA86-4074-91AE-6B5CBC0C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84320E-4AB2-4A3D-9EA1-3DAE6333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8B8E43-26EF-4304-AB24-58B2AE54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3093-5F34-4A56-BF1F-5B192003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441ABA-4A85-4711-AEAB-4949B6A0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84DF2-FC4B-48AF-BD13-FEAED9E0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7BF164-7B6E-4AE0-8180-A8691EB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1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733CA2C-DE92-4BA7-9810-DEF096A5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5D2267-27CA-4FA4-81CC-15935076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ED25C-5A4D-4CA0-9FB4-DEA016A2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0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E8039-37A3-409E-9D7D-5EEA4EC2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43BC1-7DAD-442B-AA57-EE0738A48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90BDC2-7C37-4166-B645-AADEA8B6F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6447BE-12B3-4CB0-9C98-87CB8DDB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E794EC-0B86-4081-8998-E4CADCE1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3AC4B-5E92-4E79-B602-B0F1EA85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9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169A4-FD38-4161-AA1D-3F3EC475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08769D-53B2-4A4B-981D-68DF0CEF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811B10-82F1-4629-A326-3DB59846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00C0F9-1B65-4A15-8FB7-3E8BAE42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55E8A-9B72-4779-9F48-8632DCC4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E62BE8-9DCE-4020-9BF4-613A7C46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91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9FDB10-29EB-47F5-BB53-54DF8AC3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35B0E9-4847-4221-BE77-309FA78A1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291DB6-E0EE-4692-A11F-03988BA83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93AD4-1633-4833-8C4B-CC969D5EA6D5}" type="datetimeFigureOut">
              <a:rPr lang="zh-CN" altLang="en-US" smtClean="0"/>
              <a:t>2019/9/17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24F23A-A507-4FD0-A6A5-416C91946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8588E0-07B4-4965-803D-1CCCE6259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E225A-170E-446A-B80C-5B500851B6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56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0" y="2474686"/>
            <a:ext cx="12191999" cy="1314206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文件系统：同步</a:t>
            </a:r>
            <a:r>
              <a:rPr lang="en-US" altLang="zh-CN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6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异步操作</a:t>
            </a:r>
            <a:endParaRPr lang="en-US" altLang="zh-CN" sz="6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22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F7D8D8-6028-4F4D-9F5F-878DF9315166}"/>
              </a:ext>
            </a:extLst>
          </p:cNvPr>
          <p:cNvSpPr/>
          <p:nvPr/>
        </p:nvSpPr>
        <p:spPr>
          <a:xfrm>
            <a:off x="803165" y="2400122"/>
            <a:ext cx="7488832" cy="2412032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文件系统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1125627" y="2595381"/>
            <a:ext cx="6410038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Node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模块来完成对于文件及文件系统的操作，文件系统所有的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可以分为异步和同步两类。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3A6D6-8DDE-4D39-9FD9-56790B5A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777" y="2813387"/>
            <a:ext cx="1585502" cy="158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39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76A35DA-B795-4908-8CDF-3FC07A22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280987"/>
            <a:ext cx="10239375" cy="62960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55441" y="5661248"/>
            <a:ext cx="2016224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C8CF52-F56B-428E-9100-BB0C2F773014}"/>
              </a:ext>
            </a:extLst>
          </p:cNvPr>
          <p:cNvSpPr/>
          <p:nvPr/>
        </p:nvSpPr>
        <p:spPr>
          <a:xfrm>
            <a:off x="5879976" y="3933056"/>
            <a:ext cx="86409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A6F9FD26-FE4E-4869-9112-70540D6AE94F}"/>
              </a:ext>
            </a:extLst>
          </p:cNvPr>
          <p:cNvSpPr/>
          <p:nvPr/>
        </p:nvSpPr>
        <p:spPr>
          <a:xfrm>
            <a:off x="3719736" y="1582670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734EE583-65EB-4B34-8DE0-469FFE6767B3}"/>
              </a:ext>
            </a:extLst>
          </p:cNvPr>
          <p:cNvSpPr/>
          <p:nvPr/>
        </p:nvSpPr>
        <p:spPr>
          <a:xfrm>
            <a:off x="3719736" y="2184612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5991C6EB-7278-4824-96A1-FC4FACE3827A}"/>
              </a:ext>
            </a:extLst>
          </p:cNvPr>
          <p:cNvSpPr/>
          <p:nvPr/>
        </p:nvSpPr>
        <p:spPr>
          <a:xfrm>
            <a:off x="3719736" y="2832597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B93EEC82-AFE4-4BDC-AD16-AA84D91DFC6B}"/>
              </a:ext>
            </a:extLst>
          </p:cNvPr>
          <p:cNvSpPr/>
          <p:nvPr/>
        </p:nvSpPr>
        <p:spPr>
          <a:xfrm>
            <a:off x="3715857" y="3401076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A8BA3128-C01B-4974-85ED-BC9AC159B1E1}"/>
              </a:ext>
            </a:extLst>
          </p:cNvPr>
          <p:cNvSpPr/>
          <p:nvPr/>
        </p:nvSpPr>
        <p:spPr>
          <a:xfrm>
            <a:off x="3715857" y="4018527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BB1F6A47-1877-4F3D-A64B-9491DD8D2915}"/>
              </a:ext>
            </a:extLst>
          </p:cNvPr>
          <p:cNvSpPr/>
          <p:nvPr/>
        </p:nvSpPr>
        <p:spPr>
          <a:xfrm>
            <a:off x="3715857" y="4652117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CD8CEE8D-2F9E-4E38-9AE4-BE0C103BA3BB}"/>
              </a:ext>
            </a:extLst>
          </p:cNvPr>
          <p:cNvSpPr/>
          <p:nvPr/>
        </p:nvSpPr>
        <p:spPr>
          <a:xfrm>
            <a:off x="3715857" y="5285707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0C4B088-4AF4-4F10-88EF-4E4B956204CA}"/>
              </a:ext>
            </a:extLst>
          </p:cNvPr>
          <p:cNvSpPr/>
          <p:nvPr/>
        </p:nvSpPr>
        <p:spPr>
          <a:xfrm>
            <a:off x="3715857" y="5904000"/>
            <a:ext cx="144016" cy="360040"/>
          </a:xfrm>
          <a:prstGeom prst="leftBrace">
            <a:avLst>
              <a:gd name="adj1" fmla="val 25000"/>
              <a:gd name="adj2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91BD29D-5617-4511-8CFF-6CEC27C65381}"/>
              </a:ext>
            </a:extLst>
          </p:cNvPr>
          <p:cNvSpPr/>
          <p:nvPr/>
        </p:nvSpPr>
        <p:spPr>
          <a:xfrm flipV="1">
            <a:off x="4903739" y="5136940"/>
            <a:ext cx="328165" cy="45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98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F7D8D8-6028-4F4D-9F5F-878DF9315166}"/>
              </a:ext>
            </a:extLst>
          </p:cNvPr>
          <p:cNvSpPr/>
          <p:nvPr/>
        </p:nvSpPr>
        <p:spPr>
          <a:xfrm>
            <a:off x="1564907" y="1628800"/>
            <a:ext cx="5970758" cy="4210949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文件操作方法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2159406" y="1507192"/>
            <a:ext cx="3600400" cy="4052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fs.open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读取文件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fs.read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写入文件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fs.write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关闭文件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fs.close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获取文件信息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fs.stat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删除文件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fs.unlink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3A6D6-8DDE-4D39-9FD9-56790B5A1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591" y="2941523"/>
            <a:ext cx="1585502" cy="158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6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F7D8D8-6028-4F4D-9F5F-878DF9315166}"/>
              </a:ext>
            </a:extLst>
          </p:cNvPr>
          <p:cNvSpPr/>
          <p:nvPr/>
        </p:nvSpPr>
        <p:spPr>
          <a:xfrm>
            <a:off x="1775520" y="2056168"/>
            <a:ext cx="5970758" cy="2954891"/>
          </a:xfrm>
          <a:prstGeom prst="rect">
            <a:avLst/>
          </a:prstGeom>
          <a:noFill/>
          <a:ln>
            <a:solidFill>
              <a:srgbClr val="001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3C2FA9E-4770-4EC2-9624-11A8D1956811}"/>
              </a:ext>
            </a:extLst>
          </p:cNvPr>
          <p:cNvSpPr/>
          <p:nvPr/>
        </p:nvSpPr>
        <p:spPr>
          <a:xfrm>
            <a:off x="0" y="0"/>
            <a:ext cx="12192000" cy="103852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A13BFF8-A902-4204-B622-5408B932BA2B}"/>
              </a:ext>
            </a:extLst>
          </p:cNvPr>
          <p:cNvSpPr txBox="1">
            <a:spLocks/>
          </p:cNvSpPr>
          <p:nvPr/>
        </p:nvSpPr>
        <p:spPr>
          <a:xfrm>
            <a:off x="383548" y="158108"/>
            <a:ext cx="7152117" cy="722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文件夹操作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E4BDDA-CA6B-4125-BCDE-BEA73567330A}"/>
              </a:ext>
            </a:extLst>
          </p:cNvPr>
          <p:cNvSpPr/>
          <p:nvPr/>
        </p:nvSpPr>
        <p:spPr>
          <a:xfrm>
            <a:off x="2159406" y="2079687"/>
            <a:ext cx="3600400" cy="202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创建文件夹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fs.mkdir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读取目录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fs.readdir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删除目录 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fs.rmdir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13A6D6-8DDE-4D39-9FD9-56790B5A1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2636248"/>
            <a:ext cx="1585502" cy="1585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32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4B9C3B7-C015-47B6-BD37-62B622E7A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619" y="219476"/>
            <a:ext cx="6904762" cy="6419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6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宽屏</PresentationFormat>
  <Paragraphs>20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黑体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胜强 杨</dc:creator>
  <cp:lastModifiedBy>胜强 杨</cp:lastModifiedBy>
  <cp:revision>2</cp:revision>
  <dcterms:created xsi:type="dcterms:W3CDTF">2019-09-16T23:33:07Z</dcterms:created>
  <dcterms:modified xsi:type="dcterms:W3CDTF">2019-09-16T23:33:28Z</dcterms:modified>
</cp:coreProperties>
</file>