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64" r:id="rId2"/>
    <p:sldId id="470" r:id="rId3"/>
    <p:sldId id="514" r:id="rId4"/>
    <p:sldId id="681" r:id="rId5"/>
    <p:sldId id="689" r:id="rId6"/>
    <p:sldId id="515" r:id="rId7"/>
    <p:sldId id="6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736B-D13F-4A29-BE2A-32222ED43972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D04E8-FD1D-46B5-98AB-3130DD13A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中处理流式数据的抽象接口。 </a:t>
            </a:r>
            <a:r>
              <a:rPr lang="en-US" altLang="zh-CN" dirty="0"/>
              <a:t>stream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模块用于构建实现了流接口的对象。当内存中无法一次装下需要处理的数据时，或者一边读取一边处理更加高效时，我们就需要用到数据流。 流算是处理数据的一种方式。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流分为可写流、可读流、可读写流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以操作文件流为例进行讲解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2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通俗的说就是一种，有起点和终点的字节数据传输手段，把数据从一个地方传到另一个地方。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）是一个抽象接口，可读、可写或兼具两者的。并且所有流都是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EventEmitter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基于流实现的工具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，比如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(TCP sockets)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，标准输出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process.stdout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等等对象都是流。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3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A720-4CF4-4542-8D4B-7D97C677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A81D4-5605-42D4-A44B-1D990E761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E218-F242-4859-B2DD-ABB95A45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B00A8-51AD-4538-B776-629D44FD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C12A5-E39C-48F4-A540-5152A7FD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45CF-7E4E-45D9-B52A-F3149E08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24FA1-28CF-4EC6-9813-B8C138E9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392FB-359B-4992-8706-C6D23472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F8ED0-056C-4A9C-BAB5-FF08807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E9A36-F446-442A-B3EF-0DB4B3D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E387F0-5547-4A02-A72A-20BBB31A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C15F7-D456-417C-BC69-CDF7935A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C1BB9-C8F6-42C9-9F5B-2779DC5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DB9B1-3170-4EEA-94AF-6A5B7B94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459F-FD5C-4F52-99D7-D5F2E1FE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7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FC74-6713-45C9-8AF0-8CC881CE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C7CE4-615C-4F36-BF55-3DE5947C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5DDEF-7C4C-4A16-AAF6-78308445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E07FE-20E8-4919-9C4D-19256A8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160FB-1030-4A1C-9501-5462B22C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5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2E58-8F0F-40DB-A44F-69FA7BBD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04C607-ECDE-4F38-9C9E-30006D8F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8CA6F-FFEA-4FB9-B0EB-B35172F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1BB37-52AC-4684-864E-88E45E09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37C0F-E4B8-4C6C-AF14-EBBCB39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6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261D-C03C-49EA-8D82-FC191664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B8BE-4CF4-401C-8A9B-20FB2A24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25412-19E0-470A-B58A-D7D73DBA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447A6-9336-4369-9068-C05CD6E5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69C31-941D-49A3-91F0-51327BD5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71A2B-17E4-4D95-AB33-31309A63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2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B586-9F86-4531-8AE3-4A7CD62C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910EB-903D-45A9-BC83-28743693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F5AB9-0E95-4FE3-A4F1-3A145731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6E013E-3C18-47A1-9BFE-C94A9CE34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865378-29B4-4F12-A9AE-1F7734A1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1C0710-F78D-4755-8C70-88EAB241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518214-7062-4387-9062-39D3C919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97B1FF-215B-4FEE-8FF9-ABA747DF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4D4F-FDD4-49A0-B9EE-89AEEA9B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E69DC-9A74-4AB0-9CA0-8408E527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E13009-04D2-44DC-839C-41BFF0B9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A21C3-18CE-482D-9271-EB7C6423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6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1F203-B8AC-4336-8330-F40DACF5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E80D0-1693-479B-812A-76E3B620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709AC-765A-49F7-A7DE-9771417E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28BA-68EF-4DB7-9391-B6B5E689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4B739-84DB-47FC-A8A6-D995B349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A6D39-38F7-496E-A672-0774323A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DEBFE-EB97-4DF4-BF29-52A0D4EA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0780-79A8-44F0-A262-2BBE146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E395-183B-4C73-BEFA-4C619CF1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6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1925B-B0AE-4C9F-B9DF-FF5FA1ED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22E32F-454A-4C35-94A4-F3ACB2C56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ECD9C-3E9B-42C1-ADCB-95FA92A7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33970-38EA-443B-8E3A-B363A062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02FAE-35DD-4D28-ADFD-4BD8C775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ACA84-52C3-4F8B-883B-36A84A56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9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A20CF8-AA3B-456E-A793-C78B7993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31CCA-BE2E-487A-9452-6A699713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CD737-E108-49D2-A6ED-E9416B18B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C015-BF61-4F3C-88DE-47C8BE5C7E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E1A3D-7ED6-4464-9A1E-7E2766198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67358-254B-4003-B9D3-39B15ED1B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0DB5-6ABC-4498-83EB-BCBE68AE5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流：最强大和最易误解的功能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3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.vivaolinux.com.br/imagens/dicas/comunidade/pipe_f1.png">
            <a:extLst>
              <a:ext uri="{FF2B5EF4-FFF2-40B4-BE49-F238E27FC236}">
                <a16:creationId xmlns:a16="http://schemas.microsoft.com/office/drawing/2014/main" id="{CCD7F2E2-DBEC-46D1-B43F-B37A813D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971675"/>
            <a:ext cx="5676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AEFA933-D140-4CDB-A62C-6E45FC453248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67C33C-9BCF-4758-9DEB-84A9FA97A741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9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FC8814-193B-4DDB-A8E6-893BE0BD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516071"/>
            <a:ext cx="8058150" cy="515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1558170" y="2243465"/>
            <a:ext cx="8569689" cy="269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fs.createReadStream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可读取数据的流。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fs.createWriteStream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创建可写入数据的流。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pipe()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将可读流自动切换到流动模式，并将可读流的所有数据推送到绑定的可写流</a:t>
            </a:r>
          </a:p>
        </p:txBody>
      </p:sp>
    </p:spTree>
    <p:extLst>
      <p:ext uri="{BB962C8B-B14F-4D97-AF65-F5344CB8AC3E}">
        <p14:creationId xmlns:p14="http://schemas.microsoft.com/office/powerpoint/2010/main" val="5505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1631504" y="2420888"/>
            <a:ext cx="9218350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writable.write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(chunk)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写入数据到流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writable.end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([chunk])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表明已没有数据要被写入可写流。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readable.push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(chunk)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数据放置到缓存中</a:t>
            </a:r>
          </a:p>
        </p:txBody>
      </p:sp>
    </p:spTree>
    <p:extLst>
      <p:ext uri="{BB962C8B-B14F-4D97-AF65-F5344CB8AC3E}">
        <p14:creationId xmlns:p14="http://schemas.microsoft.com/office/powerpoint/2010/main" val="12658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9249BFF-4671-4828-BD59-B68D86CD74F6}"/>
              </a:ext>
            </a:extLst>
          </p:cNvPr>
          <p:cNvSpPr/>
          <p:nvPr/>
        </p:nvSpPr>
        <p:spPr>
          <a:xfrm>
            <a:off x="5951984" y="2708920"/>
            <a:ext cx="5906478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管道提供了一个输出流到输入流的机制。通常我们用于从一个流中获取数据并将数据传递到另外一个流中。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5F245-260C-4773-A859-9F4EDDF854B7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A74C9-A6A6-47DD-AB1E-5FC39A509C8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常用方法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4CBC82-14A6-4FBF-9AA8-79E30EFA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60848"/>
            <a:ext cx="4617800" cy="3874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75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364832-C437-44E0-8772-7535E369A42D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07CFC8-5576-4C51-9669-7886FFBCEDE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应用场景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DF37CC-47A7-477F-96BB-7BF3EA614010}"/>
              </a:ext>
            </a:extLst>
          </p:cNvPr>
          <p:cNvSpPr txBox="1"/>
          <p:nvPr/>
        </p:nvSpPr>
        <p:spPr>
          <a:xfrm>
            <a:off x="1991544" y="2348880"/>
            <a:ext cx="4248472" cy="249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流的应用场景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的请求、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process.stdin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文件操作过程</a:t>
            </a:r>
          </a:p>
        </p:txBody>
      </p:sp>
      <p:pic>
        <p:nvPicPr>
          <p:cNvPr id="1026" name="Picture 2" descr="âæ°æ®æµâçå¾çæç´¢ç»æ">
            <a:extLst>
              <a:ext uri="{FF2B5EF4-FFF2-40B4-BE49-F238E27FC236}">
                <a16:creationId xmlns:a16="http://schemas.microsoft.com/office/drawing/2014/main" id="{59A77D8E-8250-47E8-A09D-20AABB54D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04864"/>
            <a:ext cx="3554760" cy="27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宽屏</PresentationFormat>
  <Paragraphs>26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1</cp:revision>
  <dcterms:created xsi:type="dcterms:W3CDTF">2019-09-16T04:58:55Z</dcterms:created>
  <dcterms:modified xsi:type="dcterms:W3CDTF">2019-09-16T04:58:58Z</dcterms:modified>
</cp:coreProperties>
</file>