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713" r:id="rId2"/>
    <p:sldId id="716" r:id="rId3"/>
    <p:sldId id="714" r:id="rId4"/>
    <p:sldId id="715" r:id="rId5"/>
    <p:sldId id="730" r:id="rId6"/>
    <p:sldId id="717" r:id="rId7"/>
    <p:sldId id="723" r:id="rId8"/>
    <p:sldId id="724" r:id="rId9"/>
    <p:sldId id="725" r:id="rId10"/>
    <p:sldId id="726" r:id="rId11"/>
    <p:sldId id="727" r:id="rId12"/>
    <p:sldId id="728" r:id="rId13"/>
    <p:sldId id="729" r:id="rId14"/>
    <p:sldId id="731" r:id="rId15"/>
    <p:sldId id="732" r:id="rId16"/>
    <p:sldId id="73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270" autoAdjust="0"/>
  </p:normalViewPr>
  <p:slideViewPr>
    <p:cSldViewPr snapToGrid="0">
      <p:cViewPr varScale="1">
        <p:scale>
          <a:sx n="72" d="100"/>
          <a:sy n="72"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23C18-A993-43EA-B813-6A5D89A6545B}"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FC7E-56B3-4E22-85BF-AE06255D528C}" type="slidenum">
              <a:rPr lang="zh-CN" altLang="en-US" smtClean="0"/>
              <a:t>‹#›</a:t>
            </a:fld>
            <a:endParaRPr lang="zh-CN" altLang="en-US"/>
          </a:p>
        </p:txBody>
      </p:sp>
    </p:spTree>
    <p:extLst>
      <p:ext uri="{BB962C8B-B14F-4D97-AF65-F5344CB8AC3E}">
        <p14:creationId xmlns:p14="http://schemas.microsoft.com/office/powerpoint/2010/main" val="150687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zh-CN/docs/Web/HTTP/Headers/Set-Cooki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veloper.mozilla.org/zh-CN/docs/Web/HTTP/Headers/Cooki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t>2</a:t>
            </a:fld>
            <a:endParaRPr lang="zh-CN" altLang="en-US"/>
          </a:p>
        </p:txBody>
      </p:sp>
    </p:spTree>
    <p:extLst>
      <p:ext uri="{BB962C8B-B14F-4D97-AF65-F5344CB8AC3E}">
        <p14:creationId xmlns:p14="http://schemas.microsoft.com/office/powerpoint/2010/main" val="266458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11</a:t>
            </a:fld>
            <a:endParaRPr lang="zh-CN" altLang="en-US"/>
          </a:p>
        </p:txBody>
      </p:sp>
    </p:spTree>
    <p:extLst>
      <p:ext uri="{BB962C8B-B14F-4D97-AF65-F5344CB8AC3E}">
        <p14:creationId xmlns:p14="http://schemas.microsoft.com/office/powerpoint/2010/main" val="95138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12</a:t>
            </a:fld>
            <a:endParaRPr lang="zh-CN" altLang="en-US"/>
          </a:p>
        </p:txBody>
      </p:sp>
    </p:spTree>
    <p:extLst>
      <p:ext uri="{BB962C8B-B14F-4D97-AF65-F5344CB8AC3E}">
        <p14:creationId xmlns:p14="http://schemas.microsoft.com/office/powerpoint/2010/main" val="307923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13</a:t>
            </a:fld>
            <a:endParaRPr lang="zh-CN" altLang="en-US"/>
          </a:p>
        </p:txBody>
      </p:sp>
    </p:spTree>
    <p:extLst>
      <p:ext uri="{BB962C8B-B14F-4D97-AF65-F5344CB8AC3E}">
        <p14:creationId xmlns:p14="http://schemas.microsoft.com/office/powerpoint/2010/main" val="46344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14</a:t>
            </a:fld>
            <a:endParaRPr lang="zh-CN" altLang="en-US"/>
          </a:p>
        </p:txBody>
      </p:sp>
    </p:spTree>
    <p:extLst>
      <p:ext uri="{BB962C8B-B14F-4D97-AF65-F5344CB8AC3E}">
        <p14:creationId xmlns:p14="http://schemas.microsoft.com/office/powerpoint/2010/main" val="28133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15</a:t>
            </a:fld>
            <a:endParaRPr lang="zh-CN" altLang="en-US"/>
          </a:p>
        </p:txBody>
      </p:sp>
    </p:spTree>
    <p:extLst>
      <p:ext uri="{BB962C8B-B14F-4D97-AF65-F5344CB8AC3E}">
        <p14:creationId xmlns:p14="http://schemas.microsoft.com/office/powerpoint/2010/main" val="156985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16</a:t>
            </a:fld>
            <a:endParaRPr lang="zh-CN" altLang="en-US"/>
          </a:p>
        </p:txBody>
      </p:sp>
    </p:spTree>
    <p:extLst>
      <p:ext uri="{BB962C8B-B14F-4D97-AF65-F5344CB8AC3E}">
        <p14:creationId xmlns:p14="http://schemas.microsoft.com/office/powerpoint/2010/main" val="155475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3</a:t>
            </a:fld>
            <a:endParaRPr lang="zh-CN" altLang="en-US"/>
          </a:p>
        </p:txBody>
      </p:sp>
    </p:spTree>
    <p:extLst>
      <p:ext uri="{BB962C8B-B14F-4D97-AF65-F5344CB8AC3E}">
        <p14:creationId xmlns:p14="http://schemas.microsoft.com/office/powerpoint/2010/main" val="345700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r>
              <a:rPr lang="zh-CN" altLang="en-US" sz="1200" b="0" i="0" kern="1200" dirty="0">
                <a:solidFill>
                  <a:schemeClr val="tx1"/>
                </a:solidFill>
                <a:effectLst/>
                <a:latin typeface="+mn-lt"/>
                <a:ea typeface="+mn-ea"/>
                <a:cs typeface="+mn-cs"/>
              </a:rPr>
              <a:t>当服务器收到</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请求时，服务器可以在响应头里面添加一个</a:t>
            </a:r>
            <a:r>
              <a:rPr lang="en-US" altLang="zh-CN" sz="1200" b="0" i="0" u="none" strike="noStrike" kern="1200" dirty="0">
                <a:solidFill>
                  <a:schemeClr val="tx1"/>
                </a:solidFill>
                <a:effectLst/>
                <a:latin typeface="+mn-lt"/>
                <a:ea typeface="+mn-ea"/>
                <a:cs typeface="+mn-cs"/>
                <a:hlinkClick r:id="rId3" tooltip="响应首部 Set-Cookie 被用来由服务器端向客户端发送 cookie。"/>
              </a:rPr>
              <a:t>Set-Cookie</a:t>
            </a:r>
            <a:r>
              <a:rPr lang="zh-CN" altLang="en-US" sz="1200" b="0" i="0" kern="1200" dirty="0">
                <a:solidFill>
                  <a:schemeClr val="tx1"/>
                </a:solidFill>
                <a:effectLst/>
                <a:latin typeface="+mn-lt"/>
                <a:ea typeface="+mn-ea"/>
                <a:cs typeface="+mn-cs"/>
              </a:rPr>
              <a:t>选项。浏览器收到响应后通常会保存下</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，之后对该服务器每一次请求中都通过</a:t>
            </a:r>
            <a:r>
              <a:rPr lang="en-US" altLang="zh-CN" sz="1200" b="0" i="0" u="none" strike="noStrike" kern="1200" dirty="0">
                <a:solidFill>
                  <a:schemeClr val="tx1"/>
                </a:solidFill>
                <a:effectLst/>
                <a:latin typeface="+mn-lt"/>
                <a:ea typeface="+mn-ea"/>
                <a:cs typeface="+mn-cs"/>
                <a:hlinkClick r:id="rId4" tooltip="Cookie 是一个请求首部，其中含有先前由服务器通过 Set-Cookie  首部投放并存储到客户端的 HTTP cookies。"/>
              </a:rPr>
              <a:t>Cookie</a:t>
            </a:r>
            <a:r>
              <a:rPr lang="zh-CN" altLang="en-US" sz="1200" b="0" i="0" kern="1200" dirty="0">
                <a:solidFill>
                  <a:schemeClr val="tx1"/>
                </a:solidFill>
                <a:effectLst/>
                <a:latin typeface="+mn-lt"/>
                <a:ea typeface="+mn-ea"/>
                <a:cs typeface="+mn-cs"/>
              </a:rPr>
              <a:t>请求头部将</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信息发送给服务器。另外，</a:t>
            </a:r>
            <a:r>
              <a:rPr lang="en-US" altLang="zh-CN" sz="1200" b="0" i="0" kern="1200" dirty="0">
                <a:solidFill>
                  <a:schemeClr val="tx1"/>
                </a:solidFill>
                <a:effectLst/>
                <a:latin typeface="+mn-lt"/>
                <a:ea typeface="+mn-ea"/>
                <a:cs typeface="+mn-cs"/>
              </a:rPr>
              <a:t>Cookie</a:t>
            </a:r>
            <a:r>
              <a:rPr lang="zh-CN" altLang="en-US" sz="1200" b="0" i="0" kern="1200">
                <a:solidFill>
                  <a:schemeClr val="tx1"/>
                </a:solidFill>
                <a:effectLst/>
                <a:latin typeface="+mn-lt"/>
                <a:ea typeface="+mn-ea"/>
                <a:cs typeface="+mn-cs"/>
              </a:rPr>
              <a:t>的过期时间、域、路径、有效期、适用站点都可以根据需要来指定。</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t>4</a:t>
            </a:fld>
            <a:endParaRPr lang="zh-CN" altLang="en-US"/>
          </a:p>
        </p:txBody>
      </p:sp>
    </p:spTree>
    <p:extLst>
      <p:ext uri="{BB962C8B-B14F-4D97-AF65-F5344CB8AC3E}">
        <p14:creationId xmlns:p14="http://schemas.microsoft.com/office/powerpoint/2010/main" val="3953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t>5</a:t>
            </a:fld>
            <a:endParaRPr lang="zh-CN" altLang="en-US"/>
          </a:p>
        </p:txBody>
      </p:sp>
    </p:spTree>
    <p:extLst>
      <p:ext uri="{BB962C8B-B14F-4D97-AF65-F5344CB8AC3E}">
        <p14:creationId xmlns:p14="http://schemas.microsoft.com/office/powerpoint/2010/main" val="1258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6</a:t>
            </a:fld>
            <a:endParaRPr lang="zh-CN" altLang="en-US"/>
          </a:p>
        </p:txBody>
      </p:sp>
    </p:spTree>
    <p:extLst>
      <p:ext uri="{BB962C8B-B14F-4D97-AF65-F5344CB8AC3E}">
        <p14:creationId xmlns:p14="http://schemas.microsoft.com/office/powerpoint/2010/main" val="15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7</a:t>
            </a:fld>
            <a:endParaRPr lang="zh-CN" altLang="en-US"/>
          </a:p>
        </p:txBody>
      </p:sp>
    </p:spTree>
    <p:extLst>
      <p:ext uri="{BB962C8B-B14F-4D97-AF65-F5344CB8AC3E}">
        <p14:creationId xmlns:p14="http://schemas.microsoft.com/office/powerpoint/2010/main" val="4099485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8</a:t>
            </a:fld>
            <a:endParaRPr lang="zh-CN" altLang="en-US"/>
          </a:p>
        </p:txBody>
      </p:sp>
    </p:spTree>
    <p:extLst>
      <p:ext uri="{BB962C8B-B14F-4D97-AF65-F5344CB8AC3E}">
        <p14:creationId xmlns:p14="http://schemas.microsoft.com/office/powerpoint/2010/main" val="32235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t>9</a:t>
            </a:fld>
            <a:endParaRPr lang="zh-CN" altLang="en-US"/>
          </a:p>
        </p:txBody>
      </p:sp>
    </p:spTree>
    <p:extLst>
      <p:ext uri="{BB962C8B-B14F-4D97-AF65-F5344CB8AC3E}">
        <p14:creationId xmlns:p14="http://schemas.microsoft.com/office/powerpoint/2010/main" val="133820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10</a:t>
            </a:fld>
            <a:endParaRPr lang="zh-CN" altLang="en-US"/>
          </a:p>
        </p:txBody>
      </p:sp>
    </p:spTree>
    <p:extLst>
      <p:ext uri="{BB962C8B-B14F-4D97-AF65-F5344CB8AC3E}">
        <p14:creationId xmlns:p14="http://schemas.microsoft.com/office/powerpoint/2010/main" val="79200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3387C-CE94-4BE8-B0CF-41D456AD8B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60E374A-C8DD-4F42-80AC-705AC9DE9F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4033CA-86FA-4A53-9957-2BA289160D96}"/>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5" name="页脚占位符 4">
            <a:extLst>
              <a:ext uri="{FF2B5EF4-FFF2-40B4-BE49-F238E27FC236}">
                <a16:creationId xmlns:a16="http://schemas.microsoft.com/office/drawing/2014/main" id="{8A4F8033-D03A-4AD0-972A-A10F179866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8ADA9-F733-410D-8AC5-1B7F15846E15}"/>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294207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104F4-FE68-4136-9736-56E11F9744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25F078-FF30-452C-AF2A-2B828E509B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752A3D-AA04-4A8E-9E82-264FD2086634}"/>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5" name="页脚占位符 4">
            <a:extLst>
              <a:ext uri="{FF2B5EF4-FFF2-40B4-BE49-F238E27FC236}">
                <a16:creationId xmlns:a16="http://schemas.microsoft.com/office/drawing/2014/main" id="{B279928C-26AD-4F72-B0DD-7DBC3EA06A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350011-6BA1-4588-998D-DEF7FB179B3B}"/>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92741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14D1A1-07BF-4D22-AD8D-010086B881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EBB1280-9E20-47E9-AD79-C4D0A1354A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A0CAFC-E3EC-4F83-90BE-55D8C6EEF3EA}"/>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5" name="页脚占位符 4">
            <a:extLst>
              <a:ext uri="{FF2B5EF4-FFF2-40B4-BE49-F238E27FC236}">
                <a16:creationId xmlns:a16="http://schemas.microsoft.com/office/drawing/2014/main" id="{352237B0-D623-449B-B861-7E007BF28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7C5613-0309-48F4-9B32-E95135AA7C4E}"/>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215440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2660709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671FF-82CF-433D-A6B6-E3CE52A3B6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245A7D-C142-4694-8AAC-544D735395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6D666C-9A81-49D2-BE90-652BF712F4E7}"/>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5" name="页脚占位符 4">
            <a:extLst>
              <a:ext uri="{FF2B5EF4-FFF2-40B4-BE49-F238E27FC236}">
                <a16:creationId xmlns:a16="http://schemas.microsoft.com/office/drawing/2014/main" id="{83E8C3E1-2B60-4D37-A13D-0A66E1B26D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C5875F-6BA3-4DC0-8B34-0E6ED1EF2A41}"/>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343983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D8709-E69C-4019-9631-07C33D4DAC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56903C-C17A-4942-ABFC-8F3DD00F2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3222C5-1670-4706-BCA8-A027C02DDE66}"/>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5" name="页脚占位符 4">
            <a:extLst>
              <a:ext uri="{FF2B5EF4-FFF2-40B4-BE49-F238E27FC236}">
                <a16:creationId xmlns:a16="http://schemas.microsoft.com/office/drawing/2014/main" id="{88BB8A99-ECDC-4F62-BDA0-A7EAC6BFD1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58A8F5-1A56-48C9-BB34-6EBD4632BE5F}"/>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357740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EB387-0194-4295-AAC9-D898F452FD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E3702D-CE3C-435F-85D5-313278C59E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DDEAF9-A535-4AD0-989F-74079FAC7B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487297-423D-4BDC-B315-257CF42CA9C4}"/>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6" name="页脚占位符 5">
            <a:extLst>
              <a:ext uri="{FF2B5EF4-FFF2-40B4-BE49-F238E27FC236}">
                <a16:creationId xmlns:a16="http://schemas.microsoft.com/office/drawing/2014/main" id="{26A8430E-3F0A-406F-99E5-65947448A4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D3BC-81D9-4948-ADF7-97ADB8ABB9F0}"/>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84084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0A65D-B42B-4310-B24D-B9991DBCA9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D294EC-0494-44F4-86A7-1FD82D366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FC84F8-20EA-4AB6-B479-4ADE4951D2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52A671-FF86-48D7-A785-94E872947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25D4C4-1EB7-4382-B18A-89C5BD4E63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D3DDF4-8D9A-4B69-A710-71110A927BB7}"/>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8" name="页脚占位符 7">
            <a:extLst>
              <a:ext uri="{FF2B5EF4-FFF2-40B4-BE49-F238E27FC236}">
                <a16:creationId xmlns:a16="http://schemas.microsoft.com/office/drawing/2014/main" id="{E0829EFC-B2DA-46DC-AB11-2C89E0C881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A94C85-1045-45C2-9C37-B3837C6AD4FD}"/>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407447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76362-75B1-484F-84CB-B9137A675A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042241-02E5-4955-97DB-A118576EB1DF}"/>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4" name="页脚占位符 3">
            <a:extLst>
              <a:ext uri="{FF2B5EF4-FFF2-40B4-BE49-F238E27FC236}">
                <a16:creationId xmlns:a16="http://schemas.microsoft.com/office/drawing/2014/main" id="{AA1FD167-B8EC-4F5A-91DD-2DDD76F8EB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5D40D0-774F-4F73-889D-1E6618F3ED58}"/>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65789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759B94-B79C-42E4-A88E-83341D23DFFE}"/>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3" name="页脚占位符 2">
            <a:extLst>
              <a:ext uri="{FF2B5EF4-FFF2-40B4-BE49-F238E27FC236}">
                <a16:creationId xmlns:a16="http://schemas.microsoft.com/office/drawing/2014/main" id="{630E872C-B8EB-4989-BEFE-72A46BF4E8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211BE5-F2FA-490F-B3F6-32D7EAE17DF1}"/>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354923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0CBF1-7351-4266-8229-6A72B0D1C4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C110A9-6EC2-4526-A9D6-8901C0B32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34A9D6-BF1A-42D8-91A6-FCE1E70BA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A75D02-A5A9-48C2-9D77-F8628D03F161}"/>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6" name="页脚占位符 5">
            <a:extLst>
              <a:ext uri="{FF2B5EF4-FFF2-40B4-BE49-F238E27FC236}">
                <a16:creationId xmlns:a16="http://schemas.microsoft.com/office/drawing/2014/main" id="{4949FF97-5FC2-4D2B-937A-7C8000392C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D1E36-C0DA-419C-8E01-CA0745D8C336}"/>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8699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006ED-F2F4-4929-91D5-CBDEA9873F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254111E-AD4F-4584-8B0A-6229B174D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39B0BC-F3A6-4280-8E32-F4E525ED4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821437-93B6-447D-B1F1-813E2E95E2F8}"/>
              </a:ext>
            </a:extLst>
          </p:cNvPr>
          <p:cNvSpPr>
            <a:spLocks noGrp="1"/>
          </p:cNvSpPr>
          <p:nvPr>
            <p:ph type="dt" sz="half" idx="10"/>
          </p:nvPr>
        </p:nvSpPr>
        <p:spPr/>
        <p:txBody>
          <a:bodyPr/>
          <a:lstStyle/>
          <a:p>
            <a:fld id="{C52A4966-D699-49DA-A4D5-739DA852DA05}" type="datetimeFigureOut">
              <a:rPr lang="zh-CN" altLang="en-US" smtClean="0"/>
              <a:t>2019/10/22</a:t>
            </a:fld>
            <a:endParaRPr lang="zh-CN" altLang="en-US"/>
          </a:p>
        </p:txBody>
      </p:sp>
      <p:sp>
        <p:nvSpPr>
          <p:cNvPr id="6" name="页脚占位符 5">
            <a:extLst>
              <a:ext uri="{FF2B5EF4-FFF2-40B4-BE49-F238E27FC236}">
                <a16:creationId xmlns:a16="http://schemas.microsoft.com/office/drawing/2014/main" id="{558CAD63-56F3-469C-A7AC-3BD8881B99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69DD39-3038-4B17-BF7B-3A5A14D30174}"/>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247071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1C442D-EF83-4FED-800E-47939D348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435964-D406-402D-8763-5182D62F4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16CAB6-8C47-4E5D-B718-4A7B10213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4966-D699-49DA-A4D5-739DA852DA05}" type="datetimeFigureOut">
              <a:rPr lang="zh-CN" altLang="en-US" smtClean="0"/>
              <a:t>2019/10/22</a:t>
            </a:fld>
            <a:endParaRPr lang="zh-CN" altLang="en-US"/>
          </a:p>
        </p:txBody>
      </p:sp>
      <p:sp>
        <p:nvSpPr>
          <p:cNvPr id="5" name="页脚占位符 4">
            <a:extLst>
              <a:ext uri="{FF2B5EF4-FFF2-40B4-BE49-F238E27FC236}">
                <a16:creationId xmlns:a16="http://schemas.microsoft.com/office/drawing/2014/main" id="{1B20DE3A-E826-49D0-9CCB-D27E1B1E6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1C8936-6017-49CA-86CD-EEFDABC0B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20326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474686"/>
            <a:ext cx="12191999" cy="1314206"/>
          </a:xfrm>
          <a:prstGeom prst="rect">
            <a:avLst/>
          </a:prstGeom>
          <a:solidFill>
            <a:schemeClr val="bg1">
              <a:alpha val="30000"/>
            </a:schemeClr>
          </a:solidFill>
        </p:spPr>
        <p:txBody>
          <a:bodyPr wrap="square" rtlCol="0" anchor="ctr">
            <a:spAutoFit/>
          </a:bodyPr>
          <a:lstStyle/>
          <a:p>
            <a:pPr algn="ctr">
              <a:lnSpc>
                <a:spcPct val="150000"/>
              </a:lnSpc>
            </a:pPr>
            <a:r>
              <a:rPr lang="en-US" altLang="zh-CN" sz="6000" b="1" dirty="0">
                <a:solidFill>
                  <a:srgbClr val="002060"/>
                </a:solidFill>
                <a:latin typeface="微软雅黑" panose="020B0503020204020204" pitchFamily="34" charset="-122"/>
                <a:ea typeface="微软雅黑" panose="020B0503020204020204" pitchFamily="34" charset="-122"/>
              </a:rPr>
              <a:t>http</a:t>
            </a:r>
            <a:r>
              <a:rPr lang="zh-CN" altLang="en-US" sz="6000" b="1" dirty="0">
                <a:solidFill>
                  <a:srgbClr val="002060"/>
                </a:solidFill>
                <a:latin typeface="微软雅黑" panose="020B0503020204020204" pitchFamily="34" charset="-122"/>
                <a:ea typeface="微软雅黑" panose="020B0503020204020204" pitchFamily="34" charset="-122"/>
              </a:rPr>
              <a:t>进阶</a:t>
            </a:r>
            <a:endParaRPr lang="en-US" altLang="zh-CN" sz="60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8637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3" name="图片 2">
            <a:extLst>
              <a:ext uri="{FF2B5EF4-FFF2-40B4-BE49-F238E27FC236}">
                <a16:creationId xmlns:a16="http://schemas.microsoft.com/office/drawing/2014/main" id="{C2FF049F-5601-480C-A3E3-A767BE7F043C}"/>
              </a:ext>
            </a:extLst>
          </p:cNvPr>
          <p:cNvPicPr>
            <a:picLocks noChangeAspect="1"/>
          </p:cNvPicPr>
          <p:nvPr/>
        </p:nvPicPr>
        <p:blipFill>
          <a:blip r:embed="rId3"/>
          <a:stretch>
            <a:fillRect/>
          </a:stretch>
        </p:blipFill>
        <p:spPr>
          <a:xfrm>
            <a:off x="2658493" y="1734021"/>
            <a:ext cx="6371429" cy="4238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2294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2" name="图片 1">
            <a:extLst>
              <a:ext uri="{FF2B5EF4-FFF2-40B4-BE49-F238E27FC236}">
                <a16:creationId xmlns:a16="http://schemas.microsoft.com/office/drawing/2014/main" id="{6B71A670-4E06-41D8-ABC3-B6D36EF1ADDD}"/>
              </a:ext>
            </a:extLst>
          </p:cNvPr>
          <p:cNvPicPr>
            <a:picLocks noChangeAspect="1"/>
          </p:cNvPicPr>
          <p:nvPr/>
        </p:nvPicPr>
        <p:blipFill>
          <a:blip r:embed="rId3"/>
          <a:stretch>
            <a:fillRect/>
          </a:stretch>
        </p:blipFill>
        <p:spPr>
          <a:xfrm>
            <a:off x="2805524" y="2019476"/>
            <a:ext cx="6580952" cy="28190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70687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3" name="图片 2">
            <a:extLst>
              <a:ext uri="{FF2B5EF4-FFF2-40B4-BE49-F238E27FC236}">
                <a16:creationId xmlns:a16="http://schemas.microsoft.com/office/drawing/2014/main" id="{167D6826-2A2B-4DF4-805C-B28D3C5A6119}"/>
              </a:ext>
            </a:extLst>
          </p:cNvPr>
          <p:cNvPicPr>
            <a:picLocks noChangeAspect="1"/>
          </p:cNvPicPr>
          <p:nvPr/>
        </p:nvPicPr>
        <p:blipFill>
          <a:blip r:embed="rId3"/>
          <a:stretch>
            <a:fillRect/>
          </a:stretch>
        </p:blipFill>
        <p:spPr>
          <a:xfrm>
            <a:off x="1899063" y="1883485"/>
            <a:ext cx="7704762" cy="36476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64046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2" name="图片 1">
            <a:extLst>
              <a:ext uri="{FF2B5EF4-FFF2-40B4-BE49-F238E27FC236}">
                <a16:creationId xmlns:a16="http://schemas.microsoft.com/office/drawing/2014/main" id="{AC7D7644-9131-4B14-B85B-989A6C483D81}"/>
              </a:ext>
            </a:extLst>
          </p:cNvPr>
          <p:cNvPicPr>
            <a:picLocks noChangeAspect="1"/>
          </p:cNvPicPr>
          <p:nvPr/>
        </p:nvPicPr>
        <p:blipFill>
          <a:blip r:embed="rId3"/>
          <a:stretch>
            <a:fillRect/>
          </a:stretch>
        </p:blipFill>
        <p:spPr>
          <a:xfrm>
            <a:off x="2531164" y="2429222"/>
            <a:ext cx="7357086" cy="29008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251400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https</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8" name="图片 7">
            <a:extLst>
              <a:ext uri="{FF2B5EF4-FFF2-40B4-BE49-F238E27FC236}">
                <a16:creationId xmlns:a16="http://schemas.microsoft.com/office/drawing/2014/main" id="{4BF609B6-726A-4D6C-99F9-6665D92291C6}"/>
              </a:ext>
            </a:extLst>
          </p:cNvPr>
          <p:cNvPicPr>
            <a:picLocks noChangeAspect="1"/>
          </p:cNvPicPr>
          <p:nvPr/>
        </p:nvPicPr>
        <p:blipFill>
          <a:blip r:embed="rId3"/>
          <a:stretch>
            <a:fillRect/>
          </a:stretch>
        </p:blipFill>
        <p:spPr>
          <a:xfrm>
            <a:off x="2317473" y="1626703"/>
            <a:ext cx="7181230" cy="4363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62863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715344" y="2343944"/>
            <a:ext cx="6607021"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HTTP </a:t>
            </a:r>
            <a:r>
              <a:rPr lang="zh-CN" altLang="en-US" sz="2200" dirty="0">
                <a:latin typeface="微软雅黑" panose="020B0503020204020204" pitchFamily="34" charset="-122"/>
                <a:ea typeface="微软雅黑" panose="020B0503020204020204" pitchFamily="34" charset="-122"/>
              </a:rPr>
              <a:t>的基础下加入</a:t>
            </a:r>
            <a:r>
              <a:rPr lang="en-US" altLang="zh-CN" sz="2200" dirty="0">
                <a:latin typeface="微软雅黑" panose="020B0503020204020204" pitchFamily="34" charset="-122"/>
                <a:ea typeface="微软雅黑" panose="020B0503020204020204" pitchFamily="34" charset="-122"/>
              </a:rPr>
              <a:t>SSL </a:t>
            </a:r>
            <a:r>
              <a:rPr lang="zh-CN" altLang="en-US" sz="2200" dirty="0">
                <a:latin typeface="微软雅黑" panose="020B0503020204020204" pitchFamily="34" charset="-122"/>
                <a:ea typeface="微软雅黑" panose="020B0503020204020204" pitchFamily="34" charset="-122"/>
              </a:rPr>
              <a:t>层，</a:t>
            </a: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的安全基础是 </a:t>
            </a:r>
            <a:r>
              <a:rPr lang="en-US" altLang="zh-CN" sz="2200" dirty="0">
                <a:latin typeface="微软雅黑" panose="020B0503020204020204" pitchFamily="34" charset="-122"/>
                <a:ea typeface="微软雅黑" panose="020B0503020204020204" pitchFamily="34" charset="-122"/>
              </a:rPr>
              <a:t>SSL</a:t>
            </a:r>
            <a:r>
              <a:rPr lang="zh-CN" altLang="en-US" sz="2200" dirty="0">
                <a:latin typeface="微软雅黑" panose="020B0503020204020204" pitchFamily="34" charset="-122"/>
                <a:ea typeface="微软雅黑" panose="020B0503020204020204" pitchFamily="34" charset="-122"/>
              </a:rPr>
              <a:t>，因此加密的详细内容就需要 </a:t>
            </a:r>
            <a:r>
              <a:rPr lang="en-US" altLang="zh-CN" sz="2200" dirty="0">
                <a:latin typeface="微软雅黑" panose="020B0503020204020204" pitchFamily="34" charset="-122"/>
                <a:ea typeface="微软雅黑" panose="020B0503020204020204" pitchFamily="34" charset="-122"/>
              </a:rPr>
              <a:t>SSL</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存在不同于 </a:t>
            </a:r>
            <a:r>
              <a:rPr lang="en-US" altLang="zh-CN" sz="2200" dirty="0">
                <a:latin typeface="微软雅黑" panose="020B0503020204020204" pitchFamily="34" charset="-122"/>
                <a:ea typeface="微软雅黑" panose="020B0503020204020204" pitchFamily="34" charset="-122"/>
              </a:rPr>
              <a:t>HTTP </a:t>
            </a:r>
            <a:r>
              <a:rPr lang="zh-CN" altLang="en-US" sz="2200" dirty="0">
                <a:latin typeface="微软雅黑" panose="020B0503020204020204" pitchFamily="34" charset="-122"/>
                <a:ea typeface="微软雅黑" panose="020B0503020204020204" pitchFamily="34" charset="-122"/>
              </a:rPr>
              <a:t>的默认端口及一个加密</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身份验证层（在 </a:t>
            </a:r>
            <a:r>
              <a:rPr lang="en-US" altLang="zh-CN" sz="2200" dirty="0">
                <a:latin typeface="微软雅黑" panose="020B0503020204020204" pitchFamily="34" charset="-122"/>
                <a:ea typeface="微软雅黑" panose="020B0503020204020204" pitchFamily="34" charset="-122"/>
              </a:rPr>
              <a:t>HTTP</a:t>
            </a:r>
            <a:r>
              <a:rPr lang="zh-CN" altLang="en-US" sz="2200" dirty="0">
                <a:latin typeface="微软雅黑" panose="020B0503020204020204" pitchFamily="34" charset="-122"/>
                <a:ea typeface="微软雅黑" panose="020B0503020204020204" pitchFamily="34" charset="-122"/>
              </a:rPr>
              <a:t>与 </a:t>
            </a:r>
            <a:r>
              <a:rPr lang="en-US" altLang="zh-CN" sz="2200" dirty="0">
                <a:latin typeface="微软雅黑" panose="020B0503020204020204" pitchFamily="34" charset="-122"/>
                <a:ea typeface="微软雅黑" panose="020B0503020204020204" pitchFamily="34" charset="-122"/>
              </a:rPr>
              <a:t>TCP </a:t>
            </a:r>
            <a:r>
              <a:rPr lang="zh-CN" altLang="en-US" sz="2200" dirty="0">
                <a:latin typeface="微软雅黑" panose="020B0503020204020204" pitchFamily="34" charset="-122"/>
                <a:ea typeface="微软雅黑" panose="020B0503020204020204" pitchFamily="34" charset="-122"/>
              </a:rPr>
              <a:t>之间）。</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https</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8" name="Picture 2" descr="https://upload.wikimedia.org/wikipedia/commons/thumb/d/da/Internet2.jpg/1280px-Internet2.jpg">
            <a:extLst>
              <a:ext uri="{FF2B5EF4-FFF2-40B4-BE49-F238E27FC236}">
                <a16:creationId xmlns:a16="http://schemas.microsoft.com/office/drawing/2014/main" id="{148809CD-D42C-409A-83F7-97E19DCAE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785" y="2945335"/>
            <a:ext cx="1917810" cy="15433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934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https</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2" name="图片 1">
            <a:extLst>
              <a:ext uri="{FF2B5EF4-FFF2-40B4-BE49-F238E27FC236}">
                <a16:creationId xmlns:a16="http://schemas.microsoft.com/office/drawing/2014/main" id="{89A63C2C-A97F-4F47-B12C-7E279D039C78}"/>
              </a:ext>
            </a:extLst>
          </p:cNvPr>
          <p:cNvPicPr>
            <a:picLocks noChangeAspect="1"/>
          </p:cNvPicPr>
          <p:nvPr/>
        </p:nvPicPr>
        <p:blipFill>
          <a:blip r:embed="rId3"/>
          <a:stretch>
            <a:fillRect/>
          </a:stretch>
        </p:blipFill>
        <p:spPr>
          <a:xfrm>
            <a:off x="1431235" y="2273196"/>
            <a:ext cx="5452539" cy="31583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1567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âweb cookiesâçå¾çæç´¢ç»æ">
            <a:extLst>
              <a:ext uri="{FF2B5EF4-FFF2-40B4-BE49-F238E27FC236}">
                <a16:creationId xmlns:a16="http://schemas.microsoft.com/office/drawing/2014/main" id="{AFE22180-65E3-449C-8725-A5AAEFAAE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264" y="1209261"/>
            <a:ext cx="8749020" cy="443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553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715344" y="2343944"/>
            <a:ext cx="6487752"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HTTP Cookie</a:t>
            </a:r>
            <a:r>
              <a:rPr lang="zh-CN" altLang="en-US" sz="2200" dirty="0">
                <a:latin typeface="微软雅黑" panose="020B0503020204020204" pitchFamily="34" charset="-122"/>
                <a:ea typeface="微软雅黑" panose="020B0503020204020204" pitchFamily="34" charset="-122"/>
              </a:rPr>
              <a:t>（也叫</a:t>
            </a:r>
            <a:r>
              <a:rPr lang="en-US" altLang="zh-CN" sz="2200" dirty="0">
                <a:latin typeface="微软雅黑" panose="020B0503020204020204" pitchFamily="34" charset="-122"/>
                <a:ea typeface="微软雅黑" panose="020B0503020204020204" pitchFamily="34" charset="-122"/>
              </a:rPr>
              <a:t>Web Cookie</a:t>
            </a:r>
            <a:r>
              <a:rPr lang="zh-CN" altLang="en-US" sz="2200" dirty="0">
                <a:latin typeface="微软雅黑" panose="020B0503020204020204" pitchFamily="34" charset="-122"/>
                <a:ea typeface="微软雅黑" panose="020B0503020204020204" pitchFamily="34" charset="-122"/>
              </a:rPr>
              <a:t>或浏览器</a:t>
            </a:r>
            <a:r>
              <a:rPr lang="en-US" altLang="zh-CN" sz="2200" dirty="0">
                <a:latin typeface="微软雅黑" panose="020B0503020204020204" pitchFamily="34" charset="-122"/>
                <a:ea typeface="微软雅黑" panose="020B0503020204020204" pitchFamily="34" charset="-122"/>
              </a:rPr>
              <a:t>Cookie</a:t>
            </a:r>
            <a:r>
              <a:rPr lang="zh-CN" altLang="en-US" sz="2200" dirty="0">
                <a:latin typeface="微软雅黑" panose="020B0503020204020204" pitchFamily="34" charset="-122"/>
                <a:ea typeface="微软雅黑" panose="020B0503020204020204" pitchFamily="34" charset="-122"/>
              </a:rPr>
              <a:t>）是服务器发送到用户浏览器并保存在本地的一小块数据，它会在浏览器下次向同一服务器再发起请求时被携带并发送到服务器上。</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3" name="图片 2">
            <a:extLst>
              <a:ext uri="{FF2B5EF4-FFF2-40B4-BE49-F238E27FC236}">
                <a16:creationId xmlns:a16="http://schemas.microsoft.com/office/drawing/2014/main" id="{3483A444-7272-4D5F-B31C-D66C413A4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917" y="2764532"/>
            <a:ext cx="1905000" cy="1905000"/>
          </a:xfrm>
          <a:prstGeom prst="rect">
            <a:avLst/>
          </a:prstGeom>
        </p:spPr>
      </p:pic>
    </p:spTree>
    <p:extLst>
      <p:ext uri="{BB962C8B-B14F-4D97-AF65-F5344CB8AC3E}">
        <p14:creationId xmlns:p14="http://schemas.microsoft.com/office/powerpoint/2010/main" val="11976877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007512" y="1868955"/>
            <a:ext cx="9120935" cy="3431916"/>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199456" y="2207508"/>
            <a:ext cx="8928991"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会话状态管理（如用户登录状态、购物车、游戏分数或其它需要记录的信息）</a:t>
            </a:r>
          </a:p>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个性化设置（如用户自定义设置、主题等）</a:t>
            </a:r>
          </a:p>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浏览器行为跟踪（如跟踪分析用户行为等</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r>
              <a:rPr lang="zh-CN" altLang="en-US" sz="3600" dirty="0">
                <a:ln>
                  <a:solidFill>
                    <a:schemeClr val="bg1"/>
                  </a:solidFill>
                </a:ln>
                <a:solidFill>
                  <a:schemeClr val="bg1"/>
                </a:solidFill>
                <a:latin typeface="黑体" pitchFamily="49" charset="-122"/>
                <a:ea typeface="黑体" pitchFamily="49" charset="-122"/>
              </a:rPr>
              <a:t>应用场景</a:t>
            </a:r>
          </a:p>
        </p:txBody>
      </p:sp>
    </p:spTree>
    <p:extLst>
      <p:ext uri="{BB962C8B-B14F-4D97-AF65-F5344CB8AC3E}">
        <p14:creationId xmlns:p14="http://schemas.microsoft.com/office/powerpoint/2010/main" val="24344623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0C0FE0B0-3E7A-4C96-A2CA-9EBB8BE62280}"/>
              </a:ext>
            </a:extLst>
          </p:cNvPr>
          <p:cNvPicPr>
            <a:picLocks noChangeAspect="1"/>
          </p:cNvPicPr>
          <p:nvPr/>
        </p:nvPicPr>
        <p:blipFill>
          <a:blip r:embed="rId3"/>
          <a:stretch>
            <a:fillRect/>
          </a:stretch>
        </p:blipFill>
        <p:spPr>
          <a:xfrm>
            <a:off x="1779657" y="878509"/>
            <a:ext cx="8632686" cy="43163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56069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2" name="图片 1">
            <a:extLst>
              <a:ext uri="{FF2B5EF4-FFF2-40B4-BE49-F238E27FC236}">
                <a16:creationId xmlns:a16="http://schemas.microsoft.com/office/drawing/2014/main" id="{A64C3C20-FD99-4B7F-9105-88C39A250465}"/>
              </a:ext>
            </a:extLst>
          </p:cNvPr>
          <p:cNvPicPr>
            <a:picLocks noChangeAspect="1"/>
          </p:cNvPicPr>
          <p:nvPr/>
        </p:nvPicPr>
        <p:blipFill>
          <a:blip r:embed="rId3"/>
          <a:stretch>
            <a:fillRect/>
          </a:stretch>
        </p:blipFill>
        <p:spPr>
          <a:xfrm>
            <a:off x="2584172" y="1907081"/>
            <a:ext cx="6827513" cy="41035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719374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3" name="图片 2">
            <a:extLst>
              <a:ext uri="{FF2B5EF4-FFF2-40B4-BE49-F238E27FC236}">
                <a16:creationId xmlns:a16="http://schemas.microsoft.com/office/drawing/2014/main" id="{36841404-0D87-479E-B38F-558C7C13514A}"/>
              </a:ext>
            </a:extLst>
          </p:cNvPr>
          <p:cNvPicPr>
            <a:picLocks noChangeAspect="1"/>
          </p:cNvPicPr>
          <p:nvPr/>
        </p:nvPicPr>
        <p:blipFill>
          <a:blip r:embed="rId3"/>
          <a:stretch>
            <a:fillRect/>
          </a:stretch>
        </p:blipFill>
        <p:spPr>
          <a:xfrm>
            <a:off x="2176991" y="1718926"/>
            <a:ext cx="7430836" cy="3987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756386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715344" y="2343944"/>
            <a:ext cx="6487752"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Session</a:t>
            </a:r>
            <a:r>
              <a:rPr lang="zh-CN" altLang="en-US" sz="2200" dirty="0">
                <a:latin typeface="微软雅黑" panose="020B0503020204020204" pitchFamily="34" charset="-122"/>
                <a:ea typeface="微软雅黑" panose="020B0503020204020204" pitchFamily="34" charset="-122"/>
              </a:rPr>
              <a:t>是另一种记录客户状态的机制，不同的是</a:t>
            </a:r>
            <a:r>
              <a:rPr lang="en-US" altLang="zh-CN" sz="2200" dirty="0">
                <a:latin typeface="微软雅黑" panose="020B0503020204020204" pitchFamily="34" charset="-122"/>
                <a:ea typeface="微软雅黑" panose="020B0503020204020204" pitchFamily="34" charset="-122"/>
              </a:rPr>
              <a:t>Cookie</a:t>
            </a:r>
            <a:r>
              <a:rPr lang="zh-CN" altLang="en-US" sz="2200" dirty="0">
                <a:latin typeface="微软雅黑" panose="020B0503020204020204" pitchFamily="34" charset="-122"/>
                <a:ea typeface="微软雅黑" panose="020B0503020204020204" pitchFamily="34" charset="-122"/>
              </a:rPr>
              <a:t>保存在客户端浏览器中，而</a:t>
            </a:r>
            <a:r>
              <a:rPr lang="en-US" altLang="zh-CN" sz="2200" dirty="0">
                <a:latin typeface="微软雅黑" panose="020B0503020204020204" pitchFamily="34" charset="-122"/>
                <a:ea typeface="微软雅黑" panose="020B0503020204020204" pitchFamily="34" charset="-122"/>
              </a:rPr>
              <a:t>Session</a:t>
            </a:r>
            <a:r>
              <a:rPr lang="zh-CN" altLang="en-US" sz="2200" dirty="0">
                <a:latin typeface="微软雅黑" panose="020B0503020204020204" pitchFamily="34" charset="-122"/>
                <a:ea typeface="微软雅黑" panose="020B0503020204020204" pitchFamily="34" charset="-122"/>
              </a:rPr>
              <a:t>保存在服务器上。客户端浏览器访问服务器的时候，服务器把客户端信息以某种形式记录在服务器上。</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endParaRPr lang="zh-CN" altLang="en-US" sz="3600" dirty="0">
              <a:ln>
                <a:solidFill>
                  <a:schemeClr val="bg1"/>
                </a:solidFill>
              </a:ln>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193418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Picture 2">
            <a:extLst>
              <a:ext uri="{FF2B5EF4-FFF2-40B4-BE49-F238E27FC236}">
                <a16:creationId xmlns:a16="http://schemas.microsoft.com/office/drawing/2014/main" id="{E1166BE0-1EE3-4B45-8DD5-A5E5E1FF7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74" y="1857828"/>
            <a:ext cx="9101961" cy="31423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70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TotalTime>
  <Words>747</Words>
  <Application>Microsoft Office PowerPoint</Application>
  <PresentationFormat>宽屏</PresentationFormat>
  <Paragraphs>67</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黑体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胜强 杨</dc:creator>
  <cp:lastModifiedBy>胜强 杨</cp:lastModifiedBy>
  <cp:revision>64</cp:revision>
  <dcterms:created xsi:type="dcterms:W3CDTF">2019-09-27T01:06:13Z</dcterms:created>
  <dcterms:modified xsi:type="dcterms:W3CDTF">2019-10-22T13:43:14Z</dcterms:modified>
</cp:coreProperties>
</file>