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713" r:id="rId2"/>
    <p:sldId id="714" r:id="rId3"/>
    <p:sldId id="743" r:id="rId4"/>
    <p:sldId id="715" r:id="rId5"/>
    <p:sldId id="734" r:id="rId6"/>
    <p:sldId id="735" r:id="rId7"/>
    <p:sldId id="736" r:id="rId8"/>
    <p:sldId id="737" r:id="rId9"/>
    <p:sldId id="738" r:id="rId10"/>
    <p:sldId id="739" r:id="rId11"/>
    <p:sldId id="740" r:id="rId12"/>
    <p:sldId id="741" r:id="rId13"/>
    <p:sldId id="744" r:id="rId14"/>
    <p:sldId id="742" r:id="rId15"/>
    <p:sldId id="73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270" autoAdjust="0"/>
  </p:normalViewPr>
  <p:slideViewPr>
    <p:cSldViewPr snapToGrid="0">
      <p:cViewPr varScale="1">
        <p:scale>
          <a:sx n="72" d="100"/>
          <a:sy n="72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23C18-A993-43EA-B813-6A5D89A6545B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9FC7E-56B3-4E22-85BF-AE06255D5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7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HTTP/Headers/Set-Cooki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zh-CN/docs/Web/HTTP/Headers/Cooki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HTTP/Headers/Set-Cooki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zh-CN/docs/Web/HTTP/Headers/Cooki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04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31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49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15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56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首先是同步和异步概念的引入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如果网页需要临时获取一个网络资源，通过同步的方式获取，那么</a:t>
            </a:r>
            <a:r>
              <a:rPr lang="en-US" altLang="zh-CN" dirty="0"/>
              <a:t>JavaScript</a:t>
            </a:r>
            <a:r>
              <a:rPr lang="zh-CN" altLang="en-US" dirty="0"/>
              <a:t>需要等待资源完全从服务端获取后才能继续执行，在这期间</a:t>
            </a:r>
            <a:r>
              <a:rPr lang="en-US" altLang="zh-CN" dirty="0"/>
              <a:t>UI</a:t>
            </a:r>
            <a:r>
              <a:rPr lang="zh-CN" altLang="en-US" dirty="0"/>
              <a:t>将停顿，不响应用户的行为。</a:t>
            </a:r>
            <a:endParaRPr lang="en-US" altLang="zh-CN" dirty="0"/>
          </a:p>
          <a:p>
            <a:r>
              <a:rPr lang="zh-CN" altLang="en-US" dirty="0"/>
              <a:t>异步方式，下载资源期间，</a:t>
            </a:r>
            <a:r>
              <a:rPr lang="en-US" altLang="zh-CN" dirty="0"/>
              <a:t>JavaScript</a:t>
            </a:r>
            <a:r>
              <a:rPr lang="zh-CN" altLang="en-US" dirty="0"/>
              <a:t>和</a:t>
            </a:r>
            <a:r>
              <a:rPr lang="en-US" altLang="zh-CN" dirty="0"/>
              <a:t>UI</a:t>
            </a:r>
            <a:r>
              <a:rPr lang="zh-CN" altLang="en-US" dirty="0"/>
              <a:t>的执行都不会处于等待状态，可以继续响应用户的交互行为，给用户一个鲜活的页面。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PHP</a:t>
            </a:r>
            <a:r>
              <a:rPr lang="zh-CN" altLang="en-US" dirty="0"/>
              <a:t>语言从头到脚都是以同步阻塞的方式来执行的，有利于程序员编写业务逻辑，阻塞导致它无法更好的并发！</a:t>
            </a:r>
            <a:endParaRPr lang="en-US" altLang="zh-CN" dirty="0"/>
          </a:p>
          <a:p>
            <a:r>
              <a:rPr lang="zh-CN" altLang="en-US" dirty="0"/>
              <a:t>当前的</a:t>
            </a:r>
            <a:r>
              <a:rPr lang="en-US" altLang="zh-CN" dirty="0"/>
              <a:t>WEB</a:t>
            </a:r>
            <a:r>
              <a:rPr lang="zh-CN" altLang="en-US" dirty="0"/>
              <a:t>应用已经不再是单台服务器能胜任的时代，并发。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BF90E-8E13-49D9-9465-4891F0A4A5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7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当服务器收到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请求时，服务器可以在响应头里面添加一个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响应首部 Set-Cookie 被用来由服务器端向客户端发送 cookie。"/>
              </a:rPr>
              <a:t>Set-Cookie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选项。浏览器收到响应后通常会保存下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，之后对该服务器每一次请求中都通过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okie 是一个请求首部，其中含有先前由服务器通过 Set-Cookie  首部投放并存储到客户端的 HTTP cookies。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请求头部将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信息发送给服务器。另外，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的过期时间、域、路径、有效期、适用站点都可以根据需要来指定。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3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当服务器收到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请求时，服务器可以在响应头里面添加一个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响应首部 Set-Cookie 被用来由服务器端向客户端发送 cookie。"/>
              </a:rPr>
              <a:t>Set-Cookie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选项。浏览器收到响应后通常会保存下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，之后对该服务器每一次请求中都通过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okie 是一个请求首部，其中含有先前由服务器通过 Set-Cookie  首部投放并存储到客户端的 HTTP cookies。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请求头部将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信息发送给服务器。另外，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的过期时间、域、路径、有效期、适用站点都可以根据需要来指定。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7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60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1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68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5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3387C-CE94-4BE8-B0CF-41D456AD8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E374A-C8DD-4F42-80AC-705AC9DE9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033CA-86FA-4A53-9957-2BA28916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F8033-D03A-4AD0-972A-A10F1798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8ADA9-F733-410D-8AC5-1B7F1584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7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104F4-FE68-4136-9736-56E11F97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25F078-FF30-452C-AF2A-2B828E509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52A3D-AA04-4A8E-9E82-264FD208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9928C-26AD-4F72-B0DD-7DBC3EA0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50011-6BA1-4588-998D-DEF7FB17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1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14D1A1-07BF-4D22-AD8D-010086B88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B1280-9E20-47E9-AD79-C4D0A1354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0CAFC-E3EC-4F83-90BE-55D8C6EE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237B0-D623-449B-B861-7E007BF2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C5613-0309-48F4-9B32-E95135AA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0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671FF-82CF-433D-A6B6-E3CE52A3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45A7D-C142-4694-8AAC-544D7353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D666C-9A81-49D2-BE90-652BF712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8C3E1-2B60-4D37-A13D-0A66E1B2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5875F-6BA3-4DC0-8B34-0E6ED1EF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8709-E69C-4019-9631-07C33D4D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6903C-C17A-4942-ABFC-8F3DD00F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222C5-1670-4706-BCA8-A027C02D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B8A99-ECDC-4F62-BDA0-A7EAC6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8A8F5-1A56-48C9-BB34-6EBD4632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0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387-0194-4295-AAC9-D898F452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3702D-CE3C-435F-85D5-313278C59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DEAF9-A535-4AD0-989F-74079FAC7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87297-423D-4BDC-B315-257CF42C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A8430E-3F0A-406F-99E5-6594744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3D3BC-81D9-4948-ADF7-97ADB8AB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4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0A65D-B42B-4310-B24D-B9991DBC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294EC-0494-44F4-86A7-1FD82D36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C84F8-20EA-4AB6-B479-4ADE4951D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52A671-FF86-48D7-A785-94E872947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25D4C4-1EB7-4382-B18A-89C5BD4E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3DDF4-8D9A-4B69-A710-71110A92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829EFC-B2DA-46DC-AB11-2C89E0C8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A94C85-1045-45C2-9C37-B3837C6A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7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76362-75B1-484F-84CB-B9137A67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042241-02E5-4955-97DB-A118576E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1FD167-B8EC-4F5A-91DD-2DDD76F8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D40D0-774F-4F73-889D-1E6618F3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9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759B94-B79C-42E4-A88E-83341D23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E872C-B8EB-4989-BEFE-72A46BF4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11BE5-F2FA-490F-B3F6-32D7EAE1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0CBF1-7351-4266-8229-6A72B0D1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110A9-6EC2-4526-A9D6-8901C0B3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4A9D6-BF1A-42D8-91A6-FCE1E70BA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75D02-A5A9-48C2-9D77-F8628D03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9FF97-5FC2-4D2B-937A-7C800039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D1E36-C0DA-419C-8E01-CA0745D8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006ED-F2F4-4929-91D5-CBDEA987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54111E-AD4F-4584-8B0A-6229B174D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9B0BC-F3A6-4280-8E32-F4E525ED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821437-93B6-447D-B1F1-813E2E95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CAD63-56F3-469C-A7AC-3BD8881B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9DD39-3038-4B17-BF7B-3A5A14D3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1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1C442D-EF83-4FED-800E-47939D34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435964-D406-402D-8763-5182D62F4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6CAB6-8C47-4E5D-B718-4A7B10213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4966-D699-49DA-A4D5-739DA852DA0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0DE3A-E826-49D0-9CCB-D27E1B1E6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8936-6017-49CA-86CD-EEFDABC0B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6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31686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入口文件解析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9E8D45-D3C7-4B2A-BED7-E79F15BD4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555" y="1789341"/>
            <a:ext cx="8348155" cy="4439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2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路由解析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E1D834-EFC1-4BA1-9854-4B9C82AEC0BD}"/>
              </a:ext>
            </a:extLst>
          </p:cNvPr>
          <p:cNvSpPr/>
          <p:nvPr/>
        </p:nvSpPr>
        <p:spPr>
          <a:xfrm>
            <a:off x="2279666" y="2619366"/>
            <a:ext cx="7632667" cy="1619267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FE6F9A-F0E9-4804-8AEA-B76CB2891136}"/>
              </a:ext>
            </a:extLst>
          </p:cNvPr>
          <p:cNvSpPr/>
          <p:nvPr/>
        </p:nvSpPr>
        <p:spPr>
          <a:xfrm>
            <a:off x="2483677" y="2686438"/>
            <a:ext cx="8144273" cy="134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express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封装了多种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请求方式，我们主要只使用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 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 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两种，即 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app.get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 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app.post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 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8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路由解析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4AE558-ACA4-4F11-AA12-52347F814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37" y="2059011"/>
            <a:ext cx="7177853" cy="3188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34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响应方法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9269B0-11E6-457E-BCC5-8D8075775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94" y="1402974"/>
            <a:ext cx="11270341" cy="5204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863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视图模板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6572F6-0FCC-4005-AA0D-982B72778FDC}"/>
              </a:ext>
            </a:extLst>
          </p:cNvPr>
          <p:cNvSpPr/>
          <p:nvPr/>
        </p:nvSpPr>
        <p:spPr>
          <a:xfrm>
            <a:off x="2279666" y="2619366"/>
            <a:ext cx="8640125" cy="2698624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C034F4-3626-4CB9-8337-42BBFF27C417}"/>
              </a:ext>
            </a:extLst>
          </p:cNvPr>
          <p:cNvSpPr/>
          <p:nvPr/>
        </p:nvSpPr>
        <p:spPr>
          <a:xfrm>
            <a:off x="2457172" y="2434647"/>
            <a:ext cx="8144273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模板引擎（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 Engine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）是一个将页面模板和要显示的数据结合起来生成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页面的工具。</a:t>
            </a:r>
            <a:b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如果说上面讲到的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中的路由控制方法相当于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中的控制器的话，那模板引擎就相当于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中的视图。</a:t>
            </a:r>
          </a:p>
        </p:txBody>
      </p:sp>
    </p:spTree>
    <p:extLst>
      <p:ext uri="{BB962C8B-B14F-4D97-AF65-F5344CB8AC3E}">
        <p14:creationId xmlns:p14="http://schemas.microsoft.com/office/powerpoint/2010/main" val="24418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 descr="“nodejs”的图片搜索结果"/>
          <p:cNvSpPr>
            <a:spLocks noChangeAspect="1" noChangeArrowheads="1"/>
          </p:cNvSpPr>
          <p:nvPr/>
        </p:nvSpPr>
        <p:spPr bwMode="auto">
          <a:xfrm>
            <a:off x="155575" y="-1317625"/>
            <a:ext cx="2438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“nodejs”的图片搜索结果"/>
          <p:cNvSpPr>
            <a:spLocks noChangeAspect="1" noChangeArrowheads="1"/>
          </p:cNvSpPr>
          <p:nvPr/>
        </p:nvSpPr>
        <p:spPr bwMode="auto">
          <a:xfrm>
            <a:off x="307975" y="-1165225"/>
            <a:ext cx="2438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806082-26A3-432E-A692-C1BC507A7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81" y="2379345"/>
            <a:ext cx="7095238" cy="3104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4B77EE7-DB95-4221-AEE2-4F2DCCEB2E45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C8C000F-B0AE-47B1-B83E-A068F4E5716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视图模板</a:t>
            </a:r>
          </a:p>
        </p:txBody>
      </p:sp>
    </p:spTree>
    <p:extLst>
      <p:ext uri="{BB962C8B-B14F-4D97-AF65-F5344CB8AC3E}">
        <p14:creationId xmlns:p14="http://schemas.microsoft.com/office/powerpoint/2010/main" val="22356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378812" y="2488906"/>
            <a:ext cx="7089328" cy="2392660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582823" y="2555978"/>
            <a:ext cx="6487752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是一个保持最小规模的灵活的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Web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应用程序开发框架，为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和移动应用程序提供一组强大的功能。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Express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7CC1C-54D7-4015-8D9C-F3C63097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774" y="2952320"/>
            <a:ext cx="1974834" cy="1105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68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全局安装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Express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D2BFD2-4376-44B0-8A1A-42599D6B510B}"/>
              </a:ext>
            </a:extLst>
          </p:cNvPr>
          <p:cNvSpPr/>
          <p:nvPr/>
        </p:nvSpPr>
        <p:spPr>
          <a:xfrm>
            <a:off x="1451111" y="2396598"/>
            <a:ext cx="423407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install  -g  express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5F6461-32C9-4E4B-B702-F7531AB2C658}"/>
              </a:ext>
            </a:extLst>
          </p:cNvPr>
          <p:cNvCxnSpPr>
            <a:cxnSpLocks/>
          </p:cNvCxnSpPr>
          <p:nvPr/>
        </p:nvCxnSpPr>
        <p:spPr>
          <a:xfrm flipV="1">
            <a:off x="4420450" y="3063311"/>
            <a:ext cx="0" cy="629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86769AA-8C7E-4794-A272-04C16F1D1F7D}"/>
              </a:ext>
            </a:extLst>
          </p:cNvPr>
          <p:cNvSpPr/>
          <p:nvPr/>
        </p:nvSpPr>
        <p:spPr>
          <a:xfrm>
            <a:off x="3501583" y="3744524"/>
            <a:ext cx="182940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9C29506-6DFD-46E0-B35E-1D7000442546}"/>
              </a:ext>
            </a:extLst>
          </p:cNvPr>
          <p:cNvCxnSpPr>
            <a:cxnSpLocks/>
          </p:cNvCxnSpPr>
          <p:nvPr/>
        </p:nvCxnSpPr>
        <p:spPr>
          <a:xfrm>
            <a:off x="3939510" y="2977655"/>
            <a:ext cx="1086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15652FE-9594-4599-B23D-324788FD66C1}"/>
              </a:ext>
            </a:extLst>
          </p:cNvPr>
          <p:cNvSpPr/>
          <p:nvPr/>
        </p:nvSpPr>
        <p:spPr>
          <a:xfrm>
            <a:off x="6228519" y="2365023"/>
            <a:ext cx="548640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install  -g  express-generator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46D901F-6C3B-476C-8DE0-B1E856E2C48F}"/>
              </a:ext>
            </a:extLst>
          </p:cNvPr>
          <p:cNvCxnSpPr>
            <a:cxnSpLocks/>
          </p:cNvCxnSpPr>
          <p:nvPr/>
        </p:nvCxnSpPr>
        <p:spPr>
          <a:xfrm flipV="1">
            <a:off x="9926729" y="3042929"/>
            <a:ext cx="0" cy="629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8CD2549-FC1A-4F08-8ACE-1E6E47298D5F}"/>
              </a:ext>
            </a:extLst>
          </p:cNvPr>
          <p:cNvSpPr/>
          <p:nvPr/>
        </p:nvSpPr>
        <p:spPr>
          <a:xfrm>
            <a:off x="9007862" y="3724142"/>
            <a:ext cx="182940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全局安装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自动化工具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DD4224-8F23-4A12-B306-557F96E175AE}"/>
              </a:ext>
            </a:extLst>
          </p:cNvPr>
          <p:cNvCxnSpPr>
            <a:cxnSpLocks/>
          </p:cNvCxnSpPr>
          <p:nvPr/>
        </p:nvCxnSpPr>
        <p:spPr>
          <a:xfrm>
            <a:off x="8759687" y="2977655"/>
            <a:ext cx="25576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47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Express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D2BFD2-4376-44B0-8A1A-42599D6B510B}"/>
              </a:ext>
            </a:extLst>
          </p:cNvPr>
          <p:cNvSpPr/>
          <p:nvPr/>
        </p:nvSpPr>
        <p:spPr>
          <a:xfrm>
            <a:off x="1451111" y="2396598"/>
            <a:ext cx="423407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-e HelloExpress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5F6461-32C9-4E4B-B702-F7531AB2C658}"/>
              </a:ext>
            </a:extLst>
          </p:cNvPr>
          <p:cNvCxnSpPr>
            <a:cxnSpLocks/>
          </p:cNvCxnSpPr>
          <p:nvPr/>
        </p:nvCxnSpPr>
        <p:spPr>
          <a:xfrm flipV="1">
            <a:off x="3572311" y="3133858"/>
            <a:ext cx="0" cy="629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86769AA-8C7E-4794-A272-04C16F1D1F7D}"/>
              </a:ext>
            </a:extLst>
          </p:cNvPr>
          <p:cNvSpPr/>
          <p:nvPr/>
        </p:nvSpPr>
        <p:spPr>
          <a:xfrm>
            <a:off x="2653444" y="3815071"/>
            <a:ext cx="182940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工程名称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9C29506-6DFD-46E0-B35E-1D7000442546}"/>
              </a:ext>
            </a:extLst>
          </p:cNvPr>
          <p:cNvCxnSpPr>
            <a:cxnSpLocks/>
          </p:cNvCxnSpPr>
          <p:nvPr/>
        </p:nvCxnSpPr>
        <p:spPr>
          <a:xfrm>
            <a:off x="2979349" y="3042929"/>
            <a:ext cx="1755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6A78411-595B-41A0-86EA-0AA64090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318" y="1196637"/>
            <a:ext cx="5165187" cy="5085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46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378812" y="2488906"/>
            <a:ext cx="7089328" cy="2392660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582823" y="2555978"/>
            <a:ext cx="6487752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所需要的所有依赖模块，均存在于项目的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文件中，可以使用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install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指令来完成对模块的安装。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安装本地依赖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7CC1C-54D7-4015-8D9C-F3C63097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774" y="2952320"/>
            <a:ext cx="1974834" cy="1105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6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378812" y="2488906"/>
            <a:ext cx="7089328" cy="2392660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582823" y="2555978"/>
            <a:ext cx="6487752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安装完成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的项目依赖后，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start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进行项目的启动。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或者直接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项目启动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7CC1C-54D7-4015-8D9C-F3C63097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774" y="2952320"/>
            <a:ext cx="1974834" cy="1105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9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项目目录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7CC1C-54D7-4015-8D9C-F3C63097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443" y="3409195"/>
            <a:ext cx="1974834" cy="1105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E46070B-6E1D-4972-965E-04EAC3F8C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723" y="1641678"/>
            <a:ext cx="5970507" cy="4640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5F66C67-E517-498D-B7C1-BF4677BFFD05}"/>
              </a:ext>
            </a:extLst>
          </p:cNvPr>
          <p:cNvCxnSpPr>
            <a:cxnSpLocks/>
          </p:cNvCxnSpPr>
          <p:nvPr/>
        </p:nvCxnSpPr>
        <p:spPr>
          <a:xfrm>
            <a:off x="1775791" y="3061252"/>
            <a:ext cx="95334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B92248C-0B48-44C0-BA52-2C84FC9F8819}"/>
              </a:ext>
            </a:extLst>
          </p:cNvPr>
          <p:cNvCxnSpPr>
            <a:cxnSpLocks/>
          </p:cNvCxnSpPr>
          <p:nvPr/>
        </p:nvCxnSpPr>
        <p:spPr>
          <a:xfrm>
            <a:off x="1775791" y="3381059"/>
            <a:ext cx="95334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745CC65-CC0C-4C41-B36A-41577673B93B}"/>
              </a:ext>
            </a:extLst>
          </p:cNvPr>
          <p:cNvCxnSpPr>
            <a:cxnSpLocks/>
          </p:cNvCxnSpPr>
          <p:nvPr/>
        </p:nvCxnSpPr>
        <p:spPr>
          <a:xfrm>
            <a:off x="1775791" y="4335318"/>
            <a:ext cx="95334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51AE33E-2094-49DE-912A-5902B1A5D20B}"/>
              </a:ext>
            </a:extLst>
          </p:cNvPr>
          <p:cNvCxnSpPr>
            <a:cxnSpLocks/>
          </p:cNvCxnSpPr>
          <p:nvPr/>
        </p:nvCxnSpPr>
        <p:spPr>
          <a:xfrm>
            <a:off x="1775791" y="5359915"/>
            <a:ext cx="95334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B7C5A8C-3F6B-4D9E-A705-813744AE5190}"/>
              </a:ext>
            </a:extLst>
          </p:cNvPr>
          <p:cNvSpPr txBox="1"/>
          <p:nvPr/>
        </p:nvSpPr>
        <p:spPr>
          <a:xfrm>
            <a:off x="2897945" y="2827606"/>
            <a:ext cx="18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静态资源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C0CB18-3EA7-4DFF-AAAD-B0775E5CA428}"/>
              </a:ext>
            </a:extLst>
          </p:cNvPr>
          <p:cNvSpPr txBox="1"/>
          <p:nvPr/>
        </p:nvSpPr>
        <p:spPr>
          <a:xfrm>
            <a:off x="2897945" y="3166160"/>
            <a:ext cx="18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路由文件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BC5CAB-80F4-475A-B804-9E65F081D613}"/>
              </a:ext>
            </a:extLst>
          </p:cNvPr>
          <p:cNvSpPr txBox="1"/>
          <p:nvPr/>
        </p:nvSpPr>
        <p:spPr>
          <a:xfrm>
            <a:off x="2897945" y="4067454"/>
            <a:ext cx="18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视图文件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452CE9-3E70-43F2-9109-6DEBF14E723B}"/>
              </a:ext>
            </a:extLst>
          </p:cNvPr>
          <p:cNvSpPr txBox="1"/>
          <p:nvPr/>
        </p:nvSpPr>
        <p:spPr>
          <a:xfrm>
            <a:off x="2874253" y="5132206"/>
            <a:ext cx="18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入口文件</a:t>
            </a:r>
          </a:p>
        </p:txBody>
      </p:sp>
    </p:spTree>
    <p:extLst>
      <p:ext uri="{BB962C8B-B14F-4D97-AF65-F5344CB8AC3E}">
        <p14:creationId xmlns:p14="http://schemas.microsoft.com/office/powerpoint/2010/main" val="24073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入口文件解析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7CC1C-54D7-4015-8D9C-F3C63097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443" y="3409195"/>
            <a:ext cx="1974834" cy="1105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8DD7A9-F322-4302-97BC-2F8ADBD8E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725" y="2359454"/>
            <a:ext cx="6191219" cy="2822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36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入口文件解析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7CC1C-54D7-4015-8D9C-F3C63097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349" y="3428748"/>
            <a:ext cx="1974834" cy="1105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5478922-87CA-4A5A-97AD-9660C5705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17" y="2223204"/>
            <a:ext cx="7944626" cy="3090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93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530</Words>
  <Application>Microsoft Office PowerPoint</Application>
  <PresentationFormat>宽屏</PresentationFormat>
  <Paragraphs>67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胜强 杨</dc:creator>
  <cp:lastModifiedBy>胜强 杨</cp:lastModifiedBy>
  <cp:revision>133</cp:revision>
  <dcterms:created xsi:type="dcterms:W3CDTF">2019-09-27T01:06:13Z</dcterms:created>
  <dcterms:modified xsi:type="dcterms:W3CDTF">2019-10-29T23:44:45Z</dcterms:modified>
</cp:coreProperties>
</file>