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63" r:id="rId2"/>
    <p:sldId id="632" r:id="rId3"/>
    <p:sldId id="477" r:id="rId4"/>
    <p:sldId id="471" r:id="rId5"/>
    <p:sldId id="678" r:id="rId6"/>
    <p:sldId id="489" r:id="rId7"/>
    <p:sldId id="679" r:id="rId8"/>
    <p:sldId id="686" r:id="rId9"/>
    <p:sldId id="687" r:id="rId10"/>
    <p:sldId id="68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074EA-9998-44BC-BD04-AE375517D41E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54D25-F361-47B7-B1B9-76127163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997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展示，如何创建一个基于</a:t>
            </a:r>
            <a:r>
              <a:rPr lang="en-US" altLang="zh-CN" dirty="0" err="1"/>
              <a:t>EventEmitter</a:t>
            </a:r>
            <a:r>
              <a:rPr lang="zh-CN" altLang="en-US" dirty="0"/>
              <a:t>的自定义类，你希望通过事件驱动的手段来解决问题。 你有一个类你希望在异步事件发生的时候来操</a:t>
            </a:r>
          </a:p>
          <a:p>
            <a:r>
              <a:rPr lang="zh-CN" altLang="en-US" dirty="0"/>
              <a:t>作它 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BF90E-8E13-49D9-9465-4891F0A4A5F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27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展示，如何创建一个基于</a:t>
            </a:r>
            <a:r>
              <a:rPr lang="en-US" altLang="zh-CN" dirty="0" err="1"/>
              <a:t>EventEmitter</a:t>
            </a:r>
            <a:r>
              <a:rPr lang="zh-CN" altLang="en-US" dirty="0"/>
              <a:t>的自定义类，你希望通过事件驱动的手段来解决问题。 你有一个类你希望在异步事件发生的时候来操</a:t>
            </a:r>
          </a:p>
          <a:p>
            <a:r>
              <a:rPr lang="zh-CN" altLang="en-US" dirty="0"/>
              <a:t>作它 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BF90E-8E13-49D9-9465-4891F0A4A5F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370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首先是同步和异步概念的引入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如果网页需要临时获取一个网络资源，通过同步的方式获取，那么</a:t>
            </a:r>
            <a:r>
              <a:rPr lang="en-US" altLang="zh-CN" dirty="0"/>
              <a:t>JavaScript</a:t>
            </a:r>
            <a:r>
              <a:rPr lang="zh-CN" altLang="en-US" dirty="0"/>
              <a:t>需要等待资源完全从服务端获取后才能继续执行，在这期间</a:t>
            </a:r>
            <a:r>
              <a:rPr lang="en-US" altLang="zh-CN" dirty="0"/>
              <a:t>UI</a:t>
            </a:r>
            <a:r>
              <a:rPr lang="zh-CN" altLang="en-US" dirty="0"/>
              <a:t>将停顿，不响应用户的行为。</a:t>
            </a:r>
            <a:endParaRPr lang="en-US" altLang="zh-CN" dirty="0"/>
          </a:p>
          <a:p>
            <a:r>
              <a:rPr lang="zh-CN" altLang="en-US" dirty="0"/>
              <a:t>异步方式，下载资源期间，</a:t>
            </a:r>
            <a:r>
              <a:rPr lang="en-US" altLang="zh-CN" dirty="0"/>
              <a:t>JavaScript</a:t>
            </a:r>
            <a:r>
              <a:rPr lang="zh-CN" altLang="en-US" dirty="0"/>
              <a:t>和</a:t>
            </a:r>
            <a:r>
              <a:rPr lang="en-US" altLang="zh-CN" dirty="0"/>
              <a:t>UI</a:t>
            </a:r>
            <a:r>
              <a:rPr lang="zh-CN" altLang="en-US" dirty="0"/>
              <a:t>的执行都不会处于等待状态，可以继续响应用户的交互行为，给用户一个鲜活的页面。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PHP</a:t>
            </a:r>
            <a:r>
              <a:rPr lang="zh-CN" altLang="en-US" dirty="0"/>
              <a:t>语言从头到脚都是以同步阻塞的方式来执行的，有利于程序员编写业务逻辑，阻塞导致它无法更好的并发！</a:t>
            </a:r>
            <a:endParaRPr lang="en-US" altLang="zh-CN" dirty="0"/>
          </a:p>
          <a:p>
            <a:r>
              <a:rPr lang="zh-CN" altLang="en-US" dirty="0"/>
              <a:t>当前的</a:t>
            </a:r>
            <a:r>
              <a:rPr lang="en-US" altLang="zh-CN" dirty="0"/>
              <a:t>WEB</a:t>
            </a:r>
            <a:r>
              <a:rPr lang="zh-CN" altLang="en-US" dirty="0"/>
              <a:t>应用已经不再是单台服务器能胜任的时代，并发。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BF90E-8E13-49D9-9465-4891F0A4A5F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589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以创建基础服务为例说明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BF90E-8E13-49D9-9465-4891F0A4A5F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358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以创建基础服务为例说明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BF90E-8E13-49D9-9465-4891F0A4A5F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221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F8983-2A28-463E-A007-2EE82741C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612A55-4BA4-48BD-8F49-39F68C48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3E20C4-B62B-40A1-B21E-434293C1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3050-B12F-497D-8F58-9E75B1D9A911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387751-81CE-459A-83EB-7DCA00B4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CCA12-C345-4113-9D95-350671F2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2FA9-7554-4C6E-8FA7-52921E7E6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22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9FDF0-81DB-4168-8A73-CD130550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9779F4-860E-49D9-BB75-B8DA88228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216CD5-FA20-4BEF-9EC7-793363F5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3050-B12F-497D-8F58-9E75B1D9A911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A2321-5764-4E0B-98BF-AD95EFA5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6560C-9DA8-4C8B-A371-8A758AF4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2FA9-7554-4C6E-8FA7-52921E7E6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59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A8AFC7-674E-4C9D-B2A5-6B47C0852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0CCCCF-ACC4-4DB6-8C75-5DF376A38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3DFD9B-96D1-40E3-9C3F-033E0780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3050-B12F-497D-8F58-9E75B1D9A911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C5442-4057-43A9-9317-871FC945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0FC8AF-1287-477F-A6CA-5837F43A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2FA9-7554-4C6E-8FA7-52921E7E6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430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D30-92A3-41D3-B856-2D8D66AD7106}" type="datetime1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49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7460B-6DA6-4B75-801D-8A77FCC65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04D1D-D1F2-452B-AADA-6285893E6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5EB2B-9644-44DF-B3D0-805D8436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3050-B12F-497D-8F58-9E75B1D9A911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CFF9A-17FB-4D07-A598-C8BB8E5F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43ADE5-8544-4D5A-A679-E06692E4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2FA9-7554-4C6E-8FA7-52921E7E6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8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9F993-1F0E-47F6-8E48-5080D5818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2AA23-A2E2-4DB3-A6B6-88E0D2F0D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A9047-D41E-438B-BCC2-B6C71E17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3050-B12F-497D-8F58-9E75B1D9A911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4DE377-5CDA-4ACB-B6DF-42C888A8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71E4C-1269-4EB0-B171-779FBEF2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2FA9-7554-4C6E-8FA7-52921E7E6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38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00D27-E19F-4DB0-8C3C-00942150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281229-F63A-431B-BB50-407D71A8B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924410-4A3C-4F66-9382-2C7875356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E746B1-AA7C-4C0C-B282-28513FF21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3050-B12F-497D-8F58-9E75B1D9A911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668D59-0097-447E-B578-2F1DAD01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7A5346-8BE9-41DA-AB00-526C114B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2FA9-7554-4C6E-8FA7-52921E7E6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6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421BB-6CD9-4D9A-9640-B4947730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819B1F-C6BC-4385-8860-C3EECCD5F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B1053C-1CF4-4847-9064-115A6C205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372FE7-080B-42F7-AE25-112D426AF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E0D781-D324-4752-B45C-0CB4A06DD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858ADF-22AD-4466-887D-06316A34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3050-B12F-497D-8F58-9E75B1D9A911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11F219-C93B-451A-8C6B-737C108F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E2E2A9-DFF9-46C9-A4AB-449770F5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2FA9-7554-4C6E-8FA7-52921E7E6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11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45BDE-3E68-4A10-BDED-B96A09D7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49BFE2-340A-4AE2-A21D-E68198D3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3050-B12F-497D-8F58-9E75B1D9A911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15F92B-B37A-4FC9-9065-EA01DE23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459B02-5D4D-49C6-B480-35883A07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2FA9-7554-4C6E-8FA7-52921E7E6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33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4A45EE-62E4-4715-A01C-9FECC05B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3050-B12F-497D-8F58-9E75B1D9A911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F0C0EF-EA19-4E6B-AF71-DC3D4675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866635-1F54-4095-AD28-F032240F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2FA9-7554-4C6E-8FA7-52921E7E6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7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377D0-7BCA-425B-87CF-4998F1C8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243E9-B770-4087-BF1D-E9609F654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289817-B42E-4338-A492-3BB189AB1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010340-D19D-47DD-A8DF-C4199298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3050-B12F-497D-8F58-9E75B1D9A911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0F26C8-47C8-4058-8C2D-8275CFB2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90AC92-3D8F-4DBB-965B-1F5586CA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2FA9-7554-4C6E-8FA7-52921E7E6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7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3DFFB-D4C9-4EEE-920B-D42F5848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D1E5C3-CD0C-4ED2-85EE-FF8F8AB3B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49A3D8-6770-4742-B79A-C6E4B5093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57FCAD-204A-49E9-9660-13EF6C6D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3050-B12F-497D-8F58-9E75B1D9A911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3ABB7C-AB2F-4378-8D37-155FF6DD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E00192-217D-4DE9-ACC4-DC922759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2FA9-7554-4C6E-8FA7-52921E7E6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82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5F0348-F3A7-4630-84B6-B67C5BB1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523FF5-A30E-4511-948F-4EADBAF5F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E0E48A-2EDB-4F6D-B031-FCDE20AB0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C3050-B12F-497D-8F58-9E75B1D9A911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445DC-556B-4F9B-8BF8-EAC1B8A85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C0551E-9A5C-45EF-8CBF-94A48D64D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12FA9-7554-4C6E-8FA7-52921E7E6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08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2474686"/>
            <a:ext cx="12191999" cy="1314206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b="1" dirty="0">
                <a:solidFill>
                  <a:srgbClr val="0018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事件：玩转 </a:t>
            </a:r>
            <a:r>
              <a:rPr lang="en-US" altLang="zh-CN" sz="6000" b="1" dirty="0" err="1">
                <a:solidFill>
                  <a:srgbClr val="0018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EventEmitter</a:t>
            </a:r>
            <a:endParaRPr lang="en-US" altLang="zh-CN" sz="6000" b="1" dirty="0">
              <a:solidFill>
                <a:srgbClr val="0018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794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7764BAA-53A1-43E6-BDF5-A896D3B69899}"/>
              </a:ext>
            </a:extLst>
          </p:cNvPr>
          <p:cNvSpPr/>
          <p:nvPr/>
        </p:nvSpPr>
        <p:spPr>
          <a:xfrm>
            <a:off x="1995147" y="2254456"/>
            <a:ext cx="8569689" cy="1933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所带来的好处</a:t>
            </a:r>
          </a:p>
          <a:p>
            <a:pPr>
              <a:lnSpc>
                <a:spcPct val="200000"/>
              </a:lnSpc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</a:t>
            </a: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非阻塞模式下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，一个线程永远在执行计算操作，这个线程所使用的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核心利用率永远是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以事件的方式通知。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47CF95-2557-4893-8A54-4D3A6F4F26A3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A87F2FC2-8F2D-4ABC-90F5-0F9B6A114AD3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异步</a:t>
            </a:r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IO</a:t>
            </a:r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机制</a:t>
            </a:r>
          </a:p>
        </p:txBody>
      </p:sp>
    </p:spTree>
    <p:extLst>
      <p:ext uri="{BB962C8B-B14F-4D97-AF65-F5344CB8AC3E}">
        <p14:creationId xmlns:p14="http://schemas.microsoft.com/office/powerpoint/2010/main" val="257333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5DBD7E4-06E6-4AE5-A589-32A0E3079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1916832"/>
            <a:ext cx="6667500" cy="4219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DB93E10-C491-45B8-BBC4-9F6B229E1927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A0CB42E-30BF-4048-B50A-B9DB539420B5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EventEmitter</a:t>
            </a:r>
            <a:endParaRPr lang="en-US" altLang="zh-CN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20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upload-images.jianshu.io/upload_images/2216846-0d3e315857a82e11.jpg?imageMogr2/auto-orient/strip%7CimageView2/2/w/1240">
            <a:extLst>
              <a:ext uri="{FF2B5EF4-FFF2-40B4-BE49-F238E27FC236}">
                <a16:creationId xmlns:a16="http://schemas.microsoft.com/office/drawing/2014/main" id="{BA514AAB-94D7-43AE-A8BA-9C1F7037D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2037612"/>
            <a:ext cx="6912768" cy="2782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CC7DA4C-3B90-4BDC-A1DA-090B9264AAAB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229E1F2-F008-4040-A3A7-303C50E8AA7D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EventEmitter</a:t>
            </a:r>
            <a:endParaRPr lang="en-US" altLang="zh-CN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628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03s6dh33i0jtc3uzfml36au-wpengine.netdna-ssl.com/wp-content/uploads/node-events.png">
            <a:extLst>
              <a:ext uri="{FF2B5EF4-FFF2-40B4-BE49-F238E27FC236}">
                <a16:creationId xmlns:a16="http://schemas.microsoft.com/office/drawing/2014/main" id="{6B47B5A2-E525-4584-B2A0-AAF131A6D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2057345"/>
            <a:ext cx="395287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532B000-C29E-4CF6-9FC7-3AC8BD3D4A61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ED52E1E-03E8-4640-9AC3-20A749A6D6BD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EventEmitter</a:t>
            </a:r>
            <a:endParaRPr lang="en-US" altLang="zh-CN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C04C54-A2C6-48B3-AE61-B700F7129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1196637"/>
            <a:ext cx="6984776" cy="5100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33308" rIns="9144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①</a:t>
            </a:r>
            <a:r>
              <a:rPr kumimoji="0" lang="zh-CN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引入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events </a:t>
            </a:r>
            <a:r>
              <a:rPr kumimoji="0" lang="zh-CN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模块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var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events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require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'events'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8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②</a:t>
            </a:r>
            <a:r>
              <a:rPr kumimoji="0" lang="zh-CN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创建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eventEmitter </a:t>
            </a:r>
            <a:r>
              <a:rPr kumimoji="0" lang="zh-CN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</a:t>
            </a:r>
            <a:r>
              <a:rPr kumimoji="0" 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var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eventEmitter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new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events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EventEmitter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();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8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③绑定事件及事件的处理程序 </a:t>
            </a:r>
            <a:endParaRPr lang="en-US" altLang="zh-CN" sz="2000" dirty="0">
              <a:solidFill>
                <a:srgbClr val="88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eventEmitter.on('eventName', eventHandler);</a:t>
            </a:r>
            <a:endParaRPr lang="en-US" altLang="zh-CN" sz="2000" dirty="0">
              <a:solidFill>
                <a:srgbClr val="88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8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④触发事件 </a:t>
            </a:r>
            <a:endParaRPr lang="en-US" altLang="zh-CN" sz="2000" dirty="0">
              <a:solidFill>
                <a:srgbClr val="88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eventEmitter.emit('eventName');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42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EC05509-C1BC-4BC9-94EF-3E264DC834AC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BD3A026-77E5-4AA9-8243-7B05240CE875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EventEmitter</a:t>
            </a:r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实例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A87970-3F3E-44A1-AF06-A3114B166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147" y="2602534"/>
            <a:ext cx="7895238" cy="22095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356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EC05509-C1BC-4BC9-94EF-3E264DC834AC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BD3A026-77E5-4AA9-8243-7B05240CE875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EventEmitter</a:t>
            </a:r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继承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9FB842F-4BE1-428F-9910-E3BF55072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1628800"/>
            <a:ext cx="6589564" cy="43030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41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EC05509-C1BC-4BC9-94EF-3E264DC834AC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BD3A026-77E5-4AA9-8243-7B05240CE875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EventEmitter</a:t>
            </a:r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继承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45DBBE-A271-4666-8024-62798C1CAA08}"/>
              </a:ext>
            </a:extLst>
          </p:cNvPr>
          <p:cNvSpPr/>
          <p:nvPr/>
        </p:nvSpPr>
        <p:spPr>
          <a:xfrm>
            <a:off x="1775520" y="1556792"/>
            <a:ext cx="6624736" cy="667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Node.js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构建于惯用的异步事件驱动架构。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9028A5-3425-44BB-8912-CDA5E62C14B0}"/>
              </a:ext>
            </a:extLst>
          </p:cNvPr>
          <p:cNvSpPr/>
          <p:nvPr/>
        </p:nvSpPr>
        <p:spPr>
          <a:xfrm>
            <a:off x="1794542" y="5046730"/>
            <a:ext cx="1796685" cy="1190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服务监听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C21A9F-C989-46AD-9D02-0756C378B4F4}"/>
              </a:ext>
            </a:extLst>
          </p:cNvPr>
          <p:cNvSpPr/>
          <p:nvPr/>
        </p:nvSpPr>
        <p:spPr>
          <a:xfrm>
            <a:off x="5103395" y="5046730"/>
            <a:ext cx="2016224" cy="119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文件的读取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A35E53-2745-4D6C-9713-668FE79A90DE}"/>
              </a:ext>
            </a:extLst>
          </p:cNvPr>
          <p:cNvSpPr/>
          <p:nvPr/>
        </p:nvSpPr>
        <p:spPr>
          <a:xfrm>
            <a:off x="8437896" y="5046729"/>
            <a:ext cx="2016224" cy="119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…….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EDE997-9984-4034-A955-5AF0AEA321B6}"/>
              </a:ext>
            </a:extLst>
          </p:cNvPr>
          <p:cNvSpPr/>
          <p:nvPr/>
        </p:nvSpPr>
        <p:spPr>
          <a:xfrm>
            <a:off x="5096971" y="2833709"/>
            <a:ext cx="2166664" cy="1190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EventEmitter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33854FD-B3C3-4918-8CA2-4F7C8312B3C2}"/>
              </a:ext>
            </a:extLst>
          </p:cNvPr>
          <p:cNvCxnSpPr>
            <a:stCxn id="9" idx="2"/>
            <a:endCxn id="6" idx="0"/>
          </p:cNvCxnSpPr>
          <p:nvPr/>
        </p:nvCxnSpPr>
        <p:spPr>
          <a:xfrm flipH="1">
            <a:off x="2692885" y="4024290"/>
            <a:ext cx="3487418" cy="102244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E761003-3658-40BD-9194-DAA006C6AF12}"/>
              </a:ext>
            </a:extLst>
          </p:cNvPr>
          <p:cNvCxnSpPr>
            <a:cxnSpLocks/>
          </p:cNvCxnSpPr>
          <p:nvPr/>
        </p:nvCxnSpPr>
        <p:spPr>
          <a:xfrm>
            <a:off x="6180303" y="4039763"/>
            <a:ext cx="1" cy="99149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4DF9C8F-3FAA-40B0-8F2B-ED7ACB14E556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6180303" y="4024290"/>
            <a:ext cx="3265705" cy="102243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04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4" descr="“nodejs”的图片搜索结果"/>
          <p:cNvSpPr>
            <a:spLocks noChangeAspect="1" noChangeArrowheads="1"/>
          </p:cNvSpPr>
          <p:nvPr/>
        </p:nvSpPr>
        <p:spPr bwMode="auto">
          <a:xfrm>
            <a:off x="155575" y="-1317625"/>
            <a:ext cx="24384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6" descr="“nodejs”的图片搜索结果"/>
          <p:cNvSpPr>
            <a:spLocks noChangeAspect="1" noChangeArrowheads="1"/>
          </p:cNvSpPr>
          <p:nvPr/>
        </p:nvSpPr>
        <p:spPr bwMode="auto">
          <a:xfrm>
            <a:off x="307975" y="-1165225"/>
            <a:ext cx="24384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26FE3FE-9A15-4F71-AF65-66782E1D1868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0A12041-03A7-4392-9094-2564EC83E978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异步</a:t>
            </a:r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IO</a:t>
            </a:r>
            <a:r>
              <a:rPr lang="zh-CN" altLang="en-US" sz="36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机制</a:t>
            </a:r>
            <a:endParaRPr lang="zh-CN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146FA8F-92D6-4851-A144-065E108AF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59" y="1934124"/>
            <a:ext cx="4633532" cy="3479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 descr="http://www.chinanews.com/cj/2011/10-09/U311P4T8D3373248F107DT20111009084334.jpg">
            <a:extLst>
              <a:ext uri="{FF2B5EF4-FFF2-40B4-BE49-F238E27FC236}">
                <a16:creationId xmlns:a16="http://schemas.microsoft.com/office/drawing/2014/main" id="{D867584C-8880-40FA-BC42-7B02D5C98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197" y="2203754"/>
            <a:ext cx="428625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26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7764BAA-53A1-43E6-BDF5-A896D3B69899}"/>
              </a:ext>
            </a:extLst>
          </p:cNvPr>
          <p:cNvSpPr/>
          <p:nvPr/>
        </p:nvSpPr>
        <p:spPr>
          <a:xfrm>
            <a:off x="1995147" y="2254456"/>
            <a:ext cx="8569689" cy="2580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基本概念：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在操作系统中，程序运行的空间分为内核空间和用户空间。我们常常提到的异步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，其实质是用户空间中的程序不用依赖内核空间中的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操作实际完成，既可进行后续任务。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47CF95-2557-4893-8A54-4D3A6F4F26A3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A87F2FC2-8F2D-4ABC-90F5-0F9B6A114AD3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异步</a:t>
            </a:r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IO</a:t>
            </a:r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机制</a:t>
            </a:r>
          </a:p>
        </p:txBody>
      </p:sp>
    </p:spTree>
    <p:extLst>
      <p:ext uri="{BB962C8B-B14F-4D97-AF65-F5344CB8AC3E}">
        <p14:creationId xmlns:p14="http://schemas.microsoft.com/office/powerpoint/2010/main" val="308801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Office PowerPoint</Application>
  <PresentationFormat>宽屏</PresentationFormat>
  <Paragraphs>45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黑体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胜强 杨</dc:creator>
  <cp:lastModifiedBy>胜强 杨</cp:lastModifiedBy>
  <cp:revision>2</cp:revision>
  <dcterms:created xsi:type="dcterms:W3CDTF">2019-09-11T05:30:39Z</dcterms:created>
  <dcterms:modified xsi:type="dcterms:W3CDTF">2019-09-11T05:31:06Z</dcterms:modified>
</cp:coreProperties>
</file>