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713" r:id="rId2"/>
    <p:sldId id="716" r:id="rId3"/>
    <p:sldId id="714" r:id="rId4"/>
    <p:sldId id="715" r:id="rId5"/>
    <p:sldId id="717" r:id="rId6"/>
    <p:sldId id="718" r:id="rId7"/>
    <p:sldId id="719" r:id="rId8"/>
    <p:sldId id="722" r:id="rId9"/>
    <p:sldId id="720" r:id="rId10"/>
    <p:sldId id="72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70" autoAdjust="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3C18-A993-43EA-B813-6A5D89A6545B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9FC7E-56B3-4E22-85BF-AE06255D5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7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TP/Methods/CONNECT" TargetMode="External"/><Relationship Id="rId3" Type="http://schemas.openxmlformats.org/officeDocument/2006/relationships/hyperlink" Target="https://developer.mozilla.org/en-US/docs/Web/HTTP/Methods/GET" TargetMode="External"/><Relationship Id="rId7" Type="http://schemas.openxmlformats.org/officeDocument/2006/relationships/hyperlink" Target="https://developer.mozilla.org/en-US/docs/Web/HTTP/Methods/DELET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en-US/docs/Web/HTTP/Methods/PUT" TargetMode="External"/><Relationship Id="rId11" Type="http://schemas.openxmlformats.org/officeDocument/2006/relationships/hyperlink" Target="https://developer.mozilla.org/en-US/docs/Web/HTTP/Methods/PATCH" TargetMode="External"/><Relationship Id="rId5" Type="http://schemas.openxmlformats.org/officeDocument/2006/relationships/hyperlink" Target="https://developer.mozilla.org/en-US/docs/Web/HTTP/Methods/POST" TargetMode="External"/><Relationship Id="rId10" Type="http://schemas.openxmlformats.org/officeDocument/2006/relationships/hyperlink" Target="https://developer.mozilla.org/en-US/docs/Web/HTTP/Methods/TRACE" TargetMode="External"/><Relationship Id="rId4" Type="http://schemas.openxmlformats.org/officeDocument/2006/relationships/hyperlink" Target="https://developer.mozilla.org/en-US/docs/Web/HTTP/Methods/HEAD" TargetMode="External"/><Relationship Id="rId9" Type="http://schemas.openxmlformats.org/officeDocument/2006/relationships/hyperlink" Target="https://developer.mozilla.org/en-US/docs/Web/HTTP/Methods/OPTION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首先是同步和异步概念的引入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如果网页需要临时获取一个网络资源，通过同步的方式获取，那么</a:t>
            </a:r>
            <a:r>
              <a:rPr lang="en-US" altLang="zh-CN" dirty="0"/>
              <a:t>JavaScript</a:t>
            </a:r>
            <a:r>
              <a:rPr lang="zh-CN" altLang="en-US" dirty="0"/>
              <a:t>需要等待资源完全从服务端获取后才能继续执行，在这期间</a:t>
            </a:r>
            <a:r>
              <a:rPr lang="en-US" altLang="zh-CN" dirty="0"/>
              <a:t>UI</a:t>
            </a:r>
            <a:r>
              <a:rPr lang="zh-CN" altLang="en-US" dirty="0"/>
              <a:t>将停顿，不响应用户的行为。</a:t>
            </a:r>
            <a:endParaRPr lang="en-US" altLang="zh-CN" dirty="0"/>
          </a:p>
          <a:p>
            <a:r>
              <a:rPr lang="zh-CN" altLang="en-US" dirty="0"/>
              <a:t>异步方式，下载资源期间，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的执行都不会处于等待状态，可以继续响应用户的交互行为，给用户一个鲜活的页面。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PHP</a:t>
            </a:r>
            <a:r>
              <a:rPr lang="zh-CN" altLang="en-US" dirty="0"/>
              <a:t>语言从头到脚都是以同步阻塞的方式来执行的，有利于程序员编写业务逻辑，阻塞导致它无法更好的并发！</a:t>
            </a:r>
            <a:endParaRPr lang="en-US" altLang="zh-CN" dirty="0"/>
          </a:p>
          <a:p>
            <a:r>
              <a:rPr lang="zh-CN" altLang="en-US" dirty="0"/>
              <a:t>当前的</a:t>
            </a:r>
            <a:r>
              <a:rPr lang="en-US" altLang="zh-CN" dirty="0"/>
              <a:t>WEB</a:t>
            </a:r>
            <a:r>
              <a:rPr lang="zh-CN" altLang="en-US" dirty="0"/>
              <a:t>应用已经不再是单台服务器能胜任的时代，并发。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BF90E-8E13-49D9-9465-4891F0A4A5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8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0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7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6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GET</a:t>
            </a:r>
            <a:r>
              <a:rPr lang="en-US" altLang="zh-CN" dirty="0"/>
              <a:t>GET</a:t>
            </a:r>
            <a:r>
              <a:rPr lang="zh-CN" altLang="en-US" dirty="0"/>
              <a:t>方法请求一个指定资源的表示形式</a:t>
            </a:r>
            <a:r>
              <a:rPr lang="en-US" altLang="zh-CN" dirty="0"/>
              <a:t>. </a:t>
            </a:r>
            <a:r>
              <a:rPr lang="zh-CN" altLang="en-US" dirty="0"/>
              <a:t>使用</a:t>
            </a:r>
            <a:r>
              <a:rPr lang="en-US" altLang="zh-CN" dirty="0"/>
              <a:t>GET</a:t>
            </a:r>
            <a:r>
              <a:rPr lang="zh-CN" altLang="en-US" dirty="0"/>
              <a:t>的请求应该只被用于获取数据</a:t>
            </a:r>
            <a:r>
              <a:rPr lang="en-US" altLang="zh-CN" dirty="0"/>
              <a:t>.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HEAD</a:t>
            </a:r>
            <a:r>
              <a:rPr lang="en-US" altLang="zh-CN" dirty="0"/>
              <a:t>HEAD</a:t>
            </a:r>
            <a:r>
              <a:rPr lang="zh-CN" altLang="en-US" dirty="0"/>
              <a:t>方法请求一个与</a:t>
            </a:r>
            <a:r>
              <a:rPr lang="en-US" altLang="zh-CN" dirty="0"/>
              <a:t>GET</a:t>
            </a:r>
            <a:r>
              <a:rPr lang="zh-CN" altLang="en-US" dirty="0"/>
              <a:t>请求的响应相同的响应，但没有响应体</a:t>
            </a:r>
            <a:r>
              <a:rPr lang="en-US" altLang="zh-CN" dirty="0"/>
              <a:t>.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POST</a:t>
            </a:r>
            <a:r>
              <a:rPr lang="en-US" altLang="zh-CN" dirty="0"/>
              <a:t>POST</a:t>
            </a:r>
            <a:r>
              <a:rPr lang="zh-CN" altLang="en-US" dirty="0"/>
              <a:t>方法用于将实体提交到指定的资源，通常导致在服务器上的状态变化或副作用</a:t>
            </a:r>
            <a:r>
              <a:rPr lang="en-US" altLang="zh-CN" dirty="0"/>
              <a:t>. 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PUT</a:t>
            </a:r>
            <a:r>
              <a:rPr lang="en-US" altLang="zh-CN" dirty="0"/>
              <a:t>PUT</a:t>
            </a:r>
            <a:r>
              <a:rPr lang="zh-CN" altLang="en-US" dirty="0"/>
              <a:t>方法用请求有效载荷替换目标资源的所有当前表示。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DELETE</a:t>
            </a:r>
            <a:r>
              <a:rPr lang="en-US" altLang="zh-CN" dirty="0"/>
              <a:t>DELETE</a:t>
            </a:r>
            <a:r>
              <a:rPr lang="zh-CN" altLang="en-US" dirty="0"/>
              <a:t>方法删除指定的资源。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CONNECT</a:t>
            </a:r>
            <a:r>
              <a:rPr lang="en-US" altLang="zh-CN" dirty="0"/>
              <a:t>CONNECT</a:t>
            </a:r>
            <a:r>
              <a:rPr lang="zh-CN" altLang="en-US" dirty="0"/>
              <a:t>方法建立一个到由目标资源标识的服务器的隧道。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OPTIONS</a:t>
            </a:r>
            <a:r>
              <a:rPr lang="en-US" altLang="zh-CN" dirty="0"/>
              <a:t>OPTIONS</a:t>
            </a:r>
            <a:r>
              <a:rPr lang="zh-CN" altLang="en-US" dirty="0"/>
              <a:t>方法用于描述目标资源的通信选项。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TRACE</a:t>
            </a:r>
            <a:r>
              <a:rPr lang="en-US" altLang="zh-CN" dirty="0"/>
              <a:t>TRACE</a:t>
            </a:r>
            <a:r>
              <a:rPr lang="zh-CN" altLang="en-US" dirty="0"/>
              <a:t>方法沿着到目标资源的路径执行一个消息环回测试。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PATCH</a:t>
            </a:r>
            <a:r>
              <a:rPr lang="en-US" altLang="zh-CN" dirty="0"/>
              <a:t>PATCH</a:t>
            </a:r>
            <a:r>
              <a:rPr lang="zh-CN" altLang="en-US" dirty="0"/>
              <a:t>方法用于对资源应用部分修改。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87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4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4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387C-CE94-4BE8-B0CF-41D456AD8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E374A-C8DD-4F42-80AC-705AC9DE9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033CA-86FA-4A53-9957-2BA28916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F8033-D03A-4AD0-972A-A10F1798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8ADA9-F733-410D-8AC5-1B7F1584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104F4-FE68-4136-9736-56E11F9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5F078-FF30-452C-AF2A-2B828E509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52A3D-AA04-4A8E-9E82-264FD208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9928C-26AD-4F72-B0DD-7DBC3EA0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50011-6BA1-4588-998D-DEF7FB17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1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14D1A1-07BF-4D22-AD8D-010086B88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B1280-9E20-47E9-AD79-C4D0A1354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0CAFC-E3EC-4F83-90BE-55D8C6EE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237B0-D623-449B-B861-7E007BF2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C5613-0309-48F4-9B32-E95135AA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0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671FF-82CF-433D-A6B6-E3CE52A3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45A7D-C142-4694-8AAC-544D7353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D666C-9A81-49D2-BE90-652BF712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8C3E1-2B60-4D37-A13D-0A66E1B2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5875F-6BA3-4DC0-8B34-0E6ED1E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8709-E69C-4019-9631-07C33D4D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6903C-C17A-4942-ABFC-8F3DD00F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222C5-1670-4706-BCA8-A027C02D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B8A99-ECDC-4F62-BDA0-A7EAC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8A8F5-1A56-48C9-BB34-6EBD463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0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387-0194-4295-AAC9-D898F452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3702D-CE3C-435F-85D5-313278C59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DEAF9-A535-4AD0-989F-74079FAC7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87297-423D-4BDC-B315-257CF42C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8430E-3F0A-406F-99E5-6594744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3D3BC-81D9-4948-ADF7-97ADB8AB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0A65D-B42B-4310-B24D-B9991DBC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294EC-0494-44F4-86A7-1FD82D36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C84F8-20EA-4AB6-B479-4ADE4951D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52A671-FF86-48D7-A785-94E872947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5D4C4-1EB7-4382-B18A-89C5BD4E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3DDF4-8D9A-4B69-A710-71110A9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29EFC-B2DA-46DC-AB11-2C89E0C8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A94C85-1045-45C2-9C37-B3837C6A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7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76362-75B1-484F-84CB-B9137A67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042241-02E5-4955-97DB-A118576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1FD167-B8EC-4F5A-91DD-2DDD76F8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D40D0-774F-4F73-889D-1E6618F3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9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759B94-B79C-42E4-A88E-83341D23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E872C-B8EB-4989-BEFE-72A46BF4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11BE5-F2FA-490F-B3F6-32D7EAE1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0CBF1-7351-4266-8229-6A72B0D1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110A9-6EC2-4526-A9D6-8901C0B3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4A9D6-BF1A-42D8-91A6-FCE1E70B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75D02-A5A9-48C2-9D77-F8628D03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9FF97-5FC2-4D2B-937A-7C800039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D1E36-C0DA-419C-8E01-CA0745D8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006ED-F2F4-4929-91D5-CBDEA987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54111E-AD4F-4584-8B0A-6229B174D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9B0BC-F3A6-4280-8E32-F4E525ED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821437-93B6-447D-B1F1-813E2E9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CAD63-56F3-469C-A7AC-3BD8881B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9DD39-3038-4B17-BF7B-3A5A14D3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1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1C442D-EF83-4FED-800E-47939D34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35964-D406-402D-8763-5182D62F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6CAB6-8C47-4E5D-B718-4A7B10213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4966-D699-49DA-A4D5-739DA852DA0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0DE3A-E826-49D0-9CCB-D27E1B1E6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8936-6017-49CA-86CD-EEFDABC0B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6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服务端编程</a:t>
            </a:r>
            <a:endParaRPr lang="en-US" altLang="zh-CN" sz="6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6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199456" y="2207508"/>
            <a:ext cx="8928991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响应状态码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3510E2-D116-415E-8334-2632F621A06D}"/>
              </a:ext>
            </a:extLst>
          </p:cNvPr>
          <p:cNvSpPr/>
          <p:nvPr/>
        </p:nvSpPr>
        <p:spPr>
          <a:xfrm>
            <a:off x="1608406" y="1654499"/>
            <a:ext cx="9050069" cy="368612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B504E5-0B4E-4A6A-9FB7-52264B34CDAB}"/>
              </a:ext>
            </a:extLst>
          </p:cNvPr>
          <p:cNvSpPr/>
          <p:nvPr/>
        </p:nvSpPr>
        <p:spPr>
          <a:xfrm>
            <a:off x="2391508" y="2126248"/>
            <a:ext cx="871703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2XX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3XX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4XX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5XX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42A0CE-BEB2-49DA-92AC-D2215FD347C5}"/>
              </a:ext>
            </a:extLst>
          </p:cNvPr>
          <p:cNvSpPr/>
          <p:nvPr/>
        </p:nvSpPr>
        <p:spPr>
          <a:xfrm>
            <a:off x="3767267" y="2126248"/>
            <a:ext cx="1728192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服务器端错误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596A97-ED08-4665-8AC6-1046BD69442A}"/>
              </a:ext>
            </a:extLst>
          </p:cNvPr>
          <p:cNvSpPr/>
          <p:nvPr/>
        </p:nvSpPr>
        <p:spPr>
          <a:xfrm>
            <a:off x="6239521" y="2126248"/>
            <a:ext cx="792088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303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404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FD2C21-DB80-4044-8A18-3ADA31BE874C}"/>
              </a:ext>
            </a:extLst>
          </p:cNvPr>
          <p:cNvSpPr/>
          <p:nvPr/>
        </p:nvSpPr>
        <p:spPr>
          <a:xfrm>
            <a:off x="7535665" y="2126248"/>
            <a:ext cx="2088232" cy="3077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资源重定向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未找到资源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服务端不可预测的错误 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61994E6-F235-4FA8-9AAF-4978C827A903}"/>
              </a:ext>
            </a:extLst>
          </p:cNvPr>
          <p:cNvCxnSpPr>
            <a:cxnSpLocks/>
          </p:cNvCxnSpPr>
          <p:nvPr/>
        </p:nvCxnSpPr>
        <p:spPr>
          <a:xfrm>
            <a:off x="3263211" y="31717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C05BB8-3734-462E-AD7C-ED4EBE20A10C}"/>
              </a:ext>
            </a:extLst>
          </p:cNvPr>
          <p:cNvCxnSpPr>
            <a:cxnSpLocks/>
          </p:cNvCxnSpPr>
          <p:nvPr/>
        </p:nvCxnSpPr>
        <p:spPr>
          <a:xfrm>
            <a:off x="3263211" y="376856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6E5683F-A17D-4408-8625-5C1ED15181E0}"/>
              </a:ext>
            </a:extLst>
          </p:cNvPr>
          <p:cNvCxnSpPr>
            <a:cxnSpLocks/>
          </p:cNvCxnSpPr>
          <p:nvPr/>
        </p:nvCxnSpPr>
        <p:spPr>
          <a:xfrm>
            <a:off x="3263211" y="437113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C68CA3-B5D4-4596-A47C-47E56949146C}"/>
              </a:ext>
            </a:extLst>
          </p:cNvPr>
          <p:cNvCxnSpPr>
            <a:cxnSpLocks/>
          </p:cNvCxnSpPr>
          <p:nvPr/>
        </p:nvCxnSpPr>
        <p:spPr>
          <a:xfrm>
            <a:off x="3263211" y="252941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CD8F036-0836-4059-AF30-507E646B586C}"/>
              </a:ext>
            </a:extLst>
          </p:cNvPr>
          <p:cNvCxnSpPr>
            <a:cxnSpLocks/>
          </p:cNvCxnSpPr>
          <p:nvPr/>
        </p:nvCxnSpPr>
        <p:spPr>
          <a:xfrm>
            <a:off x="7031609" y="252941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5570477-2864-45C6-A29A-AB32F8FD44B8}"/>
              </a:ext>
            </a:extLst>
          </p:cNvPr>
          <p:cNvCxnSpPr>
            <a:cxnSpLocks/>
          </p:cNvCxnSpPr>
          <p:nvPr/>
        </p:nvCxnSpPr>
        <p:spPr>
          <a:xfrm>
            <a:off x="7031609" y="315848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E4DA50-D6B0-4D1D-8680-A0D656858018}"/>
              </a:ext>
            </a:extLst>
          </p:cNvPr>
          <p:cNvCxnSpPr>
            <a:cxnSpLocks/>
          </p:cNvCxnSpPr>
          <p:nvPr/>
        </p:nvCxnSpPr>
        <p:spPr>
          <a:xfrm>
            <a:off x="7031609" y="376856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03B0F7D-0E31-4813-AA2C-BF61C1F39B87}"/>
              </a:ext>
            </a:extLst>
          </p:cNvPr>
          <p:cNvCxnSpPr>
            <a:cxnSpLocks/>
          </p:cNvCxnSpPr>
          <p:nvPr/>
        </p:nvCxnSpPr>
        <p:spPr>
          <a:xfrm>
            <a:off x="7031609" y="43578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 descr="“nodejs”的图片搜索结果"/>
          <p:cNvSpPr>
            <a:spLocks noChangeAspect="1" noChangeArrowheads="1"/>
          </p:cNvSpPr>
          <p:nvPr/>
        </p:nvSpPr>
        <p:spPr bwMode="auto">
          <a:xfrm>
            <a:off x="155575" y="-1317625"/>
            <a:ext cx="2438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“nodejs”的图片搜索结果"/>
          <p:cNvSpPr>
            <a:spLocks noChangeAspect="1" noChangeArrowheads="1"/>
          </p:cNvSpPr>
          <p:nvPr/>
        </p:nvSpPr>
        <p:spPr bwMode="auto">
          <a:xfrm>
            <a:off x="307975" y="-1165225"/>
            <a:ext cx="2438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E5F2E8A-D19C-493C-9E14-92193461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33" y="211137"/>
            <a:ext cx="9768408" cy="6250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5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511333" y="2276872"/>
            <a:ext cx="6024331" cy="288032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715344" y="2343944"/>
            <a:ext cx="5172744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服务端是为客户端服务的，服务的内容诸如向客户端提供资源，保存客户端数据。专门为某一客户端设立的程序。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服务端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DC46A1-FC90-4720-986C-7229B89F1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666" y="290854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8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007512" y="1868954"/>
            <a:ext cx="9120935" cy="4052841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199456" y="2207508"/>
            <a:ext cx="8928991" cy="3375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Node.js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模块。其中封装了一个高效的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服务器和一个建议的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客户端。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http.server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是一个基于事件的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服务器。内部有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实现。接口由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封装。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http.request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客户端工具。用户向服务器发送请求。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服务端</a:t>
            </a:r>
          </a:p>
        </p:txBody>
      </p:sp>
    </p:spTree>
    <p:extLst>
      <p:ext uri="{BB962C8B-B14F-4D97-AF65-F5344CB8AC3E}">
        <p14:creationId xmlns:p14="http://schemas.microsoft.com/office/powerpoint/2010/main" val="243446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服务端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2251A7-FEEF-4B9E-BA2A-5356DB231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852936"/>
            <a:ext cx="9038095" cy="2352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9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服务端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BFD311-186C-4AC4-8FB5-3D15287C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852936"/>
            <a:ext cx="8619048" cy="2504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30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007512" y="1868954"/>
            <a:ext cx="9120935" cy="4052841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199456" y="2207508"/>
            <a:ext cx="8928991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服务端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150508-AE51-41F8-BD04-44B3ED12696F}"/>
              </a:ext>
            </a:extLst>
          </p:cNvPr>
          <p:cNvSpPr/>
          <p:nvPr/>
        </p:nvSpPr>
        <p:spPr>
          <a:xfrm>
            <a:off x="1199456" y="2207508"/>
            <a:ext cx="8928991" cy="3375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http.clientRequest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http.request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内部创建并返回。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http.ServerResponse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，对象由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服务器在内部创建。作为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回调函数的第二个参数传入。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http.IncomingMessage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回调函数的第一个参数传入。</a:t>
            </a:r>
          </a:p>
        </p:txBody>
      </p:sp>
    </p:spTree>
    <p:extLst>
      <p:ext uri="{BB962C8B-B14F-4D97-AF65-F5344CB8AC3E}">
        <p14:creationId xmlns:p14="http://schemas.microsoft.com/office/powerpoint/2010/main" val="22921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271464" y="2237600"/>
            <a:ext cx="9120935" cy="3262052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199456" y="2207508"/>
            <a:ext cx="8928991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发起请求的方式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150508-AE51-41F8-BD04-44B3ED12696F}"/>
              </a:ext>
            </a:extLst>
          </p:cNvPr>
          <p:cNvSpPr/>
          <p:nvPr/>
        </p:nvSpPr>
        <p:spPr>
          <a:xfrm>
            <a:off x="1463408" y="2576153"/>
            <a:ext cx="8928991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定义了一组请求方法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以表明要对给定资源执行的操作。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终点掌握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，数据处理过程，即服务端如何接收发送过来的数据。</a:t>
            </a:r>
          </a:p>
        </p:txBody>
      </p:sp>
    </p:spTree>
    <p:extLst>
      <p:ext uri="{BB962C8B-B14F-4D97-AF65-F5344CB8AC3E}">
        <p14:creationId xmlns:p14="http://schemas.microsoft.com/office/powerpoint/2010/main" val="36961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271464" y="2237600"/>
            <a:ext cx="9120935" cy="2568158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199456" y="2207508"/>
            <a:ext cx="8928991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响应头信息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150508-AE51-41F8-BD04-44B3ED12696F}"/>
              </a:ext>
            </a:extLst>
          </p:cNvPr>
          <p:cNvSpPr/>
          <p:nvPr/>
        </p:nvSpPr>
        <p:spPr>
          <a:xfrm>
            <a:off x="1463408" y="2576153"/>
            <a:ext cx="8928991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Content-Encoding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Content-Length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Expires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Last-Modified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Refresh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Set-Cookie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60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459</Words>
  <Application>Microsoft Office PowerPoint</Application>
  <PresentationFormat>宽屏</PresentationFormat>
  <Paragraphs>61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胜强 杨</cp:lastModifiedBy>
  <cp:revision>12</cp:revision>
  <dcterms:created xsi:type="dcterms:W3CDTF">2019-09-27T01:06:13Z</dcterms:created>
  <dcterms:modified xsi:type="dcterms:W3CDTF">2019-10-08T02:30:03Z</dcterms:modified>
</cp:coreProperties>
</file>