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3"/>
  </p:notesMasterIdLst>
  <p:sldIdLst>
    <p:sldId id="256" r:id="rId2"/>
  </p:sldIdLst>
  <p:sldSz cx="27432000" cy="32918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FF99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318" autoAdjust="0"/>
  </p:normalViewPr>
  <p:slideViewPr>
    <p:cSldViewPr snapToGrid="0" snapToObjects="1">
      <p:cViewPr>
        <p:scale>
          <a:sx n="33" d="100"/>
          <a:sy n="33" d="100"/>
        </p:scale>
        <p:origin x="1018" y="-31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800" cy="4572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 name="Shape 4"/>
          <p:cNvSpPr txBox="1">
            <a:spLocks noGrp="1"/>
          </p:cNvSpPr>
          <p:nvPr>
            <p:ph type="dt" idx="10"/>
          </p:nvPr>
        </p:nvSpPr>
        <p:spPr>
          <a:xfrm>
            <a:off x="3884613" y="0"/>
            <a:ext cx="2971800" cy="457200"/>
          </a:xfrm>
          <a:prstGeom prst="rect">
            <a:avLst/>
          </a:prstGeom>
          <a:noFill/>
          <a:ln>
            <a:noFill/>
          </a:ln>
        </p:spPr>
        <p:txBody>
          <a:bodyPr wrap="square" lIns="91425" tIns="91425" rIns="91425" bIns="91425" anchor="t" anchorCtr="0"/>
          <a:lstStyle>
            <a:lvl1pPr marL="0" marR="0" lvl="0" indent="0" algn="r"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 name="Shape 5"/>
          <p:cNvSpPr>
            <a:spLocks noGrp="1" noRot="1" noChangeAspect="1"/>
          </p:cNvSpPr>
          <p:nvPr>
            <p:ph type="sldImg" idx="3"/>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457200" marR="0" lvl="1" indent="0" algn="l" rtl="0">
              <a:spcBef>
                <a:spcPts val="0"/>
              </a:spcBef>
              <a:buSzPts val="1400"/>
              <a:buNone/>
              <a:defRPr sz="1200" b="0" i="0" u="none" strike="noStrike" cap="none">
                <a:solidFill>
                  <a:schemeClr val="dk1"/>
                </a:solidFill>
                <a:latin typeface="Calibri"/>
                <a:ea typeface="Calibri"/>
                <a:cs typeface="Calibri"/>
                <a:sym typeface="Calibri"/>
              </a:defRPr>
            </a:lvl2pPr>
            <a:lvl3pPr marL="914400" marR="0" lvl="2" indent="0" algn="l" rtl="0">
              <a:spcBef>
                <a:spcPts val="0"/>
              </a:spcBef>
              <a:buSzPts val="1400"/>
              <a:buNone/>
              <a:defRPr sz="1200" b="0" i="0" u="none" strike="noStrike" cap="none">
                <a:solidFill>
                  <a:schemeClr val="dk1"/>
                </a:solidFill>
                <a:latin typeface="Calibri"/>
                <a:ea typeface="Calibri"/>
                <a:cs typeface="Calibri"/>
                <a:sym typeface="Calibri"/>
              </a:defRPr>
            </a:lvl3pPr>
            <a:lvl4pPr marL="1371600" marR="0" lvl="3" indent="0" algn="l" rtl="0">
              <a:spcBef>
                <a:spcPts val="0"/>
              </a:spcBef>
              <a:buSzPts val="1400"/>
              <a:buNone/>
              <a:defRPr sz="1200" b="0" i="0" u="none" strike="noStrike" cap="none">
                <a:solidFill>
                  <a:schemeClr val="dk1"/>
                </a:solidFill>
                <a:latin typeface="Calibri"/>
                <a:ea typeface="Calibri"/>
                <a:cs typeface="Calibri"/>
                <a:sym typeface="Calibri"/>
              </a:defRPr>
            </a:lvl4pPr>
            <a:lvl5pPr marL="1828800" marR="0" lvl="4" indent="0" algn="l" rtl="0">
              <a:spcBef>
                <a:spcPts val="0"/>
              </a:spcBef>
              <a:buSzPts val="1400"/>
              <a:buNone/>
              <a:defRPr sz="1200" b="0" i="0" u="none" strike="noStrike" cap="none">
                <a:solidFill>
                  <a:schemeClr val="dk1"/>
                </a:solidFill>
                <a:latin typeface="Calibri"/>
                <a:ea typeface="Calibri"/>
                <a:cs typeface="Calibri"/>
                <a:sym typeface="Calibri"/>
              </a:defRPr>
            </a:lvl5pPr>
            <a:lvl6pPr marL="2286000" marR="0" lvl="5" indent="0" algn="l" rtl="0">
              <a:spcBef>
                <a:spcPts val="0"/>
              </a:spcBef>
              <a:buSzPts val="1400"/>
              <a:buNone/>
              <a:defRPr sz="1200" b="0" i="0" u="none" strike="noStrike" cap="none">
                <a:solidFill>
                  <a:schemeClr val="dk1"/>
                </a:solidFill>
                <a:latin typeface="Calibri"/>
                <a:ea typeface="Calibri"/>
                <a:cs typeface="Calibri"/>
                <a:sym typeface="Calibri"/>
              </a:defRPr>
            </a:lvl6pPr>
            <a:lvl7pPr marL="2743200" marR="0" lvl="6" indent="0" algn="l" rtl="0">
              <a:spcBef>
                <a:spcPts val="0"/>
              </a:spcBef>
              <a:buSzPts val="1400"/>
              <a:buNone/>
              <a:defRPr sz="1200" b="0" i="0" u="none" strike="noStrike" cap="none">
                <a:solidFill>
                  <a:schemeClr val="dk1"/>
                </a:solidFill>
                <a:latin typeface="Calibri"/>
                <a:ea typeface="Calibri"/>
                <a:cs typeface="Calibri"/>
                <a:sym typeface="Calibri"/>
              </a:defRPr>
            </a:lvl7pPr>
            <a:lvl8pPr marL="3200400" marR="0" lvl="7" indent="0" algn="l" rtl="0">
              <a:spcBef>
                <a:spcPts val="0"/>
              </a:spcBef>
              <a:buSzPts val="1400"/>
              <a:buNone/>
              <a:defRPr sz="1200" b="0" i="0" u="none" strike="noStrike" cap="none">
                <a:solidFill>
                  <a:schemeClr val="dk1"/>
                </a:solidFill>
                <a:latin typeface="Calibri"/>
                <a:ea typeface="Calibri"/>
                <a:cs typeface="Calibri"/>
                <a:sym typeface="Calibri"/>
              </a:defRPr>
            </a:lvl8pPr>
            <a:lvl9pPr marL="3657600" marR="0" lvl="8" indent="0" algn="l" rtl="0">
              <a:spcBef>
                <a:spcPts val="0"/>
              </a:spcBef>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Shape 7"/>
          <p:cNvSpPr txBox="1">
            <a:spLocks noGrp="1"/>
          </p:cNvSpPr>
          <p:nvPr>
            <p:ph type="ftr" idx="11"/>
          </p:nvPr>
        </p:nvSpPr>
        <p:spPr>
          <a:xfrm>
            <a:off x="0" y="8685213"/>
            <a:ext cx="2971800" cy="457200"/>
          </a:xfrm>
          <a:prstGeom prst="rect">
            <a:avLst/>
          </a:prstGeom>
          <a:noFill/>
          <a:ln>
            <a:noFill/>
          </a:ln>
        </p:spPr>
        <p:txBody>
          <a:bodyPr wrap="square" lIns="91425" tIns="91425" rIns="91425" bIns="91425" anchor="b" anchorCtr="0"/>
          <a:lstStyle>
            <a:lvl1pPr marL="0" marR="0" lvl="0" indent="0" algn="l" rtl="0">
              <a:spcBef>
                <a:spcPts val="0"/>
              </a:spcBef>
              <a:buSzPts val="1400"/>
              <a:buNone/>
              <a:defRPr sz="1200" b="0" i="0" u="none" strike="noStrike" cap="none">
                <a:solidFill>
                  <a:schemeClr val="dk1"/>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b="0" i="0" u="none" strike="noStrike" cap="none">
                <a:solidFill>
                  <a:schemeClr val="dk1"/>
                </a:solidFill>
                <a:latin typeface="Calibri"/>
                <a:ea typeface="Calibri"/>
                <a:cs typeface="Calibri"/>
                <a:sym typeface="Calibri"/>
              </a:rPr>
              <a:t>‹#›</a:t>
            </a:fld>
            <a:endParaRPr lang="en-US"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Shape 85"/>
          <p:cNvSpPr>
            <a:spLocks noGrp="1" noRot="1" noChangeAspect="1"/>
          </p:cNvSpPr>
          <p:nvPr>
            <p:ph type="sldImg" idx="2"/>
          </p:nvPr>
        </p:nvSpPr>
        <p:spPr>
          <a:xfrm>
            <a:off x="2000250" y="685800"/>
            <a:ext cx="28575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86" name="Shape 86"/>
          <p:cNvSpPr txBox="1">
            <a:spLocks noGrp="1"/>
          </p:cNvSpPr>
          <p:nvPr>
            <p:ph type="body" idx="1"/>
          </p:nvPr>
        </p:nvSpPr>
        <p:spPr>
          <a:xfrm>
            <a:off x="685800" y="4343400"/>
            <a:ext cx="5486400" cy="4114800"/>
          </a:xfrm>
          <a:prstGeom prst="rect">
            <a:avLst/>
          </a:prstGeom>
          <a:noFill/>
          <a:ln>
            <a:noFill/>
          </a:ln>
        </p:spPr>
        <p:txBody>
          <a:bodyPr wrap="square" lIns="91425" tIns="45700" rIns="91425" bIns="45700" anchor="t" anchorCtr="0">
            <a:noAutofit/>
          </a:bodyPr>
          <a:lstStyle/>
          <a:p>
            <a:pPr marL="0" marR="0" lvl="0" indent="0" algn="l" rtl="0">
              <a:spcBef>
                <a:spcPts val="0"/>
              </a:spcBef>
              <a:buNone/>
            </a:pPr>
            <a:endParaRPr sz="1200" b="0" i="0" u="none" strike="noStrike" cap="none" dirty="0">
              <a:solidFill>
                <a:schemeClr val="dk1"/>
              </a:solidFill>
              <a:latin typeface="Calibri"/>
              <a:ea typeface="Calibri"/>
              <a:cs typeface="Calibri"/>
              <a:sym typeface="Calibri"/>
            </a:endParaRPr>
          </a:p>
        </p:txBody>
      </p:sp>
      <p:sp>
        <p:nvSpPr>
          <p:cNvPr id="87" name="Shape 87"/>
          <p:cNvSpPr txBox="1">
            <a:spLocks noGrp="1"/>
          </p:cNvSpPr>
          <p:nvPr>
            <p:ph type="sldNum" idx="12"/>
          </p:nvPr>
        </p:nvSpPr>
        <p:spPr>
          <a:xfrm>
            <a:off x="3884613" y="8685213"/>
            <a:ext cx="2971800" cy="457200"/>
          </a:xfrm>
          <a:prstGeom prst="rect">
            <a:avLst/>
          </a:prstGeom>
          <a:noFill/>
          <a:ln>
            <a:noFill/>
          </a:ln>
        </p:spPr>
        <p:txBody>
          <a:bodyPr wrap="square" lIns="91425" tIns="45700" rIns="91425" bIns="45700" anchor="b" anchorCtr="0">
            <a:noAutofit/>
          </a:bodyPr>
          <a:lstStyle/>
          <a:p>
            <a:pPr marL="0" marR="0" lvl="0" indent="0" algn="r" rtl="0">
              <a:spcBef>
                <a:spcPts val="0"/>
              </a:spcBef>
              <a:buNone/>
            </a:pPr>
            <a:fld id="{00000000-1234-1234-1234-123412341234}" type="slidenum">
              <a:rPr lang="en-US" sz="1200">
                <a:solidFill>
                  <a:schemeClr val="dk1"/>
                </a:solidFill>
                <a:latin typeface="Calibri"/>
                <a:ea typeface="Calibri"/>
                <a:cs typeface="Calibri"/>
                <a:sym typeface="Calibri"/>
              </a:rPr>
              <a:t>1</a:t>
            </a:fld>
            <a:endParaRPr lang="en-US" sz="1200">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5"/>
        <p:cNvGrpSpPr/>
        <p:nvPr/>
      </p:nvGrpSpPr>
      <p:grpSpPr>
        <a:xfrm>
          <a:off x="0" y="0"/>
          <a:ext cx="0" cy="0"/>
          <a:chOff x="0" y="0"/>
          <a:chExt cx="0" cy="0"/>
        </a:xfrm>
      </p:grpSpPr>
      <p:sp>
        <p:nvSpPr>
          <p:cNvPr id="16" name="Shape 16"/>
          <p:cNvSpPr txBox="1">
            <a:spLocks noGrp="1"/>
          </p:cNvSpPr>
          <p:nvPr>
            <p:ph type="ctrTitle"/>
          </p:nvPr>
        </p:nvSpPr>
        <p:spPr>
          <a:xfrm>
            <a:off x="2057400" y="10226042"/>
            <a:ext cx="23317200" cy="705612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7" name="Shape 17"/>
          <p:cNvSpPr txBox="1">
            <a:spLocks noGrp="1"/>
          </p:cNvSpPr>
          <p:nvPr>
            <p:ph type="subTitle" idx="1"/>
          </p:nvPr>
        </p:nvSpPr>
        <p:spPr>
          <a:xfrm>
            <a:off x="4114800" y="18653759"/>
            <a:ext cx="19202401" cy="8412480"/>
          </a:xfrm>
          <a:prstGeom prst="rect">
            <a:avLst/>
          </a:prstGeom>
          <a:noFill/>
          <a:ln>
            <a:noFill/>
          </a:ln>
        </p:spPr>
        <p:txBody>
          <a:bodyPr wrap="square" lIns="91425" tIns="91425" rIns="91425" bIns="91425" anchor="t" anchorCtr="0"/>
          <a:lstStyle>
            <a:lvl1pPr marL="0" marR="0" lvl="0" indent="0" algn="ctr" rtl="0">
              <a:spcBef>
                <a:spcPts val="3080"/>
              </a:spcBef>
              <a:buClr>
                <a:srgbClr val="888888"/>
              </a:buClr>
              <a:buSzPts val="15400"/>
              <a:buFont typeface="Arial" panose="020B0604020202090204"/>
              <a:buNone/>
              <a:defRPr sz="15400" b="0" i="0" u="none" strike="noStrike" cap="none">
                <a:solidFill>
                  <a:srgbClr val="888888"/>
                </a:solidFill>
                <a:latin typeface="Calibri"/>
                <a:ea typeface="Calibri"/>
                <a:cs typeface="Calibri"/>
                <a:sym typeface="Calibri"/>
              </a:defRPr>
            </a:lvl1pPr>
            <a:lvl2pPr marL="2194560" marR="0" lvl="1" indent="-10160" algn="ctr" rtl="0">
              <a:spcBef>
                <a:spcPts val="2680"/>
              </a:spcBef>
              <a:buClr>
                <a:srgbClr val="888888"/>
              </a:buClr>
              <a:buSzPts val="13400"/>
              <a:buFont typeface="Arial" panose="020B0604020202090204"/>
              <a:buNone/>
              <a:defRPr sz="13400" b="0" i="0" u="none" strike="noStrike" cap="none">
                <a:solidFill>
                  <a:srgbClr val="888888"/>
                </a:solidFill>
                <a:latin typeface="Calibri"/>
                <a:ea typeface="Calibri"/>
                <a:cs typeface="Calibri"/>
                <a:sym typeface="Calibri"/>
              </a:defRPr>
            </a:lvl2pPr>
            <a:lvl3pPr marL="4389120" marR="0" lvl="2" indent="-7620" algn="ctr" rtl="0">
              <a:spcBef>
                <a:spcPts val="2300"/>
              </a:spcBef>
              <a:buClr>
                <a:srgbClr val="888888"/>
              </a:buClr>
              <a:buSzPts val="11500"/>
              <a:buFont typeface="Arial" panose="020B0604020202090204"/>
              <a:buNone/>
              <a:defRPr sz="11500" b="0" i="0" u="none" strike="noStrike" cap="none">
                <a:solidFill>
                  <a:srgbClr val="888888"/>
                </a:solidFill>
                <a:latin typeface="Calibri"/>
                <a:ea typeface="Calibri"/>
                <a:cs typeface="Calibri"/>
                <a:sym typeface="Calibri"/>
              </a:defRPr>
            </a:lvl3pPr>
            <a:lvl4pPr marL="6583680" marR="0" lvl="3"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4pPr>
            <a:lvl5pPr marL="8778240" marR="0" lvl="4" indent="-254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5pPr>
            <a:lvl6pPr marL="10972800" marR="0" lvl="5" indent="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6pPr>
            <a:lvl7pPr marL="13167360" marR="0" lvl="6" indent="-1016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7pPr>
            <a:lvl8pPr marL="15361920" marR="0" lvl="7" indent="-762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8pPr>
            <a:lvl9pPr marL="17556480" marR="0" lvl="8" indent="-5080" algn="ctr" rtl="0">
              <a:spcBef>
                <a:spcPts val="1920"/>
              </a:spcBef>
              <a:buClr>
                <a:srgbClr val="888888"/>
              </a:buClr>
              <a:buSzPts val="9600"/>
              <a:buFont typeface="Arial" panose="020B0604020202090204"/>
              <a:buNone/>
              <a:defRPr sz="9600" b="0" i="0" u="none" strike="noStrike" cap="none">
                <a:solidFill>
                  <a:srgbClr val="888888"/>
                </a:solidFill>
                <a:latin typeface="Calibri"/>
                <a:ea typeface="Calibri"/>
                <a:cs typeface="Calibri"/>
                <a:sym typeface="Calibri"/>
              </a:defRPr>
            </a:lvl9pPr>
          </a:lstStyle>
          <a:p>
            <a:endParaRPr/>
          </a:p>
        </p:txBody>
      </p:sp>
      <p:sp>
        <p:nvSpPr>
          <p:cNvPr id="18" name="Shape 18"/>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9" name="Shape 19"/>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74" name="Shape 74"/>
          <p:cNvSpPr txBox="1">
            <a:spLocks noGrp="1"/>
          </p:cNvSpPr>
          <p:nvPr>
            <p:ph type="body" idx="1"/>
          </p:nvPr>
        </p:nvSpPr>
        <p:spPr>
          <a:xfrm rot="5400000">
            <a:off x="2853689" y="6198874"/>
            <a:ext cx="21724621" cy="24688800"/>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75" name="Shape 7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6" name="Shape 7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Shape 78"/>
        <p:cNvGrpSpPr/>
        <p:nvPr/>
      </p:nvGrpSpPr>
      <p:grpSpPr>
        <a:xfrm>
          <a:off x="0" y="0"/>
          <a:ext cx="0" cy="0"/>
          <a:chOff x="0" y="0"/>
          <a:chExt cx="0" cy="0"/>
        </a:xfrm>
      </p:grpSpPr>
      <p:sp>
        <p:nvSpPr>
          <p:cNvPr id="79" name="Shape 79"/>
          <p:cNvSpPr txBox="1">
            <a:spLocks noGrp="1"/>
          </p:cNvSpPr>
          <p:nvPr>
            <p:ph type="title"/>
          </p:nvPr>
        </p:nvSpPr>
        <p:spPr>
          <a:xfrm rot="5400000">
            <a:off x="42867739" y="58921174"/>
            <a:ext cx="134820660" cy="29627512"/>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80" name="Shape 80"/>
          <p:cNvSpPr txBox="1">
            <a:spLocks noGrp="1"/>
          </p:cNvSpPr>
          <p:nvPr>
            <p:ph type="body" idx="1"/>
          </p:nvPr>
        </p:nvSpPr>
        <p:spPr>
          <a:xfrm rot="5400000">
            <a:off x="-16615880" y="29522260"/>
            <a:ext cx="134820660" cy="88425339"/>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81" name="Shape 8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2" name="Shape 8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83" name="Shape 8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Shape 21"/>
        <p:cNvGrpSpPr/>
        <p:nvPr/>
      </p:nvGrpSpPr>
      <p:grpSpPr>
        <a:xfrm>
          <a:off x="0" y="0"/>
          <a:ext cx="0" cy="0"/>
          <a:chOff x="0" y="0"/>
          <a:chExt cx="0" cy="0"/>
        </a:xfrm>
      </p:grpSpPr>
      <p:sp>
        <p:nvSpPr>
          <p:cNvPr id="22" name="Shape 22"/>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3" name="Shape 23"/>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24" name="Shape 24"/>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5" name="Shape 25"/>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26" name="Shape 26"/>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27"/>
        <p:cNvGrpSpPr/>
        <p:nvPr/>
      </p:nvGrpSpPr>
      <p:grpSpPr>
        <a:xfrm>
          <a:off x="0" y="0"/>
          <a:ext cx="0" cy="0"/>
          <a:chOff x="0" y="0"/>
          <a:chExt cx="0" cy="0"/>
        </a:xfrm>
      </p:grpSpPr>
      <p:sp>
        <p:nvSpPr>
          <p:cNvPr id="28" name="Shape 28"/>
          <p:cNvSpPr txBox="1">
            <a:spLocks noGrp="1"/>
          </p:cNvSpPr>
          <p:nvPr>
            <p:ph type="title"/>
          </p:nvPr>
        </p:nvSpPr>
        <p:spPr>
          <a:xfrm>
            <a:off x="2166939" y="21153122"/>
            <a:ext cx="23317200" cy="6537960"/>
          </a:xfrm>
          <a:prstGeom prst="rect">
            <a:avLst/>
          </a:prstGeom>
          <a:noFill/>
          <a:ln>
            <a:noFill/>
          </a:ln>
        </p:spPr>
        <p:txBody>
          <a:bodyPr wrap="square" lIns="91425" tIns="91425" rIns="91425" bIns="91425" anchor="t" anchorCtr="0"/>
          <a:lstStyle>
            <a:lvl1pPr marL="0" marR="0" lvl="0" indent="0" algn="l" rtl="0">
              <a:spcBef>
                <a:spcPts val="0"/>
              </a:spcBef>
              <a:buClr>
                <a:schemeClr val="dk1"/>
              </a:buClr>
              <a:buSzPts val="1400"/>
              <a:buFont typeface="Calibri"/>
              <a:buNone/>
              <a:defRPr sz="192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29" name="Shape 29"/>
          <p:cNvSpPr txBox="1">
            <a:spLocks noGrp="1"/>
          </p:cNvSpPr>
          <p:nvPr>
            <p:ph type="body" idx="1"/>
          </p:nvPr>
        </p:nvSpPr>
        <p:spPr>
          <a:xfrm>
            <a:off x="2166939" y="13952225"/>
            <a:ext cx="23317200" cy="7200898"/>
          </a:xfrm>
          <a:prstGeom prst="rect">
            <a:avLst/>
          </a:prstGeom>
          <a:noFill/>
          <a:ln>
            <a:noFill/>
          </a:ln>
        </p:spPr>
        <p:txBody>
          <a:bodyPr wrap="square" lIns="91425" tIns="91425" rIns="91425" bIns="91425" anchor="b" anchorCtr="0"/>
          <a:lstStyle>
            <a:lvl1pPr marL="0" marR="0" lvl="0" indent="0" algn="l" rtl="0">
              <a:spcBef>
                <a:spcPts val="1920"/>
              </a:spcBef>
              <a:buClr>
                <a:srgbClr val="888888"/>
              </a:buClr>
              <a:buSzPts val="15400"/>
              <a:buFont typeface="Arial" panose="020B0604020202090204"/>
              <a:buNone/>
              <a:defRPr sz="9600" b="0" i="0" u="none" strike="noStrike" cap="none">
                <a:solidFill>
                  <a:srgbClr val="888888"/>
                </a:solidFill>
                <a:latin typeface="Calibri"/>
                <a:ea typeface="Calibri"/>
                <a:cs typeface="Calibri"/>
                <a:sym typeface="Calibri"/>
              </a:defRPr>
            </a:lvl1pPr>
            <a:lvl2pPr marL="2194560" marR="0" lvl="1" indent="-10160" algn="l" rtl="0">
              <a:spcBef>
                <a:spcPts val="1720"/>
              </a:spcBef>
              <a:buClr>
                <a:srgbClr val="888888"/>
              </a:buClr>
              <a:buSzPts val="13400"/>
              <a:buFont typeface="Arial" panose="020B0604020202090204"/>
              <a:buNone/>
              <a:defRPr sz="8600" b="0" i="0" u="none" strike="noStrike" cap="none">
                <a:solidFill>
                  <a:srgbClr val="888888"/>
                </a:solidFill>
                <a:latin typeface="Calibri"/>
                <a:ea typeface="Calibri"/>
                <a:cs typeface="Calibri"/>
                <a:sym typeface="Calibri"/>
              </a:defRPr>
            </a:lvl2pPr>
            <a:lvl3pPr marL="4389120" marR="0" lvl="2" indent="-7620" algn="l" rtl="0">
              <a:spcBef>
                <a:spcPts val="1540"/>
              </a:spcBef>
              <a:buClr>
                <a:srgbClr val="888888"/>
              </a:buClr>
              <a:buSzPts val="11500"/>
              <a:buFont typeface="Arial" panose="020B0604020202090204"/>
              <a:buNone/>
              <a:defRPr sz="7700" b="0" i="0" u="none" strike="noStrike" cap="none">
                <a:solidFill>
                  <a:srgbClr val="888888"/>
                </a:solidFill>
                <a:latin typeface="Calibri"/>
                <a:ea typeface="Calibri"/>
                <a:cs typeface="Calibri"/>
                <a:sym typeface="Calibri"/>
              </a:defRPr>
            </a:lvl3pPr>
            <a:lvl4pPr marL="6583680" marR="0" lvl="3"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4pPr>
            <a:lvl5pPr marL="8778240" marR="0" lvl="4" indent="-254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5pPr>
            <a:lvl6pPr marL="10972800" marR="0" lvl="5" indent="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6pPr>
            <a:lvl7pPr marL="13167360" marR="0" lvl="6" indent="-1016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7pPr>
            <a:lvl8pPr marL="15361920" marR="0" lvl="7" indent="-762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8pPr>
            <a:lvl9pPr marL="17556480" marR="0" lvl="8" indent="-5080" algn="l" rtl="0">
              <a:spcBef>
                <a:spcPts val="1340"/>
              </a:spcBef>
              <a:buClr>
                <a:srgbClr val="888888"/>
              </a:buClr>
              <a:buSzPts val="9600"/>
              <a:buFont typeface="Arial" panose="020B0604020202090204"/>
              <a:buNone/>
              <a:defRPr sz="6700" b="0" i="0" u="none" strike="noStrike" cap="none">
                <a:solidFill>
                  <a:srgbClr val="888888"/>
                </a:solidFill>
                <a:latin typeface="Calibri"/>
                <a:ea typeface="Calibri"/>
                <a:cs typeface="Calibri"/>
                <a:sym typeface="Calibri"/>
              </a:defRPr>
            </a:lvl9pPr>
          </a:lstStyle>
          <a:p>
            <a:endParaRPr/>
          </a:p>
        </p:txBody>
      </p:sp>
      <p:sp>
        <p:nvSpPr>
          <p:cNvPr id="30" name="Shape 30"/>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1" name="Shape 31"/>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Shape 33"/>
        <p:cNvGrpSpPr/>
        <p:nvPr/>
      </p:nvGrpSpPr>
      <p:grpSpPr>
        <a:xfrm>
          <a:off x="0" y="0"/>
          <a:ext cx="0" cy="0"/>
          <a:chOff x="0" y="0"/>
          <a:chExt cx="0" cy="0"/>
        </a:xfrm>
      </p:grpSpPr>
      <p:sp>
        <p:nvSpPr>
          <p:cNvPr id="34" name="Shape 34"/>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35" name="Shape 35"/>
          <p:cNvSpPr txBox="1">
            <a:spLocks noGrp="1"/>
          </p:cNvSpPr>
          <p:nvPr>
            <p:ph type="body" idx="1"/>
          </p:nvPr>
        </p:nvSpPr>
        <p:spPr>
          <a:xfrm>
            <a:off x="6581776"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6" name="Shape 36"/>
          <p:cNvSpPr txBox="1">
            <a:spLocks noGrp="1"/>
          </p:cNvSpPr>
          <p:nvPr>
            <p:ph type="body" idx="2"/>
          </p:nvPr>
        </p:nvSpPr>
        <p:spPr>
          <a:xfrm>
            <a:off x="66065400" y="36865559"/>
            <a:ext cx="59026423" cy="104279697"/>
          </a:xfrm>
          <a:prstGeom prst="rect">
            <a:avLst/>
          </a:prstGeom>
          <a:noFill/>
          <a:ln>
            <a:noFill/>
          </a:ln>
        </p:spPr>
        <p:txBody>
          <a:bodyPr wrap="square" lIns="91425" tIns="91425" rIns="91425" bIns="91425" anchor="t" anchorCtr="0"/>
          <a:lstStyle>
            <a:lvl1pPr marL="1645920" marR="0" lvl="0" indent="-79502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1pPr>
            <a:lvl2pPr marL="3566160" marR="0" lvl="1" indent="-65151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2pPr>
            <a:lvl3pPr marL="5486400" marR="0" lvl="2"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3pPr>
            <a:lvl4pPr marL="7680960" marR="0" lvl="3"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4pPr>
            <a:lvl5pPr marL="9875520" marR="0" lvl="4" indent="-55372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5pPr>
            <a:lvl6pPr marL="12070080" marR="0" lvl="5" indent="-55118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6pPr>
            <a:lvl7pPr marL="14264640" marR="0" lvl="6" indent="-56134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7pPr>
            <a:lvl8pPr marL="16459200" marR="0" lvl="7"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8pPr>
            <a:lvl9pPr marL="18653760" marR="0" lvl="8" indent="-55626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9pPr>
          </a:lstStyle>
          <a:p>
            <a:endParaRPr/>
          </a:p>
        </p:txBody>
      </p:sp>
      <p:sp>
        <p:nvSpPr>
          <p:cNvPr id="37" name="Shape 37"/>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8" name="Shape 38"/>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Shape 40"/>
        <p:cNvGrpSpPr/>
        <p:nvPr/>
      </p:nvGrpSpPr>
      <p:grpSpPr>
        <a:xfrm>
          <a:off x="0" y="0"/>
          <a:ext cx="0" cy="0"/>
          <a:chOff x="0" y="0"/>
          <a:chExt cx="0" cy="0"/>
        </a:xfrm>
      </p:grpSpPr>
      <p:sp>
        <p:nvSpPr>
          <p:cNvPr id="41" name="Shape 41"/>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42" name="Shape 42"/>
          <p:cNvSpPr txBox="1">
            <a:spLocks noGrp="1"/>
          </p:cNvSpPr>
          <p:nvPr>
            <p:ph type="body" idx="1"/>
          </p:nvPr>
        </p:nvSpPr>
        <p:spPr>
          <a:xfrm>
            <a:off x="1371600" y="7368542"/>
            <a:ext cx="12120564"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body" idx="2"/>
          </p:nvPr>
        </p:nvSpPr>
        <p:spPr>
          <a:xfrm>
            <a:off x="1371600" y="10439400"/>
            <a:ext cx="12120564"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body" idx="3"/>
          </p:nvPr>
        </p:nvSpPr>
        <p:spPr>
          <a:xfrm>
            <a:off x="13935077" y="7368542"/>
            <a:ext cx="12125326" cy="3070858"/>
          </a:xfrm>
          <a:prstGeom prst="rect">
            <a:avLst/>
          </a:prstGeom>
          <a:noFill/>
          <a:ln>
            <a:noFill/>
          </a:ln>
        </p:spPr>
        <p:txBody>
          <a:bodyPr wrap="square" lIns="91425" tIns="91425" rIns="91425" bIns="91425" anchor="b" anchorCtr="0"/>
          <a:lstStyle>
            <a:lvl1pPr marL="0" marR="0" lvl="0" indent="0" algn="l" rtl="0">
              <a:spcBef>
                <a:spcPts val="2300"/>
              </a:spcBef>
              <a:buClr>
                <a:schemeClr val="dk1"/>
              </a:buClr>
              <a:buSzPts val="15400"/>
              <a:buFont typeface="Arial" panose="020B0604020202090204"/>
              <a:buNone/>
              <a:defRPr sz="11500" b="1" i="0" u="none" strike="noStrike" cap="none">
                <a:solidFill>
                  <a:schemeClr val="dk1"/>
                </a:solidFill>
                <a:latin typeface="Calibri"/>
                <a:ea typeface="Calibri"/>
                <a:cs typeface="Calibri"/>
                <a:sym typeface="Calibri"/>
              </a:defRPr>
            </a:lvl1pPr>
            <a:lvl2pPr marL="2194560" marR="0" lvl="1" indent="-10160" algn="l" rtl="0">
              <a:spcBef>
                <a:spcPts val="1920"/>
              </a:spcBef>
              <a:buClr>
                <a:schemeClr val="dk1"/>
              </a:buClr>
              <a:buSzPts val="13400"/>
              <a:buFont typeface="Arial" panose="020B0604020202090204"/>
              <a:buNone/>
              <a:defRPr sz="9600" b="1" i="0" u="none" strike="noStrike" cap="none">
                <a:solidFill>
                  <a:schemeClr val="dk1"/>
                </a:solidFill>
                <a:latin typeface="Calibri"/>
                <a:ea typeface="Calibri"/>
                <a:cs typeface="Calibri"/>
                <a:sym typeface="Calibri"/>
              </a:defRPr>
            </a:lvl2pPr>
            <a:lvl3pPr marL="4389120" marR="0" lvl="2" indent="-7620" algn="l" rtl="0">
              <a:spcBef>
                <a:spcPts val="1720"/>
              </a:spcBef>
              <a:buClr>
                <a:schemeClr val="dk1"/>
              </a:buClr>
              <a:buSzPts val="11500"/>
              <a:buFont typeface="Arial" panose="020B0604020202090204"/>
              <a:buNone/>
              <a:defRPr sz="8600" b="1" i="0" u="none" strike="noStrike" cap="none">
                <a:solidFill>
                  <a:schemeClr val="dk1"/>
                </a:solidFill>
                <a:latin typeface="Calibri"/>
                <a:ea typeface="Calibri"/>
                <a:cs typeface="Calibri"/>
                <a:sym typeface="Calibri"/>
              </a:defRPr>
            </a:lvl3pPr>
            <a:lvl4pPr marL="6583680" marR="0" lvl="3"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4pPr>
            <a:lvl5pPr marL="8778240" marR="0" lvl="4" indent="-254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5pPr>
            <a:lvl6pPr marL="10972800" marR="0" lvl="5" indent="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6pPr>
            <a:lvl7pPr marL="13167360" marR="0" lvl="6" indent="-1016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7pPr>
            <a:lvl8pPr marL="15361920" marR="0" lvl="7" indent="-762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8pPr>
            <a:lvl9pPr marL="17556480" marR="0" lvl="8" indent="-5080" algn="l" rtl="0">
              <a:spcBef>
                <a:spcPts val="1540"/>
              </a:spcBef>
              <a:buClr>
                <a:schemeClr val="dk1"/>
              </a:buClr>
              <a:buSzPts val="9600"/>
              <a:buFont typeface="Arial" panose="020B0604020202090204"/>
              <a:buNone/>
              <a:defRPr sz="7700" b="1" i="0" u="none" strike="noStrike" cap="none">
                <a:solidFill>
                  <a:schemeClr val="dk1"/>
                </a:solidFill>
                <a:latin typeface="Calibri"/>
                <a:ea typeface="Calibri"/>
                <a:cs typeface="Calibri"/>
                <a:sym typeface="Calibri"/>
              </a:defRPr>
            </a:lvl9pPr>
          </a:lstStyle>
          <a:p>
            <a:endParaRPr/>
          </a:p>
        </p:txBody>
      </p:sp>
      <p:sp>
        <p:nvSpPr>
          <p:cNvPr id="45" name="Shape 45"/>
          <p:cNvSpPr txBox="1">
            <a:spLocks noGrp="1"/>
          </p:cNvSpPr>
          <p:nvPr>
            <p:ph type="body" idx="4"/>
          </p:nvPr>
        </p:nvSpPr>
        <p:spPr>
          <a:xfrm>
            <a:off x="13935077" y="10439400"/>
            <a:ext cx="12125326" cy="18966182"/>
          </a:xfrm>
          <a:prstGeom prst="rect">
            <a:avLst/>
          </a:prstGeom>
          <a:noFill/>
          <a:ln>
            <a:noFill/>
          </a:ln>
        </p:spPr>
        <p:txBody>
          <a:bodyPr wrap="square" lIns="91425" tIns="91425" rIns="91425" bIns="91425" anchor="t" anchorCtr="0"/>
          <a:lstStyle>
            <a:lvl1pPr marL="1645920" marR="0" lvl="0" indent="-91567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1pPr>
            <a:lvl2pPr marL="3566160" marR="0" lvl="1" indent="-7721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2pPr>
            <a:lvl3pPr marL="5486400" marR="0" lvl="2" indent="-558800" algn="l" rtl="0">
              <a:spcBef>
                <a:spcPts val="1720"/>
              </a:spcBef>
              <a:buClr>
                <a:schemeClr val="dk1"/>
              </a:buClr>
              <a:buSzPts val="8600"/>
              <a:buFont typeface="Arial" panose="020B0604020202090204"/>
              <a:buChar char="•"/>
              <a:defRPr sz="8600" b="0" i="0" u="none" strike="noStrike" cap="none">
                <a:solidFill>
                  <a:schemeClr val="dk1"/>
                </a:solidFill>
                <a:latin typeface="Calibri"/>
                <a:ea typeface="Calibri"/>
                <a:cs typeface="Calibri"/>
                <a:sym typeface="Calibri"/>
              </a:defRPr>
            </a:lvl3pPr>
            <a:lvl4pPr marL="7680960" marR="0" lvl="3"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4pPr>
            <a:lvl5pPr marL="9875520" marR="0" lvl="4" indent="-61087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5pPr>
            <a:lvl6pPr marL="12070080" marR="0" lvl="5" indent="-60833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6pPr>
            <a:lvl7pPr marL="14264640" marR="0" lvl="6" indent="-61849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7pPr>
            <a:lvl8pPr marL="16459200" marR="0" lvl="7" indent="-61595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8pPr>
            <a:lvl9pPr marL="18653760" marR="0" lvl="8" indent="-613410" algn="l" rtl="0">
              <a:spcBef>
                <a:spcPts val="1540"/>
              </a:spcBef>
              <a:buClr>
                <a:schemeClr val="dk1"/>
              </a:buClr>
              <a:buSzPts val="7700"/>
              <a:buFont typeface="Arial" panose="020B0604020202090204"/>
              <a:buChar char="•"/>
              <a:defRPr sz="7700" b="0" i="0" u="none" strike="noStrike" cap="none">
                <a:solidFill>
                  <a:schemeClr val="dk1"/>
                </a:solidFill>
                <a:latin typeface="Calibri"/>
                <a:ea typeface="Calibri"/>
                <a:cs typeface="Calibri"/>
                <a:sym typeface="Calibri"/>
              </a:defRPr>
            </a:lvl9pPr>
          </a:lstStyle>
          <a:p>
            <a:endParaRPr/>
          </a:p>
        </p:txBody>
      </p:sp>
      <p:sp>
        <p:nvSpPr>
          <p:cNvPr id="46" name="Shape 46"/>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7" name="Shape 47"/>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9"/>
        <p:cNvGrpSpPr/>
        <p:nvPr/>
      </p:nvGrpSpPr>
      <p:grpSpPr>
        <a:xfrm>
          <a:off x="0" y="0"/>
          <a:ext cx="0" cy="0"/>
          <a:chOff x="0" y="0"/>
          <a:chExt cx="0" cy="0"/>
        </a:xfrm>
      </p:grpSpPr>
      <p:sp>
        <p:nvSpPr>
          <p:cNvPr id="50" name="Shape 5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51" name="Shape 51"/>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54"/>
        <p:cNvGrpSpPr/>
        <p:nvPr/>
      </p:nvGrpSpPr>
      <p:grpSpPr>
        <a:xfrm>
          <a:off x="0" y="0"/>
          <a:ext cx="0" cy="0"/>
          <a:chOff x="0" y="0"/>
          <a:chExt cx="0" cy="0"/>
        </a:xfrm>
      </p:grpSpPr>
      <p:sp>
        <p:nvSpPr>
          <p:cNvPr id="55" name="Shape 55"/>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6" name="Shape 56"/>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Shape 58"/>
        <p:cNvGrpSpPr/>
        <p:nvPr/>
      </p:nvGrpSpPr>
      <p:grpSpPr>
        <a:xfrm>
          <a:off x="0" y="0"/>
          <a:ext cx="0" cy="0"/>
          <a:chOff x="0" y="0"/>
          <a:chExt cx="0" cy="0"/>
        </a:xfrm>
      </p:grpSpPr>
      <p:sp>
        <p:nvSpPr>
          <p:cNvPr id="59" name="Shape 59"/>
          <p:cNvSpPr txBox="1">
            <a:spLocks noGrp="1"/>
          </p:cNvSpPr>
          <p:nvPr>
            <p:ph type="title"/>
          </p:nvPr>
        </p:nvSpPr>
        <p:spPr>
          <a:xfrm>
            <a:off x="1371602" y="1310640"/>
            <a:ext cx="9024939" cy="5577840"/>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0" name="Shape 60"/>
          <p:cNvSpPr txBox="1">
            <a:spLocks noGrp="1"/>
          </p:cNvSpPr>
          <p:nvPr>
            <p:ph type="body" idx="1"/>
          </p:nvPr>
        </p:nvSpPr>
        <p:spPr>
          <a:xfrm>
            <a:off x="10725150" y="1310643"/>
            <a:ext cx="15335250" cy="28094942"/>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1371602" y="6888483"/>
            <a:ext cx="9024939" cy="22517102"/>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2" name="Shape 6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3" name="Shape 6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Shape 65"/>
        <p:cNvGrpSpPr/>
        <p:nvPr/>
      </p:nvGrpSpPr>
      <p:grpSpPr>
        <a:xfrm>
          <a:off x="0" y="0"/>
          <a:ext cx="0" cy="0"/>
          <a:chOff x="0" y="0"/>
          <a:chExt cx="0" cy="0"/>
        </a:xfrm>
      </p:grpSpPr>
      <p:sp>
        <p:nvSpPr>
          <p:cNvPr id="66" name="Shape 66"/>
          <p:cNvSpPr txBox="1">
            <a:spLocks noGrp="1"/>
          </p:cNvSpPr>
          <p:nvPr>
            <p:ph type="title"/>
          </p:nvPr>
        </p:nvSpPr>
        <p:spPr>
          <a:xfrm>
            <a:off x="5376864" y="23042880"/>
            <a:ext cx="16459200" cy="2720342"/>
          </a:xfrm>
          <a:prstGeom prst="rect">
            <a:avLst/>
          </a:prstGeom>
          <a:noFill/>
          <a:ln>
            <a:noFill/>
          </a:ln>
        </p:spPr>
        <p:txBody>
          <a:bodyPr wrap="square" lIns="91425" tIns="91425" rIns="91425" bIns="91425" anchor="b" anchorCtr="0"/>
          <a:lstStyle>
            <a:lvl1pPr marL="0" marR="0" lvl="0" indent="0" algn="l" rtl="0">
              <a:spcBef>
                <a:spcPts val="0"/>
              </a:spcBef>
              <a:buClr>
                <a:schemeClr val="dk1"/>
              </a:buClr>
              <a:buSzPts val="1400"/>
              <a:buFont typeface="Calibri"/>
              <a:buNone/>
              <a:defRPr sz="9600" b="1"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67" name="Shape 67"/>
          <p:cNvSpPr>
            <a:spLocks noGrp="1"/>
          </p:cNvSpPr>
          <p:nvPr>
            <p:ph type="pic" idx="2"/>
          </p:nvPr>
        </p:nvSpPr>
        <p:spPr>
          <a:xfrm>
            <a:off x="5376864" y="2941320"/>
            <a:ext cx="16459200" cy="19751040"/>
          </a:xfrm>
          <a:prstGeom prst="rect">
            <a:avLst/>
          </a:prstGeom>
          <a:noFill/>
          <a:ln>
            <a:noFill/>
          </a:ln>
        </p:spPr>
        <p:txBody>
          <a:bodyPr wrap="square" lIns="91425" tIns="91425" rIns="91425" bIns="91425" anchor="t" anchorCtr="0"/>
          <a:lstStyle>
            <a:lvl1pPr marL="0" marR="0" lvl="0" indent="0" algn="l" rtl="0">
              <a:spcBef>
                <a:spcPts val="3080"/>
              </a:spcBef>
              <a:buClr>
                <a:schemeClr val="dk1"/>
              </a:buClr>
              <a:buSzPts val="1400"/>
              <a:buFont typeface="Arial" panose="020B0604020202090204"/>
              <a:buNone/>
              <a:defRPr sz="15400" b="0" i="0" u="none" strike="noStrike" cap="none">
                <a:solidFill>
                  <a:schemeClr val="dk1"/>
                </a:solidFill>
                <a:latin typeface="Calibri"/>
                <a:ea typeface="Calibri"/>
                <a:cs typeface="Calibri"/>
                <a:sym typeface="Calibri"/>
              </a:defRPr>
            </a:lvl1pPr>
            <a:lvl2pPr marL="2194560" marR="0" lvl="1" indent="-10160" algn="l" rtl="0">
              <a:spcBef>
                <a:spcPts val="2680"/>
              </a:spcBef>
              <a:buClr>
                <a:schemeClr val="dk1"/>
              </a:buClr>
              <a:buSzPts val="1400"/>
              <a:buFont typeface="Arial" panose="020B0604020202090204"/>
              <a:buNone/>
              <a:defRPr sz="13400" b="0" i="0" u="none" strike="noStrike" cap="none">
                <a:solidFill>
                  <a:schemeClr val="dk1"/>
                </a:solidFill>
                <a:latin typeface="Calibri"/>
                <a:ea typeface="Calibri"/>
                <a:cs typeface="Calibri"/>
                <a:sym typeface="Calibri"/>
              </a:defRPr>
            </a:lvl2pPr>
            <a:lvl3pPr marL="4389120" marR="0" lvl="2" indent="-7620" algn="l" rtl="0">
              <a:spcBef>
                <a:spcPts val="2300"/>
              </a:spcBef>
              <a:buClr>
                <a:schemeClr val="dk1"/>
              </a:buClr>
              <a:buSzPts val="1400"/>
              <a:buFont typeface="Arial" panose="020B0604020202090204"/>
              <a:buNone/>
              <a:defRPr sz="11500" b="0" i="0" u="none" strike="noStrike" cap="none">
                <a:solidFill>
                  <a:schemeClr val="dk1"/>
                </a:solidFill>
                <a:latin typeface="Calibri"/>
                <a:ea typeface="Calibri"/>
                <a:cs typeface="Calibri"/>
                <a:sym typeface="Calibri"/>
              </a:defRPr>
            </a:lvl3pPr>
            <a:lvl4pPr marL="6583680" marR="0" lvl="3"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4pPr>
            <a:lvl5pPr marL="8778240" marR="0" lvl="4" indent="-254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5pPr>
            <a:lvl6pPr marL="10972800" marR="0" lvl="5" indent="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6pPr>
            <a:lvl7pPr marL="13167360" marR="0" lvl="6" indent="-1016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7pPr>
            <a:lvl8pPr marL="15361920" marR="0" lvl="7" indent="-762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8pPr>
            <a:lvl9pPr marL="17556480" marR="0" lvl="8" indent="-5080" algn="l" rtl="0">
              <a:spcBef>
                <a:spcPts val="1920"/>
              </a:spcBef>
              <a:buClr>
                <a:schemeClr val="dk1"/>
              </a:buClr>
              <a:buSzPts val="1400"/>
              <a:buFont typeface="Arial" panose="020B0604020202090204"/>
              <a:buNone/>
              <a:defRPr sz="9600" b="0" i="0" u="none" strike="noStrike" cap="none">
                <a:solidFill>
                  <a:schemeClr val="dk1"/>
                </a:solidFill>
                <a:latin typeface="Calibri"/>
                <a:ea typeface="Calibri"/>
                <a:cs typeface="Calibri"/>
                <a:sym typeface="Calibri"/>
              </a:defRPr>
            </a:lvl9pPr>
          </a:lstStyle>
          <a:p>
            <a:endParaRPr/>
          </a:p>
        </p:txBody>
      </p:sp>
      <p:sp>
        <p:nvSpPr>
          <p:cNvPr id="68" name="Shape 68"/>
          <p:cNvSpPr txBox="1">
            <a:spLocks noGrp="1"/>
          </p:cNvSpPr>
          <p:nvPr>
            <p:ph type="body" idx="1"/>
          </p:nvPr>
        </p:nvSpPr>
        <p:spPr>
          <a:xfrm>
            <a:off x="5376864" y="25763222"/>
            <a:ext cx="16459200" cy="3863338"/>
          </a:xfrm>
          <a:prstGeom prst="rect">
            <a:avLst/>
          </a:prstGeom>
          <a:noFill/>
          <a:ln>
            <a:noFill/>
          </a:ln>
        </p:spPr>
        <p:txBody>
          <a:bodyPr wrap="square" lIns="91425" tIns="91425" rIns="91425" bIns="91425" anchor="t" anchorCtr="0"/>
          <a:lstStyle>
            <a:lvl1pPr marL="0" marR="0" lvl="0" indent="0" algn="l" rtl="0">
              <a:spcBef>
                <a:spcPts val="1340"/>
              </a:spcBef>
              <a:buClr>
                <a:schemeClr val="dk1"/>
              </a:buClr>
              <a:buSzPts val="15400"/>
              <a:buFont typeface="Arial" panose="020B0604020202090204"/>
              <a:buNone/>
              <a:defRPr sz="6700" b="0" i="0" u="none" strike="noStrike" cap="none">
                <a:solidFill>
                  <a:schemeClr val="dk1"/>
                </a:solidFill>
                <a:latin typeface="Calibri"/>
                <a:ea typeface="Calibri"/>
                <a:cs typeface="Calibri"/>
                <a:sym typeface="Calibri"/>
              </a:defRPr>
            </a:lvl1pPr>
            <a:lvl2pPr marL="2194560" marR="0" lvl="1" indent="-10160" algn="l" rtl="0">
              <a:spcBef>
                <a:spcPts val="1160"/>
              </a:spcBef>
              <a:buClr>
                <a:schemeClr val="dk1"/>
              </a:buClr>
              <a:buSzPts val="13400"/>
              <a:buFont typeface="Arial" panose="020B0604020202090204"/>
              <a:buNone/>
              <a:defRPr sz="5800" b="0" i="0" u="none" strike="noStrike" cap="none">
                <a:solidFill>
                  <a:schemeClr val="dk1"/>
                </a:solidFill>
                <a:latin typeface="Calibri"/>
                <a:ea typeface="Calibri"/>
                <a:cs typeface="Calibri"/>
                <a:sym typeface="Calibri"/>
              </a:defRPr>
            </a:lvl2pPr>
            <a:lvl3pPr marL="4389120" marR="0" lvl="2" indent="-7620" algn="l" rtl="0">
              <a:spcBef>
                <a:spcPts val="960"/>
              </a:spcBef>
              <a:buClr>
                <a:schemeClr val="dk1"/>
              </a:buClr>
              <a:buSzPts val="11500"/>
              <a:buFont typeface="Arial" panose="020B0604020202090204"/>
              <a:buNone/>
              <a:defRPr sz="4800" b="0" i="0" u="none" strike="noStrike" cap="none">
                <a:solidFill>
                  <a:schemeClr val="dk1"/>
                </a:solidFill>
                <a:latin typeface="Calibri"/>
                <a:ea typeface="Calibri"/>
                <a:cs typeface="Calibri"/>
                <a:sym typeface="Calibri"/>
              </a:defRPr>
            </a:lvl3pPr>
            <a:lvl4pPr marL="6583680" marR="0" lvl="3"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4pPr>
            <a:lvl5pPr marL="8778240" marR="0" lvl="4" indent="-254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5pPr>
            <a:lvl6pPr marL="10972800" marR="0" lvl="5" indent="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6pPr>
            <a:lvl7pPr marL="13167360" marR="0" lvl="6" indent="-1016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7pPr>
            <a:lvl8pPr marL="15361920" marR="0" lvl="7" indent="-762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8pPr>
            <a:lvl9pPr marL="17556480" marR="0" lvl="8" indent="-5080" algn="l" rtl="0">
              <a:spcBef>
                <a:spcPts val="860"/>
              </a:spcBef>
              <a:buClr>
                <a:schemeClr val="dk1"/>
              </a:buClr>
              <a:buSzPts val="9600"/>
              <a:buFont typeface="Arial" panose="020B0604020202090204"/>
              <a:buNone/>
              <a:defRPr sz="4300" b="0" i="0" u="none" strike="noStrike" cap="none">
                <a:solidFill>
                  <a:schemeClr val="dk1"/>
                </a:solidFill>
                <a:latin typeface="Calibri"/>
                <a:ea typeface="Calibri"/>
                <a:cs typeface="Calibri"/>
                <a:sym typeface="Calibri"/>
              </a:defRPr>
            </a:lvl9pPr>
          </a:lstStyle>
          <a:p>
            <a:endParaRPr/>
          </a:p>
        </p:txBody>
      </p:sp>
      <p:sp>
        <p:nvSpPr>
          <p:cNvPr id="69" name="Shape 69"/>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0" name="Shape 70"/>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a:solidFill>
                  <a:srgbClr val="888888"/>
                </a:solidFill>
                <a:latin typeface="Calibri"/>
                <a:ea typeface="Calibri"/>
                <a:cs typeface="Calibri"/>
                <a:sym typeface="Calibri"/>
              </a:rPr>
              <a:t>‹#›</a:t>
            </a:fld>
            <a:endParaRPr lang="en-US" sz="5800">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1371600" y="1318262"/>
            <a:ext cx="24688800" cy="5486400"/>
          </a:xfrm>
          <a:prstGeom prst="rect">
            <a:avLst/>
          </a:prstGeom>
          <a:noFill/>
          <a:ln>
            <a:noFill/>
          </a:ln>
        </p:spPr>
        <p:txBody>
          <a:bodyPr wrap="square" lIns="91425" tIns="91425" rIns="91425" bIns="91425" anchor="ctr" anchorCtr="0"/>
          <a:lstStyle>
            <a:lvl1pPr marL="0" marR="0" lvl="0" indent="0" algn="ctr" rtl="0">
              <a:spcBef>
                <a:spcPts val="0"/>
              </a:spcBef>
              <a:buClr>
                <a:schemeClr val="dk1"/>
              </a:buClr>
              <a:buSzPts val="1400"/>
              <a:buFont typeface="Calibri"/>
              <a:buNone/>
              <a:defRPr sz="21100" b="0" i="0" u="none" strike="noStrike" cap="none">
                <a:solidFill>
                  <a:schemeClr val="dk1"/>
                </a:solidFill>
                <a:latin typeface="Calibri"/>
                <a:ea typeface="Calibri"/>
                <a:cs typeface="Calibri"/>
                <a:sym typeface="Calibri"/>
              </a:defRPr>
            </a:lvl1pPr>
            <a:lvl2pPr lvl="1" indent="0">
              <a:spcBef>
                <a:spcPts val="0"/>
              </a:spcBef>
              <a:buSzPts val="1400"/>
              <a:buNone/>
              <a:defRPr sz="1800"/>
            </a:lvl2pPr>
            <a:lvl3pPr lvl="2" indent="0">
              <a:spcBef>
                <a:spcPts val="0"/>
              </a:spcBef>
              <a:buSzPts val="1400"/>
              <a:buNone/>
              <a:defRPr sz="1800"/>
            </a:lvl3pPr>
            <a:lvl4pPr lvl="3" indent="0">
              <a:spcBef>
                <a:spcPts val="0"/>
              </a:spcBef>
              <a:buSzPts val="1400"/>
              <a:buNone/>
              <a:defRPr sz="1800"/>
            </a:lvl4pPr>
            <a:lvl5pPr lvl="4" indent="0">
              <a:spcBef>
                <a:spcPts val="0"/>
              </a:spcBef>
              <a:buSzPts val="1400"/>
              <a:buNone/>
              <a:defRPr sz="1800"/>
            </a:lvl5pPr>
            <a:lvl6pPr lvl="5" indent="0">
              <a:spcBef>
                <a:spcPts val="0"/>
              </a:spcBef>
              <a:buSzPts val="1400"/>
              <a:buNone/>
              <a:defRPr sz="1800"/>
            </a:lvl6pPr>
            <a:lvl7pPr lvl="6" indent="0">
              <a:spcBef>
                <a:spcPts val="0"/>
              </a:spcBef>
              <a:buSzPts val="1400"/>
              <a:buNone/>
              <a:defRPr sz="1800"/>
            </a:lvl7pPr>
            <a:lvl8pPr lvl="7" indent="0">
              <a:spcBef>
                <a:spcPts val="0"/>
              </a:spcBef>
              <a:buSzPts val="1400"/>
              <a:buNone/>
              <a:defRPr sz="1800"/>
            </a:lvl8pPr>
            <a:lvl9pPr lvl="8" indent="0">
              <a:spcBef>
                <a:spcPts val="0"/>
              </a:spcBef>
              <a:buSzPts val="1400"/>
              <a:buNone/>
              <a:defRPr sz="1800"/>
            </a:lvl9pPr>
          </a:lstStyle>
          <a:p>
            <a:endParaRPr/>
          </a:p>
        </p:txBody>
      </p:sp>
      <p:sp>
        <p:nvSpPr>
          <p:cNvPr id="11" name="Shape 11"/>
          <p:cNvSpPr txBox="1">
            <a:spLocks noGrp="1"/>
          </p:cNvSpPr>
          <p:nvPr>
            <p:ph type="body" idx="1"/>
          </p:nvPr>
        </p:nvSpPr>
        <p:spPr>
          <a:xfrm>
            <a:off x="1371600" y="7680963"/>
            <a:ext cx="24688800" cy="21724621"/>
          </a:xfrm>
          <a:prstGeom prst="rect">
            <a:avLst/>
          </a:prstGeom>
          <a:noFill/>
          <a:ln>
            <a:noFill/>
          </a:ln>
        </p:spPr>
        <p:txBody>
          <a:bodyPr wrap="square" lIns="91425" tIns="91425" rIns="91425" bIns="91425" anchor="t" anchorCtr="0"/>
          <a:lstStyle>
            <a:lvl1pPr marL="1645920" marR="0" lvl="0" indent="-668020" algn="l" rtl="0">
              <a:spcBef>
                <a:spcPts val="3080"/>
              </a:spcBef>
              <a:buClr>
                <a:schemeClr val="dk1"/>
              </a:buClr>
              <a:buSzPts val="15400"/>
              <a:buFont typeface="Arial" panose="020B0604020202090204"/>
              <a:buChar char="•"/>
              <a:defRPr sz="15400" b="0" i="0" u="none" strike="noStrike" cap="none">
                <a:solidFill>
                  <a:schemeClr val="dk1"/>
                </a:solidFill>
                <a:latin typeface="Calibri"/>
                <a:ea typeface="Calibri"/>
                <a:cs typeface="Calibri"/>
                <a:sym typeface="Calibri"/>
              </a:defRPr>
            </a:lvl1pPr>
            <a:lvl2pPr marL="3566160" marR="0" lvl="1" indent="-530860" algn="l" rtl="0">
              <a:spcBef>
                <a:spcPts val="2680"/>
              </a:spcBef>
              <a:buClr>
                <a:schemeClr val="dk1"/>
              </a:buClr>
              <a:buSzPts val="13400"/>
              <a:buFont typeface="Arial" panose="020B0604020202090204"/>
              <a:buChar char="–"/>
              <a:defRPr sz="13400" b="0" i="0" u="none" strike="noStrike" cap="none">
                <a:solidFill>
                  <a:schemeClr val="dk1"/>
                </a:solidFill>
                <a:latin typeface="Calibri"/>
                <a:ea typeface="Calibri"/>
                <a:cs typeface="Calibri"/>
                <a:sym typeface="Calibri"/>
              </a:defRPr>
            </a:lvl2pPr>
            <a:lvl3pPr marL="5486400" marR="0" lvl="2" indent="-374650" algn="l" rtl="0">
              <a:spcBef>
                <a:spcPts val="2300"/>
              </a:spcBef>
              <a:buClr>
                <a:schemeClr val="dk1"/>
              </a:buClr>
              <a:buSzPts val="11500"/>
              <a:buFont typeface="Arial" panose="020B0604020202090204"/>
              <a:buChar char="•"/>
              <a:defRPr sz="11500" b="0" i="0" u="none" strike="noStrike" cap="none">
                <a:solidFill>
                  <a:schemeClr val="dk1"/>
                </a:solidFill>
                <a:latin typeface="Calibri"/>
                <a:ea typeface="Calibri"/>
                <a:cs typeface="Calibri"/>
                <a:sym typeface="Calibri"/>
              </a:defRPr>
            </a:lvl3pPr>
            <a:lvl4pPr marL="7680960" marR="0" lvl="3"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4pPr>
            <a:lvl5pPr marL="9875520" marR="0" lvl="4" indent="-49022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5pPr>
            <a:lvl6pPr marL="12070080" marR="0" lvl="5" indent="-48768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6pPr>
            <a:lvl7pPr marL="14264640" marR="0" lvl="6" indent="-49784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7pPr>
            <a:lvl8pPr marL="16459200" marR="0" lvl="7" indent="-49530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8pPr>
            <a:lvl9pPr marL="18653760" marR="0" lvl="8" indent="-492760" algn="l" rtl="0">
              <a:spcBef>
                <a:spcPts val="1920"/>
              </a:spcBef>
              <a:buClr>
                <a:schemeClr val="dk1"/>
              </a:buClr>
              <a:buSzPts val="9600"/>
              <a:buFont typeface="Arial" panose="020B0604020202090204"/>
              <a:buChar char="•"/>
              <a:defRPr sz="9600" b="0" i="0" u="none" strike="noStrike" cap="none">
                <a:solidFill>
                  <a:schemeClr val="dk1"/>
                </a:solidFill>
                <a:latin typeface="Calibri"/>
                <a:ea typeface="Calibri"/>
                <a:cs typeface="Calibri"/>
                <a:sym typeface="Calibri"/>
              </a:defRPr>
            </a:lvl9pPr>
          </a:lstStyle>
          <a:p>
            <a:endParaRPr/>
          </a:p>
        </p:txBody>
      </p:sp>
      <p:sp>
        <p:nvSpPr>
          <p:cNvPr id="12" name="Shape 12"/>
          <p:cNvSpPr txBox="1">
            <a:spLocks noGrp="1"/>
          </p:cNvSpPr>
          <p:nvPr>
            <p:ph type="dt" idx="10"/>
          </p:nvPr>
        </p:nvSpPr>
        <p:spPr>
          <a:xfrm>
            <a:off x="1371600" y="30510481"/>
            <a:ext cx="6400800" cy="1752600"/>
          </a:xfrm>
          <a:prstGeom prst="rect">
            <a:avLst/>
          </a:prstGeom>
          <a:noFill/>
          <a:ln>
            <a:noFill/>
          </a:ln>
        </p:spPr>
        <p:txBody>
          <a:bodyPr wrap="square" lIns="91425" tIns="91425" rIns="91425" bIns="91425" anchor="ctr" anchorCtr="0"/>
          <a:lstStyle>
            <a:lvl1pPr marL="0" marR="0" lvl="0" indent="0" algn="l"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3" name="Shape 13"/>
          <p:cNvSpPr txBox="1">
            <a:spLocks noGrp="1"/>
          </p:cNvSpPr>
          <p:nvPr>
            <p:ph type="ftr" idx="11"/>
          </p:nvPr>
        </p:nvSpPr>
        <p:spPr>
          <a:xfrm>
            <a:off x="9372600" y="30510481"/>
            <a:ext cx="8686800" cy="1752600"/>
          </a:xfrm>
          <a:prstGeom prst="rect">
            <a:avLst/>
          </a:prstGeom>
          <a:noFill/>
          <a:ln>
            <a:noFill/>
          </a:ln>
        </p:spPr>
        <p:txBody>
          <a:bodyPr wrap="square" lIns="91425" tIns="91425" rIns="91425" bIns="91425" anchor="ctr" anchorCtr="0"/>
          <a:lstStyle>
            <a:lvl1pPr marL="0" marR="0" lvl="0" indent="0" algn="ctr" rtl="0">
              <a:spcBef>
                <a:spcPts val="0"/>
              </a:spcBef>
              <a:buSzPts val="1400"/>
              <a:buNone/>
              <a:defRPr sz="5800" b="0" i="0" u="none" strike="noStrike" cap="none">
                <a:solidFill>
                  <a:srgbClr val="888888"/>
                </a:solidFill>
                <a:latin typeface="Calibri"/>
                <a:ea typeface="Calibri"/>
                <a:cs typeface="Calibri"/>
                <a:sym typeface="Calibri"/>
              </a:defRPr>
            </a:lvl1pPr>
            <a:lvl2pPr marL="2194560" marR="0" lvl="1" indent="-10160" algn="l" rtl="0">
              <a:spcBef>
                <a:spcPts val="0"/>
              </a:spcBef>
              <a:buSzPts val="1400"/>
              <a:buNone/>
              <a:defRPr sz="8600" b="0" i="0" u="none" strike="noStrike" cap="none">
                <a:solidFill>
                  <a:schemeClr val="dk1"/>
                </a:solidFill>
                <a:latin typeface="Calibri"/>
                <a:ea typeface="Calibri"/>
                <a:cs typeface="Calibri"/>
                <a:sym typeface="Calibri"/>
              </a:defRPr>
            </a:lvl2pPr>
            <a:lvl3pPr marL="4389120" marR="0" lvl="2" indent="-7620" algn="l" rtl="0">
              <a:spcBef>
                <a:spcPts val="0"/>
              </a:spcBef>
              <a:buSzPts val="1400"/>
              <a:buNone/>
              <a:defRPr sz="8600" b="0" i="0" u="none" strike="noStrike" cap="none">
                <a:solidFill>
                  <a:schemeClr val="dk1"/>
                </a:solidFill>
                <a:latin typeface="Calibri"/>
                <a:ea typeface="Calibri"/>
                <a:cs typeface="Calibri"/>
                <a:sym typeface="Calibri"/>
              </a:defRPr>
            </a:lvl3pPr>
            <a:lvl4pPr marL="6583680" marR="0" lvl="3" indent="-5080" algn="l" rtl="0">
              <a:spcBef>
                <a:spcPts val="0"/>
              </a:spcBef>
              <a:buSzPts val="1400"/>
              <a:buNone/>
              <a:defRPr sz="8600" b="0" i="0" u="none" strike="noStrike" cap="none">
                <a:solidFill>
                  <a:schemeClr val="dk1"/>
                </a:solidFill>
                <a:latin typeface="Calibri"/>
                <a:ea typeface="Calibri"/>
                <a:cs typeface="Calibri"/>
                <a:sym typeface="Calibri"/>
              </a:defRPr>
            </a:lvl4pPr>
            <a:lvl5pPr marL="8778240" marR="0" lvl="4" indent="-2540" algn="l" rtl="0">
              <a:spcBef>
                <a:spcPts val="0"/>
              </a:spcBef>
              <a:buSzPts val="1400"/>
              <a:buNone/>
              <a:defRPr sz="8600" b="0" i="0" u="none" strike="noStrike" cap="none">
                <a:solidFill>
                  <a:schemeClr val="dk1"/>
                </a:solidFill>
                <a:latin typeface="Calibri"/>
                <a:ea typeface="Calibri"/>
                <a:cs typeface="Calibri"/>
                <a:sym typeface="Calibri"/>
              </a:defRPr>
            </a:lvl5pPr>
            <a:lvl6pPr marL="10972800" marR="0" lvl="5" indent="0" algn="l" rtl="0">
              <a:spcBef>
                <a:spcPts val="0"/>
              </a:spcBef>
              <a:buSzPts val="1400"/>
              <a:buNone/>
              <a:defRPr sz="8600" b="0" i="0" u="none" strike="noStrike" cap="none">
                <a:solidFill>
                  <a:schemeClr val="dk1"/>
                </a:solidFill>
                <a:latin typeface="Calibri"/>
                <a:ea typeface="Calibri"/>
                <a:cs typeface="Calibri"/>
                <a:sym typeface="Calibri"/>
              </a:defRPr>
            </a:lvl6pPr>
            <a:lvl7pPr marL="13167360" marR="0" lvl="6" indent="-10160" algn="l" rtl="0">
              <a:spcBef>
                <a:spcPts val="0"/>
              </a:spcBef>
              <a:buSzPts val="1400"/>
              <a:buNone/>
              <a:defRPr sz="8600" b="0" i="0" u="none" strike="noStrike" cap="none">
                <a:solidFill>
                  <a:schemeClr val="dk1"/>
                </a:solidFill>
                <a:latin typeface="Calibri"/>
                <a:ea typeface="Calibri"/>
                <a:cs typeface="Calibri"/>
                <a:sym typeface="Calibri"/>
              </a:defRPr>
            </a:lvl7pPr>
            <a:lvl8pPr marL="15361920" marR="0" lvl="7" indent="-7620" algn="l" rtl="0">
              <a:spcBef>
                <a:spcPts val="0"/>
              </a:spcBef>
              <a:buSzPts val="1400"/>
              <a:buNone/>
              <a:defRPr sz="8600" b="0" i="0" u="none" strike="noStrike" cap="none">
                <a:solidFill>
                  <a:schemeClr val="dk1"/>
                </a:solidFill>
                <a:latin typeface="Calibri"/>
                <a:ea typeface="Calibri"/>
                <a:cs typeface="Calibri"/>
                <a:sym typeface="Calibri"/>
              </a:defRPr>
            </a:lvl8pPr>
            <a:lvl9pPr marL="17556480" marR="0" lvl="8" indent="-5080" algn="l" rtl="0">
              <a:spcBef>
                <a:spcPts val="0"/>
              </a:spcBef>
              <a:buSzPts val="1400"/>
              <a:buNone/>
              <a:defRPr sz="8600" b="0" i="0" u="none" strike="noStrike" cap="none">
                <a:solidFill>
                  <a:schemeClr val="dk1"/>
                </a:solidFill>
                <a:latin typeface="Calibri"/>
                <a:ea typeface="Calibri"/>
                <a:cs typeface="Calibri"/>
                <a:sym typeface="Calibri"/>
              </a:defRPr>
            </a:lvl9pPr>
          </a:lstStyle>
          <a:p>
            <a:endParaRPr/>
          </a:p>
        </p:txBody>
      </p:sp>
      <p:sp>
        <p:nvSpPr>
          <p:cNvPr id="14" name="Shape 14"/>
          <p:cNvSpPr txBox="1">
            <a:spLocks noGrp="1"/>
          </p:cNvSpPr>
          <p:nvPr>
            <p:ph type="sldNum" idx="12"/>
          </p:nvPr>
        </p:nvSpPr>
        <p:spPr>
          <a:xfrm>
            <a:off x="19659600" y="30510481"/>
            <a:ext cx="6400800" cy="1752600"/>
          </a:xfrm>
          <a:prstGeom prst="rect">
            <a:avLst/>
          </a:prstGeom>
          <a:noFill/>
          <a:ln>
            <a:noFill/>
          </a:ln>
        </p:spPr>
        <p:txBody>
          <a:bodyPr wrap="square" lIns="438900" tIns="219450" rIns="438900" bIns="219450" anchor="ctr" anchorCtr="0">
            <a:noAutofit/>
          </a:bodyPr>
          <a:lstStyle/>
          <a:p>
            <a:pPr marL="0" marR="0" lvl="0" indent="0" algn="r" rtl="0">
              <a:spcBef>
                <a:spcPts val="0"/>
              </a:spcBef>
              <a:buNone/>
            </a:pPr>
            <a:fld id="{00000000-1234-1234-1234-123412341234}" type="slidenum">
              <a:rPr lang="en-US" sz="5800" b="0" i="0" u="none" strike="noStrike" cap="none">
                <a:solidFill>
                  <a:srgbClr val="888888"/>
                </a:solidFill>
                <a:latin typeface="Calibri"/>
                <a:ea typeface="Calibri"/>
                <a:cs typeface="Calibri"/>
                <a:sym typeface="Calibri"/>
              </a:rPr>
              <a:t>‹#›</a:t>
            </a:fld>
            <a:endParaRPr lang="en-US" sz="58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1pPr>
      <a:lvl2pPr marR="0" lvl="1"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2pPr>
      <a:lvl3pPr marR="0" lvl="2"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3pPr>
      <a:lvl4pPr marR="0" lvl="3"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4pPr>
      <a:lvl5pPr marR="0" lvl="4"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5pPr>
      <a:lvl6pPr marR="0" lvl="5"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6pPr>
      <a:lvl7pPr marR="0" lvl="6"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7pPr>
      <a:lvl8pPr marR="0" lvl="7"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8pPr>
      <a:lvl9pPr marR="0" lvl="8" algn="l" rtl="0">
        <a:lnSpc>
          <a:spcPct val="100000"/>
        </a:lnSpc>
        <a:spcBef>
          <a:spcPts val="0"/>
        </a:spcBef>
        <a:spcAft>
          <a:spcPts val="0"/>
        </a:spcAft>
        <a:buNone/>
        <a:defRPr sz="1400" b="0" i="0" u="none" strike="noStrike" cap="none">
          <a:solidFill>
            <a:srgbClr val="000000"/>
          </a:solidFill>
          <a:latin typeface="Arial" panose="020B0604020202090204"/>
          <a:ea typeface="Arial" panose="020B0604020202090204"/>
          <a:cs typeface="Arial" panose="020B0604020202090204"/>
          <a:sym typeface="Arial" panose="020B060402020209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Shape 89"/>
          <p:cNvSpPr txBox="1"/>
          <p:nvPr/>
        </p:nvSpPr>
        <p:spPr>
          <a:xfrm>
            <a:off x="0" y="0"/>
            <a:ext cx="27432000" cy="548640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0" name="Shape 90"/>
          <p:cNvSpPr txBox="1"/>
          <p:nvPr/>
        </p:nvSpPr>
        <p:spPr>
          <a:xfrm>
            <a:off x="5410200" y="536832"/>
            <a:ext cx="17221200" cy="3349631"/>
          </a:xfrm>
          <a:prstGeom prst="rect">
            <a:avLst/>
          </a:prstGeom>
          <a:noFill/>
          <a:ln>
            <a:noFill/>
          </a:ln>
          <a:effectLst>
            <a:outerShdw blurRad="50800" dist="63500" dir="2700000">
              <a:srgbClr val="000000">
                <a:alpha val="42745"/>
              </a:srgbClr>
            </a:outerShdw>
          </a:effectLst>
        </p:spPr>
        <p:txBody>
          <a:bodyPr wrap="square" lIns="91425" tIns="45700" rIns="91425" bIns="45700" anchor="t" anchorCtr="0">
            <a:noAutofit/>
          </a:bodyPr>
          <a:lstStyle/>
          <a:p>
            <a:pPr marL="0" marR="0" lvl="0" indent="0" algn="ctr" rtl="0">
              <a:spcBef>
                <a:spcPts val="0"/>
              </a:spcBef>
              <a:buNone/>
            </a:pPr>
            <a:r>
              <a:rPr lang="en-US" altLang="zh-CN" sz="7200" dirty="0">
                <a:solidFill>
                  <a:schemeClr val="lt1"/>
                </a:solidFill>
                <a:latin typeface="Calibri"/>
                <a:ea typeface="Calibri"/>
                <a:cs typeface="Calibri"/>
                <a:sym typeface="Calibri"/>
              </a:rPr>
              <a:t>Soulmate Recommendation System</a:t>
            </a:r>
            <a:endParaRPr lang="en-US" sz="5400" dirty="0">
              <a:solidFill>
                <a:schemeClr val="lt1"/>
              </a:solidFill>
              <a:latin typeface="Calibri"/>
              <a:ea typeface="Calibri"/>
              <a:cs typeface="Calibri"/>
              <a:sym typeface="Calibri"/>
            </a:endParaRPr>
          </a:p>
          <a:p>
            <a:pPr marL="0" marR="0" lvl="0" indent="0" algn="ctr" rtl="0">
              <a:spcBef>
                <a:spcPts val="0"/>
              </a:spcBef>
              <a:buNone/>
            </a:pPr>
            <a:r>
              <a:rPr lang="en-US" altLang="zh-CN" sz="4400" dirty="0" err="1">
                <a:solidFill>
                  <a:schemeClr val="lt1"/>
                </a:solidFill>
                <a:latin typeface="Times New Roman" panose="02020703060505090304"/>
                <a:ea typeface="Times New Roman" panose="02020703060505090304"/>
                <a:cs typeface="Times New Roman" panose="02020703060505090304"/>
                <a:sym typeface="Times New Roman" panose="02020703060505090304"/>
              </a:rPr>
              <a:t>Minjia</a:t>
            </a:r>
            <a:r>
              <a:rPr lang="en-US" altLang="zh-CN"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Qian, Siyi Zheng, </a:t>
            </a:r>
            <a:r>
              <a:rPr lang="en-US" altLang="zh-CN" sz="4400" dirty="0" err="1">
                <a:solidFill>
                  <a:schemeClr val="lt1"/>
                </a:solidFill>
                <a:latin typeface="Times New Roman" panose="02020703060505090304"/>
                <a:ea typeface="Times New Roman" panose="02020703060505090304"/>
                <a:cs typeface="Times New Roman" panose="02020703060505090304"/>
                <a:sym typeface="Times New Roman" panose="02020703060505090304"/>
              </a:rPr>
              <a:t>Yuankun</a:t>
            </a:r>
            <a:r>
              <a:rPr lang="en-US" altLang="zh-CN"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Zhu</a:t>
            </a:r>
            <a:endParaRPr lang="en-US"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endParaRPr>
          </a:p>
          <a:p>
            <a:pPr marL="0" marR="0" lvl="0" indent="0" algn="ctr" rtl="0">
              <a:lnSpc>
                <a:spcPct val="114000"/>
              </a:lnSpc>
              <a:spcBef>
                <a:spcPts val="0"/>
              </a:spcBef>
              <a:buNone/>
            </a:pPr>
            <a:r>
              <a:rPr lang="en-US" sz="4400" baseline="300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1</a:t>
            </a:r>
            <a:r>
              <a:rPr lang="en-US" sz="4400" dirty="0">
                <a:solidFill>
                  <a:schemeClr val="lt1"/>
                </a:solidFill>
                <a:latin typeface="Times New Roman" panose="02020703060505090304"/>
                <a:ea typeface="Times New Roman" panose="02020703060505090304"/>
                <a:cs typeface="Times New Roman" panose="02020703060505090304"/>
                <a:sym typeface="Times New Roman" panose="02020703060505090304"/>
              </a:rPr>
              <a:t> School of Information, </a:t>
            </a:r>
            <a:r>
              <a:rPr lang="en-US" sz="4400" dirty="0">
                <a:solidFill>
                  <a:srgbClr val="FFFFFF"/>
                </a:solidFill>
                <a:latin typeface="Times New Roman" panose="02020703060505090304"/>
                <a:ea typeface="Times New Roman" panose="02020703060505090304"/>
                <a:cs typeface="Times New Roman" panose="02020703060505090304"/>
                <a:sym typeface="Times New Roman" panose="02020703060505090304"/>
              </a:rPr>
              <a:t> University of Michigan</a:t>
            </a:r>
          </a:p>
        </p:txBody>
      </p:sp>
      <p:sp>
        <p:nvSpPr>
          <p:cNvPr id="91" name="Shape 91"/>
          <p:cNvSpPr txBox="1"/>
          <p:nvPr/>
        </p:nvSpPr>
        <p:spPr>
          <a:xfrm>
            <a:off x="-195942" y="31763084"/>
            <a:ext cx="27432000" cy="1188720"/>
          </a:xfrm>
          <a:prstGeom prst="rect">
            <a:avLst/>
          </a:prstGeom>
          <a:gradFill>
            <a:gsLst>
              <a:gs pos="0">
                <a:srgbClr val="000066"/>
              </a:gs>
              <a:gs pos="100000">
                <a:schemeClr val="accent1"/>
              </a:gs>
            </a:gsLst>
            <a:lin ang="0" scaled="0"/>
          </a:gradFill>
          <a:ln>
            <a:noFill/>
          </a:ln>
        </p:spPr>
        <p:txBody>
          <a:bodyPr wrap="square" lIns="91425" tIns="45700" rIns="91425" bIns="45700" anchor="t" anchorCtr="0">
            <a:noAutofit/>
          </a:bodyPr>
          <a:lstStyle/>
          <a:p>
            <a:pPr marL="0" marR="0" lvl="0" indent="0" algn="l" rtl="0">
              <a:spcBef>
                <a:spcPts val="0"/>
              </a:spcBef>
              <a:buNone/>
            </a:pPr>
            <a:endParaRPr sz="8600">
              <a:solidFill>
                <a:schemeClr val="dk1"/>
              </a:solidFill>
              <a:latin typeface="Calibri"/>
              <a:ea typeface="Calibri"/>
              <a:cs typeface="Calibri"/>
              <a:sym typeface="Calibri"/>
            </a:endParaRPr>
          </a:p>
        </p:txBody>
      </p:sp>
      <p:sp>
        <p:nvSpPr>
          <p:cNvPr id="92" name="Shape 92"/>
          <p:cNvSpPr txBox="1"/>
          <p:nvPr/>
        </p:nvSpPr>
        <p:spPr>
          <a:xfrm>
            <a:off x="19825003" y="30485707"/>
            <a:ext cx="5549899" cy="646331"/>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600" b="1" dirty="0">
                <a:solidFill>
                  <a:schemeClr val="lt1"/>
                </a:solidFill>
                <a:latin typeface="Calibri"/>
                <a:ea typeface="Calibri"/>
                <a:cs typeface="Calibri"/>
                <a:sym typeface="Calibri"/>
              </a:rPr>
              <a:t>Contact: </a:t>
            </a:r>
          </a:p>
        </p:txBody>
      </p:sp>
      <p:sp>
        <p:nvSpPr>
          <p:cNvPr id="93" name="Shape 93"/>
          <p:cNvSpPr txBox="1"/>
          <p:nvPr/>
        </p:nvSpPr>
        <p:spPr>
          <a:xfrm>
            <a:off x="474755" y="31807838"/>
            <a:ext cx="15484805" cy="523220"/>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2800" dirty="0">
                <a:solidFill>
                  <a:schemeClr val="lt1"/>
                </a:solidFill>
                <a:latin typeface="Calibri"/>
                <a:ea typeface="Calibri"/>
                <a:cs typeface="Calibri"/>
                <a:sym typeface="Calibri"/>
              </a:rPr>
              <a:t>This is a final project presentation of SI </a:t>
            </a:r>
            <a:r>
              <a:rPr lang="en-US" altLang="zh-CN" sz="2800" dirty="0">
                <a:solidFill>
                  <a:schemeClr val="lt1"/>
                </a:solidFill>
                <a:latin typeface="Calibri"/>
                <a:ea typeface="Calibri"/>
                <a:cs typeface="Calibri"/>
                <a:sym typeface="Calibri"/>
              </a:rPr>
              <a:t>650:</a:t>
            </a:r>
            <a:r>
              <a:rPr lang="zh-CN" altLang="en-US" sz="2800" dirty="0">
                <a:solidFill>
                  <a:schemeClr val="lt1"/>
                </a:solidFill>
                <a:latin typeface="Calibri"/>
                <a:ea typeface="Calibri"/>
                <a:cs typeface="Calibri"/>
                <a:sym typeface="Calibri"/>
              </a:rPr>
              <a:t> </a:t>
            </a:r>
            <a:r>
              <a:rPr lang="en-US" altLang="zh-CN" sz="2800" dirty="0">
                <a:solidFill>
                  <a:schemeClr val="lt1"/>
                </a:solidFill>
                <a:latin typeface="Calibri"/>
                <a:ea typeface="Calibri"/>
                <a:cs typeface="Calibri"/>
                <a:sym typeface="Calibri"/>
              </a:rPr>
              <a:t>Information</a:t>
            </a:r>
            <a:r>
              <a:rPr lang="zh-CN" altLang="en-US" sz="2800" dirty="0">
                <a:solidFill>
                  <a:schemeClr val="lt1"/>
                </a:solidFill>
                <a:latin typeface="Calibri"/>
                <a:ea typeface="Calibri"/>
                <a:cs typeface="Calibri"/>
                <a:sym typeface="Calibri"/>
              </a:rPr>
              <a:t> </a:t>
            </a:r>
            <a:r>
              <a:rPr lang="en-US" altLang="zh-CN" sz="2800" dirty="0">
                <a:solidFill>
                  <a:schemeClr val="lt1"/>
                </a:solidFill>
                <a:latin typeface="Calibri"/>
                <a:ea typeface="Calibri"/>
                <a:cs typeface="Calibri"/>
                <a:sym typeface="Calibri"/>
              </a:rPr>
              <a:t>Retrieval</a:t>
            </a:r>
            <a:endParaRPr lang="en-US" sz="2800" dirty="0">
              <a:solidFill>
                <a:schemeClr val="lt1"/>
              </a:solidFill>
              <a:latin typeface="Calibri"/>
              <a:ea typeface="Calibri"/>
              <a:cs typeface="Calibri"/>
              <a:sym typeface="Calibri"/>
            </a:endParaRPr>
          </a:p>
        </p:txBody>
      </p:sp>
      <p:pic>
        <p:nvPicPr>
          <p:cNvPr id="94" name="Shape 94"/>
          <p:cNvPicPr preferRelativeResize="0"/>
          <p:nvPr/>
        </p:nvPicPr>
        <p:blipFill rotWithShape="1">
          <a:blip r:embed="rId3"/>
          <a:srcRect/>
          <a:stretch>
            <a:fillRect/>
          </a:stretch>
        </p:blipFill>
        <p:spPr>
          <a:xfrm>
            <a:off x="412899" y="1560077"/>
            <a:ext cx="4740165" cy="2097523"/>
          </a:xfrm>
          <a:prstGeom prst="rect">
            <a:avLst/>
          </a:prstGeom>
          <a:noFill/>
          <a:ln>
            <a:noFill/>
          </a:ln>
        </p:spPr>
      </p:pic>
      <p:pic>
        <p:nvPicPr>
          <p:cNvPr id="95" name="Shape 95"/>
          <p:cNvPicPr preferRelativeResize="0"/>
          <p:nvPr/>
        </p:nvPicPr>
        <p:blipFill rotWithShape="1">
          <a:blip r:embed="rId4"/>
          <a:srcRect/>
          <a:stretch>
            <a:fillRect/>
          </a:stretch>
        </p:blipFill>
        <p:spPr>
          <a:xfrm>
            <a:off x="23933039" y="1221883"/>
            <a:ext cx="2675659" cy="2743200"/>
          </a:xfrm>
          <a:prstGeom prst="rect">
            <a:avLst/>
          </a:prstGeom>
          <a:noFill/>
          <a:ln>
            <a:noFill/>
          </a:ln>
        </p:spPr>
      </p:pic>
      <p:sp>
        <p:nvSpPr>
          <p:cNvPr id="26" name="TextBox 3"/>
          <p:cNvSpPr>
            <a:spLocks noChangeArrowheads="1"/>
          </p:cNvSpPr>
          <p:nvPr/>
        </p:nvSpPr>
        <p:spPr bwMode="auto">
          <a:xfrm>
            <a:off x="968659" y="5946209"/>
            <a:ext cx="7920000" cy="25185830"/>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1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altLang="zh-CN"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r>
              <a:rPr lang="en-US" sz="4000" b="1" u="sng" dirty="0">
                <a:solidFill>
                  <a:srgbClr val="17365D"/>
                </a:solidFill>
                <a:latin typeface="Calibri" panose="020F0502020204030204" pitchFamily="34" charset="0"/>
                <a:sym typeface="Calibri" panose="020F0502020204030204" pitchFamily="34" charset="0"/>
              </a:rPr>
              <a:t> </a:t>
            </a:r>
          </a:p>
          <a:p>
            <a:pPr algn="ctr"/>
            <a:endParaRPr lang="zh-CN" altLang="en-US" sz="5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endParaRPr lang="en-US" sz="2400" b="1" u="sng" dirty="0">
              <a:solidFill>
                <a:srgbClr val="17365D"/>
              </a:solidFill>
              <a:latin typeface="Calibri" panose="020F0502020204030204" pitchFamily="34" charset="0"/>
              <a:sym typeface="Calibri" panose="020F0502020204030204" pitchFamily="34" charset="0"/>
            </a:endParaRPr>
          </a:p>
          <a:p>
            <a:pPr algn="ctr"/>
            <a:endParaRPr lang="zh-CN" altLang="en-US" sz="500" b="1" u="sng" dirty="0">
              <a:solidFill>
                <a:srgbClr val="17365D"/>
              </a:solidFill>
              <a:latin typeface="Calibri" panose="020F0502020204030204" pitchFamily="34" charset="0"/>
              <a:sym typeface="Calibri" panose="020F0502020204030204" pitchFamily="34" charset="0"/>
            </a:endParaRPr>
          </a:p>
        </p:txBody>
      </p:sp>
      <p:sp>
        <p:nvSpPr>
          <p:cNvPr id="27" name="TextBox 4"/>
          <p:cNvSpPr>
            <a:spLocks noChangeArrowheads="1"/>
          </p:cNvSpPr>
          <p:nvPr/>
        </p:nvSpPr>
        <p:spPr bwMode="auto">
          <a:xfrm>
            <a:off x="18572465" y="5946208"/>
            <a:ext cx="7920000" cy="25185831"/>
          </a:xfrm>
          <a:prstGeom prst="rect">
            <a:avLst/>
          </a:prstGeom>
          <a:solidFill>
            <a:schemeClr val="bg1"/>
          </a:solidFill>
          <a:ln w="25400" cmpd="sng">
            <a:solidFill>
              <a:schemeClr val="bg2"/>
            </a:solidFill>
            <a:miter lim="800000"/>
          </a:ln>
        </p:spPr>
        <p:txBody>
          <a:bodyPr lIns="90170" tIns="90170" rIns="90170" bIns="90170"/>
          <a:lstStyle/>
          <a:p>
            <a:pPr algn="ctr"/>
            <a:endParaRPr lang="en-US" altLang="zh-CN" sz="2800" dirty="0">
              <a:solidFill>
                <a:srgbClr val="17375E"/>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2800" dirty="0">
              <a:solidFill>
                <a:schemeClr val="tx2"/>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altLang="zh-CN" sz="3200" dirty="0">
              <a:solidFill>
                <a:srgbClr val="17375E"/>
              </a:solidFill>
              <a:latin typeface="Calibri" panose="020F0502020204030204" pitchFamily="34" charset="0"/>
              <a:sym typeface="Calibri" panose="020F0502020204030204" pitchFamily="34" charset="0"/>
            </a:endParaRPr>
          </a:p>
          <a:p>
            <a:endParaRPr lang="en-US" sz="12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endParaRPr lang="en-US" altLang="zh-CN" sz="1800" dirty="0">
              <a:solidFill>
                <a:srgbClr val="17375E"/>
              </a:solidFill>
              <a:latin typeface="Calibri" panose="020F0502020204030204" pitchFamily="34" charset="0"/>
              <a:sym typeface="Calibri" panose="020F0502020204030204" pitchFamily="34" charset="0"/>
            </a:endParaRPr>
          </a:p>
          <a:p>
            <a:endParaRPr lang="zh-CN" altLang="en-US" sz="2800" dirty="0">
              <a:solidFill>
                <a:srgbClr val="17365D"/>
              </a:solidFill>
              <a:sym typeface="Calibri" panose="020F0502020204030204" pitchFamily="34" charset="0"/>
            </a:endParaRPr>
          </a:p>
          <a:p>
            <a:endParaRPr lang="zh-CN" altLang="en-US" sz="3200" dirty="0">
              <a:solidFill>
                <a:srgbClr val="000000"/>
              </a:solidFill>
              <a:latin typeface="宋体" panose="02010600030101010101" pitchFamily="2" charset="-122"/>
              <a:sym typeface="宋体" panose="02010600030101010101" pitchFamily="2" charset="-122"/>
            </a:endParaRPr>
          </a:p>
        </p:txBody>
      </p:sp>
      <p:sp>
        <p:nvSpPr>
          <p:cNvPr id="28" name="TextBox 5"/>
          <p:cNvSpPr>
            <a:spLocks noChangeArrowheads="1"/>
          </p:cNvSpPr>
          <p:nvPr/>
        </p:nvSpPr>
        <p:spPr bwMode="auto">
          <a:xfrm>
            <a:off x="9765168" y="5946209"/>
            <a:ext cx="7920000" cy="25200000"/>
          </a:xfrm>
          <a:prstGeom prst="rect">
            <a:avLst/>
          </a:prstGeom>
          <a:solidFill>
            <a:schemeClr val="bg1"/>
          </a:solidFill>
          <a:ln w="25400" cmpd="sng">
            <a:solidFill>
              <a:schemeClr val="bg2"/>
            </a:solidFill>
            <a:miter lim="800000"/>
          </a:ln>
        </p:spPr>
        <p:txBody>
          <a:bodyPr lIns="90170" tIns="90170" rIns="90170" bIns="90170"/>
          <a:lstStyle/>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4000" u="sng" dirty="0">
              <a:solidFill>
                <a:srgbClr val="17365D"/>
              </a:solidFill>
              <a:latin typeface="Calibri" panose="020F0502020204030204" pitchFamily="34" charset="0"/>
              <a:sym typeface="Calibri" panose="020F0502020204030204" pitchFamily="34" charset="0"/>
            </a:endParaRPr>
          </a:p>
          <a:p>
            <a:pPr algn="ctr"/>
            <a:endParaRPr lang="zh-CN" alt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3200"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4000" b="1" u="sng" dirty="0">
              <a:solidFill>
                <a:srgbClr val="17365D"/>
              </a:solidFill>
              <a:latin typeface="Calibri" panose="020F0502020204030204" pitchFamily="34" charset="0"/>
              <a:sym typeface="Calibri" panose="020F0502020204030204" pitchFamily="34" charset="0"/>
            </a:endParaRPr>
          </a:p>
          <a:p>
            <a:pPr algn="ctr"/>
            <a:endParaRPr lang="en-US" sz="800" b="1" u="sng" dirty="0">
              <a:solidFill>
                <a:srgbClr val="17365D"/>
              </a:solidFill>
              <a:latin typeface="Calibri" panose="020F0502020204030204" pitchFamily="34" charset="0"/>
              <a:sym typeface="Calibri" panose="020F0502020204030204" pitchFamily="34" charset="0"/>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altLang="zh-CN" sz="2400" b="1" u="sng" dirty="0">
              <a:solidFill>
                <a:srgbClr val="17375E"/>
              </a:solidFill>
              <a:latin typeface="Calibri" panose="020F0502020204030204" pitchFamily="34" charset="0"/>
              <a:sym typeface="+mn-ea"/>
            </a:endParaRPr>
          </a:p>
          <a:p>
            <a:endParaRPr lang="en-US" sz="3200" dirty="0">
              <a:solidFill>
                <a:srgbClr val="000000"/>
              </a:solidFill>
              <a:latin typeface="Calibri" panose="020F0502020204030204" pitchFamily="34" charset="0"/>
              <a:sym typeface="Calibri" panose="020F0502020204030204" pitchFamily="34" charset="0"/>
            </a:endParaRPr>
          </a:p>
        </p:txBody>
      </p:sp>
      <p:grpSp>
        <p:nvGrpSpPr>
          <p:cNvPr id="106" name="组合 105"/>
          <p:cNvGrpSpPr/>
          <p:nvPr/>
        </p:nvGrpSpPr>
        <p:grpSpPr>
          <a:xfrm>
            <a:off x="9823532" y="8878606"/>
            <a:ext cx="7909211" cy="3216063"/>
            <a:chOff x="9775956" y="5999610"/>
            <a:chExt cx="7909211" cy="3216063"/>
          </a:xfrm>
        </p:grpSpPr>
        <p:pic>
          <p:nvPicPr>
            <p:cNvPr id="5" name="图片 4"/>
            <p:cNvPicPr>
              <a:picLocks noChangeAspect="1"/>
            </p:cNvPicPr>
            <p:nvPr/>
          </p:nvPicPr>
          <p:blipFill>
            <a:blip r:embed="rId5"/>
            <a:stretch>
              <a:fillRect/>
            </a:stretch>
          </p:blipFill>
          <p:spPr>
            <a:xfrm>
              <a:off x="11100404" y="5999610"/>
              <a:ext cx="5260316" cy="2246702"/>
            </a:xfrm>
            <a:prstGeom prst="rect">
              <a:avLst/>
            </a:prstGeom>
          </p:spPr>
        </p:pic>
        <p:sp>
          <p:nvSpPr>
            <p:cNvPr id="32" name="文本框 31"/>
            <p:cNvSpPr txBox="1"/>
            <p:nvPr/>
          </p:nvSpPr>
          <p:spPr>
            <a:xfrm>
              <a:off x="9775956" y="8384676"/>
              <a:ext cx="7909211" cy="830997"/>
            </a:xfrm>
            <a:prstGeom prst="rect">
              <a:avLst/>
            </a:prstGeom>
            <a:noFill/>
          </p:spPr>
          <p:txBody>
            <a:bodyPr wrap="square" rtlCol="0">
              <a:spAutoFit/>
            </a:bodyPr>
            <a:lstStyle/>
            <a:p>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3. </a:t>
              </a:r>
              <a:r>
                <a:rPr lang="en-US" altLang="zh-CN" sz="2400" dirty="0">
                  <a:solidFill>
                    <a:srgbClr val="17365D"/>
                  </a:solidFill>
                  <a:latin typeface="Calibri" panose="020F0502020204030204" pitchFamily="34" charset="0"/>
                  <a:sym typeface="Calibri" panose="020F0502020204030204" pitchFamily="34" charset="0"/>
                </a:rPr>
                <a:t>The songs in the playlists of one user. (The columns are the name and id of the songs, respectively.)</a:t>
              </a:r>
              <a:endParaRPr lang="zh-CN" altLang="en-US" sz="2400" dirty="0"/>
            </a:p>
          </p:txBody>
        </p:sp>
      </p:grpSp>
      <p:grpSp>
        <p:nvGrpSpPr>
          <p:cNvPr id="104" name="组合 103"/>
          <p:cNvGrpSpPr/>
          <p:nvPr/>
        </p:nvGrpSpPr>
        <p:grpSpPr>
          <a:xfrm>
            <a:off x="896232" y="12536908"/>
            <a:ext cx="7959965" cy="8679299"/>
            <a:chOff x="967665" y="11036063"/>
            <a:chExt cx="7959965" cy="8679299"/>
          </a:xfrm>
        </p:grpSpPr>
        <p:sp>
          <p:nvSpPr>
            <p:cNvPr id="25" name="文本框 24"/>
            <p:cNvSpPr txBox="1"/>
            <p:nvPr/>
          </p:nvSpPr>
          <p:spPr>
            <a:xfrm>
              <a:off x="1018419" y="11036063"/>
              <a:ext cx="7909211" cy="707886"/>
            </a:xfrm>
            <a:prstGeom prst="rect">
              <a:avLst/>
            </a:prstGeom>
            <a:noFill/>
          </p:spPr>
          <p:txBody>
            <a:bodyPr wrap="square" rtlCol="0">
              <a:spAutoFit/>
            </a:bodyPr>
            <a:lstStyle/>
            <a:p>
              <a:pPr lvl="0" algn="ctr"/>
              <a:r>
                <a:rPr lang="en-US" altLang="zh-CN" sz="4000" b="1" u="sng" dirty="0">
                  <a:solidFill>
                    <a:srgbClr val="17365D"/>
                  </a:solidFill>
                  <a:latin typeface="Calibri" panose="020F0502020204030204" pitchFamily="34" charset="0"/>
                  <a:sym typeface="Calibri" panose="020F0502020204030204" pitchFamily="34" charset="0"/>
                </a:rPr>
                <a:t>Objectives</a:t>
              </a:r>
              <a:endParaRPr lang="zh-CN" altLang="en-US" dirty="0"/>
            </a:p>
          </p:txBody>
        </p:sp>
        <p:sp>
          <p:nvSpPr>
            <p:cNvPr id="30" name="文本框 29"/>
            <p:cNvSpPr txBox="1"/>
            <p:nvPr/>
          </p:nvSpPr>
          <p:spPr>
            <a:xfrm>
              <a:off x="967665" y="11743949"/>
              <a:ext cx="7920000" cy="7971413"/>
            </a:xfrm>
            <a:prstGeom prst="rect">
              <a:avLst/>
            </a:prstGeom>
            <a:noFill/>
          </p:spPr>
          <p:txBody>
            <a:bodyPr wrap="square" rtlCol="0">
              <a:spAutoFit/>
            </a:bodyPr>
            <a:lstStyle/>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Collect the data from NetEase Cloud Music, including the users’ personal information, users’ playlists, the reviews of the songs.</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Analyze the relationship between the users and the kinds of songs that they tend to put in the playlists. Vectorize every user according to their preference.</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The system will recommend a list of ranked soulmates to the user based on the users’ playlists and provide the basic personal information of the recommended soulmate.</a:t>
              </a:r>
            </a:p>
            <a:p>
              <a:pPr marL="457200" indent="-457200" algn="just">
                <a:buFont typeface="Arial" panose="020B0604020202090204" pitchFamily="34" charset="0"/>
                <a:buChar char="•"/>
              </a:pPr>
              <a:r>
                <a:rPr lang="en-US" altLang="zh-CN" sz="3200" dirty="0">
                  <a:solidFill>
                    <a:srgbClr val="17375E"/>
                  </a:solidFill>
                  <a:latin typeface="Calibri" panose="020F0502020204030204" pitchFamily="34" charset="0"/>
                  <a:sym typeface="Calibri" panose="020F0502020204030204" pitchFamily="34" charset="0"/>
                </a:rPr>
                <a:t>For the validation and demonstration purpose, design a simple UI that takes users’ basic information like age, gender, and the users may also mark their music type preference to find their soulmates.</a:t>
              </a:r>
            </a:p>
          </p:txBody>
        </p:sp>
      </p:grpSp>
      <p:grpSp>
        <p:nvGrpSpPr>
          <p:cNvPr id="9" name="组合 8">
            <a:extLst>
              <a:ext uri="{FF2B5EF4-FFF2-40B4-BE49-F238E27FC236}">
                <a16:creationId xmlns:a16="http://schemas.microsoft.com/office/drawing/2014/main" id="{109C8A90-8969-42EB-ABEB-E3D8330A1433}"/>
              </a:ext>
            </a:extLst>
          </p:cNvPr>
          <p:cNvGrpSpPr/>
          <p:nvPr/>
        </p:nvGrpSpPr>
        <p:grpSpPr>
          <a:xfrm>
            <a:off x="9785992" y="6111985"/>
            <a:ext cx="7926373" cy="2602825"/>
            <a:chOff x="20607446" y="25945092"/>
            <a:chExt cx="7926373" cy="2602825"/>
          </a:xfrm>
        </p:grpSpPr>
        <p:sp>
          <p:nvSpPr>
            <p:cNvPr id="29" name="文本框 28"/>
            <p:cNvSpPr txBox="1"/>
            <p:nvPr/>
          </p:nvSpPr>
          <p:spPr>
            <a:xfrm>
              <a:off x="20607446" y="27716920"/>
              <a:ext cx="7926373" cy="830997"/>
            </a:xfrm>
            <a:prstGeom prst="rect">
              <a:avLst/>
            </a:prstGeom>
            <a:noFill/>
          </p:spPr>
          <p:txBody>
            <a:bodyPr wrap="square" rtlCol="0">
              <a:spAutoFit/>
            </a:bodyPr>
            <a:lstStyle/>
            <a:p>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2. </a:t>
              </a:r>
              <a:r>
                <a:rPr lang="en-US" altLang="zh-CN" sz="2400" dirty="0">
                  <a:solidFill>
                    <a:srgbClr val="17365D"/>
                  </a:solidFill>
                  <a:latin typeface="Calibri" panose="020F0502020204030204" pitchFamily="34" charset="0"/>
                  <a:sym typeface="Calibri" panose="020F0502020204030204" pitchFamily="34" charset="0"/>
                </a:rPr>
                <a:t>The users and their playlists. (The columns are users id, title of the playlists, </a:t>
              </a:r>
              <a:r>
                <a:rPr lang="en-US" altLang="zh-CN" sz="2400" dirty="0" err="1">
                  <a:solidFill>
                    <a:srgbClr val="17365D"/>
                  </a:solidFill>
                  <a:latin typeface="Calibri" panose="020F0502020204030204" pitchFamily="34" charset="0"/>
                  <a:sym typeface="Calibri" panose="020F0502020204030204" pitchFamily="34" charset="0"/>
                </a:rPr>
                <a:t>url</a:t>
              </a:r>
              <a:r>
                <a:rPr lang="en-US" altLang="zh-CN" sz="2400" dirty="0">
                  <a:solidFill>
                    <a:srgbClr val="17365D"/>
                  </a:solidFill>
                  <a:latin typeface="Calibri" panose="020F0502020204030204" pitchFamily="34" charset="0"/>
                  <a:sym typeface="Calibri" panose="020F0502020204030204" pitchFamily="34" charset="0"/>
                </a:rPr>
                <a:t> of the playlists, respectively.)</a:t>
              </a:r>
              <a:endParaRPr lang="zh-CN" altLang="en-US" sz="2400" dirty="0"/>
            </a:p>
          </p:txBody>
        </p:sp>
        <p:pic>
          <p:nvPicPr>
            <p:cNvPr id="4" name="图片 3"/>
            <p:cNvPicPr>
              <a:picLocks noChangeAspect="1"/>
            </p:cNvPicPr>
            <p:nvPr/>
          </p:nvPicPr>
          <p:blipFill>
            <a:blip r:embed="rId6"/>
            <a:stretch>
              <a:fillRect/>
            </a:stretch>
          </p:blipFill>
          <p:spPr>
            <a:xfrm>
              <a:off x="20644986" y="25945092"/>
              <a:ext cx="7829279" cy="1780750"/>
            </a:xfrm>
            <a:prstGeom prst="rect">
              <a:avLst/>
            </a:prstGeom>
          </p:spPr>
        </p:pic>
      </p:grpSp>
      <p:grpSp>
        <p:nvGrpSpPr>
          <p:cNvPr id="8" name="组合 7">
            <a:extLst>
              <a:ext uri="{FF2B5EF4-FFF2-40B4-BE49-F238E27FC236}">
                <a16:creationId xmlns:a16="http://schemas.microsoft.com/office/drawing/2014/main" id="{96129852-619D-45B4-985D-20064DF54529}"/>
              </a:ext>
            </a:extLst>
          </p:cNvPr>
          <p:cNvGrpSpPr/>
          <p:nvPr/>
        </p:nvGrpSpPr>
        <p:grpSpPr>
          <a:xfrm>
            <a:off x="963512" y="21531730"/>
            <a:ext cx="7969245" cy="9559363"/>
            <a:chOff x="908626" y="19190203"/>
            <a:chExt cx="7969245" cy="9559363"/>
          </a:xfrm>
        </p:grpSpPr>
        <p:pic>
          <p:nvPicPr>
            <p:cNvPr id="3" name="图片 2"/>
            <p:cNvPicPr>
              <a:picLocks noChangeAspect="1"/>
            </p:cNvPicPr>
            <p:nvPr/>
          </p:nvPicPr>
          <p:blipFill>
            <a:blip r:embed="rId7"/>
            <a:stretch>
              <a:fillRect/>
            </a:stretch>
          </p:blipFill>
          <p:spPr>
            <a:xfrm>
              <a:off x="926783" y="26506672"/>
              <a:ext cx="7829279" cy="1367143"/>
            </a:xfrm>
            <a:prstGeom prst="rect">
              <a:avLst/>
            </a:prstGeom>
          </p:spPr>
        </p:pic>
        <p:sp>
          <p:nvSpPr>
            <p:cNvPr id="24" name="文本框 23"/>
            <p:cNvSpPr txBox="1"/>
            <p:nvPr/>
          </p:nvSpPr>
          <p:spPr>
            <a:xfrm>
              <a:off x="908626" y="27918569"/>
              <a:ext cx="7926373" cy="830997"/>
            </a:xfrm>
            <a:prstGeom prst="rect">
              <a:avLst/>
            </a:prstGeom>
            <a:noFill/>
          </p:spPr>
          <p:txBody>
            <a:bodyPr wrap="square" rtlCol="0">
              <a:spAutoFit/>
            </a:bodyPr>
            <a:lstStyle/>
            <a:p>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1. </a:t>
              </a:r>
              <a:r>
                <a:rPr lang="en-US" altLang="zh-CN" sz="2400" dirty="0">
                  <a:solidFill>
                    <a:srgbClr val="17365D"/>
                  </a:solidFill>
                  <a:latin typeface="Calibri" panose="020F0502020204030204" pitchFamily="34" charset="0"/>
                  <a:sym typeface="Calibri" panose="020F0502020204030204" pitchFamily="34" charset="0"/>
                </a:rPr>
                <a:t>The users’ information. (The columns are name, id, age, gender, region, review, respectively.)</a:t>
              </a:r>
              <a:endParaRPr lang="zh-CN" altLang="en-US" sz="2400" dirty="0"/>
            </a:p>
          </p:txBody>
        </p:sp>
        <p:sp>
          <p:nvSpPr>
            <p:cNvPr id="31" name="文本框 30"/>
            <p:cNvSpPr txBox="1"/>
            <p:nvPr/>
          </p:nvSpPr>
          <p:spPr>
            <a:xfrm>
              <a:off x="919894" y="19190203"/>
              <a:ext cx="7909211"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Data Collection</a:t>
              </a:r>
            </a:p>
          </p:txBody>
        </p:sp>
        <p:sp>
          <p:nvSpPr>
            <p:cNvPr id="11" name="文本框 10"/>
            <p:cNvSpPr txBox="1"/>
            <p:nvPr/>
          </p:nvSpPr>
          <p:spPr>
            <a:xfrm>
              <a:off x="957871" y="19893908"/>
              <a:ext cx="7920000" cy="6709529"/>
            </a:xfrm>
            <a:prstGeom prst="rect">
              <a:avLst/>
            </a:prstGeom>
            <a:noFill/>
          </p:spPr>
          <p:txBody>
            <a:bodyPr wrap="square" rtlCol="0">
              <a:spAutoFit/>
            </a:bodyPr>
            <a:lstStyle/>
            <a:p>
              <a:pPr algn="just"/>
              <a:r>
                <a:rPr lang="en-US" altLang="zh-CN" sz="3200" dirty="0">
                  <a:solidFill>
                    <a:srgbClr val="17375E"/>
                  </a:solidFill>
                  <a:latin typeface="Calibri" panose="020F0502020204030204" pitchFamily="34" charset="0"/>
                  <a:sym typeface="Calibri" panose="020F0502020204030204" pitchFamily="34" charset="0"/>
                </a:rPr>
                <a:t>The first step is to get several existed users’ information. We chose several songs randomly on the NetEase Cloud Music and got the users’ id from the reviews. Then we crawled the users’ personal information page to get the name, gender, their playlists and the corresponding songs in the playlists. To characterize each songs, we crawled the reviews under the songs. Due to the fact that crawling was really slow, we crawled 5393 songs in total and at most 800 reviews for each of the songs. The screenshots of our data are as followed.</a:t>
              </a:r>
            </a:p>
            <a:p>
              <a:pPr algn="just"/>
              <a:endParaRPr lang="zh-CN" altLang="en-US" dirty="0"/>
            </a:p>
          </p:txBody>
        </p:sp>
      </p:grpSp>
      <p:grpSp>
        <p:nvGrpSpPr>
          <p:cNvPr id="107" name="组合 106"/>
          <p:cNvGrpSpPr/>
          <p:nvPr/>
        </p:nvGrpSpPr>
        <p:grpSpPr>
          <a:xfrm>
            <a:off x="9811024" y="12068712"/>
            <a:ext cx="7922179" cy="11631404"/>
            <a:chOff x="9764078" y="9675482"/>
            <a:chExt cx="7922179" cy="11631404"/>
          </a:xfrm>
        </p:grpSpPr>
        <p:sp>
          <p:nvSpPr>
            <p:cNvPr id="33" name="文本框 32"/>
            <p:cNvSpPr txBox="1"/>
            <p:nvPr/>
          </p:nvSpPr>
          <p:spPr>
            <a:xfrm>
              <a:off x="9764078" y="9675482"/>
              <a:ext cx="7922179"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Modeling and Analysis</a:t>
              </a:r>
            </a:p>
          </p:txBody>
        </p:sp>
        <p:sp>
          <p:nvSpPr>
            <p:cNvPr id="34" name="文本框 33"/>
            <p:cNvSpPr txBox="1"/>
            <p:nvPr/>
          </p:nvSpPr>
          <p:spPr>
            <a:xfrm>
              <a:off x="9777046" y="10380818"/>
              <a:ext cx="7897333" cy="10926068"/>
            </a:xfrm>
            <a:prstGeom prst="rect">
              <a:avLst/>
            </a:prstGeom>
            <a:noFill/>
          </p:spPr>
          <p:txBody>
            <a:bodyPr wrap="square" rtlCol="0">
              <a:spAutoFit/>
            </a:bodyPr>
            <a:lstStyle/>
            <a:p>
              <a:r>
                <a:rPr lang="en-US" altLang="zh-CN" sz="3200" dirty="0">
                  <a:solidFill>
                    <a:srgbClr val="17375E"/>
                  </a:solidFill>
                  <a:latin typeface="Calibri" panose="020F0502020204030204" pitchFamily="34" charset="0"/>
                  <a:sym typeface="Calibri" panose="020F0502020204030204" pitchFamily="34" charset="0"/>
                </a:rPr>
                <a:t>After we crawled the reviews, a python library called </a:t>
              </a:r>
              <a:r>
                <a:rPr lang="en-US" altLang="zh-CN" sz="3200" dirty="0" err="1">
                  <a:solidFill>
                    <a:srgbClr val="17375E"/>
                  </a:solidFill>
                  <a:latin typeface="Calibri" panose="020F0502020204030204" pitchFamily="34" charset="0"/>
                  <a:sym typeface="Calibri" panose="020F0502020204030204" pitchFamily="34" charset="0"/>
                </a:rPr>
                <a:t>jieba</a:t>
              </a:r>
              <a:r>
                <a:rPr lang="en-US" altLang="zh-CN" sz="3200" dirty="0">
                  <a:solidFill>
                    <a:srgbClr val="17375E"/>
                  </a:solidFill>
                  <a:latin typeface="Calibri" panose="020F0502020204030204" pitchFamily="34" charset="0"/>
                  <a:sym typeface="Calibri" panose="020F0502020204030204" pitchFamily="34" charset="0"/>
                </a:rPr>
                <a:t>, which helps handle Chinese text segmentation, is applied on the data. After the text segmentation, we also remove the stop words from it. The stop words list is downloaded from the internet, and we also edit and add a few stop words according to the reviews situation, such as “</a:t>
              </a:r>
              <a:r>
                <a:rPr lang="zh-CN" altLang="en-US" sz="3200" dirty="0">
                  <a:solidFill>
                    <a:srgbClr val="17375E"/>
                  </a:solidFill>
                  <a:latin typeface="Calibri" panose="020F0502020204030204" pitchFamily="34" charset="0"/>
                  <a:sym typeface="Calibri" panose="020F0502020204030204" pitchFamily="34" charset="0"/>
                </a:rPr>
                <a:t>哈哈哈</a:t>
              </a:r>
              <a:r>
                <a:rPr lang="en-US" altLang="zh-CN" sz="3200" dirty="0">
                  <a:solidFill>
                    <a:srgbClr val="17375E"/>
                  </a:solidFill>
                  <a:latin typeface="Calibri" panose="020F0502020204030204" pitchFamily="34" charset="0"/>
                  <a:sym typeface="Calibri" panose="020F0502020204030204" pitchFamily="34" charset="0"/>
                </a:rPr>
                <a:t>” (Hahaha),</a:t>
              </a:r>
              <a:r>
                <a:rPr lang="zh-CN" altLang="en-US" sz="3200" dirty="0">
                  <a:solidFill>
                    <a:srgbClr val="17375E"/>
                  </a:solidFill>
                  <a:latin typeface="Calibri" panose="020F0502020204030204" pitchFamily="34" charset="0"/>
                  <a:sym typeface="Calibri" panose="020F0502020204030204" pitchFamily="34" charset="0"/>
                </a:rPr>
                <a:t> </a:t>
              </a:r>
              <a:r>
                <a:rPr lang="en-US" altLang="zh-CN" sz="3200" dirty="0">
                  <a:solidFill>
                    <a:srgbClr val="17375E"/>
                  </a:solidFill>
                  <a:latin typeface="Calibri" panose="020F0502020204030204" pitchFamily="34" charset="0"/>
                  <a:sym typeface="Calibri" panose="020F0502020204030204" pitchFamily="34" charset="0"/>
                </a:rPr>
                <a:t>“</a:t>
              </a:r>
              <a:r>
                <a:rPr lang="zh-CN" altLang="en-US" sz="3200" dirty="0">
                  <a:solidFill>
                    <a:srgbClr val="17375E"/>
                  </a:solidFill>
                  <a:latin typeface="Calibri" panose="020F0502020204030204" pitchFamily="34" charset="0"/>
                  <a:sym typeface="Calibri" panose="020F0502020204030204" pitchFamily="34" charset="0"/>
                </a:rPr>
                <a:t>这首</a:t>
              </a:r>
              <a:r>
                <a:rPr lang="en-US" altLang="zh-CN" sz="3200" dirty="0">
                  <a:solidFill>
                    <a:srgbClr val="17375E"/>
                  </a:solidFill>
                  <a:latin typeface="Calibri" panose="020F0502020204030204" pitchFamily="34" charset="0"/>
                  <a:sym typeface="Calibri" panose="020F0502020204030204" pitchFamily="34" charset="0"/>
                </a:rPr>
                <a:t>” (this song), “</a:t>
              </a:r>
              <a:r>
                <a:rPr lang="zh-CN" altLang="en-US" sz="3200" dirty="0">
                  <a:solidFill>
                    <a:srgbClr val="17375E"/>
                  </a:solidFill>
                  <a:latin typeface="Calibri" panose="020F0502020204030204" pitchFamily="34" charset="0"/>
                  <a:sym typeface="Calibri" panose="020F0502020204030204" pitchFamily="34" charset="0"/>
                </a:rPr>
                <a:t>觉得</a:t>
              </a:r>
              <a:r>
                <a:rPr lang="en-US" altLang="zh-CN" sz="3200" dirty="0">
                  <a:solidFill>
                    <a:srgbClr val="17375E"/>
                  </a:solidFill>
                  <a:latin typeface="Calibri" panose="020F0502020204030204" pitchFamily="34" charset="0"/>
                  <a:sym typeface="Calibri" panose="020F0502020204030204" pitchFamily="34" charset="0"/>
                </a:rPr>
                <a:t>” (think),</a:t>
              </a:r>
              <a:r>
                <a:rPr lang="zh-CN" altLang="en-US" sz="3200" dirty="0">
                  <a:solidFill>
                    <a:srgbClr val="17375E"/>
                  </a:solidFill>
                  <a:latin typeface="Calibri" panose="020F0502020204030204" pitchFamily="34" charset="0"/>
                  <a:sym typeface="Calibri" panose="020F0502020204030204" pitchFamily="34" charset="0"/>
                </a:rPr>
                <a:t> </a:t>
              </a:r>
              <a:r>
                <a:rPr lang="en-US" altLang="zh-CN" sz="3200" dirty="0">
                  <a:solidFill>
                    <a:srgbClr val="17375E"/>
                  </a:solidFill>
                  <a:latin typeface="Calibri" panose="020F0502020204030204" pitchFamily="34" charset="0"/>
                  <a:sym typeface="Calibri" panose="020F0502020204030204" pitchFamily="34" charset="0"/>
                </a:rPr>
                <a:t>“</a:t>
              </a:r>
              <a:r>
                <a:rPr lang="zh-CN" altLang="en-US" sz="3200" dirty="0">
                  <a:solidFill>
                    <a:srgbClr val="17375E"/>
                  </a:solidFill>
                  <a:latin typeface="Calibri" panose="020F0502020204030204" pitchFamily="34" charset="0"/>
                  <a:sym typeface="Calibri" panose="020F0502020204030204" pitchFamily="34" charset="0"/>
                </a:rPr>
                <a:t>评论</a:t>
              </a:r>
              <a:r>
                <a:rPr lang="en-US" altLang="zh-CN" sz="3200" dirty="0">
                  <a:solidFill>
                    <a:srgbClr val="17375E"/>
                  </a:solidFill>
                  <a:latin typeface="Calibri" panose="020F0502020204030204" pitchFamily="34" charset="0"/>
                  <a:sym typeface="Calibri" panose="020F0502020204030204" pitchFamily="34" charset="0"/>
                </a:rPr>
                <a:t>” (review), which are frequently appeared but are meaningless in expressing the feeling or attitude towards the songs.  For each song, </a:t>
              </a:r>
              <a:r>
                <a:rPr lang="en-US" altLang="zh-CN" sz="3200" dirty="0" err="1">
                  <a:solidFill>
                    <a:srgbClr val="17375E"/>
                  </a:solidFill>
                  <a:latin typeface="Calibri" panose="020F0502020204030204" pitchFamily="34" charset="0"/>
                  <a:sym typeface="Calibri" panose="020F0502020204030204" pitchFamily="34" charset="0"/>
                </a:rPr>
                <a:t>tf-idf</a:t>
              </a:r>
              <a:r>
                <a:rPr lang="en-US" altLang="zh-CN" sz="3200" dirty="0">
                  <a:solidFill>
                    <a:srgbClr val="17375E"/>
                  </a:solidFill>
                  <a:latin typeface="Calibri" panose="020F0502020204030204" pitchFamily="34" charset="0"/>
                  <a:sym typeface="Calibri" panose="020F0502020204030204" pitchFamily="34" charset="0"/>
                </a:rPr>
                <a:t> is used to extract the most important words in all the reviews and we keep the first 20 of them. In the end, each song is vectorized by a vector of dimension 20. For the users, they’re also vectorized depends on the contents of their playlists or the search history. By measuring the distance between the vector which represents the two users, we are able to provide a soulmate recommendation list for each search.</a:t>
              </a:r>
            </a:p>
          </p:txBody>
        </p:sp>
      </p:grpSp>
      <p:sp>
        <p:nvSpPr>
          <p:cNvPr id="6" name="文本框 5"/>
          <p:cNvSpPr txBox="1"/>
          <p:nvPr/>
        </p:nvSpPr>
        <p:spPr>
          <a:xfrm>
            <a:off x="9761394" y="24113133"/>
            <a:ext cx="7920000" cy="5016758"/>
          </a:xfrm>
          <a:prstGeom prst="rect">
            <a:avLst/>
          </a:prstGeom>
          <a:noFill/>
        </p:spPr>
        <p:txBody>
          <a:bodyPr wrap="square" rtlCol="0">
            <a:spAutoFit/>
          </a:bodyPr>
          <a:lstStyle/>
          <a:p>
            <a:r>
              <a:rPr lang="en-US" altLang="zh-CN" sz="3200" dirty="0">
                <a:solidFill>
                  <a:srgbClr val="17365D"/>
                </a:solidFill>
                <a:latin typeface="Calibri" panose="020F0502020204030204" pitchFamily="34" charset="0"/>
              </a:rPr>
              <a:t>For UI design part, we use Jinja html template and Flask frame. There are six pages for our project, login, sign up, user homepage, user information page, searching page, and searching result page.</a:t>
            </a:r>
          </a:p>
          <a:p>
            <a:r>
              <a:rPr lang="en-US" altLang="zh-CN" sz="3200" dirty="0">
                <a:solidFill>
                  <a:srgbClr val="17365D"/>
                </a:solidFill>
                <a:latin typeface="Calibri" panose="020F0502020204030204" pitchFamily="34" charset="0"/>
              </a:rPr>
              <a:t>‘GET’ and ‘POST’ methods are frequently used. HTML pages request data from DB Browser according to users’ action.</a:t>
            </a:r>
            <a:endParaRPr lang="zh-CN" altLang="en-US" sz="3200" dirty="0">
              <a:solidFill>
                <a:srgbClr val="17365D"/>
              </a:solidFill>
              <a:latin typeface="Calibri" panose="020F0502020204030204" pitchFamily="34" charset="0"/>
            </a:endParaRPr>
          </a:p>
          <a:p>
            <a:r>
              <a:rPr lang="en-US" altLang="zh-CN" sz="3200" dirty="0">
                <a:solidFill>
                  <a:srgbClr val="17375E"/>
                </a:solidFill>
                <a:latin typeface="Calibri" panose="020F0502020204030204" pitchFamily="34" charset="0"/>
              </a:rPr>
              <a:t>Here is the structure of our UI design.</a:t>
            </a:r>
            <a:endParaRPr lang="zh-CN" altLang="en-US" sz="3200" dirty="0">
              <a:solidFill>
                <a:srgbClr val="17375E"/>
              </a:solidFill>
              <a:latin typeface="Calibri" panose="020F0502020204030204" pitchFamily="34" charset="0"/>
            </a:endParaRPr>
          </a:p>
          <a:p>
            <a:endParaRPr lang="zh-CN" altLang="en-US" sz="3200" dirty="0">
              <a:solidFill>
                <a:srgbClr val="17365D"/>
              </a:solidFill>
              <a:latin typeface="Calibri" panose="020F0502020204030204" pitchFamily="34" charset="0"/>
            </a:endParaRPr>
          </a:p>
        </p:txBody>
      </p:sp>
      <p:sp>
        <p:nvSpPr>
          <p:cNvPr id="35" name="文本框 34"/>
          <p:cNvSpPr txBox="1"/>
          <p:nvPr/>
        </p:nvSpPr>
        <p:spPr>
          <a:xfrm>
            <a:off x="9761394" y="23465342"/>
            <a:ext cx="7909211" cy="707886"/>
          </a:xfrm>
          <a:prstGeom prst="rect">
            <a:avLst/>
          </a:prstGeom>
          <a:noFill/>
        </p:spPr>
        <p:txBody>
          <a:bodyPr wrap="square" rtlCol="0">
            <a:spAutoFit/>
          </a:bodyPr>
          <a:lstStyle/>
          <a:p>
            <a:pPr algn="ctr"/>
            <a:r>
              <a:rPr lang="en-US" altLang="zh-CN" sz="4000" b="1" u="sng" dirty="0">
                <a:solidFill>
                  <a:srgbClr val="17375E"/>
                </a:solidFill>
                <a:latin typeface="Calibri" panose="020F0502020204030204" pitchFamily="34" charset="0"/>
                <a:sym typeface="+mn-ea"/>
              </a:rPr>
              <a:t>UI Design</a:t>
            </a:r>
            <a:endParaRPr lang="en-US" altLang="zh-CN" sz="4000" b="1" u="sng" dirty="0">
              <a:solidFill>
                <a:srgbClr val="17375E"/>
              </a:solidFill>
              <a:latin typeface="Calibri" panose="020F0502020204030204" pitchFamily="34" charset="0"/>
            </a:endParaRPr>
          </a:p>
        </p:txBody>
      </p:sp>
      <p:grpSp>
        <p:nvGrpSpPr>
          <p:cNvPr id="10" name="组合 9">
            <a:extLst>
              <a:ext uri="{FF2B5EF4-FFF2-40B4-BE49-F238E27FC236}">
                <a16:creationId xmlns:a16="http://schemas.microsoft.com/office/drawing/2014/main" id="{AA58CBFE-6360-4B51-B35D-5F92522EDD1F}"/>
              </a:ext>
            </a:extLst>
          </p:cNvPr>
          <p:cNvGrpSpPr/>
          <p:nvPr/>
        </p:nvGrpSpPr>
        <p:grpSpPr>
          <a:xfrm>
            <a:off x="18640775" y="6264507"/>
            <a:ext cx="7783380" cy="8939073"/>
            <a:chOff x="20673166" y="24197129"/>
            <a:chExt cx="7783380" cy="8939073"/>
          </a:xfrm>
        </p:grpSpPr>
        <p:sp>
          <p:nvSpPr>
            <p:cNvPr id="21" name="Shape 92"/>
            <p:cNvSpPr txBox="1"/>
            <p:nvPr/>
          </p:nvSpPr>
          <p:spPr>
            <a:xfrm>
              <a:off x="20844933" y="32036438"/>
              <a:ext cx="6015566" cy="560229"/>
            </a:xfrm>
            <a:prstGeom prst="rect">
              <a:avLst/>
            </a:prstGeom>
            <a:noFill/>
            <a:ln>
              <a:noFill/>
            </a:ln>
          </p:spPr>
          <p:txBody>
            <a:bodyPr wrap="square" lIns="91425" tIns="45700" rIns="91425" bIns="45700" anchor="t" anchorCtr="0">
              <a:noAutofit/>
            </a:bodyPr>
            <a:lstStyle/>
            <a:p>
              <a:pPr marL="0" marR="0" lvl="0" indent="0" algn="l" rtl="0">
                <a:spcBef>
                  <a:spcPts val="0"/>
                </a:spcBef>
                <a:buNone/>
              </a:pPr>
              <a:r>
                <a:rPr lang="en-US" sz="3600" b="1" dirty="0">
                  <a:solidFill>
                    <a:schemeClr val="lt1"/>
                  </a:solidFill>
                  <a:latin typeface="Calibri"/>
                  <a:ea typeface="Calibri"/>
                  <a:cs typeface="Calibri"/>
                  <a:sym typeface="Calibri"/>
                </a:rPr>
                <a:t>Contact:  qminjia@umich.edu</a:t>
              </a:r>
            </a:p>
          </p:txBody>
        </p:sp>
        <p:pic>
          <p:nvPicPr>
            <p:cNvPr id="13" name="图片 12" descr="图片包含 前, 标志, 屏幕, 电话&#10;&#10;描述已自动生成"/>
            <p:cNvPicPr>
              <a:picLocks noChangeAspect="1"/>
            </p:cNvPicPr>
            <p:nvPr/>
          </p:nvPicPr>
          <p:blipFill rotWithShape="1">
            <a:blip r:embed="rId8"/>
            <a:srcRect l="7287" t="22072" r="7630" b="22660"/>
            <a:stretch>
              <a:fillRect/>
            </a:stretch>
          </p:blipFill>
          <p:spPr>
            <a:xfrm>
              <a:off x="20715910" y="24200672"/>
              <a:ext cx="3566160" cy="2342423"/>
            </a:xfrm>
            <a:prstGeom prst="rect">
              <a:avLst/>
            </a:prstGeom>
          </p:spPr>
        </p:pic>
        <p:pic>
          <p:nvPicPr>
            <p:cNvPr id="15" name="图片 14" descr="电脑屏幕的截图&#10;&#10;描述已自动生成"/>
            <p:cNvPicPr>
              <a:picLocks noChangeAspect="1"/>
            </p:cNvPicPr>
            <p:nvPr/>
          </p:nvPicPr>
          <p:blipFill>
            <a:blip r:embed="rId9"/>
            <a:stretch>
              <a:fillRect/>
            </a:stretch>
          </p:blipFill>
          <p:spPr>
            <a:xfrm>
              <a:off x="24346998" y="24197129"/>
              <a:ext cx="4107536" cy="4153260"/>
            </a:xfrm>
            <a:prstGeom prst="rect">
              <a:avLst/>
            </a:prstGeom>
          </p:spPr>
        </p:pic>
        <p:pic>
          <p:nvPicPr>
            <p:cNvPr id="17" name="图片 16" descr="电脑萤幕的截图&#10;&#10;描述已自动生成"/>
            <p:cNvPicPr>
              <a:picLocks noChangeAspect="1"/>
            </p:cNvPicPr>
            <p:nvPr/>
          </p:nvPicPr>
          <p:blipFill>
            <a:blip r:embed="rId10"/>
            <a:stretch>
              <a:fillRect/>
            </a:stretch>
          </p:blipFill>
          <p:spPr>
            <a:xfrm>
              <a:off x="20715910" y="26872723"/>
              <a:ext cx="3566160" cy="1477666"/>
            </a:xfrm>
            <a:prstGeom prst="rect">
              <a:avLst/>
            </a:prstGeom>
          </p:spPr>
        </p:pic>
        <p:sp>
          <p:nvSpPr>
            <p:cNvPr id="39" name="文本框 38"/>
            <p:cNvSpPr txBox="1"/>
            <p:nvPr/>
          </p:nvSpPr>
          <p:spPr>
            <a:xfrm>
              <a:off x="21282175" y="26411986"/>
              <a:ext cx="2382110" cy="461665"/>
            </a:xfrm>
            <a:prstGeom prst="rect">
              <a:avLst/>
            </a:prstGeom>
            <a:noFill/>
          </p:spPr>
          <p:txBody>
            <a:bodyPr wrap="square" rtlCol="0">
              <a:spAutoFit/>
            </a:bodyPr>
            <a:lstStyle/>
            <a:p>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5. </a:t>
              </a:r>
              <a:r>
                <a:rPr lang="en-US" altLang="zh-CN" sz="2400" dirty="0">
                  <a:solidFill>
                    <a:srgbClr val="17365D"/>
                  </a:solidFill>
                  <a:latin typeface="Calibri" panose="020F0502020204030204" pitchFamily="34" charset="0"/>
                  <a:sym typeface="Calibri" panose="020F0502020204030204" pitchFamily="34" charset="0"/>
                </a:rPr>
                <a:t>Login page.</a:t>
              </a:r>
              <a:endParaRPr lang="zh-CN" altLang="en-US" sz="2400" dirty="0"/>
            </a:p>
          </p:txBody>
        </p:sp>
        <p:sp>
          <p:nvSpPr>
            <p:cNvPr id="40" name="文本框 39"/>
            <p:cNvSpPr txBox="1"/>
            <p:nvPr/>
          </p:nvSpPr>
          <p:spPr>
            <a:xfrm>
              <a:off x="24346998" y="28348533"/>
              <a:ext cx="4107535"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7. </a:t>
              </a:r>
              <a:r>
                <a:rPr lang="en-US" altLang="zh-CN" sz="2400" dirty="0">
                  <a:solidFill>
                    <a:srgbClr val="17365D"/>
                  </a:solidFill>
                  <a:latin typeface="Calibri" panose="020F0502020204030204" pitchFamily="34" charset="0"/>
                  <a:sym typeface="Calibri" panose="020F0502020204030204" pitchFamily="34" charset="0"/>
                </a:rPr>
                <a:t>Register page.</a:t>
              </a:r>
              <a:endParaRPr lang="zh-CN" altLang="en-US" sz="2400" dirty="0"/>
            </a:p>
          </p:txBody>
        </p:sp>
        <p:sp>
          <p:nvSpPr>
            <p:cNvPr id="41" name="文本框 40"/>
            <p:cNvSpPr txBox="1"/>
            <p:nvPr/>
          </p:nvSpPr>
          <p:spPr>
            <a:xfrm>
              <a:off x="20715910" y="28342791"/>
              <a:ext cx="3566160"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6. </a:t>
              </a:r>
              <a:r>
                <a:rPr lang="en-US" altLang="zh-CN" sz="2400" dirty="0">
                  <a:solidFill>
                    <a:srgbClr val="17365D"/>
                  </a:solidFill>
                  <a:latin typeface="Calibri" panose="020F0502020204030204" pitchFamily="34" charset="0"/>
                  <a:sym typeface="Calibri" panose="020F0502020204030204" pitchFamily="34" charset="0"/>
                </a:rPr>
                <a:t>User homepage.</a:t>
              </a:r>
              <a:endParaRPr lang="zh-CN" altLang="en-US" sz="2400" dirty="0"/>
            </a:p>
          </p:txBody>
        </p:sp>
        <p:pic>
          <p:nvPicPr>
            <p:cNvPr id="19" name="图片 18" descr="图片包含 游戏机, 文字, 地图&#10;&#10;描述已自动生成"/>
            <p:cNvPicPr>
              <a:picLocks noChangeAspect="1"/>
            </p:cNvPicPr>
            <p:nvPr/>
          </p:nvPicPr>
          <p:blipFill>
            <a:blip r:embed="rId11"/>
            <a:stretch>
              <a:fillRect/>
            </a:stretch>
          </p:blipFill>
          <p:spPr>
            <a:xfrm>
              <a:off x="20717922" y="28789946"/>
              <a:ext cx="2429565" cy="1706450"/>
            </a:xfrm>
            <a:prstGeom prst="rect">
              <a:avLst/>
            </a:prstGeom>
          </p:spPr>
        </p:pic>
        <p:pic>
          <p:nvPicPr>
            <p:cNvPr id="20" name="图片 19"/>
            <p:cNvPicPr>
              <a:picLocks noChangeAspect="1"/>
            </p:cNvPicPr>
            <p:nvPr/>
          </p:nvPicPr>
          <p:blipFill>
            <a:blip r:embed="rId12"/>
            <a:stretch>
              <a:fillRect/>
            </a:stretch>
          </p:blipFill>
          <p:spPr>
            <a:xfrm>
              <a:off x="23272230" y="28789946"/>
              <a:ext cx="5184316" cy="1706450"/>
            </a:xfrm>
            <a:prstGeom prst="rect">
              <a:avLst/>
            </a:prstGeom>
          </p:spPr>
        </p:pic>
        <p:sp>
          <p:nvSpPr>
            <p:cNvPr id="46" name="文本框 45"/>
            <p:cNvSpPr txBox="1"/>
            <p:nvPr/>
          </p:nvSpPr>
          <p:spPr>
            <a:xfrm>
              <a:off x="20673166" y="30519239"/>
              <a:ext cx="2534136" cy="461665"/>
            </a:xfrm>
            <a:prstGeom prst="rect">
              <a:avLst/>
            </a:prstGeom>
            <a:noFill/>
          </p:spPr>
          <p:txBody>
            <a:bodyPr wrap="square" rtlCol="0">
              <a:spAutoFit/>
            </a:bodyPr>
            <a:lstStyle/>
            <a:p>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8. </a:t>
              </a:r>
              <a:r>
                <a:rPr lang="en-US" altLang="zh-CN" sz="2400" dirty="0">
                  <a:solidFill>
                    <a:srgbClr val="17365D"/>
                  </a:solidFill>
                  <a:latin typeface="Calibri" panose="020F0502020204030204" pitchFamily="34" charset="0"/>
                  <a:sym typeface="Calibri" panose="020F0502020204030204" pitchFamily="34" charset="0"/>
                </a:rPr>
                <a:t>Search page.</a:t>
              </a:r>
              <a:endParaRPr lang="zh-CN" altLang="en-US" sz="2400" dirty="0"/>
            </a:p>
          </p:txBody>
        </p:sp>
        <p:sp>
          <p:nvSpPr>
            <p:cNvPr id="47" name="文本框 46"/>
            <p:cNvSpPr txBox="1"/>
            <p:nvPr/>
          </p:nvSpPr>
          <p:spPr>
            <a:xfrm>
              <a:off x="23272229" y="30496396"/>
              <a:ext cx="5184316"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9. </a:t>
              </a:r>
              <a:r>
                <a:rPr lang="en-US" altLang="zh-CN" sz="2400" dirty="0">
                  <a:solidFill>
                    <a:srgbClr val="17365D"/>
                  </a:solidFill>
                  <a:latin typeface="Calibri" panose="020F0502020204030204" pitchFamily="34" charset="0"/>
                  <a:sym typeface="Calibri" panose="020F0502020204030204" pitchFamily="34" charset="0"/>
                </a:rPr>
                <a:t>Result ranking page.</a:t>
              </a:r>
              <a:endParaRPr lang="zh-CN" altLang="en-US" sz="2400" dirty="0"/>
            </a:p>
          </p:txBody>
        </p:sp>
        <p:pic>
          <p:nvPicPr>
            <p:cNvPr id="23" name="图片 22" descr="卡通人物&#10;&#10;描述已自动生成"/>
            <p:cNvPicPr>
              <a:picLocks noChangeAspect="1"/>
            </p:cNvPicPr>
            <p:nvPr/>
          </p:nvPicPr>
          <p:blipFill>
            <a:blip r:embed="rId13"/>
            <a:stretch>
              <a:fillRect/>
            </a:stretch>
          </p:blipFill>
          <p:spPr>
            <a:xfrm>
              <a:off x="21543264" y="30942954"/>
              <a:ext cx="6043184" cy="1729890"/>
            </a:xfrm>
            <a:prstGeom prst="rect">
              <a:avLst/>
            </a:prstGeom>
          </p:spPr>
        </p:pic>
        <p:sp>
          <p:nvSpPr>
            <p:cNvPr id="50" name="文本框 49"/>
            <p:cNvSpPr txBox="1"/>
            <p:nvPr/>
          </p:nvSpPr>
          <p:spPr>
            <a:xfrm>
              <a:off x="21543264" y="32674537"/>
              <a:ext cx="6043184"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10. </a:t>
              </a:r>
              <a:r>
                <a:rPr lang="en-US" altLang="zh-CN" sz="2400" dirty="0">
                  <a:solidFill>
                    <a:srgbClr val="17365D"/>
                  </a:solidFill>
                  <a:latin typeface="Calibri" panose="020F0502020204030204" pitchFamily="34" charset="0"/>
                  <a:sym typeface="Calibri" panose="020F0502020204030204" pitchFamily="34" charset="0"/>
                </a:rPr>
                <a:t>User information page.</a:t>
              </a:r>
              <a:endParaRPr lang="zh-CN" altLang="en-US" sz="2400" dirty="0"/>
            </a:p>
          </p:txBody>
        </p:sp>
      </p:grpSp>
      <p:grpSp>
        <p:nvGrpSpPr>
          <p:cNvPr id="12" name="组合 11">
            <a:extLst>
              <a:ext uri="{FF2B5EF4-FFF2-40B4-BE49-F238E27FC236}">
                <a16:creationId xmlns:a16="http://schemas.microsoft.com/office/drawing/2014/main" id="{A4D9A507-2551-4B72-AA52-F0E3AE4AE661}"/>
              </a:ext>
            </a:extLst>
          </p:cNvPr>
          <p:cNvGrpSpPr/>
          <p:nvPr/>
        </p:nvGrpSpPr>
        <p:grpSpPr>
          <a:xfrm>
            <a:off x="9565453" y="28651860"/>
            <a:ext cx="7909210" cy="2597001"/>
            <a:chOff x="18571376" y="7850100"/>
            <a:chExt cx="7909210" cy="2597001"/>
          </a:xfrm>
        </p:grpSpPr>
        <p:grpSp>
          <p:nvGrpSpPr>
            <p:cNvPr id="83" name="组合 82"/>
            <p:cNvGrpSpPr/>
            <p:nvPr/>
          </p:nvGrpSpPr>
          <p:grpSpPr>
            <a:xfrm>
              <a:off x="18937074" y="7850100"/>
              <a:ext cx="7325756" cy="2009625"/>
              <a:chOff x="18843547" y="7880779"/>
              <a:chExt cx="7325756" cy="2009625"/>
            </a:xfrm>
          </p:grpSpPr>
          <p:grpSp>
            <p:nvGrpSpPr>
              <p:cNvPr id="44" name="组合 43"/>
              <p:cNvGrpSpPr/>
              <p:nvPr/>
            </p:nvGrpSpPr>
            <p:grpSpPr>
              <a:xfrm>
                <a:off x="18843547" y="8655028"/>
                <a:ext cx="663653" cy="424669"/>
                <a:chOff x="18843547" y="8655028"/>
                <a:chExt cx="663653" cy="424669"/>
              </a:xfrm>
            </p:grpSpPr>
            <p:sp>
              <p:nvSpPr>
                <p:cNvPr id="43" name="矩形: 圆角 42"/>
                <p:cNvSpPr/>
                <p:nvPr/>
              </p:nvSpPr>
              <p:spPr>
                <a:xfrm>
                  <a:off x="18843547" y="8655028"/>
                  <a:ext cx="663653" cy="424669"/>
                </a:xfrm>
                <a:prstGeom prst="roundRect">
                  <a:avLst/>
                </a:prstGeom>
                <a:solidFill>
                  <a:schemeClr val="accent6">
                    <a:lumMod val="20000"/>
                    <a:lumOff val="8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p:cNvSpPr txBox="1"/>
                <p:nvPr/>
              </p:nvSpPr>
              <p:spPr>
                <a:xfrm>
                  <a:off x="18880123" y="8713473"/>
                  <a:ext cx="586904" cy="307777"/>
                </a:xfrm>
                <a:prstGeom prst="rect">
                  <a:avLst/>
                </a:prstGeom>
                <a:noFill/>
              </p:spPr>
              <p:txBody>
                <a:bodyPr wrap="square" rtlCol="0">
                  <a:spAutoFit/>
                </a:bodyPr>
                <a:lstStyle/>
                <a:p>
                  <a:r>
                    <a:rPr lang="en-US" altLang="zh-CN" dirty="0"/>
                    <a:t>User</a:t>
                  </a:r>
                  <a:endParaRPr lang="zh-CN" altLang="en-US" dirty="0"/>
                </a:p>
              </p:txBody>
            </p:sp>
          </p:grpSp>
          <p:grpSp>
            <p:nvGrpSpPr>
              <p:cNvPr id="52" name="组合 51"/>
              <p:cNvGrpSpPr/>
              <p:nvPr/>
            </p:nvGrpSpPr>
            <p:grpSpPr>
              <a:xfrm>
                <a:off x="19286692" y="8089392"/>
                <a:ext cx="1134796" cy="710782"/>
                <a:chOff x="19286692" y="8089392"/>
                <a:chExt cx="1134796" cy="710782"/>
              </a:xfrm>
            </p:grpSpPr>
            <p:cxnSp>
              <p:nvCxnSpPr>
                <p:cNvPr id="49" name="直接箭头连接符 48"/>
                <p:cNvCxnSpPr/>
                <p:nvPr/>
              </p:nvCxnSpPr>
              <p:spPr>
                <a:xfrm flipV="1">
                  <a:off x="19635216" y="8089392"/>
                  <a:ext cx="710782" cy="7107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rot="18900000">
                  <a:off x="19286692" y="8229718"/>
                  <a:ext cx="1134796" cy="276999"/>
                </a:xfrm>
                <a:prstGeom prst="rect">
                  <a:avLst/>
                </a:prstGeom>
                <a:noFill/>
              </p:spPr>
              <p:txBody>
                <a:bodyPr wrap="square" rtlCol="0">
                  <a:spAutoFit/>
                </a:bodyPr>
                <a:lstStyle/>
                <a:p>
                  <a:pPr algn="ctr"/>
                  <a:r>
                    <a:rPr lang="en-US" altLang="zh-CN" sz="1200" dirty="0"/>
                    <a:t>Request page</a:t>
                  </a:r>
                  <a:endParaRPr lang="zh-CN" altLang="en-US" sz="1200" dirty="0"/>
                </a:p>
              </p:txBody>
            </p:sp>
          </p:grpSp>
          <p:grpSp>
            <p:nvGrpSpPr>
              <p:cNvPr id="61" name="组合 60"/>
              <p:cNvGrpSpPr/>
              <p:nvPr/>
            </p:nvGrpSpPr>
            <p:grpSpPr>
              <a:xfrm rot="5400000">
                <a:off x="19408350" y="8860282"/>
                <a:ext cx="1134796" cy="710782"/>
                <a:chOff x="19286692" y="8089392"/>
                <a:chExt cx="1134796" cy="710782"/>
              </a:xfrm>
            </p:grpSpPr>
            <p:cxnSp>
              <p:nvCxnSpPr>
                <p:cNvPr id="62" name="直接箭头连接符 61"/>
                <p:cNvCxnSpPr/>
                <p:nvPr/>
              </p:nvCxnSpPr>
              <p:spPr>
                <a:xfrm flipV="1">
                  <a:off x="19635216" y="8089392"/>
                  <a:ext cx="710782" cy="710782"/>
                </a:xfrm>
                <a:prstGeom prst="straightConnector1">
                  <a:avLst/>
                </a:prstGeom>
                <a:ln>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rot="18900000">
                  <a:off x="19286692" y="8229718"/>
                  <a:ext cx="1134796" cy="276999"/>
                </a:xfrm>
                <a:prstGeom prst="rect">
                  <a:avLst/>
                </a:prstGeom>
                <a:noFill/>
              </p:spPr>
              <p:txBody>
                <a:bodyPr wrap="square" rtlCol="0">
                  <a:spAutoFit/>
                </a:bodyPr>
                <a:lstStyle/>
                <a:p>
                  <a:pPr algn="ctr"/>
                  <a:r>
                    <a:rPr lang="en-US" altLang="zh-CN" sz="1200" dirty="0"/>
                    <a:t>Submit data</a:t>
                  </a:r>
                  <a:endParaRPr lang="zh-CN" altLang="en-US" sz="1200" dirty="0"/>
                </a:p>
              </p:txBody>
            </p:sp>
          </p:grpSp>
          <p:sp>
            <p:nvSpPr>
              <p:cNvPr id="53" name="矩形: 圆角 52"/>
              <p:cNvSpPr/>
              <p:nvPr/>
            </p:nvSpPr>
            <p:spPr>
              <a:xfrm>
                <a:off x="20637507" y="7920226"/>
                <a:ext cx="1369370" cy="1952033"/>
              </a:xfrm>
              <a:prstGeom prst="roundRect">
                <a:avLst/>
              </a:prstGeom>
              <a:solidFill>
                <a:schemeClr val="accent4">
                  <a:lumMod val="40000"/>
                  <a:lumOff val="6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p:cNvSpPr txBox="1"/>
              <p:nvPr/>
            </p:nvSpPr>
            <p:spPr>
              <a:xfrm>
                <a:off x="20665789" y="8622035"/>
                <a:ext cx="1420368" cy="307777"/>
              </a:xfrm>
              <a:prstGeom prst="rect">
                <a:avLst/>
              </a:prstGeom>
              <a:noFill/>
            </p:spPr>
            <p:txBody>
              <a:bodyPr wrap="square" rtlCol="0">
                <a:spAutoFit/>
              </a:bodyPr>
              <a:lstStyle/>
              <a:p>
                <a:pPr algn="ctr"/>
                <a:r>
                  <a:rPr lang="en-US" altLang="zh-CN" dirty="0"/>
                  <a:t>Flask frame</a:t>
                </a:r>
                <a:endParaRPr lang="zh-CN" altLang="en-US" dirty="0"/>
              </a:p>
            </p:txBody>
          </p:sp>
          <p:sp>
            <p:nvSpPr>
              <p:cNvPr id="55" name="箭头: 右 54"/>
              <p:cNvSpPr/>
              <p:nvPr/>
            </p:nvSpPr>
            <p:spPr>
              <a:xfrm>
                <a:off x="20561995" y="7880779"/>
                <a:ext cx="1511808" cy="474662"/>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箭头: 右 66"/>
              <p:cNvSpPr/>
              <p:nvPr/>
            </p:nvSpPr>
            <p:spPr>
              <a:xfrm>
                <a:off x="20551459" y="9397597"/>
                <a:ext cx="1511808" cy="474662"/>
              </a:xfrm>
              <a:prstGeom prst="rightArrow">
                <a:avLst/>
              </a:prstGeom>
              <a:solidFill>
                <a:schemeClr val="accent3">
                  <a:lumMod val="60000"/>
                  <a:lumOff val="4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0554758" y="7959168"/>
                <a:ext cx="1420368" cy="307777"/>
              </a:xfrm>
              <a:prstGeom prst="rect">
                <a:avLst/>
              </a:prstGeom>
              <a:noFill/>
            </p:spPr>
            <p:txBody>
              <a:bodyPr wrap="square" rtlCol="0">
                <a:spAutoFit/>
              </a:bodyPr>
              <a:lstStyle/>
              <a:p>
                <a:pPr algn="ctr"/>
                <a:r>
                  <a:rPr lang="en-US" altLang="zh-CN" dirty="0"/>
                  <a:t>GET</a:t>
                </a:r>
                <a:endParaRPr lang="zh-CN" altLang="en-US" dirty="0"/>
              </a:p>
            </p:txBody>
          </p:sp>
          <p:sp>
            <p:nvSpPr>
              <p:cNvPr id="69" name="文本框 68"/>
              <p:cNvSpPr txBox="1"/>
              <p:nvPr/>
            </p:nvSpPr>
            <p:spPr>
              <a:xfrm>
                <a:off x="20551459" y="9485233"/>
                <a:ext cx="1420368" cy="307777"/>
              </a:xfrm>
              <a:prstGeom prst="rect">
                <a:avLst/>
              </a:prstGeom>
              <a:noFill/>
            </p:spPr>
            <p:txBody>
              <a:bodyPr wrap="square" rtlCol="0">
                <a:spAutoFit/>
              </a:bodyPr>
              <a:lstStyle/>
              <a:p>
                <a:pPr algn="ctr"/>
                <a:r>
                  <a:rPr lang="en-US" altLang="zh-CN" dirty="0"/>
                  <a:t>POST</a:t>
                </a:r>
                <a:endParaRPr lang="zh-CN" altLang="en-US" dirty="0"/>
              </a:p>
            </p:txBody>
          </p:sp>
          <p:grpSp>
            <p:nvGrpSpPr>
              <p:cNvPr id="70" name="组合 69"/>
              <p:cNvGrpSpPr/>
              <p:nvPr/>
            </p:nvGrpSpPr>
            <p:grpSpPr>
              <a:xfrm>
                <a:off x="24369495" y="7911661"/>
                <a:ext cx="1799808" cy="967062"/>
                <a:chOff x="23004816" y="7820188"/>
                <a:chExt cx="1799808" cy="967062"/>
              </a:xfrm>
            </p:grpSpPr>
            <p:sp>
              <p:nvSpPr>
                <p:cNvPr id="58" name="矩形 57"/>
                <p:cNvSpPr/>
                <p:nvPr/>
              </p:nvSpPr>
              <p:spPr>
                <a:xfrm>
                  <a:off x="23170896" y="7920226"/>
                  <a:ext cx="1633728" cy="867024"/>
                </a:xfrm>
                <a:prstGeom prst="rect">
                  <a:avLst/>
                </a:prstGeom>
                <a:solidFill>
                  <a:srgbClr val="FFFF99"/>
                </a:solidFill>
                <a:ln>
                  <a:solidFill>
                    <a:srgbClr val="FF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23004816" y="7820188"/>
                  <a:ext cx="1213104" cy="538407"/>
                </a:xfrm>
                <a:prstGeom prst="rect">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文本框 59"/>
                <p:cNvSpPr txBox="1"/>
                <p:nvPr/>
              </p:nvSpPr>
              <p:spPr>
                <a:xfrm>
                  <a:off x="23126801" y="7920226"/>
                  <a:ext cx="969134" cy="307777"/>
                </a:xfrm>
                <a:prstGeom prst="rect">
                  <a:avLst/>
                </a:prstGeom>
                <a:noFill/>
              </p:spPr>
              <p:txBody>
                <a:bodyPr wrap="square" rtlCol="0">
                  <a:spAutoFit/>
                </a:bodyPr>
                <a:lstStyle/>
                <a:p>
                  <a:pPr algn="ctr"/>
                  <a:r>
                    <a:rPr lang="en-US" altLang="zh-CN" dirty="0"/>
                    <a:t>HTML</a:t>
                  </a:r>
                  <a:endParaRPr lang="zh-CN" altLang="en-US" dirty="0"/>
                </a:p>
              </p:txBody>
            </p:sp>
            <p:sp>
              <p:nvSpPr>
                <p:cNvPr id="75" name="文本框 74"/>
                <p:cNvSpPr txBox="1"/>
                <p:nvPr/>
              </p:nvSpPr>
              <p:spPr>
                <a:xfrm>
                  <a:off x="23503193" y="8314258"/>
                  <a:ext cx="969134" cy="307777"/>
                </a:xfrm>
                <a:prstGeom prst="rect">
                  <a:avLst/>
                </a:prstGeom>
                <a:noFill/>
              </p:spPr>
              <p:txBody>
                <a:bodyPr wrap="square" rtlCol="0">
                  <a:spAutoFit/>
                </a:bodyPr>
                <a:lstStyle/>
                <a:p>
                  <a:pPr algn="ctr"/>
                  <a:r>
                    <a:rPr lang="en-US" altLang="zh-CN" dirty="0"/>
                    <a:t>Jinja</a:t>
                  </a:r>
                  <a:endParaRPr lang="zh-CN" altLang="en-US" dirty="0"/>
                </a:p>
              </p:txBody>
            </p:sp>
          </p:grpSp>
          <p:cxnSp>
            <p:nvCxnSpPr>
              <p:cNvPr id="65" name="直接箭头连接符 64"/>
              <p:cNvCxnSpPr/>
              <p:nvPr/>
            </p:nvCxnSpPr>
            <p:spPr>
              <a:xfrm flipV="1">
                <a:off x="22117898" y="8368217"/>
                <a:ext cx="2184671" cy="1"/>
              </a:xfrm>
              <a:prstGeom prst="straightConnector1">
                <a:avLst/>
              </a:prstGeom>
              <a:ln>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79" name="文本框 78"/>
              <p:cNvSpPr txBox="1"/>
              <p:nvPr/>
            </p:nvSpPr>
            <p:spPr>
              <a:xfrm>
                <a:off x="22117897" y="8025605"/>
                <a:ext cx="2094515" cy="307777"/>
              </a:xfrm>
              <a:prstGeom prst="rect">
                <a:avLst/>
              </a:prstGeom>
              <a:noFill/>
              <a:ln>
                <a:noFill/>
              </a:ln>
            </p:spPr>
            <p:txBody>
              <a:bodyPr wrap="square" rtlCol="0">
                <a:spAutoFit/>
              </a:bodyPr>
              <a:lstStyle/>
              <a:p>
                <a:pPr algn="ctr"/>
                <a:r>
                  <a:rPr lang="en-US" altLang="zh-CN" dirty="0"/>
                  <a:t>Render</a:t>
                </a:r>
                <a:endParaRPr lang="zh-CN" altLang="en-US" dirty="0"/>
              </a:p>
            </p:txBody>
          </p:sp>
          <p:sp>
            <p:nvSpPr>
              <p:cNvPr id="80" name="文本框 79"/>
              <p:cNvSpPr txBox="1"/>
              <p:nvPr/>
            </p:nvSpPr>
            <p:spPr>
              <a:xfrm>
                <a:off x="22117896" y="8425110"/>
                <a:ext cx="2094515" cy="307777"/>
              </a:xfrm>
              <a:prstGeom prst="rect">
                <a:avLst/>
              </a:prstGeom>
              <a:noFill/>
            </p:spPr>
            <p:txBody>
              <a:bodyPr wrap="square" rtlCol="0">
                <a:spAutoFit/>
              </a:bodyPr>
              <a:lstStyle/>
              <a:p>
                <a:pPr algn="ctr"/>
                <a:r>
                  <a:rPr lang="en-US" altLang="zh-CN" dirty="0"/>
                  <a:t>Page info</a:t>
                </a:r>
                <a:endParaRPr lang="zh-CN" altLang="en-US" dirty="0"/>
              </a:p>
            </p:txBody>
          </p:sp>
          <p:sp>
            <p:nvSpPr>
              <p:cNvPr id="72" name="矩形: 圆角 71"/>
              <p:cNvSpPr/>
              <p:nvPr/>
            </p:nvSpPr>
            <p:spPr>
              <a:xfrm>
                <a:off x="23061557" y="9156449"/>
                <a:ext cx="1246632" cy="733955"/>
              </a:xfrm>
              <a:prstGeom prst="roundRect">
                <a:avLst/>
              </a:prstGeom>
              <a:solidFill>
                <a:schemeClr val="bg2">
                  <a:lumMod val="40000"/>
                  <a:lumOff val="60000"/>
                </a:schemeClr>
              </a:solidFill>
              <a:ln>
                <a:solidFill>
                  <a:schemeClr val="bg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nvSpPr>
            <p:spPr>
              <a:xfrm>
                <a:off x="23061557" y="9349762"/>
                <a:ext cx="1241012" cy="307777"/>
              </a:xfrm>
              <a:prstGeom prst="rect">
                <a:avLst/>
              </a:prstGeom>
              <a:noFill/>
            </p:spPr>
            <p:txBody>
              <a:bodyPr wrap="square" rtlCol="0">
                <a:spAutoFit/>
              </a:bodyPr>
              <a:lstStyle/>
              <a:p>
                <a:pPr algn="ctr"/>
                <a:r>
                  <a:rPr lang="en-US" altLang="zh-CN" dirty="0"/>
                  <a:t>DB Browser</a:t>
                </a:r>
                <a:endParaRPr lang="zh-CN" altLang="en-US" dirty="0"/>
              </a:p>
            </p:txBody>
          </p:sp>
          <p:cxnSp>
            <p:nvCxnSpPr>
              <p:cNvPr id="74" name="直接箭头连接符 73"/>
              <p:cNvCxnSpPr/>
              <p:nvPr/>
            </p:nvCxnSpPr>
            <p:spPr>
              <a:xfrm flipH="1">
                <a:off x="22116305" y="9397597"/>
                <a:ext cx="891423"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p:nvPr/>
            </p:nvCxnSpPr>
            <p:spPr>
              <a:xfrm>
                <a:off x="22117898" y="9772287"/>
                <a:ext cx="889829"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6" name="文本框 95"/>
              <p:cNvSpPr txBox="1"/>
              <p:nvPr/>
            </p:nvSpPr>
            <p:spPr>
              <a:xfrm>
                <a:off x="22123422" y="9066121"/>
                <a:ext cx="821589" cy="307777"/>
              </a:xfrm>
              <a:prstGeom prst="rect">
                <a:avLst/>
              </a:prstGeom>
              <a:noFill/>
            </p:spPr>
            <p:txBody>
              <a:bodyPr wrap="square" rtlCol="0">
                <a:spAutoFit/>
              </a:bodyPr>
              <a:lstStyle/>
              <a:p>
                <a:pPr algn="ctr"/>
                <a:r>
                  <a:rPr lang="en-US" altLang="zh-CN" dirty="0"/>
                  <a:t>Read</a:t>
                </a:r>
                <a:endParaRPr lang="zh-CN" altLang="en-US" dirty="0"/>
              </a:p>
            </p:txBody>
          </p:sp>
          <p:sp>
            <p:nvSpPr>
              <p:cNvPr id="97" name="文本框 96"/>
              <p:cNvSpPr txBox="1"/>
              <p:nvPr/>
            </p:nvSpPr>
            <p:spPr>
              <a:xfrm>
                <a:off x="22116305" y="9431054"/>
                <a:ext cx="821589" cy="307777"/>
              </a:xfrm>
              <a:prstGeom prst="rect">
                <a:avLst/>
              </a:prstGeom>
              <a:noFill/>
            </p:spPr>
            <p:txBody>
              <a:bodyPr wrap="square" rtlCol="0">
                <a:spAutoFit/>
              </a:bodyPr>
              <a:lstStyle/>
              <a:p>
                <a:pPr algn="ctr"/>
                <a:r>
                  <a:rPr lang="en-US" altLang="zh-CN" dirty="0"/>
                  <a:t>Write</a:t>
                </a:r>
                <a:endParaRPr lang="zh-CN" altLang="en-US" dirty="0"/>
              </a:p>
            </p:txBody>
          </p:sp>
        </p:grpSp>
        <p:sp>
          <p:nvSpPr>
            <p:cNvPr id="98" name="文本框 97"/>
            <p:cNvSpPr txBox="1"/>
            <p:nvPr/>
          </p:nvSpPr>
          <p:spPr>
            <a:xfrm>
              <a:off x="18571376" y="9985436"/>
              <a:ext cx="7909210" cy="461665"/>
            </a:xfrm>
            <a:prstGeom prst="rect">
              <a:avLst/>
            </a:prstGeom>
            <a:noFill/>
          </p:spPr>
          <p:txBody>
            <a:bodyPr wrap="square" rtlCol="0">
              <a:spAutoFit/>
            </a:bodyPr>
            <a:lstStyle/>
            <a:p>
              <a:pPr algn="ctr"/>
              <a:r>
                <a:rPr lang="en-US" altLang="zh-CN" sz="2400" dirty="0">
                  <a:solidFill>
                    <a:srgbClr val="17365D"/>
                  </a:solidFill>
                  <a:latin typeface="Calibri" panose="020F0502020204030204" pitchFamily="34" charset="0"/>
                  <a:sym typeface="Calibri" panose="020F0502020204030204" pitchFamily="34" charset="0"/>
                </a:rPr>
                <a:t> </a:t>
              </a:r>
              <a:r>
                <a:rPr lang="en-US" altLang="zh-CN" sz="2400" b="1" dirty="0">
                  <a:solidFill>
                    <a:srgbClr val="17365D"/>
                  </a:solidFill>
                  <a:latin typeface="Calibri" panose="020F0502020204030204" pitchFamily="34" charset="0"/>
                  <a:sym typeface="Calibri" panose="020F0502020204030204" pitchFamily="34" charset="0"/>
                </a:rPr>
                <a:t>Fig 4. </a:t>
              </a:r>
              <a:r>
                <a:rPr lang="en-US" altLang="zh-CN" sz="2400" dirty="0">
                  <a:solidFill>
                    <a:srgbClr val="17365D"/>
                  </a:solidFill>
                  <a:latin typeface="Calibri" panose="020F0502020204030204" pitchFamily="34" charset="0"/>
                  <a:sym typeface="Calibri" panose="020F0502020204030204" pitchFamily="34" charset="0"/>
                </a:rPr>
                <a:t>Overview of UI designing structure.</a:t>
              </a:r>
              <a:endParaRPr lang="zh-CN" altLang="en-US" sz="2400" dirty="0"/>
            </a:p>
          </p:txBody>
        </p:sp>
      </p:grpSp>
      <p:grpSp>
        <p:nvGrpSpPr>
          <p:cNvPr id="86" name="组合 85"/>
          <p:cNvGrpSpPr/>
          <p:nvPr/>
        </p:nvGrpSpPr>
        <p:grpSpPr>
          <a:xfrm>
            <a:off x="18678657" y="15427513"/>
            <a:ext cx="7931716" cy="11141511"/>
            <a:chOff x="18583255" y="10620558"/>
            <a:chExt cx="7931716" cy="11141511"/>
          </a:xfrm>
        </p:grpSpPr>
        <p:sp>
          <p:nvSpPr>
            <p:cNvPr id="99" name="文本框 98"/>
            <p:cNvSpPr txBox="1"/>
            <p:nvPr/>
          </p:nvSpPr>
          <p:spPr>
            <a:xfrm>
              <a:off x="18583255" y="10620558"/>
              <a:ext cx="7909210"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Conclusion</a:t>
              </a:r>
            </a:p>
          </p:txBody>
        </p:sp>
        <p:sp>
          <p:nvSpPr>
            <p:cNvPr id="85" name="文本框 84"/>
            <p:cNvSpPr txBox="1"/>
            <p:nvPr/>
          </p:nvSpPr>
          <p:spPr>
            <a:xfrm>
              <a:off x="18594971" y="11328444"/>
              <a:ext cx="7920000" cy="10433625"/>
            </a:xfrm>
            <a:prstGeom prst="rect">
              <a:avLst/>
            </a:prstGeom>
            <a:noFill/>
          </p:spPr>
          <p:txBody>
            <a:bodyPr wrap="square" rtlCol="0">
              <a:spAutoFit/>
            </a:bodyPr>
            <a:lstStyle/>
            <a:p>
              <a:r>
                <a:rPr lang="en-US" sz="3200" dirty="0">
                  <a:solidFill>
                    <a:srgbClr val="17375E"/>
                  </a:solidFill>
                  <a:latin typeface="Calibri" panose="020F0502020204030204" pitchFamily="34" charset="0"/>
                </a:rPr>
                <a:t>Using our soulmate recommendation system, the user will be recommended ten users based on the rankings of them. The user is able to register and log in on our website so that their information will be recorded. Then, they can choose several songs of their favourite, which can be played online, among the listed songs on the UI. After submitting their choices, the system can recommend several users who have the most similar song list with the user and provide their homepages so that the user can know more about the recommended soulmates. We measure the accuracy of our system by controling the playlist of one user and choose the same songs on our website. Our recommendation system is able to predict that user. The way of deciding accuracy of our system deserves further improvements. Also, we can find soulmate, taking the gender and region of users into consideration in the future.</a:t>
              </a:r>
              <a:endParaRPr lang="zh-CN" altLang="en-US" sz="3200" dirty="0">
                <a:solidFill>
                  <a:srgbClr val="17375E"/>
                </a:solidFill>
                <a:latin typeface="Calibri" panose="020F0502020204030204" pitchFamily="34" charset="0"/>
                <a:ea typeface="宋体" charset="0"/>
              </a:endParaRPr>
            </a:p>
          </p:txBody>
        </p:sp>
      </p:grpSp>
      <p:grpSp>
        <p:nvGrpSpPr>
          <p:cNvPr id="87" name="组合 86"/>
          <p:cNvGrpSpPr/>
          <p:nvPr/>
        </p:nvGrpSpPr>
        <p:grpSpPr>
          <a:xfrm>
            <a:off x="18605652" y="26917205"/>
            <a:ext cx="7934514" cy="2723366"/>
            <a:chOff x="18583256" y="23961981"/>
            <a:chExt cx="7934514" cy="2723366"/>
          </a:xfrm>
        </p:grpSpPr>
        <p:sp>
          <p:nvSpPr>
            <p:cNvPr id="100" name="文本框 99"/>
            <p:cNvSpPr txBox="1"/>
            <p:nvPr/>
          </p:nvSpPr>
          <p:spPr>
            <a:xfrm>
              <a:off x="18583256" y="23961981"/>
              <a:ext cx="7897332"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Acknowledgement</a:t>
              </a:r>
            </a:p>
          </p:txBody>
        </p:sp>
        <p:sp>
          <p:nvSpPr>
            <p:cNvPr id="101" name="文本框 100"/>
            <p:cNvSpPr txBox="1"/>
            <p:nvPr/>
          </p:nvSpPr>
          <p:spPr>
            <a:xfrm>
              <a:off x="18597770" y="24623244"/>
              <a:ext cx="7920000" cy="2062103"/>
            </a:xfrm>
            <a:prstGeom prst="rect">
              <a:avLst/>
            </a:prstGeom>
            <a:noFill/>
          </p:spPr>
          <p:txBody>
            <a:bodyPr wrap="square" rtlCol="0">
              <a:spAutoFit/>
            </a:bodyPr>
            <a:lstStyle/>
            <a:p>
              <a:r>
                <a:rPr lang="en-US" altLang="zh-CN" sz="3200" dirty="0">
                  <a:solidFill>
                    <a:srgbClr val="17375E"/>
                  </a:solidFill>
                  <a:latin typeface="Calibri" panose="020F0502020204030204" pitchFamily="34" charset="0"/>
                </a:rPr>
                <a:t>Prof. </a:t>
              </a:r>
              <a:r>
                <a:rPr lang="en-US" altLang="zh-CN" sz="3200" dirty="0" err="1">
                  <a:solidFill>
                    <a:srgbClr val="17375E"/>
                  </a:solidFill>
                  <a:latin typeface="Calibri" panose="020F0502020204030204" pitchFamily="34" charset="0"/>
                </a:rPr>
                <a:t>Qiaozhu</a:t>
              </a:r>
              <a:r>
                <a:rPr lang="en-US" altLang="zh-CN" sz="3200" dirty="0">
                  <a:solidFill>
                    <a:srgbClr val="17375E"/>
                  </a:solidFill>
                  <a:latin typeface="Calibri" panose="020F0502020204030204" pitchFamily="34" charset="0"/>
                </a:rPr>
                <a:t> Mei and Wei Ai from the University of Michigan School of Information;</a:t>
              </a:r>
            </a:p>
            <a:p>
              <a:r>
                <a:rPr lang="en-US" altLang="zh-CN" sz="3200" dirty="0">
                  <a:solidFill>
                    <a:srgbClr val="17375E"/>
                  </a:solidFill>
                  <a:latin typeface="Calibri" panose="020F0502020204030204" pitchFamily="34" charset="0"/>
                </a:rPr>
                <a:t>GSIs [</a:t>
              </a:r>
              <a:r>
                <a:rPr lang="en-US" altLang="zh-CN" sz="3200" dirty="0" err="1">
                  <a:solidFill>
                    <a:srgbClr val="17375E"/>
                  </a:solidFill>
                  <a:latin typeface="Calibri" panose="020F0502020204030204" pitchFamily="34" charset="0"/>
                </a:rPr>
                <a:t>Shiyan</a:t>
              </a:r>
              <a:r>
                <a:rPr lang="en-US" altLang="zh-CN" sz="3200" dirty="0">
                  <a:solidFill>
                    <a:srgbClr val="17375E"/>
                  </a:solidFill>
                  <a:latin typeface="Calibri" panose="020F0502020204030204" pitchFamily="34" charset="0"/>
                </a:rPr>
                <a:t> Yan, </a:t>
              </a:r>
              <a:r>
                <a:rPr lang="en-US" altLang="zh-CN" sz="3200" dirty="0" err="1">
                  <a:solidFill>
                    <a:srgbClr val="17375E"/>
                  </a:solidFill>
                  <a:latin typeface="Calibri" panose="020F0502020204030204" pitchFamily="34" charset="0"/>
                </a:rPr>
                <a:t>Xinyan</a:t>
              </a:r>
              <a:r>
                <a:rPr lang="en-US" altLang="zh-CN" sz="3200" dirty="0">
                  <a:solidFill>
                    <a:srgbClr val="17375E"/>
                  </a:solidFill>
                  <a:latin typeface="Calibri" panose="020F0502020204030204" pitchFamily="34" charset="0"/>
                </a:rPr>
                <a:t> Zhao] for SI 650 at University of Michigan School of Information.</a:t>
              </a:r>
            </a:p>
          </p:txBody>
        </p:sp>
      </p:grpSp>
      <p:grpSp>
        <p:nvGrpSpPr>
          <p:cNvPr id="102" name="组合 101"/>
          <p:cNvGrpSpPr/>
          <p:nvPr/>
        </p:nvGrpSpPr>
        <p:grpSpPr>
          <a:xfrm>
            <a:off x="968659" y="5957825"/>
            <a:ext cx="7949152" cy="6289348"/>
            <a:chOff x="968659" y="5957825"/>
            <a:chExt cx="7949152" cy="6289348"/>
          </a:xfrm>
        </p:grpSpPr>
        <p:pic>
          <p:nvPicPr>
            <p:cNvPr id="1026" name="Picture 2"/>
            <p:cNvPicPr>
              <a:picLocks noChangeAspect="1" noChangeArrowheads="1"/>
            </p:cNvPicPr>
            <p:nvPr/>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5826" y="9661460"/>
              <a:ext cx="2273844" cy="2273844"/>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391501" y="9692628"/>
              <a:ext cx="5526310" cy="2554545"/>
            </a:xfrm>
            <a:prstGeom prst="rect">
              <a:avLst/>
            </a:prstGeom>
            <a:noFill/>
          </p:spPr>
          <p:txBody>
            <a:bodyPr wrap="square" rtlCol="0">
              <a:spAutoFit/>
            </a:bodyPr>
            <a:lstStyle/>
            <a:p>
              <a:pPr algn="just"/>
              <a:r>
                <a:rPr lang="en-US" altLang="zh-CN" sz="3200" dirty="0">
                  <a:solidFill>
                    <a:srgbClr val="17365D"/>
                  </a:solidFill>
                  <a:latin typeface="Calibri" panose="020F0502020204030204" pitchFamily="34" charset="0"/>
                  <a:sym typeface="Calibri" panose="020F0502020204030204" pitchFamily="34" charset="0"/>
                </a:rPr>
                <a:t>preference of the songs, they may have more things in common. It’s really exiting to find a soulmate through the magic of music.</a:t>
              </a:r>
              <a:endParaRPr lang="zh-CN" altLang="en-US" sz="3200" dirty="0"/>
            </a:p>
          </p:txBody>
        </p:sp>
        <p:sp>
          <p:nvSpPr>
            <p:cNvPr id="7" name="文本框 6"/>
            <p:cNvSpPr txBox="1"/>
            <p:nvPr/>
          </p:nvSpPr>
          <p:spPr>
            <a:xfrm>
              <a:off x="968659" y="6649831"/>
              <a:ext cx="7909212" cy="3262432"/>
            </a:xfrm>
            <a:prstGeom prst="rect">
              <a:avLst/>
            </a:prstGeom>
            <a:noFill/>
          </p:spPr>
          <p:txBody>
            <a:bodyPr wrap="square" rtlCol="0">
              <a:spAutoFit/>
            </a:bodyPr>
            <a:lstStyle/>
            <a:p>
              <a:pPr lvl="0" algn="dist"/>
              <a:r>
                <a:rPr lang="en-US" altLang="zh-CN" sz="3200" dirty="0">
                  <a:solidFill>
                    <a:srgbClr val="17365D"/>
                  </a:solidFill>
                  <a:latin typeface="Calibri" panose="020F0502020204030204" pitchFamily="34" charset="0"/>
                  <a:sym typeface="Calibri" panose="020F0502020204030204" pitchFamily="34" charset="0"/>
                </a:rPr>
                <a:t>When people are doing exercises, cooking, or driving a car for a long trip, almost everyone listens to music by a music software more or less. Music is an indivisible part of life that helps people feel relaxed in such a fast-paced life. For those who share the similar  </a:t>
              </a:r>
              <a:endParaRPr lang="en-US" altLang="zh-CN" sz="3200" b="1" dirty="0">
                <a:solidFill>
                  <a:srgbClr val="17365D"/>
                </a:solidFill>
                <a:latin typeface="Calibri" panose="020F0502020204030204" pitchFamily="34" charset="0"/>
                <a:sym typeface="Calibri" panose="020F0502020204030204" pitchFamily="34" charset="0"/>
              </a:endParaRPr>
            </a:p>
            <a:p>
              <a:endParaRPr lang="zh-CN" altLang="en-US" dirty="0"/>
            </a:p>
          </p:txBody>
        </p:sp>
        <p:sp>
          <p:nvSpPr>
            <p:cNvPr id="103" name="文本框 102"/>
            <p:cNvSpPr txBox="1"/>
            <p:nvPr/>
          </p:nvSpPr>
          <p:spPr>
            <a:xfrm>
              <a:off x="981669" y="5957825"/>
              <a:ext cx="7926373" cy="707886"/>
            </a:xfrm>
            <a:prstGeom prst="rect">
              <a:avLst/>
            </a:prstGeom>
            <a:noFill/>
          </p:spPr>
          <p:txBody>
            <a:bodyPr wrap="square" rtlCol="0">
              <a:spAutoFit/>
            </a:bodyPr>
            <a:lstStyle/>
            <a:p>
              <a:pPr algn="ctr"/>
              <a:r>
                <a:rPr lang="en-US" altLang="zh-CN" sz="4000" b="1" u="sng" dirty="0">
                  <a:solidFill>
                    <a:srgbClr val="17365D"/>
                  </a:solidFill>
                  <a:latin typeface="Calibri" panose="020F0502020204030204" pitchFamily="34" charset="0"/>
                  <a:sym typeface="Calibri" panose="020F0502020204030204" pitchFamily="34" charset="0"/>
                </a:rPr>
                <a:t>Motivation</a:t>
              </a: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987</Words>
  <Application>Microsoft Office PowerPoint</Application>
  <PresentationFormat>自定义</PresentationFormat>
  <Paragraphs>144</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宋体</vt:lpstr>
      <vt:lpstr>Arial</vt:lpstr>
      <vt:lpstr>Calibri</vt:lpstr>
      <vt:lpstr>Times New Roman</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Zheng, Siyi</cp:lastModifiedBy>
  <cp:revision>120</cp:revision>
  <dcterms:created xsi:type="dcterms:W3CDTF">2019-12-11T05:13:49Z</dcterms:created>
  <dcterms:modified xsi:type="dcterms:W3CDTF">2019-12-11T17:27:48Z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2052-1.1.0.1454</vt:lpwstr>
  </property>
</Properties>
</file>