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
  </p:notesMasterIdLst>
  <p:sldIdLst>
    <p:sldId id="256" r:id="rId2"/>
  </p:sldIdLst>
  <p:sldSz cx="274320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99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318" autoAdjust="0"/>
  </p:normalViewPr>
  <p:slideViewPr>
    <p:cSldViewPr snapToGrid="0" snapToObjects="1">
      <p:cViewPr>
        <p:scale>
          <a:sx n="33" d="100"/>
          <a:sy n="33" d="100"/>
        </p:scale>
        <p:origin x="200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000250" y="685800"/>
            <a:ext cx="28575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000250" y="685800"/>
            <a:ext cx="28575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057400" y="10226042"/>
            <a:ext cx="23317200" cy="705612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7" name="Shape 17"/>
          <p:cNvSpPr txBox="1">
            <a:spLocks noGrp="1"/>
          </p:cNvSpPr>
          <p:nvPr>
            <p:ph type="subTitle" idx="1"/>
          </p:nvPr>
        </p:nvSpPr>
        <p:spPr>
          <a:xfrm>
            <a:off x="4114800" y="18653759"/>
            <a:ext cx="19202401" cy="8412480"/>
          </a:xfrm>
          <a:prstGeom prst="rect">
            <a:avLst/>
          </a:prstGeom>
          <a:noFill/>
          <a:ln>
            <a:noFill/>
          </a:ln>
        </p:spPr>
        <p:txBody>
          <a:bodyPr wrap="square" lIns="91425" tIns="91425" rIns="91425" bIns="91425" anchor="t" anchorCtr="0"/>
          <a:lstStyle>
            <a:lvl1pPr marL="0" marR="0" lvl="0" indent="0" algn="ctr" rtl="0">
              <a:spcBef>
                <a:spcPts val="3080"/>
              </a:spcBef>
              <a:buClr>
                <a:srgbClr val="888888"/>
              </a:buClr>
              <a:buSzPts val="15400"/>
              <a:buFont typeface="Arial" panose="020B0604020202090204"/>
              <a:buNone/>
              <a:defRPr sz="15400" b="0" i="0" u="none" strike="noStrike" cap="none">
                <a:solidFill>
                  <a:srgbClr val="888888"/>
                </a:solidFill>
                <a:latin typeface="Calibri"/>
                <a:ea typeface="Calibri"/>
                <a:cs typeface="Calibri"/>
                <a:sym typeface="Calibri"/>
              </a:defRPr>
            </a:lvl1pPr>
            <a:lvl2pPr marL="2194560" marR="0" lvl="1" indent="-10160" algn="ctr" rtl="0">
              <a:spcBef>
                <a:spcPts val="2680"/>
              </a:spcBef>
              <a:buClr>
                <a:srgbClr val="888888"/>
              </a:buClr>
              <a:buSzPts val="13400"/>
              <a:buFont typeface="Arial" panose="020B0604020202090204"/>
              <a:buNone/>
              <a:defRPr sz="13400" b="0" i="0" u="none" strike="noStrike" cap="none">
                <a:solidFill>
                  <a:srgbClr val="888888"/>
                </a:solidFill>
                <a:latin typeface="Calibri"/>
                <a:ea typeface="Calibri"/>
                <a:cs typeface="Calibri"/>
                <a:sym typeface="Calibri"/>
              </a:defRPr>
            </a:lvl2pPr>
            <a:lvl3pPr marL="4389120" marR="0" lvl="2" indent="-7620" algn="ctr" rtl="0">
              <a:spcBef>
                <a:spcPts val="2300"/>
              </a:spcBef>
              <a:buClr>
                <a:srgbClr val="888888"/>
              </a:buClr>
              <a:buSzPts val="11500"/>
              <a:buFont typeface="Arial" panose="020B0604020202090204"/>
              <a:buNone/>
              <a:defRPr sz="11500" b="0" i="0" u="none" strike="noStrike" cap="none">
                <a:solidFill>
                  <a:srgbClr val="888888"/>
                </a:solidFill>
                <a:latin typeface="Calibri"/>
                <a:ea typeface="Calibri"/>
                <a:cs typeface="Calibri"/>
                <a:sym typeface="Calibri"/>
              </a:defRPr>
            </a:lvl3pPr>
            <a:lvl4pPr marL="6583680" marR="0" lvl="3" indent="-508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4pPr>
            <a:lvl5pPr marL="8778240" marR="0" lvl="4" indent="-254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5pPr>
            <a:lvl6pPr marL="10972800" marR="0" lvl="5" indent="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6pPr>
            <a:lvl7pPr marL="13167360" marR="0" lvl="6" indent="-1016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7pPr>
            <a:lvl8pPr marL="15361920" marR="0" lvl="7" indent="-762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8pPr>
            <a:lvl9pPr marL="17556480" marR="0" lvl="8" indent="-508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b="0" i="0" u="none" strike="noStrike" cap="none">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b="0" i="0" u="none" strike="noStrike" cap="none">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b="0" i="0" u="none" strike="noStrike" cap="none">
                <a:solidFill>
                  <a:srgbClr val="888888"/>
                </a:solidFill>
                <a:latin typeface="Calibri"/>
                <a:ea typeface="Calibri"/>
                <a:cs typeface="Calibri"/>
                <a:sym typeface="Calibri"/>
              </a:rPr>
              <a:t>‹#›</a:t>
            </a:fld>
            <a:endParaRPr lang="en-US" sz="58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4" name="Shape 74"/>
          <p:cNvSpPr txBox="1">
            <a:spLocks noGrp="1"/>
          </p:cNvSpPr>
          <p:nvPr>
            <p:ph type="body" idx="1"/>
          </p:nvPr>
        </p:nvSpPr>
        <p:spPr>
          <a:xfrm rot="5400000">
            <a:off x="2853689" y="6198874"/>
            <a:ext cx="21724621" cy="24688800"/>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panose="020B0604020202090204"/>
              <a:buChar char="•"/>
              <a:defRPr sz="15400" b="0" i="0" u="none" strike="noStrike" cap="none">
                <a:solidFill>
                  <a:schemeClr val="dk1"/>
                </a:solidFill>
                <a:latin typeface="Calibri"/>
                <a:ea typeface="Calibri"/>
                <a:cs typeface="Calibri"/>
                <a:sym typeface="Calibri"/>
              </a:defRPr>
            </a:lvl1pPr>
            <a:lvl2pPr marL="3566160" marR="0" lvl="1" indent="-53086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3pPr>
            <a:lvl4pPr marL="7680960" marR="0" lvl="3"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4pPr>
            <a:lvl5pPr marL="9875520" marR="0" lvl="4" indent="-49022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6pPr>
            <a:lvl7pPr marL="14264640" marR="0" lvl="6" indent="-49784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2867739" y="58921174"/>
            <a:ext cx="134820660" cy="29627512"/>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0" name="Shape 80"/>
          <p:cNvSpPr txBox="1">
            <a:spLocks noGrp="1"/>
          </p:cNvSpPr>
          <p:nvPr>
            <p:ph type="body" idx="1"/>
          </p:nvPr>
        </p:nvSpPr>
        <p:spPr>
          <a:xfrm rot="5400000">
            <a:off x="-16615880" y="29522260"/>
            <a:ext cx="134820660" cy="88425339"/>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panose="020B0604020202090204"/>
              <a:buChar char="•"/>
              <a:defRPr sz="15400" b="0" i="0" u="none" strike="noStrike" cap="none">
                <a:solidFill>
                  <a:schemeClr val="dk1"/>
                </a:solidFill>
                <a:latin typeface="Calibri"/>
                <a:ea typeface="Calibri"/>
                <a:cs typeface="Calibri"/>
                <a:sym typeface="Calibri"/>
              </a:defRPr>
            </a:lvl1pPr>
            <a:lvl2pPr marL="3566160" marR="0" lvl="1" indent="-53086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3pPr>
            <a:lvl4pPr marL="7680960" marR="0" lvl="3"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4pPr>
            <a:lvl5pPr marL="9875520" marR="0" lvl="4" indent="-49022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6pPr>
            <a:lvl7pPr marL="14264640" marR="0" lvl="6" indent="-49784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3" name="Shape 23"/>
          <p:cNvSpPr txBox="1">
            <a:spLocks noGrp="1"/>
          </p:cNvSpPr>
          <p:nvPr>
            <p:ph type="body" idx="1"/>
          </p:nvPr>
        </p:nvSpPr>
        <p:spPr>
          <a:xfrm>
            <a:off x="1371600" y="7680963"/>
            <a:ext cx="24688800" cy="21724621"/>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panose="020B0604020202090204"/>
              <a:buChar char="•"/>
              <a:defRPr sz="15400" b="0" i="0" u="none" strike="noStrike" cap="none">
                <a:solidFill>
                  <a:schemeClr val="dk1"/>
                </a:solidFill>
                <a:latin typeface="Calibri"/>
                <a:ea typeface="Calibri"/>
                <a:cs typeface="Calibri"/>
                <a:sym typeface="Calibri"/>
              </a:defRPr>
            </a:lvl1pPr>
            <a:lvl2pPr marL="3566160" marR="0" lvl="1" indent="-53086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3pPr>
            <a:lvl4pPr marL="7680960" marR="0" lvl="3"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4pPr>
            <a:lvl5pPr marL="9875520" marR="0" lvl="4" indent="-49022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6pPr>
            <a:lvl7pPr marL="14264640" marR="0" lvl="6" indent="-49784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166939" y="21153122"/>
            <a:ext cx="23317200" cy="653796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400"/>
              <a:buFont typeface="Calibri"/>
              <a:buNone/>
              <a:defRPr sz="192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9" name="Shape 29"/>
          <p:cNvSpPr txBox="1">
            <a:spLocks noGrp="1"/>
          </p:cNvSpPr>
          <p:nvPr>
            <p:ph type="body" idx="1"/>
          </p:nvPr>
        </p:nvSpPr>
        <p:spPr>
          <a:xfrm>
            <a:off x="2166939" y="13952225"/>
            <a:ext cx="23317200" cy="7200898"/>
          </a:xfrm>
          <a:prstGeom prst="rect">
            <a:avLst/>
          </a:prstGeom>
          <a:noFill/>
          <a:ln>
            <a:noFill/>
          </a:ln>
        </p:spPr>
        <p:txBody>
          <a:bodyPr wrap="square" lIns="91425" tIns="91425" rIns="91425" bIns="91425" anchor="b" anchorCtr="0"/>
          <a:lstStyle>
            <a:lvl1pPr marL="0" marR="0" lvl="0" indent="0" algn="l" rtl="0">
              <a:spcBef>
                <a:spcPts val="1920"/>
              </a:spcBef>
              <a:buClr>
                <a:srgbClr val="888888"/>
              </a:buClr>
              <a:buSzPts val="15400"/>
              <a:buFont typeface="Arial" panose="020B0604020202090204"/>
              <a:buNone/>
              <a:defRPr sz="9600" b="0" i="0" u="none" strike="noStrike" cap="none">
                <a:solidFill>
                  <a:srgbClr val="888888"/>
                </a:solidFill>
                <a:latin typeface="Calibri"/>
                <a:ea typeface="Calibri"/>
                <a:cs typeface="Calibri"/>
                <a:sym typeface="Calibri"/>
              </a:defRPr>
            </a:lvl1pPr>
            <a:lvl2pPr marL="2194560" marR="0" lvl="1" indent="-10160" algn="l" rtl="0">
              <a:spcBef>
                <a:spcPts val="1720"/>
              </a:spcBef>
              <a:buClr>
                <a:srgbClr val="888888"/>
              </a:buClr>
              <a:buSzPts val="13400"/>
              <a:buFont typeface="Arial" panose="020B0604020202090204"/>
              <a:buNone/>
              <a:defRPr sz="8600" b="0" i="0" u="none" strike="noStrike" cap="none">
                <a:solidFill>
                  <a:srgbClr val="888888"/>
                </a:solidFill>
                <a:latin typeface="Calibri"/>
                <a:ea typeface="Calibri"/>
                <a:cs typeface="Calibri"/>
                <a:sym typeface="Calibri"/>
              </a:defRPr>
            </a:lvl2pPr>
            <a:lvl3pPr marL="4389120" marR="0" lvl="2" indent="-7620" algn="l" rtl="0">
              <a:spcBef>
                <a:spcPts val="1540"/>
              </a:spcBef>
              <a:buClr>
                <a:srgbClr val="888888"/>
              </a:buClr>
              <a:buSzPts val="11500"/>
              <a:buFont typeface="Arial" panose="020B0604020202090204"/>
              <a:buNone/>
              <a:defRPr sz="7700" b="0" i="0" u="none" strike="noStrike" cap="none">
                <a:solidFill>
                  <a:srgbClr val="888888"/>
                </a:solidFill>
                <a:latin typeface="Calibri"/>
                <a:ea typeface="Calibri"/>
                <a:cs typeface="Calibri"/>
                <a:sym typeface="Calibri"/>
              </a:defRPr>
            </a:lvl3pPr>
            <a:lvl4pPr marL="6583680" marR="0" lvl="3" indent="-508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4pPr>
            <a:lvl5pPr marL="8778240" marR="0" lvl="4" indent="-254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5pPr>
            <a:lvl6pPr marL="10972800" marR="0" lvl="5" indent="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6pPr>
            <a:lvl7pPr marL="13167360" marR="0" lvl="6" indent="-1016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7pPr>
            <a:lvl8pPr marL="15361920" marR="0" lvl="7" indent="-762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8pPr>
            <a:lvl9pPr marL="17556480" marR="0" lvl="8" indent="-508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5" name="Shape 35"/>
          <p:cNvSpPr txBox="1">
            <a:spLocks noGrp="1"/>
          </p:cNvSpPr>
          <p:nvPr>
            <p:ph type="body" idx="1"/>
          </p:nvPr>
        </p:nvSpPr>
        <p:spPr>
          <a:xfrm>
            <a:off x="6581776" y="36865559"/>
            <a:ext cx="59026423" cy="104279697"/>
          </a:xfrm>
          <a:prstGeom prst="rect">
            <a:avLst/>
          </a:prstGeom>
          <a:noFill/>
          <a:ln>
            <a:noFill/>
          </a:ln>
        </p:spPr>
        <p:txBody>
          <a:bodyPr wrap="square" lIns="91425" tIns="91425" rIns="91425" bIns="91425" anchor="t" anchorCtr="0"/>
          <a:lstStyle>
            <a:lvl1pPr marL="1645920" marR="0" lvl="0" indent="-79502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1pPr>
            <a:lvl2pPr marL="3566160" marR="0" lvl="1" indent="-65151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2pPr>
            <a:lvl3pPr marL="5486400" marR="0" lvl="2"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3pPr>
            <a:lvl4pPr marL="7680960" marR="0" lvl="3" indent="-55626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4pPr>
            <a:lvl5pPr marL="9875520" marR="0" lvl="4" indent="-55372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5pPr>
            <a:lvl6pPr marL="12070080" marR="0" lvl="5" indent="-55118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6pPr>
            <a:lvl7pPr marL="14264640" marR="0" lvl="6" indent="-56134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7pPr>
            <a:lvl8pPr marL="16459200" marR="0" lvl="7" indent="-55880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8pPr>
            <a:lvl9pPr marL="18653760" marR="0" lvl="8" indent="-55626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6065400" y="36865559"/>
            <a:ext cx="59026423" cy="104279697"/>
          </a:xfrm>
          <a:prstGeom prst="rect">
            <a:avLst/>
          </a:prstGeom>
          <a:noFill/>
          <a:ln>
            <a:noFill/>
          </a:ln>
        </p:spPr>
        <p:txBody>
          <a:bodyPr wrap="square" lIns="91425" tIns="91425" rIns="91425" bIns="91425" anchor="t" anchorCtr="0"/>
          <a:lstStyle>
            <a:lvl1pPr marL="1645920" marR="0" lvl="0" indent="-79502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1pPr>
            <a:lvl2pPr marL="3566160" marR="0" lvl="1" indent="-65151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2pPr>
            <a:lvl3pPr marL="5486400" marR="0" lvl="2"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3pPr>
            <a:lvl4pPr marL="7680960" marR="0" lvl="3" indent="-55626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4pPr>
            <a:lvl5pPr marL="9875520" marR="0" lvl="4" indent="-55372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5pPr>
            <a:lvl6pPr marL="12070080" marR="0" lvl="5" indent="-55118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6pPr>
            <a:lvl7pPr marL="14264640" marR="0" lvl="6" indent="-56134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7pPr>
            <a:lvl8pPr marL="16459200" marR="0" lvl="7" indent="-55880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8pPr>
            <a:lvl9pPr marL="18653760" marR="0" lvl="8" indent="-55626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2" name="Shape 42"/>
          <p:cNvSpPr txBox="1">
            <a:spLocks noGrp="1"/>
          </p:cNvSpPr>
          <p:nvPr>
            <p:ph type="body" idx="1"/>
          </p:nvPr>
        </p:nvSpPr>
        <p:spPr>
          <a:xfrm>
            <a:off x="1371600" y="7368542"/>
            <a:ext cx="12120564" cy="3070858"/>
          </a:xfrm>
          <a:prstGeom prst="rect">
            <a:avLst/>
          </a:prstGeom>
          <a:noFill/>
          <a:ln>
            <a:noFill/>
          </a:ln>
        </p:spPr>
        <p:txBody>
          <a:bodyPr wrap="square" lIns="91425" tIns="91425" rIns="91425" bIns="91425" anchor="b" anchorCtr="0"/>
          <a:lstStyle>
            <a:lvl1pPr marL="0" marR="0" lvl="0" indent="0" algn="l" rtl="0">
              <a:spcBef>
                <a:spcPts val="2300"/>
              </a:spcBef>
              <a:buClr>
                <a:schemeClr val="dk1"/>
              </a:buClr>
              <a:buSzPts val="15400"/>
              <a:buFont typeface="Arial" panose="020B0604020202090204"/>
              <a:buNone/>
              <a:defRPr sz="11500" b="1" i="0" u="none" strike="noStrike" cap="none">
                <a:solidFill>
                  <a:schemeClr val="dk1"/>
                </a:solidFill>
                <a:latin typeface="Calibri"/>
                <a:ea typeface="Calibri"/>
                <a:cs typeface="Calibri"/>
                <a:sym typeface="Calibri"/>
              </a:defRPr>
            </a:lvl1pPr>
            <a:lvl2pPr marL="2194560" marR="0" lvl="1" indent="-10160" algn="l" rtl="0">
              <a:spcBef>
                <a:spcPts val="1920"/>
              </a:spcBef>
              <a:buClr>
                <a:schemeClr val="dk1"/>
              </a:buClr>
              <a:buSzPts val="13400"/>
              <a:buFont typeface="Arial" panose="020B0604020202090204"/>
              <a:buNone/>
              <a:defRPr sz="9600" b="1" i="0" u="none" strike="noStrike" cap="none">
                <a:solidFill>
                  <a:schemeClr val="dk1"/>
                </a:solidFill>
                <a:latin typeface="Calibri"/>
                <a:ea typeface="Calibri"/>
                <a:cs typeface="Calibri"/>
                <a:sym typeface="Calibri"/>
              </a:defRPr>
            </a:lvl2pPr>
            <a:lvl3pPr marL="4389120" marR="0" lvl="2" indent="-7620" algn="l" rtl="0">
              <a:spcBef>
                <a:spcPts val="1720"/>
              </a:spcBef>
              <a:buClr>
                <a:schemeClr val="dk1"/>
              </a:buClr>
              <a:buSzPts val="11500"/>
              <a:buFont typeface="Arial" panose="020B0604020202090204"/>
              <a:buNone/>
              <a:defRPr sz="8600" b="1" i="0" u="none" strike="noStrike" cap="none">
                <a:solidFill>
                  <a:schemeClr val="dk1"/>
                </a:solidFill>
                <a:latin typeface="Calibri"/>
                <a:ea typeface="Calibri"/>
                <a:cs typeface="Calibri"/>
                <a:sym typeface="Calibri"/>
              </a:defRPr>
            </a:lvl3pPr>
            <a:lvl4pPr marL="6583680" marR="0" lvl="3" indent="-508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4pPr>
            <a:lvl5pPr marL="8778240" marR="0" lvl="4" indent="-254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5pPr>
            <a:lvl6pPr marL="10972800" marR="0" lvl="5" indent="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6pPr>
            <a:lvl7pPr marL="13167360" marR="0" lvl="6" indent="-1016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7pPr>
            <a:lvl8pPr marL="15361920" marR="0" lvl="7" indent="-762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8pPr>
            <a:lvl9pPr marL="17556480" marR="0" lvl="8" indent="-508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371600" y="10439400"/>
            <a:ext cx="12120564" cy="18966182"/>
          </a:xfrm>
          <a:prstGeom prst="rect">
            <a:avLst/>
          </a:prstGeom>
          <a:noFill/>
          <a:ln>
            <a:noFill/>
          </a:ln>
        </p:spPr>
        <p:txBody>
          <a:bodyPr wrap="square" lIns="91425" tIns="91425" rIns="91425" bIns="91425" anchor="t" anchorCtr="0"/>
          <a:lstStyle>
            <a:lvl1pPr marL="1645920" marR="0" lvl="0" indent="-91567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1pPr>
            <a:lvl2pPr marL="3566160" marR="0" lvl="1" indent="-7721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2pPr>
            <a:lvl3pPr marL="5486400" marR="0" lvl="2" indent="-55880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3pPr>
            <a:lvl4pPr marL="7680960" marR="0" lvl="3" indent="-61341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4pPr>
            <a:lvl5pPr marL="9875520" marR="0" lvl="4" indent="-61087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5pPr>
            <a:lvl6pPr marL="12070080" marR="0" lvl="5" indent="-60833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6pPr>
            <a:lvl7pPr marL="14264640" marR="0" lvl="6" indent="-61849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7pPr>
            <a:lvl8pPr marL="16459200" marR="0" lvl="7" indent="-61595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8pPr>
            <a:lvl9pPr marL="18653760" marR="0" lvl="8" indent="-61341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13935077" y="7368542"/>
            <a:ext cx="12125326" cy="3070858"/>
          </a:xfrm>
          <a:prstGeom prst="rect">
            <a:avLst/>
          </a:prstGeom>
          <a:noFill/>
          <a:ln>
            <a:noFill/>
          </a:ln>
        </p:spPr>
        <p:txBody>
          <a:bodyPr wrap="square" lIns="91425" tIns="91425" rIns="91425" bIns="91425" anchor="b" anchorCtr="0"/>
          <a:lstStyle>
            <a:lvl1pPr marL="0" marR="0" lvl="0" indent="0" algn="l" rtl="0">
              <a:spcBef>
                <a:spcPts val="2300"/>
              </a:spcBef>
              <a:buClr>
                <a:schemeClr val="dk1"/>
              </a:buClr>
              <a:buSzPts val="15400"/>
              <a:buFont typeface="Arial" panose="020B0604020202090204"/>
              <a:buNone/>
              <a:defRPr sz="11500" b="1" i="0" u="none" strike="noStrike" cap="none">
                <a:solidFill>
                  <a:schemeClr val="dk1"/>
                </a:solidFill>
                <a:latin typeface="Calibri"/>
                <a:ea typeface="Calibri"/>
                <a:cs typeface="Calibri"/>
                <a:sym typeface="Calibri"/>
              </a:defRPr>
            </a:lvl1pPr>
            <a:lvl2pPr marL="2194560" marR="0" lvl="1" indent="-10160" algn="l" rtl="0">
              <a:spcBef>
                <a:spcPts val="1920"/>
              </a:spcBef>
              <a:buClr>
                <a:schemeClr val="dk1"/>
              </a:buClr>
              <a:buSzPts val="13400"/>
              <a:buFont typeface="Arial" panose="020B0604020202090204"/>
              <a:buNone/>
              <a:defRPr sz="9600" b="1" i="0" u="none" strike="noStrike" cap="none">
                <a:solidFill>
                  <a:schemeClr val="dk1"/>
                </a:solidFill>
                <a:latin typeface="Calibri"/>
                <a:ea typeface="Calibri"/>
                <a:cs typeface="Calibri"/>
                <a:sym typeface="Calibri"/>
              </a:defRPr>
            </a:lvl2pPr>
            <a:lvl3pPr marL="4389120" marR="0" lvl="2" indent="-7620" algn="l" rtl="0">
              <a:spcBef>
                <a:spcPts val="1720"/>
              </a:spcBef>
              <a:buClr>
                <a:schemeClr val="dk1"/>
              </a:buClr>
              <a:buSzPts val="11500"/>
              <a:buFont typeface="Arial" panose="020B0604020202090204"/>
              <a:buNone/>
              <a:defRPr sz="8600" b="1" i="0" u="none" strike="noStrike" cap="none">
                <a:solidFill>
                  <a:schemeClr val="dk1"/>
                </a:solidFill>
                <a:latin typeface="Calibri"/>
                <a:ea typeface="Calibri"/>
                <a:cs typeface="Calibri"/>
                <a:sym typeface="Calibri"/>
              </a:defRPr>
            </a:lvl3pPr>
            <a:lvl4pPr marL="6583680" marR="0" lvl="3" indent="-508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4pPr>
            <a:lvl5pPr marL="8778240" marR="0" lvl="4" indent="-254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5pPr>
            <a:lvl6pPr marL="10972800" marR="0" lvl="5" indent="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6pPr>
            <a:lvl7pPr marL="13167360" marR="0" lvl="6" indent="-1016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7pPr>
            <a:lvl8pPr marL="15361920" marR="0" lvl="7" indent="-762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8pPr>
            <a:lvl9pPr marL="17556480" marR="0" lvl="8" indent="-508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13935077" y="10439400"/>
            <a:ext cx="12125326" cy="18966182"/>
          </a:xfrm>
          <a:prstGeom prst="rect">
            <a:avLst/>
          </a:prstGeom>
          <a:noFill/>
          <a:ln>
            <a:noFill/>
          </a:ln>
        </p:spPr>
        <p:txBody>
          <a:bodyPr wrap="square" lIns="91425" tIns="91425" rIns="91425" bIns="91425" anchor="t" anchorCtr="0"/>
          <a:lstStyle>
            <a:lvl1pPr marL="1645920" marR="0" lvl="0" indent="-91567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1pPr>
            <a:lvl2pPr marL="3566160" marR="0" lvl="1" indent="-7721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2pPr>
            <a:lvl3pPr marL="5486400" marR="0" lvl="2" indent="-55880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3pPr>
            <a:lvl4pPr marL="7680960" marR="0" lvl="3" indent="-61341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4pPr>
            <a:lvl5pPr marL="9875520" marR="0" lvl="4" indent="-61087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5pPr>
            <a:lvl6pPr marL="12070080" marR="0" lvl="5" indent="-60833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6pPr>
            <a:lvl7pPr marL="14264640" marR="0" lvl="6" indent="-61849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7pPr>
            <a:lvl8pPr marL="16459200" marR="0" lvl="7" indent="-61595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8pPr>
            <a:lvl9pPr marL="18653760" marR="0" lvl="8" indent="-61341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1" name="Shape 51"/>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371602" y="1310640"/>
            <a:ext cx="9024939" cy="557784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1400"/>
              <a:buFont typeface="Calibri"/>
              <a:buNone/>
              <a:defRPr sz="96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0" name="Shape 60"/>
          <p:cNvSpPr txBox="1">
            <a:spLocks noGrp="1"/>
          </p:cNvSpPr>
          <p:nvPr>
            <p:ph type="body" idx="1"/>
          </p:nvPr>
        </p:nvSpPr>
        <p:spPr>
          <a:xfrm>
            <a:off x="10725150" y="1310643"/>
            <a:ext cx="15335250" cy="28094942"/>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panose="020B0604020202090204"/>
              <a:buChar char="•"/>
              <a:defRPr sz="15400" b="0" i="0" u="none" strike="noStrike" cap="none">
                <a:solidFill>
                  <a:schemeClr val="dk1"/>
                </a:solidFill>
                <a:latin typeface="Calibri"/>
                <a:ea typeface="Calibri"/>
                <a:cs typeface="Calibri"/>
                <a:sym typeface="Calibri"/>
              </a:defRPr>
            </a:lvl1pPr>
            <a:lvl2pPr marL="3566160" marR="0" lvl="1" indent="-53086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3pPr>
            <a:lvl4pPr marL="7680960" marR="0" lvl="3"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4pPr>
            <a:lvl5pPr marL="9875520" marR="0" lvl="4" indent="-49022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6pPr>
            <a:lvl7pPr marL="14264640" marR="0" lvl="6" indent="-49784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371602" y="6888483"/>
            <a:ext cx="9024939" cy="22517102"/>
          </a:xfrm>
          <a:prstGeom prst="rect">
            <a:avLst/>
          </a:prstGeom>
          <a:noFill/>
          <a:ln>
            <a:noFill/>
          </a:ln>
        </p:spPr>
        <p:txBody>
          <a:bodyPr wrap="square" lIns="91425" tIns="91425" rIns="91425" bIns="91425" anchor="t" anchorCtr="0"/>
          <a:lstStyle>
            <a:lvl1pPr marL="0" marR="0" lvl="0" indent="0" algn="l" rtl="0">
              <a:spcBef>
                <a:spcPts val="1340"/>
              </a:spcBef>
              <a:buClr>
                <a:schemeClr val="dk1"/>
              </a:buClr>
              <a:buSzPts val="15400"/>
              <a:buFont typeface="Arial" panose="020B0604020202090204"/>
              <a:buNone/>
              <a:defRPr sz="6700" b="0" i="0" u="none" strike="noStrike" cap="none">
                <a:solidFill>
                  <a:schemeClr val="dk1"/>
                </a:solidFill>
                <a:latin typeface="Calibri"/>
                <a:ea typeface="Calibri"/>
                <a:cs typeface="Calibri"/>
                <a:sym typeface="Calibri"/>
              </a:defRPr>
            </a:lvl1pPr>
            <a:lvl2pPr marL="2194560" marR="0" lvl="1" indent="-10160" algn="l" rtl="0">
              <a:spcBef>
                <a:spcPts val="1160"/>
              </a:spcBef>
              <a:buClr>
                <a:schemeClr val="dk1"/>
              </a:buClr>
              <a:buSzPts val="13400"/>
              <a:buFont typeface="Arial" panose="020B0604020202090204"/>
              <a:buNone/>
              <a:defRPr sz="5800" b="0" i="0" u="none" strike="noStrike" cap="none">
                <a:solidFill>
                  <a:schemeClr val="dk1"/>
                </a:solidFill>
                <a:latin typeface="Calibri"/>
                <a:ea typeface="Calibri"/>
                <a:cs typeface="Calibri"/>
                <a:sym typeface="Calibri"/>
              </a:defRPr>
            </a:lvl2pPr>
            <a:lvl3pPr marL="4389120" marR="0" lvl="2" indent="-7620" algn="l" rtl="0">
              <a:spcBef>
                <a:spcPts val="960"/>
              </a:spcBef>
              <a:buClr>
                <a:schemeClr val="dk1"/>
              </a:buClr>
              <a:buSzPts val="11500"/>
              <a:buFont typeface="Arial" panose="020B0604020202090204"/>
              <a:buNone/>
              <a:defRPr sz="4800" b="0" i="0" u="none" strike="noStrike" cap="none">
                <a:solidFill>
                  <a:schemeClr val="dk1"/>
                </a:solidFill>
                <a:latin typeface="Calibri"/>
                <a:ea typeface="Calibri"/>
                <a:cs typeface="Calibri"/>
                <a:sym typeface="Calibri"/>
              </a:defRPr>
            </a:lvl3pPr>
            <a:lvl4pPr marL="6583680" marR="0" lvl="3" indent="-508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4pPr>
            <a:lvl5pPr marL="8778240" marR="0" lvl="4" indent="-254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5pPr>
            <a:lvl6pPr marL="10972800" marR="0" lvl="5" indent="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6pPr>
            <a:lvl7pPr marL="13167360" marR="0" lvl="6" indent="-1016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7pPr>
            <a:lvl8pPr marL="15361920" marR="0" lvl="7" indent="-762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8pPr>
            <a:lvl9pPr marL="17556480" marR="0" lvl="8" indent="-508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5376864" y="23042880"/>
            <a:ext cx="16459200" cy="2720342"/>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1400"/>
              <a:buFont typeface="Calibri"/>
              <a:buNone/>
              <a:defRPr sz="96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7" name="Shape 67"/>
          <p:cNvSpPr>
            <a:spLocks noGrp="1"/>
          </p:cNvSpPr>
          <p:nvPr>
            <p:ph type="pic" idx="2"/>
          </p:nvPr>
        </p:nvSpPr>
        <p:spPr>
          <a:xfrm>
            <a:off x="5376864" y="2941320"/>
            <a:ext cx="16459200" cy="19751040"/>
          </a:xfrm>
          <a:prstGeom prst="rect">
            <a:avLst/>
          </a:prstGeom>
          <a:noFill/>
          <a:ln>
            <a:noFill/>
          </a:ln>
        </p:spPr>
        <p:txBody>
          <a:bodyPr wrap="square" lIns="91425" tIns="91425" rIns="91425" bIns="91425" anchor="t" anchorCtr="0"/>
          <a:lstStyle>
            <a:lvl1pPr marL="0" marR="0" lvl="0" indent="0" algn="l" rtl="0">
              <a:spcBef>
                <a:spcPts val="3080"/>
              </a:spcBef>
              <a:buClr>
                <a:schemeClr val="dk1"/>
              </a:buClr>
              <a:buSzPts val="1400"/>
              <a:buFont typeface="Arial" panose="020B0604020202090204"/>
              <a:buNone/>
              <a:defRPr sz="15400" b="0" i="0" u="none" strike="noStrike" cap="none">
                <a:solidFill>
                  <a:schemeClr val="dk1"/>
                </a:solidFill>
                <a:latin typeface="Calibri"/>
                <a:ea typeface="Calibri"/>
                <a:cs typeface="Calibri"/>
                <a:sym typeface="Calibri"/>
              </a:defRPr>
            </a:lvl1pPr>
            <a:lvl2pPr marL="2194560" marR="0" lvl="1" indent="-10160" algn="l" rtl="0">
              <a:spcBef>
                <a:spcPts val="2680"/>
              </a:spcBef>
              <a:buClr>
                <a:schemeClr val="dk1"/>
              </a:buClr>
              <a:buSzPts val="1400"/>
              <a:buFont typeface="Arial" panose="020B0604020202090204"/>
              <a:buNone/>
              <a:defRPr sz="13400" b="0" i="0" u="none" strike="noStrike" cap="none">
                <a:solidFill>
                  <a:schemeClr val="dk1"/>
                </a:solidFill>
                <a:latin typeface="Calibri"/>
                <a:ea typeface="Calibri"/>
                <a:cs typeface="Calibri"/>
                <a:sym typeface="Calibri"/>
              </a:defRPr>
            </a:lvl2pPr>
            <a:lvl3pPr marL="4389120" marR="0" lvl="2" indent="-7620" algn="l" rtl="0">
              <a:spcBef>
                <a:spcPts val="2300"/>
              </a:spcBef>
              <a:buClr>
                <a:schemeClr val="dk1"/>
              </a:buClr>
              <a:buSzPts val="1400"/>
              <a:buFont typeface="Arial" panose="020B0604020202090204"/>
              <a:buNone/>
              <a:defRPr sz="11500" b="0" i="0" u="none" strike="noStrike" cap="none">
                <a:solidFill>
                  <a:schemeClr val="dk1"/>
                </a:solidFill>
                <a:latin typeface="Calibri"/>
                <a:ea typeface="Calibri"/>
                <a:cs typeface="Calibri"/>
                <a:sym typeface="Calibri"/>
              </a:defRPr>
            </a:lvl3pPr>
            <a:lvl4pPr marL="6583680" marR="0" lvl="3" indent="-508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4pPr>
            <a:lvl5pPr marL="8778240" marR="0" lvl="4" indent="-254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5pPr>
            <a:lvl6pPr marL="10972800" marR="0" lvl="5" indent="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6pPr>
            <a:lvl7pPr marL="13167360" marR="0" lvl="6" indent="-1016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7pPr>
            <a:lvl8pPr marL="15361920" marR="0" lvl="7" indent="-762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8pPr>
            <a:lvl9pPr marL="17556480" marR="0" lvl="8" indent="-508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5376864" y="25763222"/>
            <a:ext cx="16459200" cy="3863338"/>
          </a:xfrm>
          <a:prstGeom prst="rect">
            <a:avLst/>
          </a:prstGeom>
          <a:noFill/>
          <a:ln>
            <a:noFill/>
          </a:ln>
        </p:spPr>
        <p:txBody>
          <a:bodyPr wrap="square" lIns="91425" tIns="91425" rIns="91425" bIns="91425" anchor="t" anchorCtr="0"/>
          <a:lstStyle>
            <a:lvl1pPr marL="0" marR="0" lvl="0" indent="0" algn="l" rtl="0">
              <a:spcBef>
                <a:spcPts val="1340"/>
              </a:spcBef>
              <a:buClr>
                <a:schemeClr val="dk1"/>
              </a:buClr>
              <a:buSzPts val="15400"/>
              <a:buFont typeface="Arial" panose="020B0604020202090204"/>
              <a:buNone/>
              <a:defRPr sz="6700" b="0" i="0" u="none" strike="noStrike" cap="none">
                <a:solidFill>
                  <a:schemeClr val="dk1"/>
                </a:solidFill>
                <a:latin typeface="Calibri"/>
                <a:ea typeface="Calibri"/>
                <a:cs typeface="Calibri"/>
                <a:sym typeface="Calibri"/>
              </a:defRPr>
            </a:lvl1pPr>
            <a:lvl2pPr marL="2194560" marR="0" lvl="1" indent="-10160" algn="l" rtl="0">
              <a:spcBef>
                <a:spcPts val="1160"/>
              </a:spcBef>
              <a:buClr>
                <a:schemeClr val="dk1"/>
              </a:buClr>
              <a:buSzPts val="13400"/>
              <a:buFont typeface="Arial" panose="020B0604020202090204"/>
              <a:buNone/>
              <a:defRPr sz="5800" b="0" i="0" u="none" strike="noStrike" cap="none">
                <a:solidFill>
                  <a:schemeClr val="dk1"/>
                </a:solidFill>
                <a:latin typeface="Calibri"/>
                <a:ea typeface="Calibri"/>
                <a:cs typeface="Calibri"/>
                <a:sym typeface="Calibri"/>
              </a:defRPr>
            </a:lvl2pPr>
            <a:lvl3pPr marL="4389120" marR="0" lvl="2" indent="-7620" algn="l" rtl="0">
              <a:spcBef>
                <a:spcPts val="960"/>
              </a:spcBef>
              <a:buClr>
                <a:schemeClr val="dk1"/>
              </a:buClr>
              <a:buSzPts val="11500"/>
              <a:buFont typeface="Arial" panose="020B0604020202090204"/>
              <a:buNone/>
              <a:defRPr sz="4800" b="0" i="0" u="none" strike="noStrike" cap="none">
                <a:solidFill>
                  <a:schemeClr val="dk1"/>
                </a:solidFill>
                <a:latin typeface="Calibri"/>
                <a:ea typeface="Calibri"/>
                <a:cs typeface="Calibri"/>
                <a:sym typeface="Calibri"/>
              </a:defRPr>
            </a:lvl3pPr>
            <a:lvl4pPr marL="6583680" marR="0" lvl="3" indent="-508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4pPr>
            <a:lvl5pPr marL="8778240" marR="0" lvl="4" indent="-254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5pPr>
            <a:lvl6pPr marL="10972800" marR="0" lvl="5" indent="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6pPr>
            <a:lvl7pPr marL="13167360" marR="0" lvl="6" indent="-1016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7pPr>
            <a:lvl8pPr marL="15361920" marR="0" lvl="7" indent="-762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8pPr>
            <a:lvl9pPr marL="17556480" marR="0" lvl="8" indent="-508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1" name="Shape 11"/>
          <p:cNvSpPr txBox="1">
            <a:spLocks noGrp="1"/>
          </p:cNvSpPr>
          <p:nvPr>
            <p:ph type="body" idx="1"/>
          </p:nvPr>
        </p:nvSpPr>
        <p:spPr>
          <a:xfrm>
            <a:off x="1371600" y="7680963"/>
            <a:ext cx="24688800" cy="21724621"/>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panose="020B0604020202090204"/>
              <a:buChar char="•"/>
              <a:defRPr sz="15400" b="0" i="0" u="none" strike="noStrike" cap="none">
                <a:solidFill>
                  <a:schemeClr val="dk1"/>
                </a:solidFill>
                <a:latin typeface="Calibri"/>
                <a:ea typeface="Calibri"/>
                <a:cs typeface="Calibri"/>
                <a:sym typeface="Calibri"/>
              </a:defRPr>
            </a:lvl1pPr>
            <a:lvl2pPr marL="3566160" marR="0" lvl="1" indent="-53086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3pPr>
            <a:lvl4pPr marL="7680960" marR="0" lvl="3"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4pPr>
            <a:lvl5pPr marL="9875520" marR="0" lvl="4" indent="-49022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6pPr>
            <a:lvl7pPr marL="14264640" marR="0" lvl="6" indent="-49784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b="0" i="0" u="none" strike="noStrike" cap="none">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b="0" i="0" u="none" strike="noStrike" cap="none">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b="0" i="0" u="none" strike="noStrike" cap="none">
                <a:solidFill>
                  <a:srgbClr val="888888"/>
                </a:solidFill>
                <a:latin typeface="Calibri"/>
                <a:ea typeface="Calibri"/>
                <a:cs typeface="Calibri"/>
                <a:sym typeface="Calibri"/>
              </a:rPr>
              <a:t>‹#›</a:t>
            </a:fld>
            <a:endParaRPr lang="en-US" sz="58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p:nvPr/>
        </p:nvSpPr>
        <p:spPr>
          <a:xfrm>
            <a:off x="0" y="0"/>
            <a:ext cx="27432000" cy="5486400"/>
          </a:xfrm>
          <a:prstGeom prst="rect">
            <a:avLst/>
          </a:prstGeom>
          <a:gradFill>
            <a:gsLst>
              <a:gs pos="0">
                <a:srgbClr val="000066"/>
              </a:gs>
              <a:gs pos="100000">
                <a:schemeClr val="accent1"/>
              </a:gs>
            </a:gsLst>
            <a:lin ang="0" scaled="0"/>
          </a:gradFill>
          <a:ln>
            <a:noFill/>
          </a:ln>
        </p:spPr>
        <p:txBody>
          <a:bodyPr wrap="square" lIns="91425" tIns="45700" rIns="91425" bIns="45700" anchor="t" anchorCtr="0">
            <a:noAutofit/>
          </a:bodyPr>
          <a:lstStyle/>
          <a:p>
            <a:pPr marL="0" marR="0" lvl="0" indent="0" algn="l" rtl="0">
              <a:spcBef>
                <a:spcPts val="0"/>
              </a:spcBef>
              <a:buNone/>
            </a:pPr>
            <a:endParaRPr sz="8600">
              <a:solidFill>
                <a:schemeClr val="dk1"/>
              </a:solidFill>
              <a:latin typeface="Calibri"/>
              <a:ea typeface="Calibri"/>
              <a:cs typeface="Calibri"/>
              <a:sym typeface="Calibri"/>
            </a:endParaRPr>
          </a:p>
        </p:txBody>
      </p:sp>
      <p:sp>
        <p:nvSpPr>
          <p:cNvPr id="90" name="Shape 90"/>
          <p:cNvSpPr txBox="1"/>
          <p:nvPr/>
        </p:nvSpPr>
        <p:spPr>
          <a:xfrm>
            <a:off x="5410200" y="536832"/>
            <a:ext cx="17221200" cy="3349631"/>
          </a:xfrm>
          <a:prstGeom prst="rect">
            <a:avLst/>
          </a:prstGeom>
          <a:noFill/>
          <a:ln>
            <a:noFill/>
          </a:ln>
          <a:effectLst>
            <a:outerShdw blurRad="50800" dist="63500" dir="2700000">
              <a:srgbClr val="000000">
                <a:alpha val="42745"/>
              </a:srgbClr>
            </a:outerShdw>
          </a:effectLst>
        </p:spPr>
        <p:txBody>
          <a:bodyPr wrap="square" lIns="91425" tIns="45700" rIns="91425" bIns="45700" anchor="t" anchorCtr="0">
            <a:noAutofit/>
          </a:bodyPr>
          <a:lstStyle/>
          <a:p>
            <a:pPr lvl="0" algn="ctr"/>
            <a:r>
              <a:rPr lang="en-US" altLang="zh-CN" sz="7200" dirty="0">
                <a:solidFill>
                  <a:schemeClr val="lt1"/>
                </a:solidFill>
                <a:latin typeface="Calibri"/>
                <a:ea typeface="Calibri"/>
                <a:cs typeface="Calibri"/>
                <a:sym typeface="Calibri"/>
              </a:rPr>
              <a:t>Digital Music Recommendation </a:t>
            </a:r>
            <a:r>
              <a:rPr lang="en-US" altLang="zh-CN" sz="7200" dirty="0" smtClean="0">
                <a:solidFill>
                  <a:schemeClr val="lt1"/>
                </a:solidFill>
                <a:latin typeface="Calibri"/>
                <a:ea typeface="Calibri"/>
                <a:cs typeface="Calibri"/>
                <a:sym typeface="Calibri"/>
              </a:rPr>
              <a:t>System</a:t>
            </a:r>
          </a:p>
          <a:p>
            <a:pPr lvl="0" algn="ctr"/>
            <a:r>
              <a:rPr lang="en-US" altLang="zh-CN" sz="4400" dirty="0" err="1" smtClean="0">
                <a:solidFill>
                  <a:schemeClr val="lt1"/>
                </a:solidFill>
                <a:latin typeface="Times New Roman" panose="02020703060505090304"/>
                <a:ea typeface="Times New Roman" panose="02020703060505090304"/>
                <a:cs typeface="Times New Roman" panose="02020703060505090304"/>
                <a:sym typeface="Times New Roman" panose="02020703060505090304"/>
              </a:rPr>
              <a:t>Minjia</a:t>
            </a:r>
            <a:r>
              <a:rPr lang="en-US" altLang="zh-CN" sz="4400" dirty="0" smtClean="0">
                <a:solidFill>
                  <a:schemeClr val="lt1"/>
                </a:solidFill>
                <a:latin typeface="Times New Roman" panose="02020703060505090304"/>
                <a:ea typeface="Times New Roman" panose="02020703060505090304"/>
                <a:cs typeface="Times New Roman" panose="02020703060505090304"/>
                <a:sym typeface="Times New Roman" panose="02020703060505090304"/>
              </a:rPr>
              <a:t> Qian, </a:t>
            </a:r>
            <a:r>
              <a:rPr lang="en-US" altLang="zh-CN" sz="4400" dirty="0" err="1" smtClean="0">
                <a:solidFill>
                  <a:schemeClr val="lt1"/>
                </a:solidFill>
                <a:latin typeface="Times New Roman" panose="02020703060505090304"/>
                <a:ea typeface="Times New Roman" panose="02020703060505090304"/>
                <a:cs typeface="Times New Roman" panose="02020703060505090304"/>
                <a:sym typeface="Times New Roman" panose="02020703060505090304"/>
              </a:rPr>
              <a:t>Siyi</a:t>
            </a:r>
            <a:r>
              <a:rPr lang="en-US" altLang="zh-CN" sz="4400" dirty="0" smtClean="0">
                <a:solidFill>
                  <a:schemeClr val="lt1"/>
                </a:solidFill>
                <a:latin typeface="Times New Roman" panose="02020703060505090304"/>
                <a:ea typeface="Times New Roman" panose="02020703060505090304"/>
                <a:cs typeface="Times New Roman" panose="02020703060505090304"/>
                <a:sym typeface="Times New Roman" panose="02020703060505090304"/>
              </a:rPr>
              <a:t> Zheng</a:t>
            </a:r>
            <a:endParaRPr lang="en-US" sz="4400" dirty="0" smtClean="0">
              <a:solidFill>
                <a:schemeClr val="lt1"/>
              </a:solidFill>
              <a:latin typeface="Times New Roman" panose="02020703060505090304"/>
              <a:ea typeface="Times New Roman" panose="02020703060505090304"/>
              <a:cs typeface="Times New Roman" panose="02020703060505090304"/>
              <a:sym typeface="Times New Roman" panose="02020703060505090304"/>
            </a:endParaRPr>
          </a:p>
          <a:p>
            <a:pPr marL="0" marR="0" lvl="0" indent="0" algn="ctr" rtl="0">
              <a:lnSpc>
                <a:spcPct val="114000"/>
              </a:lnSpc>
              <a:spcBef>
                <a:spcPts val="0"/>
              </a:spcBef>
              <a:buNone/>
            </a:pPr>
            <a:r>
              <a:rPr lang="en-US" sz="4400" baseline="30000" dirty="0" smtClean="0">
                <a:solidFill>
                  <a:schemeClr val="lt1"/>
                </a:solidFill>
                <a:latin typeface="Times New Roman" panose="02020703060505090304"/>
                <a:ea typeface="Times New Roman" panose="02020703060505090304"/>
                <a:cs typeface="Times New Roman" panose="02020703060505090304"/>
                <a:sym typeface="Times New Roman" panose="02020703060505090304"/>
              </a:rPr>
              <a:t>1</a:t>
            </a:r>
            <a:r>
              <a:rPr lang="en-US" sz="4400" dirty="0" smtClean="0">
                <a:solidFill>
                  <a:schemeClr val="lt1"/>
                </a:solidFill>
                <a:latin typeface="Times New Roman" panose="02020703060505090304"/>
                <a:ea typeface="Times New Roman" panose="02020703060505090304"/>
                <a:cs typeface="Times New Roman" panose="02020703060505090304"/>
                <a:sym typeface="Times New Roman" panose="02020703060505090304"/>
              </a:rPr>
              <a:t> School of Information, </a:t>
            </a:r>
            <a:r>
              <a:rPr lang="en-US" sz="4400" dirty="0" smtClean="0">
                <a:solidFill>
                  <a:srgbClr val="FFFFFF"/>
                </a:solidFill>
                <a:latin typeface="Times New Roman" panose="02020703060505090304"/>
                <a:ea typeface="Times New Roman" panose="02020703060505090304"/>
                <a:cs typeface="Times New Roman" panose="02020703060505090304"/>
                <a:sym typeface="Times New Roman" panose="02020703060505090304"/>
              </a:rPr>
              <a:t> University of Michigan</a:t>
            </a:r>
            <a:endParaRPr lang="en-US" sz="4400" dirty="0">
              <a:solidFill>
                <a:srgbClr val="FFFFFF"/>
              </a:solidFill>
              <a:latin typeface="Times New Roman" panose="02020703060505090304"/>
              <a:ea typeface="Times New Roman" panose="02020703060505090304"/>
              <a:cs typeface="Times New Roman" panose="02020703060505090304"/>
              <a:sym typeface="Times New Roman" panose="02020703060505090304"/>
            </a:endParaRPr>
          </a:p>
        </p:txBody>
      </p:sp>
      <p:sp>
        <p:nvSpPr>
          <p:cNvPr id="91" name="Shape 91"/>
          <p:cNvSpPr txBox="1"/>
          <p:nvPr/>
        </p:nvSpPr>
        <p:spPr>
          <a:xfrm>
            <a:off x="-195942" y="31763084"/>
            <a:ext cx="27432000" cy="1188720"/>
          </a:xfrm>
          <a:prstGeom prst="rect">
            <a:avLst/>
          </a:prstGeom>
          <a:gradFill>
            <a:gsLst>
              <a:gs pos="0">
                <a:srgbClr val="000066"/>
              </a:gs>
              <a:gs pos="100000">
                <a:schemeClr val="accent1"/>
              </a:gs>
            </a:gsLst>
            <a:lin ang="0" scaled="0"/>
          </a:gradFill>
          <a:ln>
            <a:noFill/>
          </a:ln>
        </p:spPr>
        <p:txBody>
          <a:bodyPr wrap="square" lIns="91425" tIns="45700" rIns="91425" bIns="45700" anchor="t" anchorCtr="0">
            <a:noAutofit/>
          </a:bodyPr>
          <a:lstStyle/>
          <a:p>
            <a:pPr marL="0" marR="0" lvl="0" indent="0" algn="l" rtl="0">
              <a:spcBef>
                <a:spcPts val="0"/>
              </a:spcBef>
              <a:buNone/>
            </a:pPr>
            <a:endParaRPr sz="8600">
              <a:solidFill>
                <a:schemeClr val="dk1"/>
              </a:solidFill>
              <a:latin typeface="Calibri"/>
              <a:ea typeface="Calibri"/>
              <a:cs typeface="Calibri"/>
              <a:sym typeface="Calibri"/>
            </a:endParaRPr>
          </a:p>
        </p:txBody>
      </p:sp>
      <p:sp>
        <p:nvSpPr>
          <p:cNvPr id="92" name="Shape 92"/>
          <p:cNvSpPr txBox="1"/>
          <p:nvPr/>
        </p:nvSpPr>
        <p:spPr>
          <a:xfrm>
            <a:off x="19825003" y="30485707"/>
            <a:ext cx="5549899" cy="646331"/>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3600" b="1" dirty="0">
                <a:solidFill>
                  <a:schemeClr val="lt1"/>
                </a:solidFill>
                <a:latin typeface="Calibri"/>
                <a:ea typeface="Calibri"/>
                <a:cs typeface="Calibri"/>
                <a:sym typeface="Calibri"/>
              </a:rPr>
              <a:t>Contact: </a:t>
            </a:r>
          </a:p>
        </p:txBody>
      </p:sp>
      <p:sp>
        <p:nvSpPr>
          <p:cNvPr id="93" name="Shape 93"/>
          <p:cNvSpPr txBox="1"/>
          <p:nvPr/>
        </p:nvSpPr>
        <p:spPr>
          <a:xfrm>
            <a:off x="474755" y="31807838"/>
            <a:ext cx="15484805" cy="52322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800" dirty="0">
                <a:solidFill>
                  <a:schemeClr val="lt1"/>
                </a:solidFill>
                <a:latin typeface="Calibri"/>
                <a:ea typeface="Calibri"/>
                <a:cs typeface="Calibri"/>
                <a:sym typeface="Calibri"/>
              </a:rPr>
              <a:t>This is a final project presentation of SI </a:t>
            </a:r>
            <a:r>
              <a:rPr lang="en-US" altLang="zh-CN" sz="2800" dirty="0" smtClean="0">
                <a:solidFill>
                  <a:schemeClr val="lt1"/>
                </a:solidFill>
                <a:latin typeface="Calibri"/>
                <a:ea typeface="Calibri"/>
                <a:cs typeface="Calibri"/>
                <a:sym typeface="Calibri"/>
              </a:rPr>
              <a:t>671:</a:t>
            </a:r>
            <a:r>
              <a:rPr lang="zh-CN" altLang="en-US" sz="2800" dirty="0" smtClean="0">
                <a:solidFill>
                  <a:schemeClr val="lt1"/>
                </a:solidFill>
                <a:latin typeface="Calibri"/>
                <a:ea typeface="Calibri"/>
                <a:cs typeface="Calibri"/>
                <a:sym typeface="Calibri"/>
              </a:rPr>
              <a:t> </a:t>
            </a:r>
            <a:r>
              <a:rPr lang="en-US" altLang="zh-CN" sz="2800" dirty="0" smtClean="0">
                <a:solidFill>
                  <a:schemeClr val="lt1"/>
                </a:solidFill>
                <a:latin typeface="Calibri"/>
                <a:ea typeface="Calibri"/>
                <a:cs typeface="Calibri"/>
                <a:sym typeface="Calibri"/>
              </a:rPr>
              <a:t>Data Mining</a:t>
            </a:r>
            <a:endParaRPr lang="en-US" sz="2800" dirty="0">
              <a:solidFill>
                <a:schemeClr val="lt1"/>
              </a:solidFill>
              <a:latin typeface="Calibri"/>
              <a:ea typeface="Calibri"/>
              <a:cs typeface="Calibri"/>
              <a:sym typeface="Calibri"/>
            </a:endParaRPr>
          </a:p>
        </p:txBody>
      </p:sp>
      <p:pic>
        <p:nvPicPr>
          <p:cNvPr id="94" name="Shape 94"/>
          <p:cNvPicPr preferRelativeResize="0"/>
          <p:nvPr/>
        </p:nvPicPr>
        <p:blipFill rotWithShape="1">
          <a:blip r:embed="rId3"/>
          <a:srcRect/>
          <a:stretch>
            <a:fillRect/>
          </a:stretch>
        </p:blipFill>
        <p:spPr>
          <a:xfrm>
            <a:off x="412899" y="1560077"/>
            <a:ext cx="4740165" cy="2097523"/>
          </a:xfrm>
          <a:prstGeom prst="rect">
            <a:avLst/>
          </a:prstGeom>
          <a:noFill/>
          <a:ln>
            <a:noFill/>
          </a:ln>
        </p:spPr>
      </p:pic>
      <p:pic>
        <p:nvPicPr>
          <p:cNvPr id="95" name="Shape 95"/>
          <p:cNvPicPr preferRelativeResize="0"/>
          <p:nvPr/>
        </p:nvPicPr>
        <p:blipFill rotWithShape="1">
          <a:blip r:embed="rId4"/>
          <a:srcRect/>
          <a:stretch>
            <a:fillRect/>
          </a:stretch>
        </p:blipFill>
        <p:spPr>
          <a:xfrm>
            <a:off x="23933039" y="1221883"/>
            <a:ext cx="2675659" cy="2743200"/>
          </a:xfrm>
          <a:prstGeom prst="rect">
            <a:avLst/>
          </a:prstGeom>
          <a:noFill/>
          <a:ln>
            <a:noFill/>
          </a:ln>
        </p:spPr>
      </p:pic>
      <p:sp>
        <p:nvSpPr>
          <p:cNvPr id="26" name="TextBox 3"/>
          <p:cNvSpPr>
            <a:spLocks noChangeArrowheads="1"/>
          </p:cNvSpPr>
          <p:nvPr/>
        </p:nvSpPr>
        <p:spPr bwMode="auto">
          <a:xfrm>
            <a:off x="968659" y="5946209"/>
            <a:ext cx="7920000" cy="25185830"/>
          </a:xfrm>
          <a:prstGeom prst="rect">
            <a:avLst/>
          </a:prstGeom>
          <a:solidFill>
            <a:schemeClr val="bg1"/>
          </a:solidFill>
          <a:ln w="25400" cmpd="sng">
            <a:solidFill>
              <a:schemeClr val="bg2"/>
            </a:solidFill>
            <a:miter lim="800000"/>
          </a:ln>
        </p:spPr>
        <p:txBody>
          <a:bodyPr lIns="90170" tIns="90170" rIns="90170" bIns="90170"/>
          <a:lstStyle/>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4000" b="1" u="sng" dirty="0">
              <a:solidFill>
                <a:srgbClr val="17365D"/>
              </a:solidFill>
              <a:latin typeface="Calibri" panose="020F0502020204030204" pitchFamily="34" charset="0"/>
              <a:sym typeface="Calibri" panose="020F0502020204030204" pitchFamily="34" charset="0"/>
            </a:endParaRPr>
          </a:p>
          <a:p>
            <a:pPr algn="ctr"/>
            <a:endParaRPr lang="en-US" altLang="zh-CN" sz="4000" b="1" u="sng" dirty="0">
              <a:solidFill>
                <a:srgbClr val="17365D"/>
              </a:solidFill>
              <a:latin typeface="Calibri" panose="020F0502020204030204" pitchFamily="34" charset="0"/>
              <a:sym typeface="Calibri" panose="020F0502020204030204" pitchFamily="34" charset="0"/>
            </a:endParaRPr>
          </a:p>
          <a:p>
            <a:pPr algn="ctr"/>
            <a:endParaRPr lang="en-US" altLang="zh-CN"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r>
              <a:rPr lang="en-US" sz="4000" b="1" u="sng" dirty="0">
                <a:solidFill>
                  <a:srgbClr val="17365D"/>
                </a:solidFill>
                <a:latin typeface="Calibri" panose="020F0502020204030204" pitchFamily="34" charset="0"/>
                <a:sym typeface="Calibri" panose="020F0502020204030204" pitchFamily="34" charset="0"/>
              </a:rPr>
              <a:t> </a:t>
            </a:r>
          </a:p>
          <a:p>
            <a:pPr algn="ctr"/>
            <a:endParaRPr lang="zh-CN" altLang="en-US" sz="5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pPr algn="ctr"/>
            <a:endParaRPr lang="zh-CN" altLang="en-US" sz="500" b="1" u="sng" dirty="0">
              <a:solidFill>
                <a:srgbClr val="17365D"/>
              </a:solidFill>
              <a:latin typeface="Calibri" panose="020F0502020204030204" pitchFamily="34" charset="0"/>
              <a:sym typeface="Calibri" panose="020F0502020204030204" pitchFamily="34" charset="0"/>
            </a:endParaRPr>
          </a:p>
        </p:txBody>
      </p:sp>
      <p:sp>
        <p:nvSpPr>
          <p:cNvPr id="27" name="TextBox 4"/>
          <p:cNvSpPr>
            <a:spLocks noChangeArrowheads="1"/>
          </p:cNvSpPr>
          <p:nvPr/>
        </p:nvSpPr>
        <p:spPr bwMode="auto">
          <a:xfrm>
            <a:off x="18572465" y="5946208"/>
            <a:ext cx="7920000" cy="25185831"/>
          </a:xfrm>
          <a:prstGeom prst="rect">
            <a:avLst/>
          </a:prstGeom>
          <a:solidFill>
            <a:schemeClr val="bg1"/>
          </a:solidFill>
          <a:ln w="25400" cmpd="sng">
            <a:solidFill>
              <a:schemeClr val="bg2"/>
            </a:solidFill>
            <a:miter lim="800000"/>
          </a:ln>
        </p:spPr>
        <p:txBody>
          <a:bodyPr lIns="90170" tIns="90170" rIns="90170" bIns="90170"/>
          <a:lstStyle/>
          <a:p>
            <a:pPr algn="ctr"/>
            <a:endParaRPr lang="en-US" altLang="zh-CN" sz="2800" dirty="0">
              <a:solidFill>
                <a:srgbClr val="17375E"/>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sz="12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endParaRPr lang="en-US" altLang="zh-CN" sz="1800" dirty="0">
              <a:solidFill>
                <a:srgbClr val="17375E"/>
              </a:solidFill>
              <a:latin typeface="Calibri" panose="020F0502020204030204" pitchFamily="34" charset="0"/>
              <a:sym typeface="Calibri" panose="020F0502020204030204" pitchFamily="34" charset="0"/>
            </a:endParaRPr>
          </a:p>
          <a:p>
            <a:endParaRPr lang="zh-CN" altLang="en-US" sz="2800" dirty="0">
              <a:solidFill>
                <a:srgbClr val="17365D"/>
              </a:solidFill>
              <a:sym typeface="Calibri" panose="020F0502020204030204" pitchFamily="34" charset="0"/>
            </a:endParaRPr>
          </a:p>
          <a:p>
            <a:endParaRPr lang="zh-CN" altLang="en-US" sz="3200" dirty="0">
              <a:solidFill>
                <a:srgbClr val="000000"/>
              </a:solidFill>
              <a:latin typeface="宋体" panose="02010600030101010101" pitchFamily="2" charset="-122"/>
              <a:sym typeface="宋体" panose="02010600030101010101" pitchFamily="2" charset="-122"/>
            </a:endParaRPr>
          </a:p>
        </p:txBody>
      </p:sp>
      <p:sp>
        <p:nvSpPr>
          <p:cNvPr id="28" name="TextBox 5"/>
          <p:cNvSpPr>
            <a:spLocks noChangeArrowheads="1"/>
          </p:cNvSpPr>
          <p:nvPr/>
        </p:nvSpPr>
        <p:spPr bwMode="auto">
          <a:xfrm>
            <a:off x="9765168" y="5946209"/>
            <a:ext cx="7920000" cy="25200000"/>
          </a:xfrm>
          <a:prstGeom prst="rect">
            <a:avLst/>
          </a:prstGeom>
          <a:solidFill>
            <a:schemeClr val="bg1"/>
          </a:solidFill>
          <a:ln w="25400" cmpd="sng">
            <a:solidFill>
              <a:schemeClr val="bg2"/>
            </a:solidFill>
            <a:miter lim="800000"/>
          </a:ln>
        </p:spPr>
        <p:txBody>
          <a:bodyPr lIns="90170" tIns="90170" rIns="90170" bIns="90170"/>
          <a:lstStyle/>
          <a:p>
            <a:pPr algn="ctr"/>
            <a:endParaRPr lang="zh-CN" altLang="en-US" sz="4000" u="sng" dirty="0">
              <a:solidFill>
                <a:srgbClr val="17365D"/>
              </a:solidFill>
              <a:latin typeface="Calibri" panose="020F0502020204030204" pitchFamily="34" charset="0"/>
              <a:sym typeface="Calibri" panose="020F0502020204030204" pitchFamily="34" charset="0"/>
            </a:endParaRPr>
          </a:p>
          <a:p>
            <a:pPr algn="ctr"/>
            <a:endParaRPr lang="zh-CN" altLang="en-US" sz="4000" u="sng" dirty="0">
              <a:solidFill>
                <a:srgbClr val="17365D"/>
              </a:solidFill>
              <a:latin typeface="Calibri" panose="020F0502020204030204" pitchFamily="34" charset="0"/>
              <a:sym typeface="Calibri" panose="020F0502020204030204" pitchFamily="34" charset="0"/>
            </a:endParaRPr>
          </a:p>
          <a:p>
            <a:pPr algn="ctr"/>
            <a:endParaRPr lang="zh-CN" altLang="en-US" sz="4000" u="sng" dirty="0">
              <a:solidFill>
                <a:srgbClr val="17365D"/>
              </a:solidFill>
              <a:latin typeface="Calibri" panose="020F0502020204030204" pitchFamily="34" charset="0"/>
              <a:sym typeface="Calibri" panose="020F0502020204030204" pitchFamily="34" charset="0"/>
            </a:endParaRPr>
          </a:p>
          <a:p>
            <a:pPr algn="ctr"/>
            <a:endParaRPr lang="zh-CN" altLang="en-US" sz="3200" dirty="0">
              <a:solidFill>
                <a:srgbClr val="17365D"/>
              </a:solidFill>
              <a:latin typeface="Calibri" panose="020F0502020204030204" pitchFamily="34" charset="0"/>
              <a:sym typeface="Calibri" panose="020F0502020204030204" pitchFamily="34" charset="0"/>
            </a:endParaRPr>
          </a:p>
          <a:p>
            <a:pPr algn="ctr"/>
            <a:endParaRPr lang="en-US" sz="3200" dirty="0">
              <a:solidFill>
                <a:srgbClr val="17365D"/>
              </a:solidFill>
              <a:latin typeface="Calibri" panose="020F0502020204030204" pitchFamily="34" charset="0"/>
              <a:sym typeface="Calibri" panose="020F0502020204030204" pitchFamily="34" charset="0"/>
            </a:endParaRPr>
          </a:p>
          <a:p>
            <a:pPr algn="ctr"/>
            <a:endParaRPr lang="en-US" sz="3200"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smtClean="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800" b="1" u="sng" dirty="0">
              <a:solidFill>
                <a:srgbClr val="17365D"/>
              </a:solidFill>
              <a:latin typeface="Calibri" panose="020F0502020204030204" pitchFamily="34" charset="0"/>
              <a:sym typeface="Calibri" panose="020F0502020204030204" pitchFamily="34" charset="0"/>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sz="3200" dirty="0">
              <a:solidFill>
                <a:srgbClr val="000000"/>
              </a:solidFill>
              <a:latin typeface="Calibri" panose="020F0502020204030204" pitchFamily="34" charset="0"/>
              <a:sym typeface="Calibri" panose="020F0502020204030204" pitchFamily="34" charset="0"/>
            </a:endParaRPr>
          </a:p>
        </p:txBody>
      </p:sp>
      <p:grpSp>
        <p:nvGrpSpPr>
          <p:cNvPr id="104" name="组合 103"/>
          <p:cNvGrpSpPr/>
          <p:nvPr/>
        </p:nvGrpSpPr>
        <p:grpSpPr>
          <a:xfrm>
            <a:off x="964433" y="13202229"/>
            <a:ext cx="7959965" cy="9171741"/>
            <a:chOff x="967665" y="11036063"/>
            <a:chExt cx="7959965" cy="9171741"/>
          </a:xfrm>
        </p:grpSpPr>
        <p:sp>
          <p:nvSpPr>
            <p:cNvPr id="25" name="文本框 24"/>
            <p:cNvSpPr txBox="1"/>
            <p:nvPr/>
          </p:nvSpPr>
          <p:spPr>
            <a:xfrm>
              <a:off x="1018419" y="11036063"/>
              <a:ext cx="7909211" cy="707886"/>
            </a:xfrm>
            <a:prstGeom prst="rect">
              <a:avLst/>
            </a:prstGeom>
            <a:noFill/>
          </p:spPr>
          <p:txBody>
            <a:bodyPr wrap="square" rtlCol="0">
              <a:spAutoFit/>
            </a:bodyPr>
            <a:lstStyle/>
            <a:p>
              <a:pPr lvl="0" algn="ctr"/>
              <a:r>
                <a:rPr lang="en-US" altLang="zh-CN" sz="4000" b="1" u="sng" dirty="0">
                  <a:solidFill>
                    <a:srgbClr val="17365D"/>
                  </a:solidFill>
                  <a:latin typeface="Calibri" panose="020F0502020204030204" pitchFamily="34" charset="0"/>
                  <a:sym typeface="Calibri" panose="020F0502020204030204" pitchFamily="34" charset="0"/>
                </a:rPr>
                <a:t>Objectives</a:t>
              </a:r>
              <a:endParaRPr lang="zh-CN" altLang="en-US" dirty="0"/>
            </a:p>
          </p:txBody>
        </p:sp>
        <p:sp>
          <p:nvSpPr>
            <p:cNvPr id="30" name="文本框 29"/>
            <p:cNvSpPr txBox="1"/>
            <p:nvPr/>
          </p:nvSpPr>
          <p:spPr>
            <a:xfrm>
              <a:off x="967665" y="11743949"/>
              <a:ext cx="7920000" cy="8463855"/>
            </a:xfrm>
            <a:prstGeom prst="rect">
              <a:avLst/>
            </a:prstGeom>
            <a:noFill/>
          </p:spPr>
          <p:txBody>
            <a:bodyPr wrap="square" rtlCol="0">
              <a:spAutoFit/>
            </a:bodyPr>
            <a:lstStyle/>
            <a:p>
              <a:pPr marL="457200" indent="-457200" algn="just">
                <a:buFont typeface="Arial" panose="020B0604020202090204" pitchFamily="34" charset="0"/>
                <a:buChar char="•"/>
              </a:pPr>
              <a:r>
                <a:rPr lang="en-US" altLang="zh-CN" sz="3200" dirty="0">
                  <a:solidFill>
                    <a:srgbClr val="17375E"/>
                  </a:solidFill>
                  <a:latin typeface="Calibri" panose="020F0502020204030204" pitchFamily="34" charset="0"/>
                  <a:sym typeface="Calibri" panose="020F0502020204030204" pitchFamily="34" charset="0"/>
                </a:rPr>
                <a:t>Cluster all the songs into different groups and extract some features / tags to characterize each song. Analyze the relationship between the users and their music preferences</a:t>
              </a:r>
              <a:r>
                <a:rPr lang="en-US" altLang="zh-CN" sz="3200" dirty="0" smtClean="0">
                  <a:solidFill>
                    <a:srgbClr val="17375E"/>
                  </a:solidFill>
                  <a:latin typeface="Calibri" panose="020F0502020204030204" pitchFamily="34" charset="0"/>
                  <a:sym typeface="Calibri" panose="020F0502020204030204" pitchFamily="34" charset="0"/>
                </a:rPr>
                <a:t>.</a:t>
              </a:r>
            </a:p>
            <a:p>
              <a:pPr marL="457200" indent="-457200" algn="just">
                <a:buFont typeface="Arial" panose="020B0604020202090204" pitchFamily="34" charset="0"/>
                <a:buChar char="•"/>
              </a:pPr>
              <a:r>
                <a:rPr lang="en-US" altLang="zh-CN" sz="3200" dirty="0">
                  <a:solidFill>
                    <a:srgbClr val="17375E"/>
                  </a:solidFill>
                  <a:latin typeface="Calibri" panose="020F0502020204030204" pitchFamily="34" charset="0"/>
                  <a:sym typeface="Calibri" panose="020F0502020204030204" pitchFamily="34" charset="0"/>
                </a:rPr>
                <a:t>Experiment with four different methods, including machine learning algorithms in </a:t>
              </a:r>
              <a:r>
                <a:rPr lang="en-US" altLang="zh-CN" sz="3200" dirty="0" err="1">
                  <a:solidFill>
                    <a:srgbClr val="17375E"/>
                  </a:solidFill>
                  <a:latin typeface="Calibri" panose="020F0502020204030204" pitchFamily="34" charset="0"/>
                  <a:sym typeface="Calibri" panose="020F0502020204030204" pitchFamily="34" charset="0"/>
                </a:rPr>
                <a:t>sklearn</a:t>
              </a:r>
              <a:r>
                <a:rPr lang="en-US" altLang="zh-CN" sz="3200" dirty="0">
                  <a:solidFill>
                    <a:srgbClr val="17375E"/>
                  </a:solidFill>
                  <a:latin typeface="Calibri" panose="020F0502020204030204" pitchFamily="34" charset="0"/>
                  <a:sym typeface="Calibri" panose="020F0502020204030204" pitchFamily="34" charset="0"/>
                </a:rPr>
                <a:t> and surprise, </a:t>
              </a:r>
              <a:r>
                <a:rPr lang="en-US" altLang="zh-CN" sz="3200" dirty="0" err="1">
                  <a:solidFill>
                    <a:srgbClr val="17375E"/>
                  </a:solidFill>
                  <a:latin typeface="Calibri" panose="020F0502020204030204" pitchFamily="34" charset="0"/>
                  <a:sym typeface="Calibri" panose="020F0502020204030204" pitchFamily="34" charset="0"/>
                </a:rPr>
                <a:t>tfidf</a:t>
              </a:r>
              <a:r>
                <a:rPr lang="en-US" altLang="zh-CN" sz="3200" dirty="0">
                  <a:solidFill>
                    <a:srgbClr val="17375E"/>
                  </a:solidFill>
                  <a:latin typeface="Calibri" panose="020F0502020204030204" pitchFamily="34" charset="0"/>
                  <a:sym typeface="Calibri" panose="020F0502020204030204" pitchFamily="34" charset="0"/>
                </a:rPr>
                <a:t> and traditional SVD. We may also compare the performance among these methods. </a:t>
              </a:r>
              <a:endParaRPr lang="en-US" altLang="zh-CN" sz="3200" dirty="0" smtClean="0">
                <a:solidFill>
                  <a:srgbClr val="17375E"/>
                </a:solidFill>
                <a:latin typeface="Calibri" panose="020F0502020204030204" pitchFamily="34" charset="0"/>
                <a:sym typeface="Calibri" panose="020F0502020204030204" pitchFamily="34" charset="0"/>
              </a:endParaRPr>
            </a:p>
            <a:p>
              <a:pPr marL="457200" indent="-457200" algn="just">
                <a:buFont typeface="Arial" panose="020B0604020202090204" pitchFamily="34" charset="0"/>
                <a:buChar char="•"/>
              </a:pPr>
              <a:r>
                <a:rPr lang="en-US" altLang="zh-CN" sz="3200" dirty="0">
                  <a:solidFill>
                    <a:srgbClr val="17375E"/>
                  </a:solidFill>
                  <a:latin typeface="Calibri" panose="020F0502020204030204" pitchFamily="34" charset="0"/>
                  <a:sym typeface="Calibri" panose="020F0502020204030204" pitchFamily="34" charset="0"/>
                </a:rPr>
                <a:t>For the validation and demonstration purpose, we will divide our data set into the training set and the validation set. After we build the model, we will apply it to the validation set and calculate the mean absolute error as the judgement of the performance.</a:t>
              </a:r>
              <a:endParaRPr lang="en-US" altLang="zh-CN" sz="3200" dirty="0">
                <a:solidFill>
                  <a:srgbClr val="17375E"/>
                </a:solidFill>
                <a:latin typeface="Calibri" panose="020F0502020204030204" pitchFamily="34" charset="0"/>
                <a:sym typeface="Calibri" panose="020F0502020204030204" pitchFamily="34" charset="0"/>
              </a:endParaRPr>
            </a:p>
          </p:txBody>
        </p:sp>
      </p:grpSp>
      <p:sp>
        <p:nvSpPr>
          <p:cNvPr id="29" name="文本框 28"/>
          <p:cNvSpPr txBox="1"/>
          <p:nvPr/>
        </p:nvSpPr>
        <p:spPr>
          <a:xfrm>
            <a:off x="9647260" y="8387734"/>
            <a:ext cx="7926373" cy="461665"/>
          </a:xfrm>
          <a:prstGeom prst="rect">
            <a:avLst/>
          </a:prstGeom>
          <a:noFill/>
        </p:spPr>
        <p:txBody>
          <a:bodyPr wrap="square" rtlCol="0">
            <a:spAutoFit/>
          </a:bodyPr>
          <a:lstStyle/>
          <a:p>
            <a:pPr algn="ctr"/>
            <a:r>
              <a:rPr lang="en-US" altLang="zh-CN" sz="2400" dirty="0">
                <a:solidFill>
                  <a:srgbClr val="17365D"/>
                </a:solidFill>
                <a:latin typeface="Calibri" panose="020F0502020204030204" pitchFamily="34" charset="0"/>
                <a:sym typeface="Calibri" panose="020F0502020204030204" pitchFamily="34" charset="0"/>
              </a:rPr>
              <a:t> </a:t>
            </a:r>
            <a:r>
              <a:rPr lang="en-US" altLang="zh-CN" sz="2400" b="1" dirty="0">
                <a:solidFill>
                  <a:srgbClr val="17365D"/>
                </a:solidFill>
                <a:latin typeface="Calibri" panose="020F0502020204030204" pitchFamily="34" charset="0"/>
                <a:sym typeface="Calibri" panose="020F0502020204030204" pitchFamily="34" charset="0"/>
              </a:rPr>
              <a:t>Fig 2. </a:t>
            </a:r>
            <a:r>
              <a:rPr lang="en-US" altLang="zh-CN" sz="2400" dirty="0">
                <a:solidFill>
                  <a:srgbClr val="17365D"/>
                </a:solidFill>
                <a:latin typeface="Calibri" panose="020F0502020204030204" pitchFamily="34" charset="0"/>
                <a:sym typeface="Calibri" panose="020F0502020204030204" pitchFamily="34" charset="0"/>
              </a:rPr>
              <a:t>Data Information After Pre-processing</a:t>
            </a:r>
            <a:endParaRPr lang="zh-CN" altLang="en-US" sz="2400" dirty="0"/>
          </a:p>
        </p:txBody>
      </p:sp>
      <p:grpSp>
        <p:nvGrpSpPr>
          <p:cNvPr id="8" name="组合 7">
            <a:extLst>
              <a:ext uri="{FF2B5EF4-FFF2-40B4-BE49-F238E27FC236}">
                <a16:creationId xmlns:a16="http://schemas.microsoft.com/office/drawing/2014/main" id="{96129852-619D-45B4-985D-20064DF54529}"/>
              </a:ext>
            </a:extLst>
          </p:cNvPr>
          <p:cNvGrpSpPr/>
          <p:nvPr/>
        </p:nvGrpSpPr>
        <p:grpSpPr>
          <a:xfrm>
            <a:off x="907375" y="22333600"/>
            <a:ext cx="7966722" cy="8712471"/>
            <a:chOff x="919894" y="19190203"/>
            <a:chExt cx="7966722" cy="8712471"/>
          </a:xfrm>
        </p:grpSpPr>
        <p:sp>
          <p:nvSpPr>
            <p:cNvPr id="31" name="文本框 30"/>
            <p:cNvSpPr txBox="1"/>
            <p:nvPr/>
          </p:nvSpPr>
          <p:spPr>
            <a:xfrm>
              <a:off x="919894" y="19190203"/>
              <a:ext cx="7909211" cy="707886"/>
            </a:xfrm>
            <a:prstGeom prst="rect">
              <a:avLst/>
            </a:prstGeom>
            <a:noFill/>
          </p:spPr>
          <p:txBody>
            <a:bodyPr wrap="square" rtlCol="0">
              <a:spAutoFit/>
            </a:bodyPr>
            <a:lstStyle/>
            <a:p>
              <a:pPr algn="ctr"/>
              <a:r>
                <a:rPr lang="en-US" altLang="zh-CN" sz="4000" b="1" u="sng" dirty="0">
                  <a:solidFill>
                    <a:srgbClr val="17365D"/>
                  </a:solidFill>
                  <a:latin typeface="Calibri" panose="020F0502020204030204" pitchFamily="34" charset="0"/>
                  <a:sym typeface="Calibri" panose="020F0502020204030204" pitchFamily="34" charset="0"/>
                </a:rPr>
                <a:t>Data </a:t>
              </a:r>
              <a:r>
                <a:rPr lang="en-US" altLang="zh-CN" sz="4000" b="1" u="sng" dirty="0">
                  <a:solidFill>
                    <a:srgbClr val="17365D"/>
                  </a:solidFill>
                  <a:latin typeface="Calibri" panose="020F0502020204030204" pitchFamily="34" charset="0"/>
                  <a:sym typeface="Calibri" panose="020F0502020204030204" pitchFamily="34" charset="0"/>
                </a:rPr>
                <a:t>Description</a:t>
              </a:r>
              <a:endParaRPr lang="en-US" altLang="zh-CN" sz="4000" b="1" u="sng" dirty="0">
                <a:solidFill>
                  <a:srgbClr val="17365D"/>
                </a:solidFill>
                <a:latin typeface="Calibri" panose="020F0502020204030204" pitchFamily="34" charset="0"/>
                <a:sym typeface="Calibri" panose="020F0502020204030204" pitchFamily="34" charset="0"/>
              </a:endParaRPr>
            </a:p>
          </p:txBody>
        </p:sp>
        <p:sp>
          <p:nvSpPr>
            <p:cNvPr id="11" name="文本框 10"/>
            <p:cNvSpPr txBox="1"/>
            <p:nvPr/>
          </p:nvSpPr>
          <p:spPr>
            <a:xfrm>
              <a:off x="1020763" y="19931261"/>
              <a:ext cx="7865853" cy="7971413"/>
            </a:xfrm>
            <a:prstGeom prst="rect">
              <a:avLst/>
            </a:prstGeom>
            <a:noFill/>
          </p:spPr>
          <p:txBody>
            <a:bodyPr wrap="square" rtlCol="0">
              <a:spAutoFit/>
            </a:bodyPr>
            <a:lstStyle/>
            <a:p>
              <a:pPr algn="just"/>
              <a:r>
                <a:rPr lang="en-US" altLang="zh-CN" sz="3200" dirty="0" smtClean="0">
                  <a:solidFill>
                    <a:srgbClr val="17375E"/>
                  </a:solidFill>
                  <a:latin typeface="Calibri" panose="020F0502020204030204" pitchFamily="34" charset="0"/>
                  <a:sym typeface="Calibri" panose="020F0502020204030204" pitchFamily="34" charset="0"/>
                </a:rPr>
                <a:t>We use the digital music part of a public Amazon Data set from http://jmcauley.ucsd.edu/data/amazon/. There are two files we will use in this project</a:t>
              </a:r>
              <a:r>
                <a:rPr lang="zh-CN" altLang="en-US" sz="3200" dirty="0" smtClean="0">
                  <a:solidFill>
                    <a:srgbClr val="17375E"/>
                  </a:solidFill>
                  <a:latin typeface="Calibri" panose="020F0502020204030204" pitchFamily="34" charset="0"/>
                  <a:sym typeface="Calibri" panose="020F0502020204030204" pitchFamily="34" charset="0"/>
                </a:rPr>
                <a:t>：</a:t>
              </a:r>
              <a:endParaRPr lang="en-US" altLang="zh-CN" sz="3200" dirty="0" smtClean="0">
                <a:solidFill>
                  <a:srgbClr val="17375E"/>
                </a:solidFill>
                <a:latin typeface="Calibri" panose="020F0502020204030204" pitchFamily="34" charset="0"/>
                <a:sym typeface="Calibri" panose="020F0502020204030204" pitchFamily="34" charset="0"/>
              </a:endParaRPr>
            </a:p>
            <a:p>
              <a:pPr marL="457200" indent="-457200" algn="just">
                <a:buFont typeface="Arial" panose="020B0604020202020204" pitchFamily="34" charset="0"/>
                <a:buChar char="•"/>
              </a:pPr>
              <a:r>
                <a:rPr lang="en-US" altLang="zh-CN" sz="3200" b="1" dirty="0" smtClean="0">
                  <a:solidFill>
                    <a:srgbClr val="17375E"/>
                  </a:solidFill>
                  <a:latin typeface="Calibri" panose="020F0502020204030204" pitchFamily="34" charset="0"/>
                  <a:sym typeface="Calibri" panose="020F0502020204030204" pitchFamily="34" charset="0"/>
                </a:rPr>
                <a:t>ratings_Digital_Music.csv</a:t>
              </a:r>
              <a:r>
                <a:rPr lang="en-US" altLang="zh-CN" sz="3200" b="1" dirty="0">
                  <a:solidFill>
                    <a:srgbClr val="17375E"/>
                  </a:solidFill>
                  <a:latin typeface="Calibri" panose="020F0502020204030204" pitchFamily="34" charset="0"/>
                  <a:sym typeface="Calibri" panose="020F0502020204030204" pitchFamily="34" charset="0"/>
                </a:rPr>
                <a:t>:</a:t>
              </a:r>
              <a:r>
                <a:rPr lang="en-US" altLang="zh-CN" sz="3200" dirty="0">
                  <a:solidFill>
                    <a:srgbClr val="17375E"/>
                  </a:solidFill>
                  <a:latin typeface="Calibri" panose="020F0502020204030204" pitchFamily="34" charset="0"/>
                  <a:sym typeface="Calibri" panose="020F0502020204030204" pitchFamily="34" charset="0"/>
                </a:rPr>
                <a:t> The four columns in this table are user, item, rating and </a:t>
              </a:r>
              <a:r>
                <a:rPr lang="en-US" altLang="zh-CN" sz="3200" dirty="0" smtClean="0">
                  <a:solidFill>
                    <a:srgbClr val="17375E"/>
                  </a:solidFill>
                  <a:latin typeface="Calibri" panose="020F0502020204030204" pitchFamily="34" charset="0"/>
                  <a:sym typeface="Calibri" panose="020F0502020204030204" pitchFamily="34" charset="0"/>
                </a:rPr>
                <a:t>timestamp. </a:t>
              </a:r>
              <a:r>
                <a:rPr lang="en-US" altLang="zh-CN" sz="3200" dirty="0">
                  <a:solidFill>
                    <a:srgbClr val="17375E"/>
                  </a:solidFill>
                  <a:latin typeface="Calibri" panose="020F0502020204030204" pitchFamily="34" charset="0"/>
                  <a:sym typeface="Calibri" panose="020F0502020204030204" pitchFamily="34" charset="0"/>
                </a:rPr>
                <a:t>There are 478235 unique users, 836006 ratings, and 266414 unique songs. </a:t>
              </a:r>
              <a:r>
                <a:rPr lang="en-US" altLang="zh-CN" sz="3200" dirty="0" smtClean="0">
                  <a:solidFill>
                    <a:srgbClr val="17375E"/>
                  </a:solidFill>
                  <a:latin typeface="Calibri" panose="020F0502020204030204" pitchFamily="34" charset="0"/>
                  <a:sym typeface="Calibri" panose="020F0502020204030204" pitchFamily="34" charset="0"/>
                </a:rPr>
                <a:t>The data </a:t>
              </a:r>
              <a:r>
                <a:rPr lang="en-US" altLang="zh-CN" sz="3200" dirty="0">
                  <a:solidFill>
                    <a:srgbClr val="17375E"/>
                  </a:solidFill>
                  <a:latin typeface="Calibri" panose="020F0502020204030204" pitchFamily="34" charset="0"/>
                  <a:sym typeface="Calibri" panose="020F0502020204030204" pitchFamily="34" charset="0"/>
                </a:rPr>
                <a:t>is quite </a:t>
              </a:r>
              <a:r>
                <a:rPr lang="en-US" altLang="zh-CN" sz="3200" dirty="0" smtClean="0">
                  <a:solidFill>
                    <a:srgbClr val="17375E"/>
                  </a:solidFill>
                  <a:latin typeface="Calibri" panose="020F0502020204030204" pitchFamily="34" charset="0"/>
                  <a:sym typeface="Calibri" panose="020F0502020204030204" pitchFamily="34" charset="0"/>
                </a:rPr>
                <a:t>sparse. To </a:t>
              </a:r>
              <a:r>
                <a:rPr lang="en-US" altLang="zh-CN" sz="3200" dirty="0">
                  <a:solidFill>
                    <a:srgbClr val="17375E"/>
                  </a:solidFill>
                  <a:latin typeface="Calibri" panose="020F0502020204030204" pitchFamily="34" charset="0"/>
                  <a:sym typeface="Calibri" panose="020F0502020204030204" pitchFamily="34" charset="0"/>
                </a:rPr>
                <a:t>solve the problem, </a:t>
              </a:r>
              <a:r>
                <a:rPr lang="en-US" altLang="zh-CN" sz="3200" dirty="0" smtClean="0">
                  <a:solidFill>
                    <a:srgbClr val="17375E"/>
                  </a:solidFill>
                  <a:latin typeface="Calibri" panose="020F0502020204030204" pitchFamily="34" charset="0"/>
                  <a:sym typeface="Calibri" panose="020F0502020204030204" pitchFamily="34" charset="0"/>
                </a:rPr>
                <a:t>we </a:t>
              </a:r>
              <a:r>
                <a:rPr lang="en-US" altLang="zh-CN" sz="3200" dirty="0">
                  <a:solidFill>
                    <a:srgbClr val="17375E"/>
                  </a:solidFill>
                  <a:latin typeface="Calibri" panose="020F0502020204030204" pitchFamily="34" charset="0"/>
                  <a:sym typeface="Calibri" panose="020F0502020204030204" pitchFamily="34" charset="0"/>
                </a:rPr>
                <a:t>sample 0.025 * 836006 no repeated data entries from the original data as the simplified </a:t>
              </a:r>
              <a:r>
                <a:rPr lang="en-US" altLang="zh-CN" sz="3200" dirty="0" smtClean="0">
                  <a:solidFill>
                    <a:srgbClr val="17375E"/>
                  </a:solidFill>
                  <a:latin typeface="Calibri" panose="020F0502020204030204" pitchFamily="34" charset="0"/>
                  <a:sym typeface="Calibri" panose="020F0502020204030204" pitchFamily="34" charset="0"/>
                </a:rPr>
                <a:t>data and extract </a:t>
              </a:r>
              <a:r>
                <a:rPr lang="en-US" altLang="zh-CN" sz="3200" dirty="0">
                  <a:solidFill>
                    <a:srgbClr val="17375E"/>
                  </a:solidFill>
                  <a:latin typeface="Calibri" panose="020F0502020204030204" pitchFamily="34" charset="0"/>
                  <a:sym typeface="Calibri" panose="020F0502020204030204" pitchFamily="34" charset="0"/>
                </a:rPr>
                <a:t>users who have given more than or equal to 40 or 100 ratings as the valid </a:t>
              </a:r>
              <a:r>
                <a:rPr lang="en-US" altLang="zh-CN" sz="3200" dirty="0" smtClean="0">
                  <a:solidFill>
                    <a:srgbClr val="17375E"/>
                  </a:solidFill>
                  <a:latin typeface="Calibri" panose="020F0502020204030204" pitchFamily="34" charset="0"/>
                  <a:sym typeface="Calibri" panose="020F0502020204030204" pitchFamily="34" charset="0"/>
                </a:rPr>
                <a:t>data</a:t>
              </a:r>
              <a:r>
                <a:rPr lang="zh-CN" altLang="en-US" sz="3200" dirty="0" smtClean="0">
                  <a:solidFill>
                    <a:srgbClr val="17375E"/>
                  </a:solidFill>
                  <a:latin typeface="Calibri" panose="020F0502020204030204" pitchFamily="34" charset="0"/>
                  <a:sym typeface="Calibri" panose="020F0502020204030204" pitchFamily="34" charset="0"/>
                </a:rPr>
                <a:t>。 </a:t>
              </a:r>
              <a:r>
                <a:rPr lang="en-US" altLang="zh-CN" sz="3200" dirty="0" smtClean="0">
                  <a:solidFill>
                    <a:srgbClr val="17375E"/>
                  </a:solidFill>
                  <a:latin typeface="Calibri" panose="020F0502020204030204" pitchFamily="34" charset="0"/>
                  <a:sym typeface="Calibri" panose="020F0502020204030204" pitchFamily="34" charset="0"/>
                </a:rPr>
                <a:t>After </a:t>
              </a:r>
              <a:r>
                <a:rPr lang="en-US" altLang="zh-CN" sz="3200" dirty="0">
                  <a:solidFill>
                    <a:srgbClr val="17375E"/>
                  </a:solidFill>
                  <a:latin typeface="Calibri" panose="020F0502020204030204" pitchFamily="34" charset="0"/>
                  <a:sym typeface="Calibri" panose="020F0502020204030204" pitchFamily="34" charset="0"/>
                </a:rPr>
                <a:t>splitting and filtering, the </a:t>
              </a:r>
              <a:r>
                <a:rPr lang="en-US" altLang="zh-CN" sz="3200" dirty="0" smtClean="0">
                  <a:solidFill>
                    <a:srgbClr val="17375E"/>
                  </a:solidFill>
                  <a:latin typeface="Calibri" panose="020F0502020204030204" pitchFamily="34" charset="0"/>
                  <a:sym typeface="Calibri" panose="020F0502020204030204" pitchFamily="34" charset="0"/>
                </a:rPr>
                <a:t>details of the final </a:t>
              </a:r>
              <a:r>
                <a:rPr lang="en-US" altLang="zh-CN" sz="3200" dirty="0">
                  <a:solidFill>
                    <a:srgbClr val="17375E"/>
                  </a:solidFill>
                  <a:latin typeface="Calibri" panose="020F0502020204030204" pitchFamily="34" charset="0"/>
                  <a:sym typeface="Calibri" panose="020F0502020204030204" pitchFamily="34" charset="0"/>
                </a:rPr>
                <a:t>data sets </a:t>
              </a:r>
              <a:r>
                <a:rPr lang="en-US" altLang="zh-CN" sz="3200" dirty="0" smtClean="0">
                  <a:solidFill>
                    <a:srgbClr val="17375E"/>
                  </a:solidFill>
                  <a:latin typeface="Calibri" panose="020F0502020204030204" pitchFamily="34" charset="0"/>
                  <a:sym typeface="Calibri" panose="020F0502020204030204" pitchFamily="34" charset="0"/>
                </a:rPr>
                <a:t>is shown in Fig. 1.</a:t>
              </a:r>
              <a:endParaRPr lang="zh-CN" altLang="en-US" dirty="0"/>
            </a:p>
          </p:txBody>
        </p:sp>
      </p:grpSp>
      <p:grpSp>
        <p:nvGrpSpPr>
          <p:cNvPr id="107" name="组合 106"/>
          <p:cNvGrpSpPr/>
          <p:nvPr/>
        </p:nvGrpSpPr>
        <p:grpSpPr>
          <a:xfrm>
            <a:off x="9811024" y="13334556"/>
            <a:ext cx="7922179" cy="10646519"/>
            <a:chOff x="9764078" y="9675482"/>
            <a:chExt cx="7922179" cy="10646519"/>
          </a:xfrm>
        </p:grpSpPr>
        <p:sp>
          <p:nvSpPr>
            <p:cNvPr id="33" name="文本框 32"/>
            <p:cNvSpPr txBox="1"/>
            <p:nvPr/>
          </p:nvSpPr>
          <p:spPr>
            <a:xfrm>
              <a:off x="9764078" y="9675482"/>
              <a:ext cx="7922179" cy="707886"/>
            </a:xfrm>
            <a:prstGeom prst="rect">
              <a:avLst/>
            </a:prstGeom>
            <a:noFill/>
          </p:spPr>
          <p:txBody>
            <a:bodyPr wrap="square" rtlCol="0">
              <a:spAutoFit/>
            </a:bodyPr>
            <a:lstStyle/>
            <a:p>
              <a:pPr algn="ctr"/>
              <a:r>
                <a:rPr lang="en-US" altLang="zh-CN" sz="4000" b="1" u="sng" dirty="0" smtClean="0">
                  <a:solidFill>
                    <a:srgbClr val="17365D"/>
                  </a:solidFill>
                  <a:latin typeface="Calibri" panose="020F0502020204030204" pitchFamily="34" charset="0"/>
                  <a:sym typeface="Calibri" panose="020F0502020204030204" pitchFamily="34" charset="0"/>
                </a:rPr>
                <a:t>Methodology</a:t>
              </a:r>
              <a:endParaRPr lang="en-US" altLang="zh-CN" sz="4000" b="1" u="sng" dirty="0">
                <a:solidFill>
                  <a:srgbClr val="17365D"/>
                </a:solidFill>
                <a:latin typeface="Calibri" panose="020F0502020204030204" pitchFamily="34" charset="0"/>
                <a:sym typeface="Calibri" panose="020F0502020204030204" pitchFamily="34" charset="0"/>
              </a:endParaRPr>
            </a:p>
          </p:txBody>
        </p:sp>
        <p:sp>
          <p:nvSpPr>
            <p:cNvPr id="34" name="文本框 33"/>
            <p:cNvSpPr txBox="1"/>
            <p:nvPr/>
          </p:nvSpPr>
          <p:spPr>
            <a:xfrm>
              <a:off x="9777046" y="10380818"/>
              <a:ext cx="7897333" cy="9941183"/>
            </a:xfrm>
            <a:prstGeom prst="rect">
              <a:avLst/>
            </a:prstGeom>
            <a:noFill/>
          </p:spPr>
          <p:txBody>
            <a:bodyPr wrap="square" rtlCol="0">
              <a:spAutoFit/>
            </a:bodyPr>
            <a:lstStyle/>
            <a:p>
              <a:pPr marL="457200" indent="-457200" algn="just">
                <a:buFont typeface="Arial" panose="020B0604020202020204" pitchFamily="34" charset="0"/>
                <a:buChar char="•"/>
              </a:pPr>
              <a:r>
                <a:rPr lang="en-US" altLang="zh-CN" sz="3200" b="1" dirty="0" err="1">
                  <a:solidFill>
                    <a:srgbClr val="17375E"/>
                  </a:solidFill>
                  <a:latin typeface="Calibri" panose="020F0502020204030204" pitchFamily="34" charset="0"/>
                  <a:sym typeface="Calibri" panose="020F0502020204030204" pitchFamily="34" charset="0"/>
                </a:rPr>
                <a:t>Tf-idf</a:t>
              </a:r>
              <a:r>
                <a:rPr lang="en-US" altLang="zh-CN" sz="3200" b="1" dirty="0">
                  <a:solidFill>
                    <a:srgbClr val="17375E"/>
                  </a:solidFill>
                  <a:latin typeface="Calibri" panose="020F0502020204030204" pitchFamily="34" charset="0"/>
                  <a:sym typeface="Calibri" panose="020F0502020204030204" pitchFamily="34" charset="0"/>
                </a:rPr>
                <a:t> </a:t>
              </a:r>
              <a:r>
                <a:rPr lang="en-US" altLang="zh-CN" sz="3200" b="1" dirty="0" smtClean="0">
                  <a:solidFill>
                    <a:srgbClr val="17375E"/>
                  </a:solidFill>
                  <a:latin typeface="Calibri" panose="020F0502020204030204" pitchFamily="34" charset="0"/>
                  <a:sym typeface="Calibri" panose="020F0502020204030204" pitchFamily="34" charset="0"/>
                </a:rPr>
                <a:t>vectorization</a:t>
              </a:r>
              <a:r>
                <a:rPr lang="en-US" altLang="zh-CN" sz="3200" b="1" dirty="0">
                  <a:solidFill>
                    <a:srgbClr val="17375E"/>
                  </a:solidFill>
                  <a:latin typeface="Calibri" panose="020F0502020204030204" pitchFamily="34" charset="0"/>
                  <a:sym typeface="Calibri" panose="020F0502020204030204" pitchFamily="34" charset="0"/>
                </a:rPr>
                <a:t>: </a:t>
              </a:r>
              <a:r>
                <a:rPr lang="en-US" altLang="zh-CN" sz="3200" dirty="0" err="1">
                  <a:solidFill>
                    <a:srgbClr val="17375E"/>
                  </a:solidFill>
                  <a:latin typeface="Calibri" panose="020F0502020204030204" pitchFamily="34" charset="0"/>
                  <a:sym typeface="Calibri" panose="020F0502020204030204" pitchFamily="34" charset="0"/>
                </a:rPr>
                <a:t>Tf-idf</a:t>
              </a:r>
              <a:r>
                <a:rPr lang="en-US" altLang="zh-CN" sz="3200" dirty="0">
                  <a:solidFill>
                    <a:srgbClr val="17375E"/>
                  </a:solidFill>
                  <a:latin typeface="Calibri" panose="020F0502020204030204" pitchFamily="34" charset="0"/>
                  <a:sym typeface="Calibri" panose="020F0502020204030204" pitchFamily="34" charset="0"/>
                </a:rPr>
                <a:t> is short for term frequency–inverse document </a:t>
              </a:r>
              <a:r>
                <a:rPr lang="en-US" altLang="zh-CN" sz="3200" dirty="0" smtClean="0">
                  <a:solidFill>
                    <a:srgbClr val="17375E"/>
                  </a:solidFill>
                  <a:latin typeface="Calibri" panose="020F0502020204030204" pitchFamily="34" charset="0"/>
                  <a:sym typeface="Calibri" panose="020F0502020204030204" pitchFamily="34" charset="0"/>
                </a:rPr>
                <a:t>frequency</a:t>
              </a:r>
              <a:r>
                <a:rPr lang="en-US" altLang="zh-CN" sz="3200" dirty="0">
                  <a:solidFill>
                    <a:srgbClr val="17375E"/>
                  </a:solidFill>
                  <a:latin typeface="Calibri" panose="020F0502020204030204" pitchFamily="34" charset="0"/>
                  <a:sym typeface="Calibri" panose="020F0502020204030204" pitchFamily="34" charset="0"/>
                </a:rPr>
                <a:t>. Term frequency refers to how common does a </a:t>
              </a:r>
              <a:r>
                <a:rPr lang="en-US" altLang="zh-CN" sz="3200" dirty="0" smtClean="0">
                  <a:solidFill>
                    <a:srgbClr val="17375E"/>
                  </a:solidFill>
                  <a:latin typeface="Calibri" panose="020F0502020204030204" pitchFamily="34" charset="0"/>
                  <a:sym typeface="Calibri" panose="020F0502020204030204" pitchFamily="34" charset="0"/>
                </a:rPr>
                <a:t>word occur </a:t>
              </a:r>
              <a:r>
                <a:rPr lang="en-US" altLang="zh-CN" sz="3200" dirty="0">
                  <a:solidFill>
                    <a:srgbClr val="17375E"/>
                  </a:solidFill>
                  <a:latin typeface="Calibri" panose="020F0502020204030204" pitchFamily="34" charset="0"/>
                  <a:sym typeface="Calibri" panose="020F0502020204030204" pitchFamily="34" charset="0"/>
                </a:rPr>
                <a:t>in one document, while inverse document </a:t>
              </a:r>
              <a:r>
                <a:rPr lang="en-US" altLang="zh-CN" sz="3200" dirty="0" smtClean="0">
                  <a:solidFill>
                    <a:srgbClr val="17375E"/>
                  </a:solidFill>
                  <a:latin typeface="Calibri" panose="020F0502020204030204" pitchFamily="34" charset="0"/>
                  <a:sym typeface="Calibri" panose="020F0502020204030204" pitchFamily="34" charset="0"/>
                </a:rPr>
                <a:t>frequency refers </a:t>
              </a:r>
              <a:r>
                <a:rPr lang="en-US" altLang="zh-CN" sz="3200" dirty="0">
                  <a:solidFill>
                    <a:srgbClr val="17375E"/>
                  </a:solidFill>
                  <a:latin typeface="Calibri" panose="020F0502020204030204" pitchFamily="34" charset="0"/>
                  <a:sym typeface="Calibri" panose="020F0502020204030204" pitchFamily="34" charset="0"/>
                </a:rPr>
                <a:t>to how common does a word occur across a set </a:t>
              </a:r>
              <a:r>
                <a:rPr lang="en-US" altLang="zh-CN" sz="3200" dirty="0" smtClean="0">
                  <a:solidFill>
                    <a:srgbClr val="17375E"/>
                  </a:solidFill>
                  <a:latin typeface="Calibri" panose="020F0502020204030204" pitchFamily="34" charset="0"/>
                  <a:sym typeface="Calibri" panose="020F0502020204030204" pitchFamily="34" charset="0"/>
                </a:rPr>
                <a:t>of documents</a:t>
              </a:r>
              <a:r>
                <a:rPr lang="en-US" altLang="zh-CN" sz="3200" dirty="0">
                  <a:solidFill>
                    <a:srgbClr val="17375E"/>
                  </a:solidFill>
                  <a:latin typeface="Calibri" panose="020F0502020204030204" pitchFamily="34" charset="0"/>
                  <a:sym typeface="Calibri" panose="020F0502020204030204" pitchFamily="34" charset="0"/>
                </a:rPr>
                <a:t>. </a:t>
              </a:r>
              <a:r>
                <a:rPr lang="en-US" altLang="zh-CN" sz="3200" dirty="0" smtClean="0">
                  <a:solidFill>
                    <a:srgbClr val="17375E"/>
                  </a:solidFill>
                  <a:latin typeface="Calibri" panose="020F0502020204030204" pitchFamily="34" charset="0"/>
                  <a:sym typeface="Calibri" panose="020F0502020204030204" pitchFamily="34" charset="0"/>
                </a:rPr>
                <a:t>It’s </a:t>
              </a:r>
              <a:r>
                <a:rPr lang="en-US" altLang="zh-CN" sz="3200" dirty="0">
                  <a:solidFill>
                    <a:srgbClr val="17375E"/>
                  </a:solidFill>
                  <a:latin typeface="Calibri" panose="020F0502020204030204" pitchFamily="34" charset="0"/>
                  <a:sym typeface="Calibri" panose="020F0502020204030204" pitchFamily="34" charset="0"/>
                </a:rPr>
                <a:t>a statistical </a:t>
              </a:r>
              <a:r>
                <a:rPr lang="en-US" altLang="zh-CN" sz="3200" dirty="0" smtClean="0">
                  <a:solidFill>
                    <a:srgbClr val="17375E"/>
                  </a:solidFill>
                  <a:latin typeface="Calibri" panose="020F0502020204030204" pitchFamily="34" charset="0"/>
                  <a:sym typeface="Calibri" panose="020F0502020204030204" pitchFamily="34" charset="0"/>
                </a:rPr>
                <a:t>measurement </a:t>
              </a:r>
              <a:r>
                <a:rPr lang="en-US" altLang="zh-CN" sz="3200" dirty="0">
                  <a:solidFill>
                    <a:srgbClr val="17375E"/>
                  </a:solidFill>
                  <a:latin typeface="Calibri" panose="020F0502020204030204" pitchFamily="34" charset="0"/>
                  <a:sym typeface="Calibri" panose="020F0502020204030204" pitchFamily="34" charset="0"/>
                </a:rPr>
                <a:t>that "</a:t>
              </a:r>
              <a:r>
                <a:rPr lang="en-US" altLang="zh-CN" sz="3200" dirty="0" smtClean="0">
                  <a:solidFill>
                    <a:srgbClr val="17375E"/>
                  </a:solidFill>
                  <a:latin typeface="Calibri" panose="020F0502020204030204" pitchFamily="34" charset="0"/>
                  <a:sym typeface="Calibri" panose="020F0502020204030204" pitchFamily="34" charset="0"/>
                </a:rPr>
                <a:t>evaluate show </a:t>
              </a:r>
              <a:r>
                <a:rPr lang="en-US" altLang="zh-CN" sz="3200" dirty="0">
                  <a:solidFill>
                    <a:srgbClr val="17375E"/>
                  </a:solidFill>
                  <a:latin typeface="Calibri" panose="020F0502020204030204" pitchFamily="34" charset="0"/>
                  <a:sym typeface="Calibri" panose="020F0502020204030204" pitchFamily="34" charset="0"/>
                </a:rPr>
                <a:t>relevant a word is to a document in a collection of </a:t>
              </a:r>
              <a:r>
                <a:rPr lang="en-US" altLang="zh-CN" sz="3200" dirty="0" smtClean="0">
                  <a:solidFill>
                    <a:srgbClr val="17375E"/>
                  </a:solidFill>
                  <a:latin typeface="Calibri" panose="020F0502020204030204" pitchFamily="34" charset="0"/>
                  <a:sym typeface="Calibri" panose="020F0502020204030204" pitchFamily="34" charset="0"/>
                </a:rPr>
                <a:t>documents“.</a:t>
              </a:r>
            </a:p>
            <a:p>
              <a:pPr marL="457200" indent="-457200" algn="just">
                <a:buFont typeface="Arial" panose="020B0604020202020204" pitchFamily="34" charset="0"/>
                <a:buChar char="•"/>
              </a:pPr>
              <a:r>
                <a:rPr lang="en-US" altLang="zh-CN" sz="3200" b="1" dirty="0" err="1">
                  <a:solidFill>
                    <a:srgbClr val="17375E"/>
                  </a:solidFill>
                  <a:latin typeface="Calibri" panose="020F0502020204030204" pitchFamily="34" charset="0"/>
                  <a:sym typeface="Calibri" panose="020F0502020204030204" pitchFamily="34" charset="0"/>
                </a:rPr>
                <a:t>Sklearn</a:t>
              </a:r>
              <a:r>
                <a:rPr lang="en-US" altLang="zh-CN" sz="3200" b="1" dirty="0">
                  <a:solidFill>
                    <a:srgbClr val="17375E"/>
                  </a:solidFill>
                  <a:latin typeface="Calibri" panose="020F0502020204030204" pitchFamily="34" charset="0"/>
                  <a:sym typeface="Calibri" panose="020F0502020204030204" pitchFamily="34" charset="0"/>
                </a:rPr>
                <a:t> </a:t>
              </a:r>
              <a:r>
                <a:rPr lang="en-US" altLang="zh-CN" sz="3200" b="1" dirty="0" smtClean="0">
                  <a:solidFill>
                    <a:srgbClr val="17375E"/>
                  </a:solidFill>
                  <a:latin typeface="Calibri" panose="020F0502020204030204" pitchFamily="34" charset="0"/>
                  <a:sym typeface="Calibri" panose="020F0502020204030204" pitchFamily="34" charset="0"/>
                </a:rPr>
                <a:t>package</a:t>
              </a:r>
              <a:r>
                <a:rPr lang="en-US" altLang="zh-CN" sz="3200" b="1" dirty="0">
                  <a:solidFill>
                    <a:srgbClr val="17375E"/>
                  </a:solidFill>
                  <a:latin typeface="Calibri" panose="020F0502020204030204" pitchFamily="34" charset="0"/>
                  <a:sym typeface="Calibri" panose="020F0502020204030204" pitchFamily="34" charset="0"/>
                </a:rPr>
                <a:t>: </a:t>
              </a:r>
              <a:r>
                <a:rPr lang="en-US" altLang="zh-CN" sz="3200" dirty="0" smtClean="0">
                  <a:solidFill>
                    <a:srgbClr val="17375E"/>
                  </a:solidFill>
                  <a:latin typeface="Calibri" panose="020F0502020204030204" pitchFamily="34" charset="0"/>
                  <a:sym typeface="Calibri" panose="020F0502020204030204" pitchFamily="34" charset="0"/>
                </a:rPr>
                <a:t>The </a:t>
              </a:r>
              <a:r>
                <a:rPr lang="en-US" altLang="zh-CN" sz="3200" dirty="0">
                  <a:solidFill>
                    <a:srgbClr val="17375E"/>
                  </a:solidFill>
                  <a:latin typeface="Calibri" panose="020F0502020204030204" pitchFamily="34" charset="0"/>
                  <a:sym typeface="Calibri" panose="020F0502020204030204" pitchFamily="34" charset="0"/>
                </a:rPr>
                <a:t>Linear SVC refers to the linear support vector classification. </a:t>
              </a:r>
              <a:r>
                <a:rPr lang="en-US" altLang="zh-CN" sz="3200" dirty="0" smtClean="0">
                  <a:solidFill>
                    <a:srgbClr val="17375E"/>
                  </a:solidFill>
                  <a:latin typeface="Calibri" panose="020F0502020204030204" pitchFamily="34" charset="0"/>
                  <a:sym typeface="Calibri" panose="020F0502020204030204" pitchFamily="34" charset="0"/>
                </a:rPr>
                <a:t>The </a:t>
              </a:r>
              <a:r>
                <a:rPr lang="en-US" altLang="zh-CN" sz="3200" dirty="0">
                  <a:solidFill>
                    <a:srgbClr val="17375E"/>
                  </a:solidFill>
                  <a:latin typeface="Calibri" panose="020F0502020204030204" pitchFamily="34" charset="0"/>
                  <a:sym typeface="Calibri" panose="020F0502020204030204" pitchFamily="34" charset="0"/>
                </a:rPr>
                <a:t>Regularization </a:t>
              </a:r>
              <a:r>
                <a:rPr lang="en-US" altLang="zh-CN" sz="3200" dirty="0" smtClean="0">
                  <a:solidFill>
                    <a:srgbClr val="17375E"/>
                  </a:solidFill>
                  <a:latin typeface="Calibri" panose="020F0502020204030204" pitchFamily="34" charset="0"/>
                  <a:sym typeface="Calibri" panose="020F0502020204030204" pitchFamily="34" charset="0"/>
                </a:rPr>
                <a:t>parameter tells </a:t>
              </a:r>
              <a:r>
                <a:rPr lang="en-US" altLang="zh-CN" sz="3200" dirty="0">
                  <a:solidFill>
                    <a:srgbClr val="17375E"/>
                  </a:solidFill>
                  <a:latin typeface="Calibri" panose="020F0502020204030204" pitchFamily="34" charset="0"/>
                  <a:sym typeface="Calibri" panose="020F0502020204030204" pitchFamily="34" charset="0"/>
                </a:rPr>
                <a:t>the SVM optimization "how </a:t>
              </a:r>
              <a:r>
                <a:rPr lang="en-US" altLang="zh-CN" sz="3200" dirty="0" smtClean="0">
                  <a:solidFill>
                    <a:srgbClr val="17375E"/>
                  </a:solidFill>
                  <a:latin typeface="Calibri" panose="020F0502020204030204" pitchFamily="34" charset="0"/>
                  <a:sym typeface="Calibri" panose="020F0502020204030204" pitchFamily="34" charset="0"/>
                </a:rPr>
                <a:t>much you </a:t>
              </a:r>
              <a:r>
                <a:rPr lang="en-US" altLang="zh-CN" sz="3200" dirty="0">
                  <a:solidFill>
                    <a:srgbClr val="17375E"/>
                  </a:solidFill>
                  <a:latin typeface="Calibri" panose="020F0502020204030204" pitchFamily="34" charset="0"/>
                  <a:sym typeface="Calibri" panose="020F0502020204030204" pitchFamily="34" charset="0"/>
                </a:rPr>
                <a:t>want to avoid misclassifying each training example". The random forest is composed of a number of </a:t>
              </a:r>
              <a:r>
                <a:rPr lang="en-US" altLang="zh-CN" sz="3200" dirty="0" smtClean="0">
                  <a:solidFill>
                    <a:srgbClr val="17375E"/>
                  </a:solidFill>
                  <a:latin typeface="Calibri" panose="020F0502020204030204" pitchFamily="34" charset="0"/>
                  <a:sym typeface="Calibri" panose="020F0502020204030204" pitchFamily="34" charset="0"/>
                </a:rPr>
                <a:t>decision trees, which takes  </a:t>
              </a:r>
              <a:r>
                <a:rPr lang="en-US" altLang="zh-CN" sz="3200" dirty="0">
                  <a:solidFill>
                    <a:srgbClr val="17375E"/>
                  </a:solidFill>
                  <a:latin typeface="Calibri" panose="020F0502020204030204" pitchFamily="34" charset="0"/>
                  <a:sym typeface="Calibri" panose="020F0502020204030204" pitchFamily="34" charset="0"/>
                </a:rPr>
                <a:t>the  advantage  of  the  wisdom  </a:t>
              </a:r>
              <a:r>
                <a:rPr lang="en-US" altLang="zh-CN" sz="3200" dirty="0" smtClean="0">
                  <a:solidFill>
                    <a:srgbClr val="17375E"/>
                  </a:solidFill>
                  <a:latin typeface="Calibri" panose="020F0502020204030204" pitchFamily="34" charset="0"/>
                  <a:sym typeface="Calibri" panose="020F0502020204030204" pitchFamily="34" charset="0"/>
                </a:rPr>
                <a:t>of crowds</a:t>
              </a:r>
              <a:r>
                <a:rPr lang="en-US" altLang="zh-CN" sz="3200" dirty="0">
                  <a:solidFill>
                    <a:srgbClr val="17375E"/>
                  </a:solidFill>
                  <a:latin typeface="Calibri" panose="020F0502020204030204" pitchFamily="34" charset="0"/>
                  <a:sym typeface="Calibri" panose="020F0502020204030204" pitchFamily="34" charset="0"/>
                </a:rPr>
                <a:t>. The MLP Classifier </a:t>
              </a:r>
              <a:r>
                <a:rPr lang="en-US" altLang="zh-CN" sz="3200" dirty="0" smtClean="0">
                  <a:solidFill>
                    <a:srgbClr val="17375E"/>
                  </a:solidFill>
                  <a:latin typeface="Calibri" panose="020F0502020204030204" pitchFamily="34" charset="0"/>
                  <a:sym typeface="Calibri" panose="020F0502020204030204" pitchFamily="34" charset="0"/>
                </a:rPr>
                <a:t>relies </a:t>
              </a:r>
              <a:r>
                <a:rPr lang="en-US" altLang="zh-CN" sz="3200" dirty="0">
                  <a:solidFill>
                    <a:srgbClr val="17375E"/>
                  </a:solidFill>
                  <a:latin typeface="Calibri" panose="020F0502020204030204" pitchFamily="34" charset="0"/>
                  <a:sym typeface="Calibri" panose="020F0502020204030204" pitchFamily="34" charset="0"/>
                </a:rPr>
                <a:t>on an underlying Neural </a:t>
              </a:r>
              <a:r>
                <a:rPr lang="en-US" altLang="zh-CN" sz="3200" dirty="0" smtClean="0">
                  <a:solidFill>
                    <a:srgbClr val="17375E"/>
                  </a:solidFill>
                  <a:latin typeface="Calibri" panose="020F0502020204030204" pitchFamily="34" charset="0"/>
                  <a:sym typeface="Calibri" panose="020F0502020204030204" pitchFamily="34" charset="0"/>
                </a:rPr>
                <a:t>Network to </a:t>
              </a:r>
              <a:r>
                <a:rPr lang="en-US" altLang="zh-CN" sz="3200" dirty="0">
                  <a:solidFill>
                    <a:srgbClr val="17375E"/>
                  </a:solidFill>
                  <a:latin typeface="Calibri" panose="020F0502020204030204" pitchFamily="34" charset="0"/>
                  <a:sym typeface="Calibri" panose="020F0502020204030204" pitchFamily="34" charset="0"/>
                </a:rPr>
                <a:t>perform the task of classification</a:t>
              </a:r>
              <a:endParaRPr lang="en-US" altLang="zh-CN" sz="3200" dirty="0">
                <a:solidFill>
                  <a:srgbClr val="17375E"/>
                </a:solidFill>
                <a:latin typeface="Calibri" panose="020F0502020204030204" pitchFamily="34" charset="0"/>
                <a:sym typeface="Calibri" panose="020F0502020204030204" pitchFamily="34" charset="0"/>
              </a:endParaRPr>
            </a:p>
          </p:txBody>
        </p:sp>
      </p:grpSp>
      <p:sp>
        <p:nvSpPr>
          <p:cNvPr id="35" name="文本框 34"/>
          <p:cNvSpPr txBox="1"/>
          <p:nvPr/>
        </p:nvSpPr>
        <p:spPr>
          <a:xfrm>
            <a:off x="18502440" y="6103275"/>
            <a:ext cx="7909211" cy="707886"/>
          </a:xfrm>
          <a:prstGeom prst="rect">
            <a:avLst/>
          </a:prstGeom>
          <a:noFill/>
        </p:spPr>
        <p:txBody>
          <a:bodyPr wrap="square" rtlCol="0">
            <a:spAutoFit/>
          </a:bodyPr>
          <a:lstStyle/>
          <a:p>
            <a:pPr algn="ctr"/>
            <a:r>
              <a:rPr lang="en-US" altLang="zh-CN" sz="4000" b="1" u="sng" dirty="0" smtClean="0">
                <a:solidFill>
                  <a:srgbClr val="17375E"/>
                </a:solidFill>
                <a:latin typeface="Calibri" panose="020F0502020204030204" pitchFamily="34" charset="0"/>
                <a:sym typeface="+mn-ea"/>
              </a:rPr>
              <a:t>Validation and Analysis</a:t>
            </a:r>
            <a:endParaRPr lang="en-US" altLang="zh-CN" sz="4000" b="1" u="sng" dirty="0">
              <a:solidFill>
                <a:srgbClr val="17375E"/>
              </a:solidFill>
              <a:latin typeface="Calibri" panose="020F0502020204030204" pitchFamily="34" charset="0"/>
            </a:endParaRPr>
          </a:p>
        </p:txBody>
      </p:sp>
      <p:grpSp>
        <p:nvGrpSpPr>
          <p:cNvPr id="86" name="组合 85"/>
          <p:cNvGrpSpPr/>
          <p:nvPr/>
        </p:nvGrpSpPr>
        <p:grpSpPr>
          <a:xfrm>
            <a:off x="18536308" y="18640792"/>
            <a:ext cx="7931716" cy="1292661"/>
            <a:chOff x="18583255" y="10620558"/>
            <a:chExt cx="7931716" cy="1292661"/>
          </a:xfrm>
        </p:grpSpPr>
        <p:sp>
          <p:nvSpPr>
            <p:cNvPr id="99" name="文本框 98"/>
            <p:cNvSpPr txBox="1"/>
            <p:nvPr/>
          </p:nvSpPr>
          <p:spPr>
            <a:xfrm>
              <a:off x="18583255" y="10620558"/>
              <a:ext cx="7909210" cy="707886"/>
            </a:xfrm>
            <a:prstGeom prst="rect">
              <a:avLst/>
            </a:prstGeom>
            <a:noFill/>
          </p:spPr>
          <p:txBody>
            <a:bodyPr wrap="square" rtlCol="0">
              <a:spAutoFit/>
            </a:bodyPr>
            <a:lstStyle/>
            <a:p>
              <a:pPr algn="ctr"/>
              <a:r>
                <a:rPr lang="en-US" altLang="zh-CN" sz="4000" b="1" u="sng" dirty="0">
                  <a:solidFill>
                    <a:srgbClr val="17365D"/>
                  </a:solidFill>
                  <a:latin typeface="Calibri" panose="020F0502020204030204" pitchFamily="34" charset="0"/>
                  <a:sym typeface="Calibri" panose="020F0502020204030204" pitchFamily="34" charset="0"/>
                </a:rPr>
                <a:t>Conclusion</a:t>
              </a:r>
            </a:p>
          </p:txBody>
        </p:sp>
        <p:sp>
          <p:nvSpPr>
            <p:cNvPr id="85" name="文本框 84"/>
            <p:cNvSpPr txBox="1"/>
            <p:nvPr/>
          </p:nvSpPr>
          <p:spPr>
            <a:xfrm>
              <a:off x="18594971" y="11328444"/>
              <a:ext cx="7920000" cy="584775"/>
            </a:xfrm>
            <a:prstGeom prst="rect">
              <a:avLst/>
            </a:prstGeom>
            <a:noFill/>
          </p:spPr>
          <p:txBody>
            <a:bodyPr wrap="square" rtlCol="0">
              <a:spAutoFit/>
            </a:bodyPr>
            <a:lstStyle/>
            <a:p>
              <a:endParaRPr lang="zh-CN" altLang="en-US" sz="3200" dirty="0">
                <a:solidFill>
                  <a:srgbClr val="17375E"/>
                </a:solidFill>
                <a:latin typeface="Calibri" panose="020F0502020204030204" pitchFamily="34" charset="0"/>
                <a:ea typeface="宋体" charset="0"/>
              </a:endParaRPr>
            </a:p>
          </p:txBody>
        </p:sp>
      </p:grpSp>
      <p:grpSp>
        <p:nvGrpSpPr>
          <p:cNvPr id="87" name="组合 86"/>
          <p:cNvGrpSpPr/>
          <p:nvPr/>
        </p:nvGrpSpPr>
        <p:grpSpPr>
          <a:xfrm>
            <a:off x="18605652" y="26917205"/>
            <a:ext cx="7934514" cy="2723366"/>
            <a:chOff x="18583256" y="23961981"/>
            <a:chExt cx="7934514" cy="2723366"/>
          </a:xfrm>
        </p:grpSpPr>
        <p:sp>
          <p:nvSpPr>
            <p:cNvPr id="100" name="文本框 99"/>
            <p:cNvSpPr txBox="1"/>
            <p:nvPr/>
          </p:nvSpPr>
          <p:spPr>
            <a:xfrm>
              <a:off x="18583256" y="23961981"/>
              <a:ext cx="7897332" cy="707886"/>
            </a:xfrm>
            <a:prstGeom prst="rect">
              <a:avLst/>
            </a:prstGeom>
            <a:noFill/>
          </p:spPr>
          <p:txBody>
            <a:bodyPr wrap="square" rtlCol="0">
              <a:spAutoFit/>
            </a:bodyPr>
            <a:lstStyle/>
            <a:p>
              <a:pPr algn="ctr"/>
              <a:r>
                <a:rPr lang="en-US" altLang="zh-CN" sz="4000" b="1" u="sng" dirty="0">
                  <a:solidFill>
                    <a:srgbClr val="17365D"/>
                  </a:solidFill>
                  <a:latin typeface="Calibri" panose="020F0502020204030204" pitchFamily="34" charset="0"/>
                  <a:sym typeface="Calibri" panose="020F0502020204030204" pitchFamily="34" charset="0"/>
                </a:rPr>
                <a:t>Acknowledgement</a:t>
              </a:r>
            </a:p>
          </p:txBody>
        </p:sp>
        <p:sp>
          <p:nvSpPr>
            <p:cNvPr id="101" name="文本框 100"/>
            <p:cNvSpPr txBox="1"/>
            <p:nvPr/>
          </p:nvSpPr>
          <p:spPr>
            <a:xfrm>
              <a:off x="18597770" y="24623244"/>
              <a:ext cx="7920000" cy="2062103"/>
            </a:xfrm>
            <a:prstGeom prst="rect">
              <a:avLst/>
            </a:prstGeom>
            <a:noFill/>
          </p:spPr>
          <p:txBody>
            <a:bodyPr wrap="square" rtlCol="0">
              <a:spAutoFit/>
            </a:bodyPr>
            <a:lstStyle/>
            <a:p>
              <a:r>
                <a:rPr lang="en-US" altLang="zh-CN" sz="3200" dirty="0">
                  <a:solidFill>
                    <a:srgbClr val="17375E"/>
                  </a:solidFill>
                  <a:latin typeface="Calibri" panose="020F0502020204030204" pitchFamily="34" charset="0"/>
                </a:rPr>
                <a:t>Prof. </a:t>
              </a:r>
              <a:r>
                <a:rPr lang="en-US" altLang="zh-CN" sz="3200" dirty="0" err="1">
                  <a:solidFill>
                    <a:srgbClr val="17375E"/>
                  </a:solidFill>
                  <a:latin typeface="Calibri" panose="020F0502020204030204" pitchFamily="34" charset="0"/>
                </a:rPr>
                <a:t>Paramveer</a:t>
              </a:r>
              <a:r>
                <a:rPr lang="en-US" altLang="zh-CN" sz="3200" dirty="0">
                  <a:solidFill>
                    <a:srgbClr val="17375E"/>
                  </a:solidFill>
                  <a:latin typeface="Calibri" panose="020F0502020204030204" pitchFamily="34" charset="0"/>
                </a:rPr>
                <a:t> </a:t>
              </a:r>
              <a:r>
                <a:rPr lang="en-US" altLang="zh-CN" sz="3200" dirty="0" err="1">
                  <a:solidFill>
                    <a:srgbClr val="17375E"/>
                  </a:solidFill>
                  <a:latin typeface="Calibri" panose="020F0502020204030204" pitchFamily="34" charset="0"/>
                </a:rPr>
                <a:t>Dhillon</a:t>
              </a:r>
              <a:r>
                <a:rPr lang="en-US" altLang="zh-CN" sz="3200" dirty="0">
                  <a:solidFill>
                    <a:srgbClr val="17375E"/>
                  </a:solidFill>
                  <a:latin typeface="Calibri" panose="020F0502020204030204" pitchFamily="34" charset="0"/>
                </a:rPr>
                <a:t> from the University of </a:t>
              </a:r>
              <a:r>
                <a:rPr lang="en-US" altLang="zh-CN" sz="3200" dirty="0" smtClean="0">
                  <a:solidFill>
                    <a:srgbClr val="17375E"/>
                  </a:solidFill>
                  <a:latin typeface="Calibri" panose="020F0502020204030204" pitchFamily="34" charset="0"/>
                </a:rPr>
                <a:t>Michigan School </a:t>
              </a:r>
              <a:r>
                <a:rPr lang="en-US" altLang="zh-CN" sz="3200" dirty="0">
                  <a:solidFill>
                    <a:srgbClr val="17375E"/>
                  </a:solidFill>
                  <a:latin typeface="Calibri" panose="020F0502020204030204" pitchFamily="34" charset="0"/>
                </a:rPr>
                <a:t>of Information; GSIs [Kwame Robinson, </a:t>
              </a:r>
              <a:r>
                <a:rPr lang="en-US" altLang="zh-CN" sz="3200" dirty="0" err="1" smtClean="0">
                  <a:solidFill>
                    <a:srgbClr val="17375E"/>
                  </a:solidFill>
                  <a:latin typeface="Calibri" panose="020F0502020204030204" pitchFamily="34" charset="0"/>
                </a:rPr>
                <a:t>Lingyun</a:t>
              </a:r>
              <a:r>
                <a:rPr lang="en-US" altLang="zh-CN" sz="3200" dirty="0" smtClean="0">
                  <a:solidFill>
                    <a:srgbClr val="17375E"/>
                  </a:solidFill>
                  <a:latin typeface="Calibri" panose="020F0502020204030204" pitchFamily="34" charset="0"/>
                </a:rPr>
                <a:t> </a:t>
              </a:r>
              <a:r>
                <a:rPr lang="en-US" altLang="zh-CN" sz="3200" dirty="0" err="1" smtClean="0">
                  <a:solidFill>
                    <a:srgbClr val="17375E"/>
                  </a:solidFill>
                  <a:latin typeface="Calibri" panose="020F0502020204030204" pitchFamily="34" charset="0"/>
                </a:rPr>
                <a:t>Guo</a:t>
              </a:r>
              <a:r>
                <a:rPr lang="en-US" altLang="zh-CN" sz="3200" dirty="0">
                  <a:solidFill>
                    <a:srgbClr val="17375E"/>
                  </a:solidFill>
                  <a:latin typeface="Calibri" panose="020F0502020204030204" pitchFamily="34" charset="0"/>
                </a:rPr>
                <a:t>] for SI 671 at University of Michigan School of </a:t>
              </a:r>
              <a:r>
                <a:rPr lang="en-US" altLang="zh-CN" sz="3200" dirty="0" smtClean="0">
                  <a:solidFill>
                    <a:srgbClr val="17375E"/>
                  </a:solidFill>
                  <a:latin typeface="Calibri" panose="020F0502020204030204" pitchFamily="34" charset="0"/>
                </a:rPr>
                <a:t>Information</a:t>
              </a:r>
              <a:r>
                <a:rPr lang="en-US" altLang="zh-CN" sz="3200" dirty="0">
                  <a:solidFill>
                    <a:srgbClr val="17375E"/>
                  </a:solidFill>
                  <a:latin typeface="Calibri" panose="020F0502020204030204" pitchFamily="34" charset="0"/>
                </a:rPr>
                <a:t>.</a:t>
              </a:r>
              <a:endParaRPr lang="en-US" altLang="zh-CN" sz="3200" dirty="0">
                <a:solidFill>
                  <a:srgbClr val="17375E"/>
                </a:solidFill>
                <a:latin typeface="Calibri" panose="020F0502020204030204" pitchFamily="34" charset="0"/>
              </a:endParaRPr>
            </a:p>
          </p:txBody>
        </p:sp>
      </p:grpSp>
      <p:grpSp>
        <p:nvGrpSpPr>
          <p:cNvPr id="102" name="组合 101"/>
          <p:cNvGrpSpPr/>
          <p:nvPr/>
        </p:nvGrpSpPr>
        <p:grpSpPr>
          <a:xfrm>
            <a:off x="981669" y="5957825"/>
            <a:ext cx="7926373" cy="7088889"/>
            <a:chOff x="981669" y="5957825"/>
            <a:chExt cx="7926373" cy="7088889"/>
          </a:xfrm>
        </p:grpSpPr>
        <p:pic>
          <p:nvPicPr>
            <p:cNvPr id="1026" name="Picture 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26423" y="10369639"/>
              <a:ext cx="2273844" cy="22738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362098" y="9999726"/>
              <a:ext cx="5521893" cy="3046988"/>
            </a:xfrm>
            <a:prstGeom prst="rect">
              <a:avLst/>
            </a:prstGeom>
            <a:noFill/>
          </p:spPr>
          <p:txBody>
            <a:bodyPr wrap="square" rtlCol="0">
              <a:spAutoFit/>
            </a:bodyPr>
            <a:lstStyle/>
            <a:p>
              <a:pPr lvl="0" algn="just"/>
              <a:r>
                <a:rPr lang="en-US" altLang="zh-CN" sz="3200" dirty="0" smtClean="0">
                  <a:solidFill>
                    <a:srgbClr val="17365D"/>
                  </a:solidFill>
                  <a:latin typeface="Calibri" panose="020F0502020204030204" pitchFamily="34" charset="0"/>
                  <a:sym typeface="Calibri" panose="020F0502020204030204" pitchFamily="34" charset="0"/>
                </a:rPr>
                <a:t>items</a:t>
              </a:r>
              <a:r>
                <a:rPr lang="zh-CN" altLang="en-US" sz="3200" dirty="0" smtClean="0"/>
                <a:t> </a:t>
              </a:r>
              <a:r>
                <a:rPr lang="en-US" altLang="zh-CN" sz="3200" dirty="0" smtClean="0">
                  <a:solidFill>
                    <a:srgbClr val="17365D"/>
                  </a:solidFill>
                  <a:latin typeface="Calibri" panose="020F0502020204030204" pitchFamily="34" charset="0"/>
                  <a:sym typeface="Calibri" panose="020F0502020204030204" pitchFamily="34" charset="0"/>
                </a:rPr>
                <a:t>in </a:t>
              </a:r>
              <a:r>
                <a:rPr lang="en-US" altLang="zh-CN" sz="3200" dirty="0">
                  <a:solidFill>
                    <a:srgbClr val="17365D"/>
                  </a:solidFill>
                  <a:latin typeface="Calibri" panose="020F0502020204030204" pitchFamily="34" charset="0"/>
                  <a:sym typeface="Calibri" panose="020F0502020204030204" pitchFamily="34" charset="0"/>
                </a:rPr>
                <a:t>the shops, we will focus on the digit music in this project. </a:t>
              </a:r>
              <a:r>
                <a:rPr lang="en-US" altLang="zh-CN" sz="3200" dirty="0" smtClean="0">
                  <a:solidFill>
                    <a:srgbClr val="17365D"/>
                  </a:solidFill>
                  <a:latin typeface="Calibri" panose="020F0502020204030204" pitchFamily="34" charset="0"/>
                  <a:sym typeface="Calibri" panose="020F0502020204030204" pitchFamily="34" charset="0"/>
                </a:rPr>
                <a:t>For </a:t>
              </a:r>
              <a:r>
                <a:rPr lang="en-US" altLang="zh-CN" sz="3200" dirty="0">
                  <a:solidFill>
                    <a:srgbClr val="17365D"/>
                  </a:solidFill>
                  <a:latin typeface="Calibri" panose="020F0502020204030204" pitchFamily="34" charset="0"/>
                  <a:sym typeface="Calibri" panose="020F0502020204030204" pitchFamily="34" charset="0"/>
                </a:rPr>
                <a:t>those who share the similar preference of the songs, they may have more things in common. </a:t>
              </a:r>
              <a:endParaRPr lang="en-US" altLang="zh-CN" sz="3200" dirty="0">
                <a:solidFill>
                  <a:srgbClr val="17365D"/>
                </a:solidFill>
                <a:latin typeface="Calibri" panose="020F0502020204030204" pitchFamily="34" charset="0"/>
                <a:sym typeface="Calibri" panose="020F0502020204030204" pitchFamily="34" charset="0"/>
              </a:endParaRPr>
            </a:p>
          </p:txBody>
        </p:sp>
        <p:sp>
          <p:nvSpPr>
            <p:cNvPr id="7" name="文本框 6"/>
            <p:cNvSpPr txBox="1"/>
            <p:nvPr/>
          </p:nvSpPr>
          <p:spPr>
            <a:xfrm>
              <a:off x="1028089" y="6607781"/>
              <a:ext cx="7782859" cy="3539430"/>
            </a:xfrm>
            <a:prstGeom prst="rect">
              <a:avLst/>
            </a:prstGeom>
            <a:noFill/>
          </p:spPr>
          <p:txBody>
            <a:bodyPr wrap="square" rtlCol="0">
              <a:spAutoFit/>
            </a:bodyPr>
            <a:lstStyle/>
            <a:p>
              <a:pPr lvl="0" algn="just"/>
              <a:r>
                <a:rPr lang="en-US" altLang="zh-CN" sz="3200" dirty="0">
                  <a:solidFill>
                    <a:srgbClr val="17365D"/>
                  </a:solidFill>
                  <a:latin typeface="Calibri" panose="020F0502020204030204" pitchFamily="34" charset="0"/>
                  <a:sym typeface="Calibri" panose="020F0502020204030204" pitchFamily="34" charset="0"/>
                </a:rPr>
                <a:t>When people shopping on the internet, they may easily refer to the items recommended by the </a:t>
              </a:r>
              <a:r>
                <a:rPr lang="en-US" altLang="zh-CN" sz="3200" dirty="0" smtClean="0">
                  <a:solidFill>
                    <a:srgbClr val="17365D"/>
                  </a:solidFill>
                  <a:latin typeface="Calibri" panose="020F0502020204030204" pitchFamily="34" charset="0"/>
                  <a:sym typeface="Calibri" panose="020F0502020204030204" pitchFamily="34" charset="0"/>
                </a:rPr>
                <a:t>website. </a:t>
              </a:r>
              <a:r>
                <a:rPr lang="en-US" altLang="zh-CN" sz="3200" dirty="0">
                  <a:solidFill>
                    <a:srgbClr val="17365D"/>
                  </a:solidFill>
                  <a:latin typeface="Calibri" panose="020F0502020204030204" pitchFamily="34" charset="0"/>
                  <a:sym typeface="Calibri" panose="020F0502020204030204" pitchFamily="34" charset="0"/>
                </a:rPr>
                <a:t>On the other hand, the shops are always trying to </a:t>
              </a:r>
              <a:r>
                <a:rPr lang="en-US" altLang="zh-CN" sz="3200" dirty="0" smtClean="0">
                  <a:solidFill>
                    <a:srgbClr val="17365D"/>
                  </a:solidFill>
                  <a:latin typeface="Calibri" panose="020F0502020204030204" pitchFamily="34" charset="0"/>
                  <a:sym typeface="Calibri" panose="020F0502020204030204" pitchFamily="34" charset="0"/>
                </a:rPr>
                <a:t>recommend products to the customers to earn more money. </a:t>
              </a:r>
              <a:r>
                <a:rPr lang="en-US" altLang="zh-CN" sz="3200" dirty="0">
                  <a:solidFill>
                    <a:srgbClr val="17365D"/>
                  </a:solidFill>
                  <a:latin typeface="Calibri" panose="020F0502020204030204" pitchFamily="34" charset="0"/>
                  <a:sym typeface="Calibri" panose="020F0502020204030204" pitchFamily="34" charset="0"/>
                </a:rPr>
                <a:t>Thus, a well trained recommendation system is necessary for all of </a:t>
              </a:r>
              <a:r>
                <a:rPr lang="en-US" altLang="zh-CN" sz="3200" dirty="0" smtClean="0">
                  <a:solidFill>
                    <a:srgbClr val="17365D"/>
                  </a:solidFill>
                  <a:latin typeface="Calibri" panose="020F0502020204030204" pitchFamily="34" charset="0"/>
                  <a:sym typeface="Calibri" panose="020F0502020204030204" pitchFamily="34" charset="0"/>
                </a:rPr>
                <a:t>us</a:t>
              </a:r>
              <a:r>
                <a:rPr lang="en-US" altLang="zh-CN" sz="3200" dirty="0">
                  <a:solidFill>
                    <a:srgbClr val="17365D"/>
                  </a:solidFill>
                  <a:latin typeface="Calibri" panose="020F0502020204030204" pitchFamily="34" charset="0"/>
                  <a:sym typeface="Calibri" panose="020F0502020204030204" pitchFamily="34" charset="0"/>
                </a:rPr>
                <a:t>. Among all kinds of </a:t>
              </a:r>
              <a:r>
                <a:rPr lang="en-US" altLang="zh-CN" sz="3200" dirty="0" smtClean="0">
                  <a:solidFill>
                    <a:srgbClr val="17365D"/>
                  </a:solidFill>
                  <a:latin typeface="Calibri" panose="020F0502020204030204" pitchFamily="34" charset="0"/>
                  <a:sym typeface="Calibri" panose="020F0502020204030204" pitchFamily="34" charset="0"/>
                </a:rPr>
                <a:t>the</a:t>
              </a:r>
              <a:endParaRPr lang="zh-CN" altLang="en-US" dirty="0"/>
            </a:p>
          </p:txBody>
        </p:sp>
        <p:sp>
          <p:nvSpPr>
            <p:cNvPr id="103" name="文本框 102"/>
            <p:cNvSpPr txBox="1"/>
            <p:nvPr/>
          </p:nvSpPr>
          <p:spPr>
            <a:xfrm>
              <a:off x="981669" y="5957825"/>
              <a:ext cx="7926373" cy="707886"/>
            </a:xfrm>
            <a:prstGeom prst="rect">
              <a:avLst/>
            </a:prstGeom>
            <a:noFill/>
          </p:spPr>
          <p:txBody>
            <a:bodyPr wrap="square" rtlCol="0">
              <a:spAutoFit/>
            </a:bodyPr>
            <a:lstStyle/>
            <a:p>
              <a:pPr algn="ctr"/>
              <a:r>
                <a:rPr lang="en-US" altLang="zh-CN" sz="4000" b="1" u="sng" dirty="0">
                  <a:solidFill>
                    <a:srgbClr val="17365D"/>
                  </a:solidFill>
                  <a:latin typeface="Calibri" panose="020F0502020204030204" pitchFamily="34" charset="0"/>
                  <a:sym typeface="Calibri" panose="020F0502020204030204" pitchFamily="34" charset="0"/>
                </a:rPr>
                <a:t>Motivation</a:t>
              </a:r>
            </a:p>
          </p:txBody>
        </p:sp>
      </p:grpSp>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46346" y="6020029"/>
            <a:ext cx="7674329" cy="2489371"/>
          </a:xfrm>
          <a:prstGeom prst="rect">
            <a:avLst/>
          </a:prstGeom>
        </p:spPr>
      </p:pic>
      <p:sp>
        <p:nvSpPr>
          <p:cNvPr id="105" name="文本框 104"/>
          <p:cNvSpPr txBox="1"/>
          <p:nvPr/>
        </p:nvSpPr>
        <p:spPr>
          <a:xfrm>
            <a:off x="9773817" y="8860544"/>
            <a:ext cx="7865853" cy="4524315"/>
          </a:xfrm>
          <a:prstGeom prst="rect">
            <a:avLst/>
          </a:prstGeom>
          <a:noFill/>
        </p:spPr>
        <p:txBody>
          <a:bodyPr wrap="square" rtlCol="0">
            <a:spAutoFit/>
          </a:bodyPr>
          <a:lstStyle/>
          <a:p>
            <a:pPr marL="457200" indent="-457200" algn="just">
              <a:buFont typeface="Arial" panose="020B0604020202020204" pitchFamily="34" charset="0"/>
              <a:buChar char="•"/>
            </a:pPr>
            <a:r>
              <a:rPr lang="en-US" altLang="zh-CN" sz="3200" b="1" dirty="0">
                <a:solidFill>
                  <a:srgbClr val="17375E"/>
                </a:solidFill>
                <a:latin typeface="Calibri" panose="020F0502020204030204" pitchFamily="34" charset="0"/>
                <a:sym typeface="Calibri" panose="020F0502020204030204" pitchFamily="34" charset="0"/>
              </a:rPr>
              <a:t>Digital_Music_5.json: </a:t>
            </a:r>
            <a:r>
              <a:rPr lang="en-US" altLang="zh-CN" sz="3200" dirty="0">
                <a:solidFill>
                  <a:srgbClr val="17375E"/>
                </a:solidFill>
                <a:latin typeface="Calibri" panose="020F0502020204030204" pitchFamily="34" charset="0"/>
                <a:sym typeface="Calibri" panose="020F0502020204030204" pitchFamily="34" charset="0"/>
              </a:rPr>
              <a:t> The </a:t>
            </a:r>
            <a:r>
              <a:rPr lang="en-US" altLang="zh-CN" sz="3200" dirty="0" err="1">
                <a:solidFill>
                  <a:srgbClr val="17375E"/>
                </a:solidFill>
                <a:latin typeface="Calibri" panose="020F0502020204030204" pitchFamily="34" charset="0"/>
                <a:sym typeface="Calibri" panose="020F0502020204030204" pitchFamily="34" charset="0"/>
              </a:rPr>
              <a:t>json</a:t>
            </a:r>
            <a:r>
              <a:rPr lang="en-US" altLang="zh-CN" sz="3200" dirty="0">
                <a:solidFill>
                  <a:srgbClr val="17375E"/>
                </a:solidFill>
                <a:latin typeface="Calibri" panose="020F0502020204030204" pitchFamily="34" charset="0"/>
                <a:sym typeface="Calibri" panose="020F0502020204030204" pitchFamily="34" charset="0"/>
              </a:rPr>
              <a:t> file contains the information about </a:t>
            </a:r>
            <a:r>
              <a:rPr lang="en-US" altLang="zh-CN" sz="3200" dirty="0" err="1">
                <a:solidFill>
                  <a:srgbClr val="17375E"/>
                </a:solidFill>
                <a:latin typeface="Calibri" panose="020F0502020204030204" pitchFamily="34" charset="0"/>
                <a:sym typeface="Calibri" panose="020F0502020204030204" pitchFamily="34" charset="0"/>
              </a:rPr>
              <a:t>reviewerID</a:t>
            </a:r>
            <a:r>
              <a:rPr lang="en-US" altLang="zh-CN" sz="3200" dirty="0">
                <a:solidFill>
                  <a:srgbClr val="17375E"/>
                </a:solidFill>
                <a:latin typeface="Calibri" panose="020F0502020204030204" pitchFamily="34" charset="0"/>
                <a:sym typeface="Calibri" panose="020F0502020204030204" pitchFamily="34" charset="0"/>
              </a:rPr>
              <a:t>, </a:t>
            </a:r>
            <a:r>
              <a:rPr lang="en-US" altLang="zh-CN" sz="3200" dirty="0" err="1">
                <a:solidFill>
                  <a:srgbClr val="17375E"/>
                </a:solidFill>
                <a:latin typeface="Calibri" panose="020F0502020204030204" pitchFamily="34" charset="0"/>
                <a:sym typeface="Calibri" panose="020F0502020204030204" pitchFamily="34" charset="0"/>
              </a:rPr>
              <a:t>itemID</a:t>
            </a:r>
            <a:r>
              <a:rPr lang="en-US" altLang="zh-CN" sz="3200" dirty="0">
                <a:solidFill>
                  <a:srgbClr val="17375E"/>
                </a:solidFill>
                <a:latin typeface="Calibri" panose="020F0502020204030204" pitchFamily="34" charset="0"/>
                <a:sym typeface="Calibri" panose="020F0502020204030204" pitchFamily="34" charset="0"/>
              </a:rPr>
              <a:t>, </a:t>
            </a:r>
            <a:r>
              <a:rPr lang="en-US" altLang="zh-CN" sz="3200" dirty="0" err="1">
                <a:solidFill>
                  <a:srgbClr val="17375E"/>
                </a:solidFill>
                <a:latin typeface="Calibri" panose="020F0502020204030204" pitchFamily="34" charset="0"/>
                <a:sym typeface="Calibri" panose="020F0502020204030204" pitchFamily="34" charset="0"/>
              </a:rPr>
              <a:t>reviewerName</a:t>
            </a:r>
            <a:r>
              <a:rPr lang="en-US" altLang="zh-CN" sz="3200" dirty="0">
                <a:solidFill>
                  <a:srgbClr val="17375E"/>
                </a:solidFill>
                <a:latin typeface="Calibri" panose="020F0502020204030204" pitchFamily="34" charset="0"/>
                <a:sym typeface="Calibri" panose="020F0502020204030204" pitchFamily="34" charset="0"/>
              </a:rPr>
              <a:t>, whether it's helpful, </a:t>
            </a:r>
            <a:r>
              <a:rPr lang="en-US" altLang="zh-CN" sz="3200" dirty="0" err="1">
                <a:solidFill>
                  <a:srgbClr val="17375E"/>
                </a:solidFill>
                <a:latin typeface="Calibri" panose="020F0502020204030204" pitchFamily="34" charset="0"/>
                <a:sym typeface="Calibri" panose="020F0502020204030204" pitchFamily="34" charset="0"/>
              </a:rPr>
              <a:t>reviewText</a:t>
            </a:r>
            <a:r>
              <a:rPr lang="en-US" altLang="zh-CN" sz="3200" dirty="0">
                <a:solidFill>
                  <a:srgbClr val="17375E"/>
                </a:solidFill>
                <a:latin typeface="Calibri" panose="020F0502020204030204" pitchFamily="34" charset="0"/>
                <a:sym typeface="Calibri" panose="020F0502020204030204" pitchFamily="34" charset="0"/>
              </a:rPr>
              <a:t>, summary and review time. The review time is not used either. As we want to get more useful information from customers' reviews, we will pay more attention to the </a:t>
            </a:r>
            <a:r>
              <a:rPr lang="en-US" altLang="zh-CN" sz="3200" dirty="0" err="1">
                <a:solidFill>
                  <a:srgbClr val="17375E"/>
                </a:solidFill>
                <a:latin typeface="Calibri" panose="020F0502020204030204" pitchFamily="34" charset="0"/>
                <a:sym typeface="Calibri" panose="020F0502020204030204" pitchFamily="34" charset="0"/>
              </a:rPr>
              <a:t>reviewText</a:t>
            </a:r>
            <a:r>
              <a:rPr lang="en-US" altLang="zh-CN" sz="3200" dirty="0">
                <a:solidFill>
                  <a:srgbClr val="17375E"/>
                </a:solidFill>
                <a:latin typeface="Calibri" panose="020F0502020204030204" pitchFamily="34" charset="0"/>
                <a:sym typeface="Calibri" panose="020F0502020204030204" pitchFamily="34" charset="0"/>
              </a:rPr>
              <a:t> and its corresponding rating.</a:t>
            </a:r>
            <a:endParaRPr lang="zh-CN" altLang="en-US" dirty="0"/>
          </a:p>
        </p:txBody>
      </p:sp>
      <p:sp>
        <p:nvSpPr>
          <p:cNvPr id="108" name="文本框 107"/>
          <p:cNvSpPr txBox="1"/>
          <p:nvPr/>
        </p:nvSpPr>
        <p:spPr>
          <a:xfrm>
            <a:off x="18584369" y="6759157"/>
            <a:ext cx="7897333" cy="2062103"/>
          </a:xfrm>
          <a:prstGeom prst="rect">
            <a:avLst/>
          </a:prstGeom>
          <a:noFill/>
        </p:spPr>
        <p:txBody>
          <a:bodyPr wrap="square" rtlCol="0">
            <a:spAutoFit/>
          </a:bodyPr>
          <a:lstStyle/>
          <a:p>
            <a:pPr algn="just"/>
            <a:r>
              <a:rPr lang="en-US" altLang="zh-CN" sz="3200" dirty="0" smtClean="0">
                <a:solidFill>
                  <a:srgbClr val="17375E"/>
                </a:solidFill>
                <a:latin typeface="Calibri" panose="020F0502020204030204" pitchFamily="34" charset="0"/>
                <a:sym typeface="Calibri" panose="020F0502020204030204" pitchFamily="34" charset="0"/>
              </a:rPr>
              <a:t>We split </a:t>
            </a:r>
            <a:r>
              <a:rPr lang="en-US" altLang="zh-CN" sz="3200" dirty="0">
                <a:solidFill>
                  <a:srgbClr val="17375E"/>
                </a:solidFill>
                <a:latin typeface="Calibri" panose="020F0502020204030204" pitchFamily="34" charset="0"/>
                <a:sym typeface="Calibri" panose="020F0502020204030204" pitchFamily="34" charset="0"/>
              </a:rPr>
              <a:t>our data set into the training set and the validation set with the proportion 3:1 in the pre-process. </a:t>
            </a:r>
            <a:r>
              <a:rPr lang="en-US" altLang="zh-CN" sz="3200" dirty="0" smtClean="0">
                <a:solidFill>
                  <a:srgbClr val="17375E"/>
                </a:solidFill>
                <a:latin typeface="Calibri" panose="020F0502020204030204" pitchFamily="34" charset="0"/>
                <a:sym typeface="Calibri" panose="020F0502020204030204" pitchFamily="34" charset="0"/>
              </a:rPr>
              <a:t>The </a:t>
            </a:r>
            <a:r>
              <a:rPr lang="en-US" altLang="zh-CN" sz="3200" dirty="0">
                <a:solidFill>
                  <a:srgbClr val="17375E"/>
                </a:solidFill>
                <a:latin typeface="Calibri" panose="020F0502020204030204" pitchFamily="34" charset="0"/>
                <a:sym typeface="Calibri" panose="020F0502020204030204" pitchFamily="34" charset="0"/>
              </a:rPr>
              <a:t>experiment results are shown in the table </a:t>
            </a:r>
            <a:r>
              <a:rPr lang="en-US" altLang="zh-CN" sz="3200" dirty="0" smtClean="0">
                <a:solidFill>
                  <a:srgbClr val="17375E"/>
                </a:solidFill>
                <a:latin typeface="Calibri" panose="020F0502020204030204" pitchFamily="34" charset="0"/>
                <a:sym typeface="Calibri" panose="020F0502020204030204" pitchFamily="34" charset="0"/>
              </a:rPr>
              <a:t>below:</a:t>
            </a:r>
            <a:endParaRPr lang="en-US" altLang="zh-CN" sz="3200" dirty="0">
              <a:solidFill>
                <a:srgbClr val="17375E"/>
              </a:solidFill>
              <a:latin typeface="Calibri" panose="020F0502020204030204" pitchFamily="34" charset="0"/>
              <a:sym typeface="Calibri" panose="020F0502020204030204" pitchFamily="34" charset="0"/>
            </a:endParaRPr>
          </a:p>
        </p:txBody>
      </p:sp>
      <p:pic>
        <p:nvPicPr>
          <p:cNvPr id="18" name="图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634439" y="8696192"/>
            <a:ext cx="7795416" cy="47737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637</Words>
  <Application>Microsoft Office PowerPoint</Application>
  <PresentationFormat>自定义</PresentationFormat>
  <Paragraphs>119</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宋体</vt:lpstr>
      <vt:lpstr>Arial</vt:lpstr>
      <vt:lpstr>Calibri</vt:lpstr>
      <vt:lpstr>Times New Roman</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Qminjia</cp:lastModifiedBy>
  <cp:revision>130</cp:revision>
  <dcterms:created xsi:type="dcterms:W3CDTF">2019-12-11T05:13:49Z</dcterms:created>
  <dcterms:modified xsi:type="dcterms:W3CDTF">2020-12-07T13:19:49Z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