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76" r:id="rId4"/>
    <p:sldId id="277" r:id="rId5"/>
    <p:sldId id="278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2" d="100"/>
          <a:sy n="72" d="100"/>
        </p:scale>
        <p:origin x="45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olay.grozev@unimelb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COMP90015 </a:t>
            </a:r>
            <a:r>
              <a:rPr lang="en-US" dirty="0"/>
              <a:t>2015 </a:t>
            </a:r>
            <a:r>
              <a:rPr lang="en-US" dirty="0" smtClean="0"/>
              <a:t>SM1</a:t>
            </a:r>
          </a:p>
          <a:p>
            <a:r>
              <a:rPr lang="en-US" dirty="0"/>
              <a:t>Tutorial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868" y="4665910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Nikolay </a:t>
            </a:r>
            <a:r>
              <a:rPr lang="en-AU" dirty="0" err="1" smtClean="0"/>
              <a:t>Grozev</a:t>
            </a:r>
            <a:endParaRPr lang="en-AU" dirty="0" smtClean="0"/>
          </a:p>
          <a:p>
            <a:r>
              <a:rPr lang="en-AU" u="sng" dirty="0" smtClean="0"/>
              <a:t>Email</a:t>
            </a:r>
            <a:r>
              <a:rPr lang="en-AU" dirty="0"/>
              <a:t>: </a:t>
            </a:r>
            <a:r>
              <a:rPr lang="en-AU" dirty="0" smtClean="0">
                <a:hlinkClick r:id="rId2"/>
              </a:rPr>
              <a:t>nikolay.grozev@unimelb.edu.au</a:t>
            </a:r>
            <a:endParaRPr lang="en-AU" dirty="0" smtClean="0"/>
          </a:p>
          <a:p>
            <a:r>
              <a:rPr lang="en-AU" u="sng" dirty="0" smtClean="0"/>
              <a:t>Date</a:t>
            </a:r>
            <a:r>
              <a:rPr lang="en-AU" dirty="0" smtClean="0"/>
              <a:t>: 14/May/2015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SSL/TLS - Basics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secret vs Public/Private key;</a:t>
            </a:r>
          </a:p>
          <a:p>
            <a:r>
              <a:rPr lang="en-US" dirty="0" smtClean="0"/>
              <a:t>Secure </a:t>
            </a:r>
            <a:r>
              <a:rPr lang="en-US" dirty="0"/>
              <a:t>Sockets </a:t>
            </a:r>
            <a:r>
              <a:rPr lang="en-US" dirty="0" smtClean="0"/>
              <a:t>Layer (SSL);</a:t>
            </a:r>
            <a:endParaRPr lang="en-US" dirty="0"/>
          </a:p>
          <a:p>
            <a:r>
              <a:rPr lang="en-US" dirty="0"/>
              <a:t>Transport Layer Security (TLS);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Encryption;</a:t>
            </a:r>
          </a:p>
          <a:p>
            <a:pPr lvl="1"/>
            <a:r>
              <a:rPr lang="en-US" dirty="0"/>
              <a:t>Identification</a:t>
            </a:r>
            <a:r>
              <a:rPr lang="en-US" dirty="0" smtClean="0"/>
              <a:t>;</a:t>
            </a:r>
          </a:p>
          <a:p>
            <a:r>
              <a:rPr lang="en-US" dirty="0"/>
              <a:t>SSL </a:t>
            </a:r>
            <a:r>
              <a:rPr lang="en-US" dirty="0" smtClean="0"/>
              <a:t>Handshake – establish </a:t>
            </a:r>
            <a:r>
              <a:rPr lang="en-US" smtClean="0"/>
              <a:t>common secret;</a:t>
            </a:r>
            <a:endParaRPr lang="en-US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136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48680"/>
            <a:ext cx="9061648" cy="1066800"/>
          </a:xfrm>
        </p:spPr>
        <p:txBody>
          <a:bodyPr/>
          <a:lstStyle/>
          <a:p>
            <a:r>
              <a:rPr lang="en-AU" smtClean="0"/>
              <a:t>SSL Java Sockets – certificate and env. vars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429800" cy="46965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Build your own certificate:</a:t>
            </a:r>
          </a:p>
          <a:p>
            <a:pPr lvl="1"/>
            <a:r>
              <a:rPr lang="en-US" dirty="0" err="1" smtClean="0"/>
              <a:t>Keytool</a:t>
            </a:r>
            <a:r>
              <a:rPr lang="en-US" dirty="0" smtClean="0"/>
              <a:t> – part of the JSE;</a:t>
            </a:r>
          </a:p>
          <a:p>
            <a:pPr lvl="1"/>
            <a:r>
              <a:rPr lang="en-US" dirty="0"/>
              <a:t>Located in </a:t>
            </a:r>
            <a:r>
              <a:rPr lang="en-US" u="sng" dirty="0"/>
              <a:t>$</a:t>
            </a:r>
            <a:r>
              <a:rPr lang="en-US" u="sng" dirty="0" smtClean="0"/>
              <a:t>JAVA_HOME/bin</a:t>
            </a:r>
            <a:r>
              <a:rPr lang="en-US" dirty="0" smtClean="0"/>
              <a:t> or </a:t>
            </a:r>
            <a:r>
              <a:rPr lang="en-US" u="sng" dirty="0" smtClean="0"/>
              <a:t>%JAVA_HOME%\bin</a:t>
            </a:r>
            <a:r>
              <a:rPr lang="en-US" dirty="0" smtClean="0"/>
              <a:t>;</a:t>
            </a:r>
          </a:p>
          <a:p>
            <a:pPr lvl="1"/>
            <a:r>
              <a:rPr lang="en-AU" dirty="0" smtClean="0"/>
              <a:t>keytool </a:t>
            </a:r>
            <a:r>
              <a:rPr lang="en-AU" dirty="0"/>
              <a:t>-</a:t>
            </a:r>
            <a:r>
              <a:rPr lang="en-AU" dirty="0" err="1"/>
              <a:t>genkey</a:t>
            </a:r>
            <a:r>
              <a:rPr lang="en-AU" dirty="0"/>
              <a:t> -</a:t>
            </a:r>
            <a:r>
              <a:rPr lang="en-AU" dirty="0" err="1"/>
              <a:t>keystore</a:t>
            </a:r>
            <a:r>
              <a:rPr lang="en-AU" dirty="0"/>
              <a:t> </a:t>
            </a:r>
            <a:r>
              <a:rPr lang="en-AU" u="sng" dirty="0" smtClean="0">
                <a:solidFill>
                  <a:srgbClr val="C00000"/>
                </a:solidFill>
              </a:rPr>
              <a:t>&lt;Certificate-name&gt;</a:t>
            </a:r>
            <a:r>
              <a:rPr lang="en-AU" dirty="0" smtClean="0"/>
              <a:t> </a:t>
            </a:r>
            <a:r>
              <a:rPr lang="en-AU" dirty="0"/>
              <a:t>-</a:t>
            </a:r>
            <a:r>
              <a:rPr lang="en-AU" dirty="0" err="1"/>
              <a:t>keyalg</a:t>
            </a:r>
            <a:r>
              <a:rPr lang="en-AU" dirty="0"/>
              <a:t> </a:t>
            </a:r>
            <a:r>
              <a:rPr lang="en-AU" dirty="0" smtClean="0"/>
              <a:t>RSA;</a:t>
            </a:r>
          </a:p>
          <a:p>
            <a:r>
              <a:rPr lang="en-US" dirty="0" smtClean="0"/>
              <a:t>Server:</a:t>
            </a:r>
          </a:p>
          <a:p>
            <a:pPr lvl="1"/>
            <a:r>
              <a:rPr lang="en-AU" u="sng" dirty="0" err="1" smtClean="0"/>
              <a:t>javax.net.ssl.keyStore</a:t>
            </a:r>
            <a:r>
              <a:rPr lang="en-AU" dirty="0" smtClean="0"/>
              <a:t>=&lt;</a:t>
            </a:r>
            <a:r>
              <a:rPr lang="en-AU" dirty="0"/>
              <a:t>Certificate-name&gt;</a:t>
            </a:r>
            <a:endParaRPr lang="en-AU" dirty="0" smtClean="0"/>
          </a:p>
          <a:p>
            <a:pPr lvl="1"/>
            <a:r>
              <a:rPr lang="en-AU" u="sng" dirty="0" err="1" smtClean="0"/>
              <a:t>javax.net.ssl.keyStorePassword</a:t>
            </a:r>
            <a:r>
              <a:rPr lang="en-AU" dirty="0" smtClean="0"/>
              <a:t>=&lt;password&gt;</a:t>
            </a:r>
          </a:p>
          <a:p>
            <a:r>
              <a:rPr lang="en-AU" dirty="0" smtClean="0"/>
              <a:t>Client:</a:t>
            </a:r>
          </a:p>
          <a:p>
            <a:pPr lvl="1"/>
            <a:r>
              <a:rPr lang="en-AU" u="sng" dirty="0" err="1" smtClean="0"/>
              <a:t>javax.net.ssl.trustStore</a:t>
            </a:r>
            <a:r>
              <a:rPr lang="en-AU" dirty="0"/>
              <a:t> =&lt;Certificate-name&gt; </a:t>
            </a:r>
            <a:endParaRPr lang="en-AU" dirty="0" smtClean="0"/>
          </a:p>
          <a:p>
            <a:pPr lvl="1"/>
            <a:r>
              <a:rPr lang="en-AU" u="sng" dirty="0" err="1" smtClean="0"/>
              <a:t>javax.net.ssl.trustStorePassword</a:t>
            </a:r>
            <a:r>
              <a:rPr lang="en-AU" dirty="0" smtClean="0"/>
              <a:t>=&lt;</a:t>
            </a:r>
            <a:r>
              <a:rPr lang="en-AU" dirty="0"/>
              <a:t>password</a:t>
            </a:r>
            <a:r>
              <a:rPr lang="en-AU" dirty="0" smtClean="0"/>
              <a:t>&gt;</a:t>
            </a:r>
          </a:p>
          <a:p>
            <a:r>
              <a:rPr lang="en-AU" smtClean="0"/>
              <a:t>In terminal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java </a:t>
            </a:r>
            <a:r>
              <a:rPr lang="en-AU" dirty="0"/>
              <a:t>-jar -</a:t>
            </a:r>
            <a:r>
              <a:rPr lang="en-AU" dirty="0" err="1"/>
              <a:t>Djavax.net.ssl.keyStore</a:t>
            </a:r>
            <a:r>
              <a:rPr lang="en-AU" dirty="0" smtClean="0"/>
              <a:t>=</a:t>
            </a:r>
            <a:r>
              <a:rPr lang="en-AU" u="sng" dirty="0">
                <a:solidFill>
                  <a:srgbClr val="C00000"/>
                </a:solidFill>
              </a:rPr>
              <a:t>&lt;Certificate-name&gt;</a:t>
            </a:r>
            <a:r>
              <a:rPr lang="en-AU" dirty="0" smtClean="0"/>
              <a:t> </a:t>
            </a:r>
            <a:r>
              <a:rPr lang="en-AU" dirty="0"/>
              <a:t>-</a:t>
            </a:r>
            <a:r>
              <a:rPr lang="en-AU" dirty="0" err="1"/>
              <a:t>Djavax.net.ssl.keyStorePassword</a:t>
            </a:r>
            <a:r>
              <a:rPr lang="en-AU" dirty="0" smtClean="0"/>
              <a:t>=</a:t>
            </a:r>
            <a:r>
              <a:rPr lang="en-AU" u="sng" dirty="0">
                <a:solidFill>
                  <a:srgbClr val="C00000"/>
                </a:solidFill>
              </a:rPr>
              <a:t>&lt;password&gt;</a:t>
            </a:r>
            <a:r>
              <a:rPr lang="en-AU" dirty="0" smtClean="0"/>
              <a:t> </a:t>
            </a:r>
            <a:r>
              <a:rPr lang="en-AU" dirty="0"/>
              <a:t>server.jar </a:t>
            </a:r>
          </a:p>
          <a:p>
            <a:pPr lvl="1"/>
            <a:r>
              <a:rPr lang="en-AU" dirty="0" smtClean="0"/>
              <a:t>java </a:t>
            </a:r>
            <a:r>
              <a:rPr lang="en-AU" dirty="0"/>
              <a:t>-jar -</a:t>
            </a:r>
            <a:r>
              <a:rPr lang="en-AU" dirty="0" err="1"/>
              <a:t>Djavax.net.ssl.trustStore</a:t>
            </a:r>
            <a:r>
              <a:rPr lang="en-AU" dirty="0" smtClean="0"/>
              <a:t>=</a:t>
            </a:r>
            <a:r>
              <a:rPr lang="en-AU" dirty="0">
                <a:solidFill>
                  <a:srgbClr val="C00000"/>
                </a:solidFill>
              </a:rPr>
              <a:t>&lt;Certificate-name&gt;</a:t>
            </a:r>
            <a:r>
              <a:rPr lang="en-AU" dirty="0" smtClean="0"/>
              <a:t> </a:t>
            </a:r>
            <a:r>
              <a:rPr lang="en-AU" dirty="0"/>
              <a:t>-</a:t>
            </a:r>
            <a:r>
              <a:rPr lang="en-AU" dirty="0" err="1"/>
              <a:t>Djavax.net.ssl.trustStorePassword</a:t>
            </a:r>
            <a:r>
              <a:rPr lang="en-AU" dirty="0" smtClean="0"/>
              <a:t>=</a:t>
            </a:r>
            <a:r>
              <a:rPr lang="en-AU" u="sng" dirty="0">
                <a:solidFill>
                  <a:srgbClr val="C00000"/>
                </a:solidFill>
              </a:rPr>
              <a:t>&lt;password&gt;</a:t>
            </a:r>
            <a:r>
              <a:rPr lang="en-AU" dirty="0" smtClean="0"/>
              <a:t> client.jar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5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48680"/>
            <a:ext cx="9061648" cy="1066800"/>
          </a:xfrm>
        </p:spPr>
        <p:txBody>
          <a:bodyPr/>
          <a:lstStyle/>
          <a:p>
            <a:r>
              <a:rPr lang="en-AU" dirty="0" smtClean="0"/>
              <a:t>SSL Java </a:t>
            </a:r>
            <a:r>
              <a:rPr lang="en-AU" dirty="0" smtClean="0"/>
              <a:t>Sockets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Server:</a:t>
            </a:r>
            <a:endParaRPr lang="en-US" dirty="0" smtClean="0"/>
          </a:p>
          <a:p>
            <a:pPr lvl="1"/>
            <a:r>
              <a:rPr lang="en-AU" dirty="0" err="1"/>
              <a:t>SSL</a:t>
            </a:r>
            <a:r>
              <a:rPr lang="en-AU" dirty="0" err="1">
                <a:solidFill>
                  <a:srgbClr val="C00000"/>
                </a:solidFill>
              </a:rPr>
              <a:t>ServerSocket</a:t>
            </a:r>
            <a:r>
              <a:rPr lang="en-AU" dirty="0" err="1"/>
              <a:t>Factory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AU" dirty="0" err="1" smtClean="0"/>
              <a:t>SSLServerSocket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AU" dirty="0" err="1" smtClean="0"/>
              <a:t>SSLSocket</a:t>
            </a:r>
            <a:r>
              <a:rPr lang="en-AU" dirty="0" smtClean="0"/>
              <a:t>;</a:t>
            </a:r>
            <a:endParaRPr lang="en-AU" dirty="0" smtClean="0"/>
          </a:p>
          <a:p>
            <a:r>
              <a:rPr lang="en-AU" dirty="0" smtClean="0"/>
              <a:t>Client:</a:t>
            </a:r>
          </a:p>
          <a:p>
            <a:pPr lvl="1"/>
            <a:r>
              <a:rPr lang="en-AU" dirty="0" err="1" smtClean="0"/>
              <a:t>SSL</a:t>
            </a:r>
            <a:r>
              <a:rPr lang="en-AU" u="sng" dirty="0" err="1" smtClean="0">
                <a:solidFill>
                  <a:srgbClr val="C00000"/>
                </a:solidFill>
              </a:rPr>
              <a:t>Socket</a:t>
            </a:r>
            <a:r>
              <a:rPr lang="en-AU" dirty="0" err="1" smtClean="0"/>
              <a:t>Factory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AU" dirty="0" err="1"/>
              <a:t>SSLSocket</a:t>
            </a:r>
            <a:r>
              <a:rPr lang="en-AU" dirty="0"/>
              <a:t>;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2538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160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Business Contrast 16x9</vt:lpstr>
      <vt:lpstr>Distributed Systems</vt:lpstr>
      <vt:lpstr>SSL/TLS - Basics</vt:lpstr>
      <vt:lpstr>SSL Java Sockets – certificate and env. vars</vt:lpstr>
      <vt:lpstr>SSL Java Sockets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2015-03-11T10:24:33Z</dcterms:created>
  <dcterms:modified xsi:type="dcterms:W3CDTF">2015-05-12T05:45:02Z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