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base for Hospital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for Hospital</a:t>
            </a:r>
          </a:p>
        </p:txBody>
      </p:sp>
      <p:sp>
        <p:nvSpPr>
          <p:cNvPr id="120" name="Tianqi Zheng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endParaRPr/>
          </a:p>
          <a:p>
            <a:pPr defTabSz="414781">
              <a:defRPr sz="2272"/>
            </a:pPr>
            <a:r>
              <a:t>Tianqi Zheng</a:t>
            </a:r>
          </a:p>
          <a:p>
            <a:pPr defTabSz="414781">
              <a:defRPr sz="2272"/>
            </a:pPr>
            <a:r>
              <a:t>NUID: 001213047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Normalization Steps</a:t>
            </a:r>
          </a:p>
        </p:txBody>
      </p:sp>
      <p:sp>
        <p:nvSpPr>
          <p:cNvPr id="123" name="Define the major entities (tables) in 1N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 the major entities (tables) in 1NF</a:t>
            </a:r>
          </a:p>
          <a:p>
            <a:r>
              <a:rPr dirty="0"/>
              <a:t>Define the tables represent relationships between entities</a:t>
            </a:r>
          </a:p>
          <a:p>
            <a:r>
              <a:rPr dirty="0"/>
              <a:t>Normalize entities and relation tables </a:t>
            </a:r>
            <a:r>
              <a:rPr/>
              <a:t>into </a:t>
            </a:r>
            <a:r>
              <a:rPr smtClean="0"/>
              <a:t>2NF</a:t>
            </a:r>
            <a:endParaRPr lang="en-US" smtClean="0"/>
          </a:p>
          <a:p>
            <a:r>
              <a:rPr smtClean="0"/>
              <a:t>Normalize </a:t>
            </a:r>
            <a:r>
              <a:rPr dirty="0"/>
              <a:t>tables to satisfy 3NF, change all transaction dependency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Entity Relationship Diagram</a:t>
            </a:r>
          </a:p>
        </p:txBody>
      </p:sp>
      <p:pic>
        <p:nvPicPr>
          <p:cNvPr id="126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933" y="2483773"/>
            <a:ext cx="10046934" cy="599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hanced 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r>
              <a:t>Enhanced Entity Relationship Diagram</a:t>
            </a:r>
          </a:p>
        </p:txBody>
      </p:sp>
      <p:pic>
        <p:nvPicPr>
          <p:cNvPr id="129" name="EER.jpeg" descr="E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487" y="2037909"/>
            <a:ext cx="10569826" cy="724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Stored Procedures</a:t>
            </a:r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GetPharamacyInventorywithLocation: IN varchar</a:t>
            </a:r>
          </a:p>
          <a:p>
            <a:r>
              <a:t>GetPersonDetailswithName: IN varchar, varchar</a:t>
            </a:r>
          </a:p>
          <a:p>
            <a:r>
              <a:t>GetPatientHistorywithID: IN int</a:t>
            </a:r>
          </a:p>
          <a:p>
            <a:r>
              <a:t>GetOperationDrugswithPatientID: IN int</a:t>
            </a:r>
          </a:p>
          <a:p>
            <a:r>
              <a:t>GetNurseDetailswithName: IN varchar, varchar</a:t>
            </a:r>
          </a:p>
          <a:p>
            <a:r>
              <a:t>GetDoctorDetailswithName: IN varchar, varchar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 &amp; 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135" name="Thank You!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自定义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Helvetica</vt:lpstr>
      <vt:lpstr>Helvetica Light</vt:lpstr>
      <vt:lpstr>Helvetica Neue</vt:lpstr>
      <vt:lpstr>White</vt:lpstr>
      <vt:lpstr>Database for Hospital</vt:lpstr>
      <vt:lpstr>Normalization Steps</vt:lpstr>
      <vt:lpstr>Entity Relationship Diagram</vt:lpstr>
      <vt:lpstr>Enhanced Entity Relationship Diagram</vt:lpstr>
      <vt:lpstr>Stored Procedures</vt:lpstr>
      <vt:lpstr>Q &amp; A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Hospital</dc:title>
  <cp:lastModifiedBy>Tianqi Zheng</cp:lastModifiedBy>
  <cp:revision>1</cp:revision>
  <dcterms:modified xsi:type="dcterms:W3CDTF">2017-04-20T01:29:58Z</dcterms:modified>
</cp:coreProperties>
</file>