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base for Hospital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Database for Hospital</a:t>
            </a:r>
          </a:p>
        </p:txBody>
      </p:sp>
      <p:sp>
        <p:nvSpPr>
          <p:cNvPr id="120" name="Tianqi Zheng…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14781">
              <a:defRPr sz="2272"/>
            </a:pPr>
            <a:endParaRPr/>
          </a:p>
          <a:p>
            <a:pPr defTabSz="414781">
              <a:defRPr sz="2272"/>
            </a:pPr>
            <a:r>
              <a:t>Tianqi Zheng</a:t>
            </a:r>
          </a:p>
          <a:p>
            <a:pPr defTabSz="414781">
              <a:defRPr sz="2272"/>
            </a:pPr>
            <a:r>
              <a:t>NUID: 001213047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ormalization Step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Normalization Steps</a:t>
            </a:r>
          </a:p>
        </p:txBody>
      </p:sp>
      <p:sp>
        <p:nvSpPr>
          <p:cNvPr id="123" name="Define the major entities (tables) in 1NF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Define the major entities (tables) in 1NF</a:t>
            </a:r>
          </a:p>
          <a:p>
            <a:r>
              <a:rPr dirty="0"/>
              <a:t>Define the tables represent relationships between entities</a:t>
            </a:r>
          </a:p>
          <a:p>
            <a:r>
              <a:rPr dirty="0"/>
              <a:t>Normalize entities and relation tables </a:t>
            </a:r>
            <a:r>
              <a:rPr/>
              <a:t>into </a:t>
            </a:r>
            <a:r>
              <a:rPr smtClean="0"/>
              <a:t>2NF</a:t>
            </a:r>
            <a:endParaRPr lang="en-US" smtClean="0"/>
          </a:p>
          <a:p>
            <a:r>
              <a:rPr smtClean="0"/>
              <a:t>Normalize </a:t>
            </a:r>
            <a:r>
              <a:rPr dirty="0"/>
              <a:t>tables to satisfy 3NF, change all transaction dependency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ntity Relationship Diagram"/>
          <p:cNvSpPr>
            <a:spLocks noGrp="1"/>
          </p:cNvSpPr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r>
              <a:t>Entity Relationship Diagram</a:t>
            </a:r>
          </a:p>
        </p:txBody>
      </p:sp>
      <p:pic>
        <p:nvPicPr>
          <p:cNvPr id="126" name="ERD.jpeg" descr="ER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933" y="2483773"/>
            <a:ext cx="10046934" cy="5991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nhanced Entity Relationship Diagram"/>
          <p:cNvSpPr>
            <a:spLocks noGrp="1"/>
          </p:cNvSpPr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r>
              <a:t>Enhanced Entity Relationship Diagram</a:t>
            </a:r>
          </a:p>
        </p:txBody>
      </p:sp>
      <p:pic>
        <p:nvPicPr>
          <p:cNvPr id="129" name="EER.jpeg" descr="E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487" y="2037909"/>
            <a:ext cx="10569826" cy="7245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Triggers</a:t>
            </a:r>
            <a:endParaRPr dirty="0"/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WorkInDepartment</a:t>
            </a:r>
            <a:r>
              <a:rPr lang="en-US" dirty="0" smtClean="0"/>
              <a:t>: Before insert/update</a:t>
            </a:r>
          </a:p>
          <a:p>
            <a:r>
              <a:rPr lang="en-US" dirty="0" err="1" smtClean="0"/>
              <a:t>WorkInPharmacy</a:t>
            </a:r>
            <a:r>
              <a:rPr lang="en-US" dirty="0" smtClean="0"/>
              <a:t>: Before insert/update</a:t>
            </a:r>
          </a:p>
          <a:p>
            <a:r>
              <a:rPr lang="en-US" dirty="0" err="1" smtClean="0"/>
              <a:t>ContactInfo</a:t>
            </a:r>
            <a:r>
              <a:rPr lang="en-US" dirty="0" smtClean="0"/>
              <a:t>: Before insert/update</a:t>
            </a:r>
          </a:p>
          <a:p>
            <a:r>
              <a:rPr lang="en-US" dirty="0" smtClean="0"/>
              <a:t>Diagnose: Before insert/update</a:t>
            </a:r>
          </a:p>
          <a:p>
            <a:r>
              <a:rPr lang="en-US" dirty="0" smtClean="0"/>
              <a:t>Nursing: Before insert/update</a:t>
            </a:r>
          </a:p>
          <a:p>
            <a:r>
              <a:rPr lang="en-US" dirty="0" smtClean="0"/>
              <a:t>Storage: Before insert/update, After insert/update</a:t>
            </a:r>
          </a:p>
        </p:txBody>
      </p:sp>
    </p:spTree>
    <p:extLst>
      <p:ext uri="{BB962C8B-B14F-4D97-AF65-F5344CB8AC3E}">
        <p14:creationId xmlns:p14="http://schemas.microsoft.com/office/powerpoint/2010/main" val="11871566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Triggers</a:t>
            </a:r>
            <a:endParaRPr dirty="0"/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OperationDrug</a:t>
            </a:r>
            <a:r>
              <a:rPr lang="en-US" dirty="0" smtClean="0"/>
              <a:t>: Before insert/update, After insert/update</a:t>
            </a:r>
          </a:p>
          <a:p>
            <a:r>
              <a:rPr lang="en-US" dirty="0" smtClean="0"/>
              <a:t>Doctor: Before insert/update</a:t>
            </a:r>
          </a:p>
          <a:p>
            <a:r>
              <a:rPr lang="en-US" dirty="0" smtClean="0"/>
              <a:t>Nurse: Before insert/update</a:t>
            </a:r>
          </a:p>
          <a:p>
            <a:r>
              <a:rPr lang="en-US" dirty="0" smtClean="0"/>
              <a:t>Worker: Before insert/update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5769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Stored Procedures</a:t>
            </a:r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GetPharamacyInventorywithLocation: IN varchar</a:t>
            </a:r>
          </a:p>
          <a:p>
            <a:r>
              <a:t>GetPersonDetailswithName: IN varchar, varchar</a:t>
            </a:r>
          </a:p>
          <a:p>
            <a:r>
              <a:t>GetPatientHistorywithID: IN int</a:t>
            </a:r>
          </a:p>
          <a:p>
            <a:r>
              <a:t>GetOperationDrugswithPatientID: IN int</a:t>
            </a:r>
          </a:p>
          <a:p>
            <a:r>
              <a:t>GetNurseDetailswithName: IN varchar, varchar</a:t>
            </a:r>
          </a:p>
          <a:p>
            <a:r>
              <a:t>GetDoctorDetailswithName: IN varchar, varchar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Q &amp; A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135" name="Thank You!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136</Words>
  <Application>Microsoft Macintosh PowerPoint</Application>
  <PresentationFormat>自定义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Helvetica</vt:lpstr>
      <vt:lpstr>Helvetica Light</vt:lpstr>
      <vt:lpstr>Helvetica Neue</vt:lpstr>
      <vt:lpstr>White</vt:lpstr>
      <vt:lpstr>Database for Hospital</vt:lpstr>
      <vt:lpstr>Normalization Steps</vt:lpstr>
      <vt:lpstr>Entity Relationship Diagram</vt:lpstr>
      <vt:lpstr>Enhanced Entity Relationship Diagram</vt:lpstr>
      <vt:lpstr>Triggers</vt:lpstr>
      <vt:lpstr>Triggers</vt:lpstr>
      <vt:lpstr>Stored Procedures</vt:lpstr>
      <vt:lpstr>Q &amp; A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Hospital</dc:title>
  <cp:lastModifiedBy>Tianqi Zheng</cp:lastModifiedBy>
  <cp:revision>2</cp:revision>
  <dcterms:modified xsi:type="dcterms:W3CDTF">2017-04-20T17:08:44Z</dcterms:modified>
</cp:coreProperties>
</file>