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base for Hospital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for Hospital</a:t>
            </a:r>
          </a:p>
        </p:txBody>
      </p:sp>
      <p:sp>
        <p:nvSpPr>
          <p:cNvPr id="120" name="Tianqi Zheng…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</a:p>
          <a:p>
            <a:pPr defTabSz="414781">
              <a:defRPr sz="2272"/>
            </a:pPr>
            <a:r>
              <a:t>Tianqi Zheng</a:t>
            </a:r>
          </a:p>
          <a:p>
            <a:pPr defTabSz="414781">
              <a:defRPr sz="2272"/>
            </a:pPr>
            <a:r>
              <a:t>NUID: 001213047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rmalization Step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Normalization Steps</a:t>
            </a:r>
          </a:p>
        </p:txBody>
      </p:sp>
      <p:sp>
        <p:nvSpPr>
          <p:cNvPr id="123" name="Define the major entities (tables) in 1NF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the major entities (tables) in 1NF</a:t>
            </a:r>
          </a:p>
          <a:p>
            <a:pPr/>
            <a:r>
              <a:t>Define the tables represent relationships between entities</a:t>
            </a:r>
          </a:p>
          <a:p>
            <a:pPr/>
            <a:r>
              <a:t>Normalize entities and relation tables into 2NF, get rid of functional dependency</a:t>
            </a:r>
          </a:p>
          <a:p>
            <a:pPr/>
            <a:r>
              <a:t>Normalize tables to satisfy 3NF, change all transaction dependency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ntity Relationship Diagram"/>
          <p:cNvSpPr/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Entity Relationship Diagram</a:t>
            </a:r>
          </a:p>
        </p:txBody>
      </p:sp>
      <p:pic>
        <p:nvPicPr>
          <p:cNvPr id="126" name="ERD.jpeg" descr="ER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933" y="2483773"/>
            <a:ext cx="10046934" cy="599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nhanced Entity Relationship Diagram"/>
          <p:cNvSpPr/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/>
            <a:r>
              <a:t>Enhanced Entity Relationship Diagram</a:t>
            </a:r>
          </a:p>
        </p:txBody>
      </p:sp>
      <p:pic>
        <p:nvPicPr>
          <p:cNvPr id="129" name="EER.jpeg" descr="E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487" y="2037909"/>
            <a:ext cx="10569826" cy="7245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Procedures</a:t>
            </a:r>
          </a:p>
        </p:txBody>
      </p:sp>
      <p:sp>
        <p:nvSpPr>
          <p:cNvPr id="132" name="GetPharamacyInventorywithLocation: IN varcha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GetPharamacyInventorywithLocation: IN varchar</a:t>
            </a:r>
          </a:p>
          <a:p>
            <a:pPr/>
            <a:r>
              <a:t>GetPersonDetailswithName: IN varchar, varchar</a:t>
            </a:r>
          </a:p>
          <a:p>
            <a:pPr/>
            <a:r>
              <a:t>GetPatientHistorywithID: IN int</a:t>
            </a:r>
          </a:p>
          <a:p>
            <a:pPr/>
            <a:r>
              <a:t>GetOperationDrugswithPatientID: IN int</a:t>
            </a:r>
          </a:p>
          <a:p>
            <a:pPr/>
            <a:r>
              <a:t>GetNurseDetailswithName: IN varchar, varchar</a:t>
            </a:r>
          </a:p>
          <a:p>
            <a:pPr/>
            <a:r>
              <a:t>GetDoctorDetailswithName: IN varchar, varchar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Q &amp; A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  <p:sp>
        <p:nvSpPr>
          <p:cNvPr id="135" name="Thank You!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