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2" r:id="rId7"/>
    <p:sldId id="263" r:id="rId8"/>
    <p:sldId id="260" r:id="rId9"/>
    <p:sldId id="261"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77" d="100"/>
          <a:sy n="77" d="100"/>
        </p:scale>
        <p:origin x="17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标题文本"/>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标题文本"/>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a:spLocks noGrp="1"/>
          </p:cNvSpPr>
          <p:nvPr>
            <p:ph type="title"/>
          </p:nvPr>
        </p:nvSpPr>
        <p:spPr>
          <a:prstGeom prst="rect">
            <a:avLst/>
          </a:prstGeom>
        </p:spPr>
        <p:txBody>
          <a:bodyPr/>
          <a:lstStyle/>
          <a:p>
            <a:r>
              <a:t>标题文本</a:t>
            </a:r>
          </a:p>
        </p:txBody>
      </p:sp>
      <p:sp>
        <p:nvSpPr>
          <p:cNvPr id="4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标题文本"/>
          <p:cNvSpPr>
            <a:spLocks noGrp="1"/>
          </p:cNvSpPr>
          <p:nvPr>
            <p:ph type="title"/>
          </p:nvPr>
        </p:nvSpPr>
        <p:spPr>
          <a:prstGeom prst="rect">
            <a:avLst/>
          </a:prstGeom>
        </p:spPr>
        <p:txBody>
          <a:bodyPr/>
          <a:lstStyle/>
          <a:p>
            <a:r>
              <a:t>标题文本</a:t>
            </a:r>
          </a:p>
        </p:txBody>
      </p:sp>
      <p:sp>
        <p:nvSpPr>
          <p:cNvPr id="67" name="正文级别 1…"/>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3" name="正文级别 1…"/>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base for Hospital"/>
          <p:cNvSpPr>
            <a:spLocks noGrp="1"/>
          </p:cNvSpPr>
          <p:nvPr>
            <p:ph type="ctrTitle"/>
          </p:nvPr>
        </p:nvSpPr>
        <p:spPr>
          <a:prstGeom prst="rect">
            <a:avLst/>
          </a:prstGeom>
        </p:spPr>
        <p:txBody>
          <a:bodyPr/>
          <a:lstStyle/>
          <a:p>
            <a:r>
              <a:t>Database for Hospital</a:t>
            </a:r>
          </a:p>
        </p:txBody>
      </p:sp>
      <p:sp>
        <p:nvSpPr>
          <p:cNvPr id="120" name="Tianqi Zheng…"/>
          <p:cNvSpPr>
            <a:spLocks noGrp="1"/>
          </p:cNvSpPr>
          <p:nvPr>
            <p:ph type="subTitle" sz="quarter" idx="1"/>
          </p:nvPr>
        </p:nvSpPr>
        <p:spPr>
          <a:prstGeom prst="rect">
            <a:avLst/>
          </a:prstGeom>
        </p:spPr>
        <p:txBody>
          <a:bodyPr>
            <a:normAutofit lnSpcReduction="10000"/>
          </a:bodyPr>
          <a:lstStyle/>
          <a:p>
            <a:pPr defTabSz="414781">
              <a:defRPr sz="2272"/>
            </a:pPr>
            <a:endParaRPr/>
          </a:p>
          <a:p>
            <a:pPr defTabSz="414781">
              <a:defRPr sz="2272"/>
            </a:pPr>
            <a:r>
              <a:t>Tianqi Zheng</a:t>
            </a:r>
          </a:p>
          <a:p>
            <a:pPr defTabSz="414781">
              <a:defRPr sz="2272"/>
            </a:pPr>
            <a:r>
              <a:t>NUID: 001213047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Normalization Steps"/>
          <p:cNvSpPr>
            <a:spLocks noGrp="1"/>
          </p:cNvSpPr>
          <p:nvPr>
            <p:ph type="title"/>
          </p:nvPr>
        </p:nvSpPr>
        <p:spPr>
          <a:prstGeom prst="rect">
            <a:avLst/>
          </a:prstGeom>
        </p:spPr>
        <p:txBody>
          <a:bodyPr/>
          <a:lstStyle/>
          <a:p>
            <a:r>
              <a:rPr lang="en-US" dirty="0" smtClean="0"/>
              <a:t>Description</a:t>
            </a:r>
            <a:endParaRPr dirty="0"/>
          </a:p>
        </p:txBody>
      </p:sp>
      <p:sp>
        <p:nvSpPr>
          <p:cNvPr id="123" name="Define the major entities (tables) in 1NF…"/>
          <p:cNvSpPr>
            <a:spLocks noGrp="1"/>
          </p:cNvSpPr>
          <p:nvPr>
            <p:ph type="body" idx="1"/>
          </p:nvPr>
        </p:nvSpPr>
        <p:spPr>
          <a:prstGeom prst="rect">
            <a:avLst/>
          </a:prstGeom>
        </p:spPr>
        <p:txBody>
          <a:bodyPr/>
          <a:lstStyle/>
          <a:p>
            <a:r>
              <a:rPr lang="en-US" dirty="0" smtClean="0"/>
              <a:t>In this project, I developed a relational database system for hospital, users could use it to store records of patients, doctors, nurses, workers and departments, pharmacy, drugs and operations as entity with detailed information, together with tables to define their </a:t>
            </a:r>
            <a:r>
              <a:rPr lang="en-US" dirty="0" err="1" smtClean="0"/>
              <a:t>relatinships</a:t>
            </a:r>
            <a:r>
              <a:rPr lang="en-US" dirty="0" smtClean="0"/>
              <a:t>. The database has been normalized to meet 3NF. Besides, I have defined triggers and procedures for a better use.</a:t>
            </a:r>
            <a:endParaRPr dirty="0"/>
          </a:p>
        </p:txBody>
      </p:sp>
    </p:spTree>
    <p:extLst>
      <p:ext uri="{BB962C8B-B14F-4D97-AF65-F5344CB8AC3E}">
        <p14:creationId xmlns:p14="http://schemas.microsoft.com/office/powerpoint/2010/main" val="10560011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Normalization Steps"/>
          <p:cNvSpPr>
            <a:spLocks noGrp="1"/>
          </p:cNvSpPr>
          <p:nvPr>
            <p:ph type="title"/>
          </p:nvPr>
        </p:nvSpPr>
        <p:spPr>
          <a:prstGeom prst="rect">
            <a:avLst/>
          </a:prstGeom>
        </p:spPr>
        <p:txBody>
          <a:bodyPr/>
          <a:lstStyle/>
          <a:p>
            <a:r>
              <a:t>Normalization Steps</a:t>
            </a:r>
          </a:p>
        </p:txBody>
      </p:sp>
      <p:sp>
        <p:nvSpPr>
          <p:cNvPr id="123" name="Define the major entities (tables) in 1NF…"/>
          <p:cNvSpPr>
            <a:spLocks noGrp="1"/>
          </p:cNvSpPr>
          <p:nvPr>
            <p:ph type="body" idx="1"/>
          </p:nvPr>
        </p:nvSpPr>
        <p:spPr>
          <a:prstGeom prst="rect">
            <a:avLst/>
          </a:prstGeom>
        </p:spPr>
        <p:txBody>
          <a:bodyPr/>
          <a:lstStyle/>
          <a:p>
            <a:r>
              <a:rPr dirty="0"/>
              <a:t>Define the major entities (tables) in 1NF</a:t>
            </a:r>
          </a:p>
          <a:p>
            <a:r>
              <a:rPr dirty="0"/>
              <a:t>Define the tables represent relationships between entities</a:t>
            </a:r>
          </a:p>
          <a:p>
            <a:r>
              <a:rPr dirty="0"/>
              <a:t>Normalize entities and relation tables </a:t>
            </a:r>
            <a:r>
              <a:rPr/>
              <a:t>into </a:t>
            </a:r>
            <a:r>
              <a:rPr smtClean="0"/>
              <a:t>2NF</a:t>
            </a:r>
            <a:endParaRPr lang="en-US" smtClean="0"/>
          </a:p>
          <a:p>
            <a:r>
              <a:rPr smtClean="0"/>
              <a:t>Normalize </a:t>
            </a:r>
            <a:r>
              <a:rPr dirty="0"/>
              <a:t>tables to satisfy 3NF, change all transaction dependency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Entity Relationship Diagram"/>
          <p:cNvSpPr>
            <a:spLocks noGrp="1"/>
          </p:cNvSpPr>
          <p:nvPr>
            <p:ph type="title"/>
          </p:nvPr>
        </p:nvSpPr>
        <p:spPr>
          <a:xfrm>
            <a:off x="1270000" y="533400"/>
            <a:ext cx="10464800" cy="1422400"/>
          </a:xfrm>
          <a:prstGeom prst="rect">
            <a:avLst/>
          </a:prstGeom>
        </p:spPr>
        <p:txBody>
          <a:bodyPr/>
          <a:lstStyle>
            <a:lvl1pPr defTabSz="479044">
              <a:defRPr sz="6560"/>
            </a:lvl1pPr>
          </a:lstStyle>
          <a:p>
            <a:r>
              <a:t>Entity Relationship Diagram</a:t>
            </a:r>
          </a:p>
        </p:txBody>
      </p:sp>
      <p:pic>
        <p:nvPicPr>
          <p:cNvPr id="126" name="ERD.jpeg" descr="ERD.jpeg"/>
          <p:cNvPicPr>
            <a:picLocks noChangeAspect="1"/>
          </p:cNvPicPr>
          <p:nvPr/>
        </p:nvPicPr>
        <p:blipFill>
          <a:blip r:embed="rId2">
            <a:extLst/>
          </a:blip>
          <a:stretch>
            <a:fillRect/>
          </a:stretch>
        </p:blipFill>
        <p:spPr>
          <a:xfrm>
            <a:off x="1478933" y="2483773"/>
            <a:ext cx="10046934" cy="599104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Enhanced Entity Relationship Diagram"/>
          <p:cNvSpPr>
            <a:spLocks noGrp="1"/>
          </p:cNvSpPr>
          <p:nvPr>
            <p:ph type="title"/>
          </p:nvPr>
        </p:nvSpPr>
        <p:spPr>
          <a:xfrm>
            <a:off x="1270000" y="533400"/>
            <a:ext cx="10464800" cy="1422400"/>
          </a:xfrm>
          <a:prstGeom prst="rect">
            <a:avLst/>
          </a:prstGeom>
        </p:spPr>
        <p:txBody>
          <a:bodyPr/>
          <a:lstStyle>
            <a:lvl1pPr defTabSz="344677">
              <a:defRPr sz="4719"/>
            </a:lvl1pPr>
          </a:lstStyle>
          <a:p>
            <a:r>
              <a:t>Enhanced Entity Relationship Diagram</a:t>
            </a:r>
          </a:p>
        </p:txBody>
      </p:sp>
      <p:pic>
        <p:nvPicPr>
          <p:cNvPr id="129" name="EER.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17" y="2037909"/>
            <a:ext cx="9542566" cy="724528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tored Procedures"/>
          <p:cNvSpPr>
            <a:spLocks noGrp="1"/>
          </p:cNvSpPr>
          <p:nvPr>
            <p:ph type="title"/>
          </p:nvPr>
        </p:nvSpPr>
        <p:spPr>
          <a:prstGeom prst="rect">
            <a:avLst/>
          </a:prstGeom>
        </p:spPr>
        <p:txBody>
          <a:bodyPr/>
          <a:lstStyle/>
          <a:p>
            <a:r>
              <a:rPr lang="en-US" dirty="0" smtClean="0"/>
              <a:t>Triggers</a:t>
            </a:r>
            <a:endParaRPr dirty="0"/>
          </a:p>
        </p:txBody>
      </p:sp>
      <p:sp>
        <p:nvSpPr>
          <p:cNvPr id="132" name="GetPharamacyInventorywithLocation: IN varchar…"/>
          <p:cNvSpPr>
            <a:spLocks noGrp="1"/>
          </p:cNvSpPr>
          <p:nvPr>
            <p:ph type="body" idx="1"/>
          </p:nvPr>
        </p:nvSpPr>
        <p:spPr>
          <a:prstGeom prst="rect">
            <a:avLst/>
          </a:prstGeom>
        </p:spPr>
        <p:txBody>
          <a:bodyPr>
            <a:normAutofit fontScale="85000" lnSpcReduction="20000"/>
          </a:bodyPr>
          <a:lstStyle/>
          <a:p>
            <a:r>
              <a:rPr lang="en-US" dirty="0" smtClean="0"/>
              <a:t>Before insert/update on </a:t>
            </a:r>
            <a:r>
              <a:rPr lang="en-US" altLang="zh-CN" dirty="0" err="1"/>
              <a:t>WorkInDepartment</a:t>
            </a:r>
            <a:r>
              <a:rPr lang="en-US" altLang="zh-CN" dirty="0" smtClean="0"/>
              <a:t>:</a:t>
            </a:r>
            <a:r>
              <a:rPr lang="en-US" dirty="0" smtClean="0"/>
              <a:t> check if the inserted/updated worker can work in the department</a:t>
            </a:r>
          </a:p>
          <a:p>
            <a:r>
              <a:rPr lang="en-US" dirty="0" smtClean="0"/>
              <a:t>Before insert/update on </a:t>
            </a:r>
            <a:r>
              <a:rPr lang="en-US" altLang="zh-CN" dirty="0" err="1"/>
              <a:t>WorkInPharmacy</a:t>
            </a:r>
            <a:r>
              <a:rPr lang="en-US" altLang="zh-CN" dirty="0" smtClean="0"/>
              <a:t>:</a:t>
            </a:r>
            <a:r>
              <a:rPr lang="en-US" dirty="0" smtClean="0"/>
              <a:t> check if the inserted/updated worker can work in the pharmacy</a:t>
            </a:r>
          </a:p>
          <a:p>
            <a:r>
              <a:rPr lang="en-US" dirty="0" smtClean="0"/>
              <a:t>Before insert/update on </a:t>
            </a:r>
            <a:r>
              <a:rPr lang="en-US" altLang="zh-CN" dirty="0" err="1"/>
              <a:t>ContactInfo</a:t>
            </a:r>
            <a:r>
              <a:rPr lang="en-US" altLang="zh-CN" dirty="0" smtClean="0"/>
              <a:t>:</a:t>
            </a:r>
            <a:r>
              <a:rPr lang="en-US" dirty="0" smtClean="0"/>
              <a:t> check if the new email address satisfies the correct form</a:t>
            </a:r>
            <a:endParaRPr lang="en-US" dirty="0" smtClean="0"/>
          </a:p>
          <a:p>
            <a:r>
              <a:rPr lang="en-US" dirty="0" smtClean="0"/>
              <a:t>Before insert/update on </a:t>
            </a:r>
            <a:r>
              <a:rPr lang="en-US" altLang="zh-CN" dirty="0"/>
              <a:t>Diagnose</a:t>
            </a:r>
            <a:r>
              <a:rPr lang="en-US" altLang="zh-CN" dirty="0" smtClean="0"/>
              <a:t>:</a:t>
            </a:r>
            <a:r>
              <a:rPr lang="en-US" dirty="0" smtClean="0"/>
              <a:t> check if the doctor and the patient are in the same inpatient status</a:t>
            </a:r>
            <a:endParaRPr lang="en-US" dirty="0" smtClean="0"/>
          </a:p>
          <a:p>
            <a:r>
              <a:rPr lang="en-US" dirty="0" smtClean="0"/>
              <a:t>Before insert/update </a:t>
            </a:r>
            <a:r>
              <a:rPr lang="en-US" altLang="zh-CN" dirty="0"/>
              <a:t>Nursing</a:t>
            </a:r>
            <a:r>
              <a:rPr lang="en-US" altLang="zh-CN" dirty="0" smtClean="0"/>
              <a:t>:</a:t>
            </a:r>
            <a:r>
              <a:rPr lang="en-US" dirty="0" smtClean="0"/>
              <a:t> check if the nurse and the patient are in the same inpatient status</a:t>
            </a:r>
            <a:endParaRPr lang="en-US" dirty="0" smtClean="0"/>
          </a:p>
        </p:txBody>
      </p:sp>
    </p:spTree>
    <p:extLst>
      <p:ext uri="{BB962C8B-B14F-4D97-AF65-F5344CB8AC3E}">
        <p14:creationId xmlns:p14="http://schemas.microsoft.com/office/powerpoint/2010/main" val="11871566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tored Procedures"/>
          <p:cNvSpPr>
            <a:spLocks noGrp="1"/>
          </p:cNvSpPr>
          <p:nvPr>
            <p:ph type="title"/>
          </p:nvPr>
        </p:nvSpPr>
        <p:spPr>
          <a:prstGeom prst="rect">
            <a:avLst/>
          </a:prstGeom>
        </p:spPr>
        <p:txBody>
          <a:bodyPr/>
          <a:lstStyle/>
          <a:p>
            <a:r>
              <a:rPr lang="en-US" dirty="0" smtClean="0"/>
              <a:t>Triggers</a:t>
            </a:r>
            <a:endParaRPr dirty="0"/>
          </a:p>
        </p:txBody>
      </p:sp>
      <p:sp>
        <p:nvSpPr>
          <p:cNvPr id="132" name="GetPharamacyInventorywithLocation: IN varchar…"/>
          <p:cNvSpPr>
            <a:spLocks noGrp="1"/>
          </p:cNvSpPr>
          <p:nvPr>
            <p:ph type="body" idx="1"/>
          </p:nvPr>
        </p:nvSpPr>
        <p:spPr>
          <a:prstGeom prst="rect">
            <a:avLst/>
          </a:prstGeom>
        </p:spPr>
        <p:txBody>
          <a:bodyPr>
            <a:normAutofit fontScale="70000" lnSpcReduction="20000"/>
          </a:bodyPr>
          <a:lstStyle/>
          <a:p>
            <a:r>
              <a:rPr lang="en-US" altLang="zh-CN" dirty="0"/>
              <a:t>Before insert/update on Storage: After insert/update, check if the new drug storage information applies to current inventory, and update inventory after </a:t>
            </a:r>
            <a:r>
              <a:rPr lang="en-US" altLang="zh-CN" dirty="0" smtClean="0"/>
              <a:t>change</a:t>
            </a:r>
            <a:endParaRPr lang="en-US" dirty="0" smtClean="0"/>
          </a:p>
          <a:p>
            <a:r>
              <a:rPr lang="en-US" dirty="0" smtClean="0"/>
              <a:t>Before insert/update on </a:t>
            </a:r>
            <a:r>
              <a:rPr lang="en-US" altLang="zh-CN" dirty="0" err="1"/>
              <a:t>OperationDrug</a:t>
            </a:r>
            <a:r>
              <a:rPr lang="en-US" altLang="zh-CN" dirty="0" smtClean="0"/>
              <a:t>:</a:t>
            </a:r>
            <a:r>
              <a:rPr lang="en-US" dirty="0" smtClean="0"/>
              <a:t> After insert/update, </a:t>
            </a:r>
            <a:r>
              <a:rPr lang="en-US" altLang="zh-CN" dirty="0"/>
              <a:t>check if the new drug </a:t>
            </a:r>
            <a:r>
              <a:rPr lang="en-US" altLang="zh-CN" dirty="0" smtClean="0"/>
              <a:t>used in operation information </a:t>
            </a:r>
            <a:r>
              <a:rPr lang="en-US" altLang="zh-CN" dirty="0"/>
              <a:t>applies to current </a:t>
            </a:r>
            <a:r>
              <a:rPr lang="en-US" altLang="zh-CN" dirty="0" smtClean="0"/>
              <a:t>inventory, and </a:t>
            </a:r>
            <a:r>
              <a:rPr lang="en-US" altLang="zh-CN" dirty="0"/>
              <a:t>update inventory after change</a:t>
            </a:r>
          </a:p>
          <a:p>
            <a:r>
              <a:rPr lang="en-US" dirty="0" smtClean="0"/>
              <a:t>Before insert/update on </a:t>
            </a:r>
            <a:r>
              <a:rPr lang="en-US" altLang="zh-CN" dirty="0"/>
              <a:t>Doctor</a:t>
            </a:r>
            <a:r>
              <a:rPr lang="en-US" altLang="zh-CN" dirty="0" smtClean="0"/>
              <a:t>:</a:t>
            </a:r>
            <a:r>
              <a:rPr lang="en-US" dirty="0" smtClean="0"/>
              <a:t> check if the doctor satisfy his own person status, that is he can only be a doctor</a:t>
            </a:r>
            <a:endParaRPr lang="en-US" dirty="0" smtClean="0"/>
          </a:p>
          <a:p>
            <a:r>
              <a:rPr lang="en-US" dirty="0" smtClean="0"/>
              <a:t>Before insert/update on </a:t>
            </a:r>
            <a:r>
              <a:rPr lang="en-US" altLang="zh-CN" dirty="0"/>
              <a:t>Nurse</a:t>
            </a:r>
            <a:r>
              <a:rPr lang="en-US" altLang="zh-CN" dirty="0" smtClean="0"/>
              <a:t>: </a:t>
            </a:r>
            <a:r>
              <a:rPr lang="en-US" altLang="zh-CN" dirty="0"/>
              <a:t>check if the doctor satisfy his own person status, that is he can only be a </a:t>
            </a:r>
            <a:r>
              <a:rPr lang="en-US" altLang="zh-CN" dirty="0" smtClean="0"/>
              <a:t>doctor</a:t>
            </a:r>
            <a:endParaRPr lang="en-US" dirty="0" smtClean="0"/>
          </a:p>
          <a:p>
            <a:r>
              <a:rPr lang="en-US" dirty="0" smtClean="0"/>
              <a:t>Before insert/update on </a:t>
            </a:r>
            <a:r>
              <a:rPr lang="en-US" altLang="zh-CN" dirty="0"/>
              <a:t>Worker</a:t>
            </a:r>
            <a:r>
              <a:rPr lang="en-US" altLang="zh-CN" dirty="0" smtClean="0"/>
              <a:t>: </a:t>
            </a:r>
            <a:r>
              <a:rPr lang="en-US" altLang="zh-CN" dirty="0"/>
              <a:t>check if the doctor satisfy his own person status, that is he can only be a </a:t>
            </a:r>
            <a:r>
              <a:rPr lang="en-US" altLang="zh-CN" dirty="0" smtClean="0"/>
              <a:t>doctor</a:t>
            </a:r>
            <a:endParaRPr lang="en-US" altLang="zh-CN" dirty="0"/>
          </a:p>
        </p:txBody>
      </p:sp>
    </p:spTree>
    <p:extLst>
      <p:ext uri="{BB962C8B-B14F-4D97-AF65-F5344CB8AC3E}">
        <p14:creationId xmlns:p14="http://schemas.microsoft.com/office/powerpoint/2010/main" val="11855769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tored Procedures"/>
          <p:cNvSpPr>
            <a:spLocks noGrp="1"/>
          </p:cNvSpPr>
          <p:nvPr>
            <p:ph type="title"/>
          </p:nvPr>
        </p:nvSpPr>
        <p:spPr>
          <a:prstGeom prst="rect">
            <a:avLst/>
          </a:prstGeom>
        </p:spPr>
        <p:txBody>
          <a:bodyPr/>
          <a:lstStyle/>
          <a:p>
            <a:r>
              <a:t>Stored Procedures</a:t>
            </a:r>
          </a:p>
        </p:txBody>
      </p:sp>
      <p:sp>
        <p:nvSpPr>
          <p:cNvPr id="132" name="GetPharamacyInventorywithLocation: IN varchar…"/>
          <p:cNvSpPr>
            <a:spLocks noGrp="1"/>
          </p:cNvSpPr>
          <p:nvPr>
            <p:ph type="body" idx="1"/>
          </p:nvPr>
        </p:nvSpPr>
        <p:spPr>
          <a:prstGeom prst="rect">
            <a:avLst/>
          </a:prstGeom>
        </p:spPr>
        <p:txBody>
          <a:bodyPr>
            <a:normAutofit fontScale="70000" lnSpcReduction="20000"/>
          </a:bodyPr>
          <a:lstStyle/>
          <a:p>
            <a:r>
              <a:rPr dirty="0" smtClean="0"/>
              <a:t>GetPharamacyInventorywithLocation</a:t>
            </a:r>
            <a:r>
              <a:rPr lang="en-US" dirty="0" smtClean="0"/>
              <a:t>(</a:t>
            </a:r>
            <a:r>
              <a:rPr dirty="0" smtClean="0"/>
              <a:t>varchar</a:t>
            </a:r>
            <a:r>
              <a:rPr lang="en-US" dirty="0" smtClean="0"/>
              <a:t>): get a table of a pharmacy’s inventory with given location</a:t>
            </a:r>
            <a:endParaRPr dirty="0"/>
          </a:p>
          <a:p>
            <a:r>
              <a:rPr dirty="0" smtClean="0"/>
              <a:t>GetPersonDetailswithName</a:t>
            </a:r>
            <a:r>
              <a:rPr lang="en-US" dirty="0" smtClean="0"/>
              <a:t>(</a:t>
            </a:r>
            <a:r>
              <a:rPr dirty="0" smtClean="0"/>
              <a:t>varchar</a:t>
            </a:r>
            <a:r>
              <a:rPr dirty="0"/>
              <a:t>, </a:t>
            </a:r>
            <a:r>
              <a:rPr dirty="0" smtClean="0"/>
              <a:t>varchar</a:t>
            </a:r>
            <a:r>
              <a:rPr lang="en-US" dirty="0" smtClean="0"/>
              <a:t>): get a person’s information with his full name</a:t>
            </a:r>
            <a:endParaRPr dirty="0"/>
          </a:p>
          <a:p>
            <a:r>
              <a:rPr dirty="0" smtClean="0"/>
              <a:t>GetPatientHistorywithID</a:t>
            </a:r>
            <a:r>
              <a:rPr lang="en-US" dirty="0" smtClean="0"/>
              <a:t>(</a:t>
            </a:r>
            <a:r>
              <a:rPr dirty="0" smtClean="0"/>
              <a:t>int</a:t>
            </a:r>
            <a:r>
              <a:rPr lang="en-US" dirty="0" smtClean="0"/>
              <a:t>): get a patient’s history with his patient_ID</a:t>
            </a:r>
            <a:endParaRPr dirty="0"/>
          </a:p>
          <a:p>
            <a:r>
              <a:rPr dirty="0" smtClean="0"/>
              <a:t>GetOperationDrugswithPatientID</a:t>
            </a:r>
            <a:r>
              <a:rPr lang="en-US" dirty="0" smtClean="0"/>
              <a:t>(</a:t>
            </a:r>
            <a:r>
              <a:rPr dirty="0" smtClean="0"/>
              <a:t>int</a:t>
            </a:r>
            <a:r>
              <a:rPr lang="en-US" dirty="0" smtClean="0"/>
              <a:t>): get drug usage detail in an operation with the patient_ID</a:t>
            </a:r>
            <a:endParaRPr dirty="0"/>
          </a:p>
          <a:p>
            <a:r>
              <a:rPr dirty="0" smtClean="0"/>
              <a:t>GetNurseDetailswithName</a:t>
            </a:r>
            <a:r>
              <a:rPr lang="en-US" dirty="0" smtClean="0"/>
              <a:t>(</a:t>
            </a:r>
            <a:r>
              <a:rPr dirty="0" smtClean="0"/>
              <a:t>varchar</a:t>
            </a:r>
            <a:r>
              <a:rPr dirty="0"/>
              <a:t>, </a:t>
            </a:r>
            <a:r>
              <a:rPr dirty="0" smtClean="0"/>
              <a:t>varchar</a:t>
            </a:r>
            <a:r>
              <a:rPr lang="en-US" dirty="0" smtClean="0"/>
              <a:t>): get a nurse’s detailed information with his full name</a:t>
            </a:r>
            <a:endParaRPr dirty="0"/>
          </a:p>
          <a:p>
            <a:r>
              <a:rPr smtClean="0"/>
              <a:t>GetDoctorDetailswithName</a:t>
            </a:r>
            <a:r>
              <a:rPr lang="en-US" smtClean="0"/>
              <a:t>(</a:t>
            </a:r>
            <a:r>
              <a:rPr smtClean="0"/>
              <a:t>varchar</a:t>
            </a:r>
            <a:r>
              <a:rPr/>
              <a:t>, </a:t>
            </a:r>
            <a:r>
              <a:rPr smtClean="0"/>
              <a:t>varchar</a:t>
            </a:r>
            <a:r>
              <a:rPr lang="en-US" smtClean="0"/>
              <a:t>): get a doctor;s detailed information with his full name</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Q &amp; A"/>
          <p:cNvSpPr>
            <a:spLocks noGrp="1"/>
          </p:cNvSpPr>
          <p:nvPr>
            <p:ph type="ctrTitle"/>
          </p:nvPr>
        </p:nvSpPr>
        <p:spPr>
          <a:prstGeom prst="rect">
            <a:avLst/>
          </a:prstGeom>
        </p:spPr>
        <p:txBody>
          <a:bodyPr/>
          <a:lstStyle/>
          <a:p>
            <a:r>
              <a:t>Q &amp; A</a:t>
            </a:r>
          </a:p>
        </p:txBody>
      </p:sp>
      <p:sp>
        <p:nvSpPr>
          <p:cNvPr id="135" name="Thank You!"/>
          <p:cNvSpPr>
            <a:spLocks noGrp="1"/>
          </p:cNvSpPr>
          <p:nvPr>
            <p:ph type="subTitle" sz="quarter" idx="1"/>
          </p:nvPr>
        </p:nvSpPr>
        <p:spPr>
          <a:prstGeom prst="rect">
            <a:avLst/>
          </a:prstGeom>
        </p:spPr>
        <p:txBody>
          <a:bodyPr/>
          <a:lstStyle/>
          <a:p>
            <a:r>
              <a:t>Thank You!</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417</Words>
  <Application>Microsoft Macintosh PowerPoint</Application>
  <PresentationFormat>自定义</PresentationFormat>
  <Paragraphs>34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Helvetica</vt:lpstr>
      <vt:lpstr>Helvetica Light</vt:lpstr>
      <vt:lpstr>Helvetica Neue</vt:lpstr>
      <vt:lpstr>White</vt:lpstr>
      <vt:lpstr>Database for Hospital</vt:lpstr>
      <vt:lpstr>Description</vt:lpstr>
      <vt:lpstr>Normalization Steps</vt:lpstr>
      <vt:lpstr>Entity Relationship Diagram</vt:lpstr>
      <vt:lpstr>Enhanced Entity Relationship Diagram</vt:lpstr>
      <vt:lpstr>Triggers</vt:lpstr>
      <vt:lpstr>Triggers</vt:lpstr>
      <vt:lpstr>Stored Procedures</vt:lpstr>
      <vt:lpstr>Q &amp; A</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for Hospital</dc:title>
  <cp:lastModifiedBy>Tianqi Zheng</cp:lastModifiedBy>
  <cp:revision>7</cp:revision>
  <dcterms:modified xsi:type="dcterms:W3CDTF">2017-04-21T01:09:25Z</dcterms:modified>
</cp:coreProperties>
</file>