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0" r:id="rId12"/>
    <p:sldId id="268" r:id="rId13"/>
    <p:sldId id="261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base for Hospital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for Hospital</a:t>
            </a:r>
          </a:p>
        </p:txBody>
      </p:sp>
      <p:sp>
        <p:nvSpPr>
          <p:cNvPr id="120" name="Tianqi Zheng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14781">
              <a:defRPr sz="2272"/>
            </a:pPr>
            <a:endParaRPr/>
          </a:p>
          <a:p>
            <a:pPr defTabSz="414781">
              <a:defRPr sz="2272"/>
            </a:pPr>
            <a:r>
              <a:t>Tianqi Zheng</a:t>
            </a:r>
          </a:p>
          <a:p>
            <a:pPr defTabSz="414781">
              <a:defRPr sz="2272"/>
            </a:pPr>
            <a:r>
              <a:t>NUID: 001213047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 - Example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64" y="2603500"/>
            <a:ext cx="8854671" cy="62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30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Stored Procedures</a:t>
            </a:r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dirty="0" smtClean="0"/>
              <a:t>GetPharamacyInventorywithLocation</a:t>
            </a:r>
            <a:r>
              <a:rPr lang="en-US" dirty="0" smtClean="0"/>
              <a:t>(</a:t>
            </a:r>
            <a:r>
              <a:rPr dirty="0" smtClean="0"/>
              <a:t>varchar</a:t>
            </a:r>
            <a:r>
              <a:rPr lang="en-US" dirty="0" smtClean="0"/>
              <a:t>): get a table of a pharmacy’s inventory with given location</a:t>
            </a:r>
            <a:endParaRPr dirty="0"/>
          </a:p>
          <a:p>
            <a:r>
              <a:rPr dirty="0" smtClean="0"/>
              <a:t>GetPersonDetailswithName</a:t>
            </a:r>
            <a:r>
              <a:rPr lang="en-US" dirty="0" smtClean="0"/>
              <a:t>(</a:t>
            </a:r>
            <a:r>
              <a:rPr dirty="0" smtClean="0"/>
              <a:t>varchar</a:t>
            </a:r>
            <a:r>
              <a:rPr dirty="0"/>
              <a:t>, </a:t>
            </a:r>
            <a:r>
              <a:rPr dirty="0" smtClean="0"/>
              <a:t>varchar</a:t>
            </a:r>
            <a:r>
              <a:rPr lang="en-US" dirty="0" smtClean="0"/>
              <a:t>): get a person’s information with his full name</a:t>
            </a:r>
            <a:endParaRPr dirty="0"/>
          </a:p>
          <a:p>
            <a:r>
              <a:rPr dirty="0" smtClean="0"/>
              <a:t>GetPatientHistorywithID</a:t>
            </a:r>
            <a:r>
              <a:rPr lang="en-US" dirty="0" smtClean="0"/>
              <a:t>(</a:t>
            </a:r>
            <a:r>
              <a:rPr dirty="0" smtClean="0"/>
              <a:t>int</a:t>
            </a:r>
            <a:r>
              <a:rPr lang="en-US" dirty="0" smtClean="0"/>
              <a:t>): get a patient’s history with his patient_ID</a:t>
            </a:r>
            <a:endParaRPr dirty="0"/>
          </a:p>
          <a:p>
            <a:r>
              <a:rPr dirty="0" smtClean="0"/>
              <a:t>GetOperationDrugswithPatientID</a:t>
            </a:r>
            <a:r>
              <a:rPr lang="en-US" dirty="0" smtClean="0"/>
              <a:t>(</a:t>
            </a:r>
            <a:r>
              <a:rPr dirty="0" smtClean="0"/>
              <a:t>int</a:t>
            </a:r>
            <a:r>
              <a:rPr lang="en-US" dirty="0" smtClean="0"/>
              <a:t>): get drug usage detail in an operation with the patient_ID</a:t>
            </a:r>
            <a:endParaRPr dirty="0"/>
          </a:p>
          <a:p>
            <a:r>
              <a:rPr dirty="0" smtClean="0"/>
              <a:t>GetNurseDetailswithName</a:t>
            </a:r>
            <a:r>
              <a:rPr lang="en-US" dirty="0" smtClean="0"/>
              <a:t>(</a:t>
            </a:r>
            <a:r>
              <a:rPr dirty="0" smtClean="0"/>
              <a:t>varchar</a:t>
            </a:r>
            <a:r>
              <a:rPr dirty="0"/>
              <a:t>, </a:t>
            </a:r>
            <a:r>
              <a:rPr dirty="0" smtClean="0"/>
              <a:t>varchar</a:t>
            </a:r>
            <a:r>
              <a:rPr lang="en-US" dirty="0" smtClean="0"/>
              <a:t>): get a nurse’s detailed information with his full name</a:t>
            </a:r>
            <a:endParaRPr dirty="0"/>
          </a:p>
          <a:p>
            <a:r>
              <a:rPr dirty="0" smtClean="0"/>
              <a:t>GetDoctorDetailswithName</a:t>
            </a:r>
            <a:r>
              <a:rPr lang="en-US" dirty="0" smtClean="0"/>
              <a:t>(</a:t>
            </a:r>
            <a:r>
              <a:rPr dirty="0" smtClean="0"/>
              <a:t>varchar</a:t>
            </a:r>
            <a:r>
              <a:rPr dirty="0"/>
              <a:t>, </a:t>
            </a:r>
            <a:r>
              <a:rPr dirty="0" smtClean="0"/>
              <a:t>varchar</a:t>
            </a:r>
            <a:r>
              <a:rPr lang="en-US" dirty="0" smtClean="0"/>
              <a:t>): get a doctor;s detailed information with his full name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Procedure</a:t>
            </a:r>
            <a:r>
              <a:rPr lang="en-US" dirty="0" smtClean="0"/>
              <a:t> - Example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62" y="3336175"/>
            <a:ext cx="9193876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90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 &amp; 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135" name="Thank You!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rmalization Ste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Description</a:t>
            </a:r>
            <a:endParaRPr dirty="0"/>
          </a:p>
        </p:txBody>
      </p:sp>
      <p:sp>
        <p:nvSpPr>
          <p:cNvPr id="123" name="Define the major entities (tables) in 1N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In this project, I developed a relational database system for </a:t>
            </a:r>
            <a:r>
              <a:rPr lang="en-US" dirty="0" smtClean="0"/>
              <a:t>hospital.</a:t>
            </a:r>
          </a:p>
          <a:p>
            <a:r>
              <a:rPr lang="en-US" smtClean="0"/>
              <a:t>It</a:t>
            </a:r>
            <a:r>
              <a:rPr lang="en-US" smtClean="0"/>
              <a:t> stores </a:t>
            </a:r>
            <a:r>
              <a:rPr lang="en-US" dirty="0" smtClean="0"/>
              <a:t>records of patients, doctors, nurses, workers and departments, pharmacy, drugs and operations as entity with detailed information, together with tables to define their </a:t>
            </a:r>
            <a:r>
              <a:rPr lang="en-US" dirty="0" smtClean="0"/>
              <a:t>relationships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Triggers and procedures are defined inside to help management the database, also for better use.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database has been normalized to meet 3NF.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0011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rmalization Ste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Normalization Steps</a:t>
            </a:r>
          </a:p>
        </p:txBody>
      </p:sp>
      <p:sp>
        <p:nvSpPr>
          <p:cNvPr id="123" name="Define the major entities (tables) in 1N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Define the major entities (tables) in 1NF</a:t>
            </a:r>
          </a:p>
          <a:p>
            <a:r>
              <a:rPr dirty="0"/>
              <a:t>Define the tables represent relationships between entities</a:t>
            </a:r>
          </a:p>
          <a:p>
            <a:r>
              <a:rPr dirty="0"/>
              <a:t>Normalize entities and relation tables into </a:t>
            </a:r>
            <a:r>
              <a:rPr dirty="0" smtClean="0"/>
              <a:t>2NF</a:t>
            </a:r>
            <a:r>
              <a:rPr lang="en-US" dirty="0" smtClean="0"/>
              <a:t>, no none-key field can depend another field in each table</a:t>
            </a:r>
            <a:endParaRPr lang="en-US" dirty="0" smtClean="0"/>
          </a:p>
          <a:p>
            <a:r>
              <a:rPr dirty="0" smtClean="0"/>
              <a:t>Normalize </a:t>
            </a:r>
            <a:r>
              <a:rPr dirty="0"/>
              <a:t>tables to satisfy 3NF, change all transaction dependency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Entity Relationship Diagram</a:t>
            </a:r>
          </a:p>
        </p:txBody>
      </p:sp>
      <p:pic>
        <p:nvPicPr>
          <p:cNvPr id="126" name="ERD.jpeg" descr="ER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933" y="2483773"/>
            <a:ext cx="10046934" cy="599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nhanced 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r>
              <a:t>Enhanced Entity Relationship Diagram</a:t>
            </a:r>
          </a:p>
        </p:txBody>
      </p:sp>
      <p:pic>
        <p:nvPicPr>
          <p:cNvPr id="129" name="E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7" y="2037909"/>
            <a:ext cx="9542566" cy="7245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Before insert/update on </a:t>
            </a:r>
            <a:r>
              <a:rPr lang="en-US" altLang="zh-CN" dirty="0" err="1"/>
              <a:t>WorkInDepartment</a:t>
            </a:r>
            <a:r>
              <a:rPr lang="en-US" altLang="zh-CN" dirty="0" smtClean="0"/>
              <a:t>:</a:t>
            </a:r>
            <a:r>
              <a:rPr lang="en-US" dirty="0" smtClean="0"/>
              <a:t> check if the inserted/updated worker can work in the department</a:t>
            </a:r>
          </a:p>
          <a:p>
            <a:r>
              <a:rPr lang="en-US" dirty="0" smtClean="0"/>
              <a:t>Before insert/update on </a:t>
            </a:r>
            <a:r>
              <a:rPr lang="en-US" altLang="zh-CN" dirty="0" err="1"/>
              <a:t>WorkInPharmacy</a:t>
            </a:r>
            <a:r>
              <a:rPr lang="en-US" altLang="zh-CN" dirty="0" smtClean="0"/>
              <a:t>:</a:t>
            </a:r>
            <a:r>
              <a:rPr lang="en-US" dirty="0" smtClean="0"/>
              <a:t> check if the inserted/updated worker can work in the pharmacy</a:t>
            </a:r>
          </a:p>
          <a:p>
            <a:r>
              <a:rPr lang="en-US" dirty="0" smtClean="0"/>
              <a:t>Before insert/update on </a:t>
            </a:r>
            <a:r>
              <a:rPr lang="en-US" altLang="zh-CN" dirty="0" err="1"/>
              <a:t>ContactInfo</a:t>
            </a:r>
            <a:r>
              <a:rPr lang="en-US" altLang="zh-CN" dirty="0" smtClean="0"/>
              <a:t>:</a:t>
            </a:r>
            <a:r>
              <a:rPr lang="en-US" dirty="0" smtClean="0"/>
              <a:t> check if the new email address satisfies the correct form</a:t>
            </a:r>
          </a:p>
          <a:p>
            <a:r>
              <a:rPr lang="en-US" dirty="0" smtClean="0"/>
              <a:t>Before insert/update on </a:t>
            </a:r>
            <a:r>
              <a:rPr lang="en-US" altLang="zh-CN" dirty="0"/>
              <a:t>Diagnose</a:t>
            </a:r>
            <a:r>
              <a:rPr lang="en-US" altLang="zh-CN" dirty="0" smtClean="0"/>
              <a:t>:</a:t>
            </a:r>
            <a:r>
              <a:rPr lang="en-US" dirty="0" smtClean="0"/>
              <a:t> check if the doctor and the patient are in the same inpatient status</a:t>
            </a:r>
          </a:p>
          <a:p>
            <a:r>
              <a:rPr lang="en-US" dirty="0" smtClean="0"/>
              <a:t>Before insert/update </a:t>
            </a:r>
            <a:r>
              <a:rPr lang="en-US" altLang="zh-CN" dirty="0"/>
              <a:t>Nursing</a:t>
            </a:r>
            <a:r>
              <a:rPr lang="en-US" altLang="zh-CN" dirty="0" smtClean="0"/>
              <a:t>:</a:t>
            </a:r>
            <a:r>
              <a:rPr lang="en-US" dirty="0" smtClean="0"/>
              <a:t> check if the nurse and the patient are in the same inpatient status</a:t>
            </a:r>
          </a:p>
        </p:txBody>
      </p:sp>
    </p:spTree>
    <p:extLst>
      <p:ext uri="{BB962C8B-B14F-4D97-AF65-F5344CB8AC3E}">
        <p14:creationId xmlns:p14="http://schemas.microsoft.com/office/powerpoint/2010/main" val="11871566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Before insert/update on Storage: After insert/update, check if the new drug storage information applies to current inventory, and update inventory after </a:t>
            </a:r>
            <a:r>
              <a:rPr lang="en-US" altLang="zh-CN" dirty="0" smtClean="0"/>
              <a:t>change</a:t>
            </a:r>
            <a:endParaRPr lang="en-US" dirty="0" smtClean="0"/>
          </a:p>
          <a:p>
            <a:r>
              <a:rPr lang="en-US" dirty="0" smtClean="0"/>
              <a:t>Before insert/update on </a:t>
            </a:r>
            <a:r>
              <a:rPr lang="en-US" altLang="zh-CN" dirty="0" err="1"/>
              <a:t>OperationDrug</a:t>
            </a:r>
            <a:r>
              <a:rPr lang="en-US" altLang="zh-CN" dirty="0" smtClean="0"/>
              <a:t>:</a:t>
            </a:r>
            <a:r>
              <a:rPr lang="en-US" dirty="0" smtClean="0"/>
              <a:t> After insert/update, </a:t>
            </a:r>
            <a:r>
              <a:rPr lang="en-US" altLang="zh-CN" dirty="0"/>
              <a:t>check if the new drug </a:t>
            </a:r>
            <a:r>
              <a:rPr lang="en-US" altLang="zh-CN" dirty="0" smtClean="0"/>
              <a:t>used in operation information </a:t>
            </a:r>
            <a:r>
              <a:rPr lang="en-US" altLang="zh-CN" dirty="0"/>
              <a:t>applies to current </a:t>
            </a:r>
            <a:r>
              <a:rPr lang="en-US" altLang="zh-CN" dirty="0" smtClean="0"/>
              <a:t>inventory, and </a:t>
            </a:r>
            <a:r>
              <a:rPr lang="en-US" altLang="zh-CN" dirty="0"/>
              <a:t>update inventory after change</a:t>
            </a:r>
          </a:p>
          <a:p>
            <a:r>
              <a:rPr lang="en-US" dirty="0" smtClean="0"/>
              <a:t>Before insert/update on </a:t>
            </a:r>
            <a:r>
              <a:rPr lang="en-US" altLang="zh-CN" dirty="0"/>
              <a:t>Doctor</a:t>
            </a:r>
            <a:r>
              <a:rPr lang="en-US" altLang="zh-CN" dirty="0" smtClean="0"/>
              <a:t>:</a:t>
            </a:r>
            <a:r>
              <a:rPr lang="en-US" dirty="0" smtClean="0"/>
              <a:t> check if the doctor satisfy his own person status, that is he can only be a doctor</a:t>
            </a:r>
          </a:p>
          <a:p>
            <a:r>
              <a:rPr lang="en-US" dirty="0" smtClean="0"/>
              <a:t>Before insert/update on </a:t>
            </a:r>
            <a:r>
              <a:rPr lang="en-US" altLang="zh-CN" dirty="0"/>
              <a:t>Nurse</a:t>
            </a:r>
            <a:r>
              <a:rPr lang="en-US" altLang="zh-CN" dirty="0" smtClean="0"/>
              <a:t>: </a:t>
            </a:r>
            <a:r>
              <a:rPr lang="en-US" altLang="zh-CN" dirty="0"/>
              <a:t>check if the doctor satisfy his own person status, that is he can only be a </a:t>
            </a:r>
            <a:r>
              <a:rPr lang="en-US" altLang="zh-CN" dirty="0" smtClean="0"/>
              <a:t>doctor</a:t>
            </a:r>
            <a:endParaRPr lang="en-US" dirty="0" smtClean="0"/>
          </a:p>
          <a:p>
            <a:r>
              <a:rPr lang="en-US" dirty="0" smtClean="0"/>
              <a:t>Before insert/update on </a:t>
            </a:r>
            <a:r>
              <a:rPr lang="en-US" altLang="zh-CN" dirty="0"/>
              <a:t>Worker</a:t>
            </a:r>
            <a:r>
              <a:rPr lang="en-US" altLang="zh-CN" dirty="0" smtClean="0"/>
              <a:t>: </a:t>
            </a:r>
            <a:r>
              <a:rPr lang="en-US" altLang="zh-CN" dirty="0"/>
              <a:t>check if the doctor satisfy his own person status, that is he can only be a </a:t>
            </a:r>
            <a:r>
              <a:rPr lang="en-US" altLang="zh-CN" dirty="0" smtClean="0"/>
              <a:t>doctor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5769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 - Example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DEFINER</a:t>
            </a:r>
            <a:r>
              <a:rPr lang="en-US" altLang="zh-CN" sz="2400" dirty="0"/>
              <a:t>=`</a:t>
            </a:r>
            <a:r>
              <a:rPr lang="en-US" altLang="zh-CN" sz="2400" dirty="0" err="1"/>
              <a:t>root`@`</a:t>
            </a:r>
            <a:r>
              <a:rPr lang="en-US" altLang="zh-CN" sz="2400" dirty="0" err="1" smtClean="0"/>
              <a:t>localhost</a:t>
            </a:r>
            <a:r>
              <a:rPr lang="en-US" altLang="zh-CN" sz="2400" dirty="0" smtClean="0"/>
              <a:t>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TRIGGER </a:t>
            </a:r>
            <a:r>
              <a:rPr lang="en-US" altLang="zh-CN" sz="2400" dirty="0"/>
              <a:t>`</a:t>
            </a:r>
            <a:r>
              <a:rPr lang="en-US" altLang="zh-CN" sz="2400" dirty="0" err="1"/>
              <a:t>mydb</a:t>
            </a:r>
            <a:r>
              <a:rPr lang="en-US" altLang="zh-CN" sz="2400" dirty="0"/>
              <a:t>`.`</a:t>
            </a:r>
            <a:r>
              <a:rPr lang="en-US" altLang="zh-CN" sz="2400" dirty="0" err="1" smtClean="0"/>
              <a:t>OperationDrug_BEFORE_INSERT</a:t>
            </a:r>
            <a:r>
              <a:rPr lang="en-US" altLang="zh-CN" sz="2400" dirty="0" smtClean="0"/>
              <a:t>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BEFORE </a:t>
            </a:r>
            <a:r>
              <a:rPr lang="en-US" altLang="zh-CN" sz="2400" dirty="0"/>
              <a:t>INSERT ON `</a:t>
            </a:r>
            <a:r>
              <a:rPr lang="en-US" altLang="zh-CN" sz="2400" dirty="0" err="1"/>
              <a:t>mydb</a:t>
            </a:r>
            <a:r>
              <a:rPr lang="en-US" altLang="zh-CN" sz="2400" dirty="0"/>
              <a:t>`.`</a:t>
            </a:r>
            <a:r>
              <a:rPr lang="en-US" altLang="zh-CN" sz="2400" dirty="0" err="1" smtClean="0"/>
              <a:t>OperationDrug</a:t>
            </a:r>
            <a:r>
              <a:rPr lang="en-US" altLang="zh-CN" sz="2400" dirty="0" smtClean="0"/>
              <a:t>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FOR </a:t>
            </a:r>
            <a:r>
              <a:rPr lang="en-US" altLang="zh-CN" sz="2400" dirty="0"/>
              <a:t>EACH </a:t>
            </a:r>
            <a:r>
              <a:rPr lang="en-US" altLang="zh-CN" sz="2400" dirty="0" smtClean="0"/>
              <a:t>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declare </a:t>
            </a:r>
            <a:r>
              <a:rPr lang="en-US" altLang="zh-CN" sz="2400" dirty="0" err="1"/>
              <a:t>inventory_remain</a:t>
            </a:r>
            <a:r>
              <a:rPr lang="en-US" altLang="zh-CN" sz="2400" dirty="0"/>
              <a:t> long</a:t>
            </a:r>
            <a:r>
              <a:rPr lang="en-US" altLang="zh-CN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/>
              <a:t>inventory_remain</a:t>
            </a:r>
            <a:r>
              <a:rPr lang="en-US" altLang="zh-CN" sz="2400" dirty="0"/>
              <a:t> = (select </a:t>
            </a:r>
            <a:r>
              <a:rPr lang="en-US" altLang="zh-CN" sz="2400" dirty="0" err="1"/>
              <a:t>Drugs.Inventory</a:t>
            </a:r>
            <a:r>
              <a:rPr lang="en-US" altLang="zh-CN" sz="2400" dirty="0"/>
              <a:t> from Drugs where </a:t>
            </a:r>
            <a:r>
              <a:rPr lang="en-US" altLang="zh-CN" sz="2400" dirty="0" err="1"/>
              <a:t>New.Drug_ID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Drugs.Drug_ID</a:t>
            </a:r>
            <a:r>
              <a:rPr lang="en-US" altLang="zh-CN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inventory_remain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new.NumOfUse</a:t>
            </a:r>
            <a:r>
              <a:rPr lang="en-US" altLang="zh-CN" sz="2400" dirty="0"/>
              <a:t> &lt; 0</a:t>
            </a:r>
            <a:r>
              <a:rPr lang="en-US" altLang="zh-CN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signal </a:t>
            </a:r>
            <a:r>
              <a:rPr lang="en-US" altLang="zh-CN" sz="2400" dirty="0" err="1"/>
              <a:t>sqlstate</a:t>
            </a:r>
            <a:r>
              <a:rPr lang="en-US" altLang="zh-CN" sz="2400" dirty="0"/>
              <a:t> value </a:t>
            </a:r>
            <a:r>
              <a:rPr lang="en-US" altLang="zh-CN" sz="2400" dirty="0" smtClean="0"/>
              <a:t>'40007’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/>
              <a:t>message_text</a:t>
            </a:r>
            <a:r>
              <a:rPr lang="en-US" altLang="zh-CN" sz="2400" dirty="0"/>
              <a:t> = 'Not valid drug inventory</a:t>
            </a:r>
            <a:r>
              <a:rPr lang="en-US" altLang="zh-CN" sz="2400" dirty="0" smtClean="0"/>
              <a:t>!';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end </a:t>
            </a:r>
            <a:r>
              <a:rPr lang="en-US" altLang="zh-CN" sz="2400" dirty="0"/>
              <a:t>if</a:t>
            </a:r>
            <a:r>
              <a:rPr lang="en-US" altLang="zh-CN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How it works: If the drugs are updated with invalid inventory, error code 40007 will </a:t>
            </a:r>
            <a:r>
              <a:rPr lang="en-US" altLang="zh-CN" sz="2400" dirty="0" err="1" smtClean="0"/>
              <a:t>apear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110174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 - Example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DEFINER</a:t>
            </a:r>
            <a:r>
              <a:rPr lang="en-US" altLang="zh-CN" sz="2400" dirty="0"/>
              <a:t>=`</a:t>
            </a:r>
            <a:r>
              <a:rPr lang="en-US" altLang="zh-CN" sz="2400" dirty="0" err="1"/>
              <a:t>root`@`</a:t>
            </a:r>
            <a:r>
              <a:rPr lang="en-US" altLang="zh-CN" sz="2400" dirty="0" err="1" smtClean="0"/>
              <a:t>localhost</a:t>
            </a:r>
            <a:r>
              <a:rPr lang="en-US" altLang="zh-CN" sz="2400" dirty="0" smtClean="0"/>
              <a:t>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TRIGGER </a:t>
            </a:r>
            <a:r>
              <a:rPr lang="en-US" altLang="zh-CN" sz="2400" dirty="0"/>
              <a:t>`</a:t>
            </a:r>
            <a:r>
              <a:rPr lang="en-US" altLang="zh-CN" sz="2400" dirty="0" err="1"/>
              <a:t>mydb</a:t>
            </a:r>
            <a:r>
              <a:rPr lang="en-US" altLang="zh-CN" sz="2400" dirty="0"/>
              <a:t>`.`</a:t>
            </a:r>
            <a:r>
              <a:rPr lang="en-US" altLang="zh-CN" sz="2400" dirty="0" err="1" smtClean="0"/>
              <a:t>OperationDrug_BEFORE_INSERT</a:t>
            </a:r>
            <a:r>
              <a:rPr lang="en-US" altLang="zh-CN" sz="2400" dirty="0" smtClean="0"/>
              <a:t>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BEFORE </a:t>
            </a:r>
            <a:r>
              <a:rPr lang="en-US" altLang="zh-CN" sz="2400" dirty="0"/>
              <a:t>INSERT ON `</a:t>
            </a:r>
            <a:r>
              <a:rPr lang="en-US" altLang="zh-CN" sz="2400" dirty="0" err="1"/>
              <a:t>mydb</a:t>
            </a:r>
            <a:r>
              <a:rPr lang="en-US" altLang="zh-CN" sz="2400" dirty="0"/>
              <a:t>`.`</a:t>
            </a:r>
            <a:r>
              <a:rPr lang="en-US" altLang="zh-CN" sz="2400" dirty="0" err="1" smtClean="0"/>
              <a:t>OperationDrug</a:t>
            </a:r>
            <a:r>
              <a:rPr lang="en-US" altLang="zh-CN" sz="2400" dirty="0" smtClean="0"/>
              <a:t>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FOR </a:t>
            </a:r>
            <a:r>
              <a:rPr lang="en-US" altLang="zh-CN" sz="2400" dirty="0"/>
              <a:t>EACH </a:t>
            </a:r>
            <a:r>
              <a:rPr lang="en-US" altLang="zh-CN" sz="2400" dirty="0" smtClean="0"/>
              <a:t>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declare </a:t>
            </a:r>
            <a:r>
              <a:rPr lang="en-US" altLang="zh-CN" sz="2400" dirty="0" err="1"/>
              <a:t>inventory_remain</a:t>
            </a:r>
            <a:r>
              <a:rPr lang="en-US" altLang="zh-CN" sz="2400" dirty="0"/>
              <a:t> long</a:t>
            </a:r>
            <a:r>
              <a:rPr lang="en-US" altLang="zh-CN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/>
              <a:t>inventory_remain</a:t>
            </a:r>
            <a:r>
              <a:rPr lang="en-US" altLang="zh-CN" sz="2400" dirty="0"/>
              <a:t> = (select </a:t>
            </a:r>
            <a:r>
              <a:rPr lang="en-US" altLang="zh-CN" sz="2400" dirty="0" err="1"/>
              <a:t>Drugs.Inventory</a:t>
            </a:r>
            <a:r>
              <a:rPr lang="en-US" altLang="zh-CN" sz="2400" dirty="0"/>
              <a:t> from Drugs where </a:t>
            </a:r>
            <a:r>
              <a:rPr lang="en-US" altLang="zh-CN" sz="2400" dirty="0" err="1"/>
              <a:t>New.Drug_ID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Drugs.Drug_ID</a:t>
            </a:r>
            <a:r>
              <a:rPr lang="en-US" altLang="zh-CN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inventory_remain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new.NumOfUse</a:t>
            </a:r>
            <a:r>
              <a:rPr lang="en-US" altLang="zh-CN" sz="2400" dirty="0"/>
              <a:t> &lt; 0</a:t>
            </a:r>
            <a:r>
              <a:rPr lang="en-US" altLang="zh-CN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signal </a:t>
            </a:r>
            <a:r>
              <a:rPr lang="en-US" altLang="zh-CN" sz="2400" dirty="0" err="1"/>
              <a:t>sqlstate</a:t>
            </a:r>
            <a:r>
              <a:rPr lang="en-US" altLang="zh-CN" sz="2400" dirty="0"/>
              <a:t> value </a:t>
            </a:r>
            <a:r>
              <a:rPr lang="en-US" altLang="zh-CN" sz="2400" dirty="0" smtClean="0"/>
              <a:t>'40007’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/>
              <a:t>message_text</a:t>
            </a:r>
            <a:r>
              <a:rPr lang="en-US" altLang="zh-CN" sz="2400" dirty="0"/>
              <a:t> = 'Not valid drug inventory</a:t>
            </a:r>
            <a:r>
              <a:rPr lang="en-US" altLang="zh-CN" sz="2400" dirty="0" smtClean="0"/>
              <a:t>!';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end </a:t>
            </a:r>
            <a:r>
              <a:rPr lang="en-US" altLang="zh-CN" sz="2400" dirty="0"/>
              <a:t>if</a:t>
            </a:r>
            <a:r>
              <a:rPr lang="en-US" altLang="zh-CN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How it works: If the drugs are updated with invalid inventory, error code 40007 will </a:t>
            </a:r>
            <a:r>
              <a:rPr lang="en-US" altLang="zh-CN" sz="2400" dirty="0" err="1" smtClean="0"/>
              <a:t>apear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80260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606</Words>
  <Application>Microsoft Macintosh PowerPoint</Application>
  <PresentationFormat>自定义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Helvetica</vt:lpstr>
      <vt:lpstr>Helvetica Light</vt:lpstr>
      <vt:lpstr>Helvetica Neue</vt:lpstr>
      <vt:lpstr>White</vt:lpstr>
      <vt:lpstr>Database for Hospital</vt:lpstr>
      <vt:lpstr>Description</vt:lpstr>
      <vt:lpstr>Normalization Steps</vt:lpstr>
      <vt:lpstr>Entity Relationship Diagram</vt:lpstr>
      <vt:lpstr>Enhanced Entity Relationship Diagram</vt:lpstr>
      <vt:lpstr>Triggers</vt:lpstr>
      <vt:lpstr>Triggers</vt:lpstr>
      <vt:lpstr>Triggers - Example</vt:lpstr>
      <vt:lpstr>Triggers - Example</vt:lpstr>
      <vt:lpstr>Triggers - Example</vt:lpstr>
      <vt:lpstr>Stored Procedures</vt:lpstr>
      <vt:lpstr>Procedure - Example</vt:lpstr>
      <vt:lpstr>Q &amp; A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Hospital</dc:title>
  <cp:lastModifiedBy>Tianqi Zheng</cp:lastModifiedBy>
  <cp:revision>19</cp:revision>
  <dcterms:modified xsi:type="dcterms:W3CDTF">2017-04-21T15:59:01Z</dcterms:modified>
</cp:coreProperties>
</file>