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47FB2-128F-DC4E-A3E8-F3EE1B5B953B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C385B-459B-0147-8D29-D4D97AD8EE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5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5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32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61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24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16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50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6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60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0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58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BEE1-E65D-9F45-A4FE-1F08DB9D0A91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09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scala/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qsdr1.epa.gov/aqsweb/aqstmp/airdata/download_files.html#Dail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8822"/>
            <a:ext cx="9144000" cy="2387600"/>
          </a:xfrm>
        </p:spPr>
        <p:txBody>
          <a:bodyPr/>
          <a:lstStyle/>
          <a:p>
            <a:r>
              <a:rPr kumimoji="1" lang="en-US" altLang="zh-CN" b="1" dirty="0" smtClean="0"/>
              <a:t>PM 2.5 Mapper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45661" y="3914554"/>
            <a:ext cx="1647463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kumimoji="1" lang="en-US" altLang="zh-CN" b="1" dirty="0" smtClean="0"/>
              <a:t>Team 1</a:t>
            </a:r>
          </a:p>
          <a:p>
            <a:pPr algn="l"/>
            <a:r>
              <a:rPr kumimoji="1" lang="en-US" altLang="zh-CN" dirty="0" smtClean="0"/>
              <a:t>Tianqi Zheng</a:t>
            </a:r>
          </a:p>
          <a:p>
            <a:pPr algn="l"/>
            <a:r>
              <a:rPr kumimoji="1" lang="en-US" altLang="zh-CN" dirty="0" err="1" smtClean="0"/>
              <a:t>Xiajie</a:t>
            </a:r>
            <a:r>
              <a:rPr kumimoji="1" lang="en-US" altLang="zh-CN" dirty="0" smtClean="0"/>
              <a:t> Zhang</a:t>
            </a:r>
          </a:p>
          <a:p>
            <a:pPr algn="l"/>
            <a:r>
              <a:rPr kumimoji="1" lang="en-US" altLang="zh-CN" dirty="0" err="1" smtClean="0"/>
              <a:t>Ruofan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Lyu</a:t>
            </a:r>
            <a:endParaRPr kumimoji="1" lang="en-US" altLang="zh-CN" dirty="0" smtClean="0"/>
          </a:p>
          <a:p>
            <a:pPr algn="l"/>
            <a:r>
              <a:rPr kumimoji="1" lang="en-US" altLang="zh-CN" dirty="0" err="1" smtClean="0"/>
              <a:t>Zihan</a:t>
            </a:r>
            <a:r>
              <a:rPr kumimoji="1" lang="en-US" altLang="zh-CN" dirty="0" smtClean="0"/>
              <a:t> Zhang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41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Goals of the project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Based on the PM 2.5 data from 2010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2016, parse and make a prediction of the PM concentration of a certain point in 2017, per month.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With the parsed data we would use </a:t>
            </a:r>
            <a:r>
              <a:rPr kumimoji="1" lang="en-US" altLang="zh-CN" dirty="0" err="1" smtClean="0"/>
              <a:t>Ploty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>
                <a:hlinkClick r:id="rId2"/>
              </a:rPr>
              <a:t>https://plot.ly/scala</a:t>
            </a:r>
            <a:r>
              <a:rPr lang="en-US" altLang="zh-CN" dirty="0" smtClean="0">
                <a:hlinkClick r:id="rId2"/>
              </a:rPr>
              <a:t>/)</a:t>
            </a:r>
            <a:r>
              <a:rPr lang="en-US" altLang="zh-CN" dirty="0" smtClean="0"/>
              <a:t> </a:t>
            </a:r>
            <a:r>
              <a:rPr kumimoji="1" lang="en-US" altLang="zh-CN" dirty="0" smtClean="0"/>
              <a:t>as </a:t>
            </a:r>
            <a:r>
              <a:rPr kumimoji="1" lang="en-US" altLang="zh-CN" dirty="0" smtClean="0"/>
              <a:t>our tool to draw a map, with the concentration of each point.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286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Use cases to be satisfied for hypothetical customers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Ingest PM 2.5 data from given files.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Give prediction for customers.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Show the result in a graph, likely would be a map.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11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Data parse: using Spark to do some pre-process for the data, delete missing record, out form record, etc. and extract the data we need.</a:t>
            </a:r>
          </a:p>
          <a:p>
            <a:r>
              <a:rPr kumimoji="1" lang="en-US" altLang="zh-CN" dirty="0" smtClean="0"/>
              <a:t>Data analysis: ingest the data extracted and find information we need, using </a:t>
            </a:r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 from Spark to make a prediction. Store these data in dataset.</a:t>
            </a:r>
          </a:p>
          <a:p>
            <a:r>
              <a:rPr kumimoji="1" lang="en-US" altLang="zh-CN" dirty="0" smtClean="0"/>
              <a:t>Draw graph: draw a graph based on the dataset, with longitude and latitude, and concentration of PM 2.5 using </a:t>
            </a:r>
            <a:r>
              <a:rPr kumimoji="1" lang="en-US" altLang="zh-CN" dirty="0" err="1" smtClean="0"/>
              <a:t>Ploty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01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Data sources, enumerating the magnitude of the data that you will process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http://aqsdr1.epa.gov/aqsweb/aqstmp/airdata/download_files.html#Daily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Up to 277.2 MB data from 2010 - 2016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17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Milestones/sprints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3.14 ~ 3.22: Source data </a:t>
            </a:r>
            <a:r>
              <a:rPr kumimoji="1" lang="en-US" altLang="zh-CN" dirty="0" err="1" smtClean="0"/>
              <a:t>analyse</a:t>
            </a:r>
            <a:r>
              <a:rPr kumimoji="1" lang="en-US" altLang="zh-CN" dirty="0" smtClean="0"/>
              <a:t> and decided information needed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3.23 ~ 4.1: Parsing data using Spark and Scala, form dataset, </a:t>
            </a:r>
            <a:r>
              <a:rPr kumimoji="1" lang="en-US" altLang="zh-CN" dirty="0"/>
              <a:t>m</a:t>
            </a:r>
            <a:r>
              <a:rPr kumimoji="1" lang="en-US" altLang="zh-CN" dirty="0" smtClean="0"/>
              <a:t>achine learning with prediction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4.2 ~ 4.7: Draw graph with dataset and reactive part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4.8 ~ 4.14: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08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What will you program in Scala and where will your code repository be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Functional Programming Language Scala ( ingest, form dataset )</a:t>
            </a:r>
          </a:p>
          <a:p>
            <a:r>
              <a:rPr kumimoji="1" lang="en-US" altLang="zh-CN" dirty="0" smtClean="0"/>
              <a:t>Spark ( parsing )</a:t>
            </a:r>
          </a:p>
          <a:p>
            <a:r>
              <a:rPr kumimoji="1" lang="en-US" altLang="zh-CN" dirty="0" smtClean="0"/>
              <a:t>Machine learning ( </a:t>
            </a:r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 )</a:t>
            </a:r>
          </a:p>
          <a:p>
            <a:r>
              <a:rPr kumimoji="1" lang="en-US" altLang="zh-CN" dirty="0" smtClean="0"/>
              <a:t>Draw graph ( </a:t>
            </a:r>
            <a:r>
              <a:rPr kumimoji="1" lang="en-US" altLang="zh-CN" dirty="0" err="1" smtClean="0"/>
              <a:t>Ploty</a:t>
            </a:r>
            <a:r>
              <a:rPr kumimoji="1" lang="en-US" altLang="zh-CN" dirty="0" smtClean="0"/>
              <a:t> in Scala 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67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Acceptance criteria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Successfully parse all data and form the dataset, draw the graph ( as a map 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With missing data up to 2 months out of 12 months per year, machine learning could successfully make the prediction.</a:t>
            </a:r>
          </a:p>
        </p:txBody>
      </p:sp>
    </p:spTree>
    <p:extLst>
      <p:ext uri="{BB962C8B-B14F-4D97-AF65-F5344CB8AC3E}">
        <p14:creationId xmlns:p14="http://schemas.microsoft.com/office/powerpoint/2010/main" val="188946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8822"/>
            <a:ext cx="9144000" cy="2387600"/>
          </a:xfrm>
        </p:spPr>
        <p:txBody>
          <a:bodyPr/>
          <a:lstStyle/>
          <a:p>
            <a:r>
              <a:rPr kumimoji="1" lang="en-US" altLang="zh-CN" b="1" dirty="0" smtClean="0"/>
              <a:t>Thank You!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29973" y="4053449"/>
            <a:ext cx="1332053" cy="165576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200" b="1" dirty="0" smtClean="0"/>
              <a:t>Q &amp; A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613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348</Words>
  <Application>Microsoft Macintosh PowerPoint</Application>
  <PresentationFormat>宽屏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DengXian</vt:lpstr>
      <vt:lpstr>DengXian Light</vt:lpstr>
      <vt:lpstr>Office 主题</vt:lpstr>
      <vt:lpstr>PM 2.5 Mapper</vt:lpstr>
      <vt:lpstr>Goals of the project </vt:lpstr>
      <vt:lpstr>Use cases to be satisfied for hypothetical customers </vt:lpstr>
      <vt:lpstr>Methodology </vt:lpstr>
      <vt:lpstr>Data sources, enumerating the magnitude of the data that you will process </vt:lpstr>
      <vt:lpstr>Milestones/sprints </vt:lpstr>
      <vt:lpstr>What will you program in Scala and where will your code repository be </vt:lpstr>
      <vt:lpstr>Acceptance criteria 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 Mapper</dc:title>
  <dc:creator>Tianqi Zheng</dc:creator>
  <cp:lastModifiedBy>Zihan Zhang</cp:lastModifiedBy>
  <cp:revision>20</cp:revision>
  <dcterms:created xsi:type="dcterms:W3CDTF">2017-03-14T17:51:46Z</dcterms:created>
  <dcterms:modified xsi:type="dcterms:W3CDTF">2017-03-17T21:59:30Z</dcterms:modified>
</cp:coreProperties>
</file>