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60" r:id="rId6"/>
    <p:sldId id="274" r:id="rId7"/>
    <p:sldId id="262" r:id="rId8"/>
    <p:sldId id="259" r:id="rId9"/>
    <p:sldId id="261" r:id="rId10"/>
    <p:sldId id="268" r:id="rId11"/>
    <p:sldId id="269" r:id="rId12"/>
    <p:sldId id="270" r:id="rId13"/>
    <p:sldId id="271" r:id="rId14"/>
    <p:sldId id="266" r:id="rId15"/>
    <p:sldId id="272" r:id="rId16"/>
    <p:sldId id="273" r:id="rId17"/>
    <p:sldId id="267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>
        <p:scale>
          <a:sx n="72" d="100"/>
          <a:sy n="72" d="100"/>
        </p:scale>
        <p:origin x="212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5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s://airnow.gov/index.cfm?action=aqibasics.parti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s://plot.l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://aqsdr1.epa.gov/aqsweb/aqstmp/airdata/download_files.html#Dail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6I0NdrY55kOeGdNRGwyZWhUM3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60964" y="3962402"/>
            <a:ext cx="1917539" cy="211591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sz="2400" dirty="0" smtClean="0"/>
              <a:t>Team1</a:t>
            </a:r>
          </a:p>
          <a:p>
            <a:pPr algn="l"/>
            <a:r>
              <a:rPr kumimoji="1" lang="en-US" altLang="zh-CN" sz="2000" dirty="0" err="1" smtClean="0"/>
              <a:t>Tianqi</a:t>
            </a:r>
            <a:r>
              <a:rPr kumimoji="1" lang="en-US" altLang="zh-CN" sz="2000" dirty="0" smtClean="0"/>
              <a:t> Zheng</a:t>
            </a:r>
          </a:p>
          <a:p>
            <a:pPr algn="l"/>
            <a:r>
              <a:rPr kumimoji="1" lang="en-US" altLang="zh-CN" sz="2000" dirty="0" err="1" smtClean="0"/>
              <a:t>Xiajie</a:t>
            </a:r>
            <a:r>
              <a:rPr kumimoji="1" lang="en-US" altLang="zh-CN" sz="2000" dirty="0" smtClean="0"/>
              <a:t> Zhang</a:t>
            </a:r>
          </a:p>
          <a:p>
            <a:pPr algn="l"/>
            <a:r>
              <a:rPr kumimoji="1" lang="en-US" altLang="zh-CN" sz="2000" dirty="0" err="1" smtClean="0"/>
              <a:t>Ruofan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Lyu</a:t>
            </a:r>
            <a:endParaRPr kumimoji="1" lang="en-US" altLang="zh-CN" sz="2000" dirty="0" smtClean="0"/>
          </a:p>
          <a:p>
            <a:pPr algn="l"/>
            <a:r>
              <a:rPr kumimoji="1" lang="en-US" altLang="zh-CN" sz="2000" dirty="0" err="1" smtClean="0"/>
              <a:t>Zihan</a:t>
            </a:r>
            <a:r>
              <a:rPr kumimoji="1" lang="en-US" altLang="zh-CN" sz="2000" dirty="0" smtClean="0"/>
              <a:t> Zhang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Analyze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1720313"/>
            <a:ext cx="10446451" cy="4372246"/>
          </a:xfrm>
        </p:spPr>
      </p:pic>
    </p:spTree>
    <p:extLst>
      <p:ext uri="{BB962C8B-B14F-4D97-AF65-F5344CB8AC3E}">
        <p14:creationId xmlns:p14="http://schemas.microsoft.com/office/powerpoint/2010/main" val="4335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799" y="4880199"/>
            <a:ext cx="10479741" cy="1609344"/>
          </a:xfrm>
        </p:spPr>
        <p:txBody>
          <a:bodyPr>
            <a:normAutofit/>
          </a:bodyPr>
          <a:lstStyle/>
          <a:p>
            <a:r>
              <a:rPr kumimoji="1" lang="en-US" altLang="zh-CN"/>
              <a:t>Load data</a:t>
            </a:r>
            <a:br>
              <a:rPr kumimoji="1" lang="en-US" altLang="zh-CN"/>
            </a:br>
            <a:endParaRPr kumimoji="1"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63671" y="4880199"/>
            <a:ext cx="5961529" cy="1253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csv reader from </a:t>
            </a:r>
            <a:r>
              <a:rPr lang="en-US" dirty="0" err="1" smtClean="0"/>
              <a:t>databricks</a:t>
            </a:r>
            <a:r>
              <a:rPr lang="en-US" dirty="0" smtClean="0"/>
              <a:t> in spark and extract the information we need from the original .csv files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5034"/>
            <a:ext cx="10058400" cy="29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757919"/>
            <a:ext cx="6912217" cy="33524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Data parsing</a:t>
            </a:r>
            <a:endParaRPr kumimoji="1" lang="zh-CN" altLang="en-US" sz="36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5805" y="1807942"/>
            <a:ext cx="3677265" cy="282711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to make the date become a measurable </a:t>
            </a:r>
            <a:r>
              <a:rPr lang="en-US" altLang="zh-CN" dirty="0" smtClean="0"/>
              <a:t>value for our graph, we format the date to string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37701"/>
            <a:ext cx="7959554" cy="815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/>
              <a:t>Training model</a:t>
            </a:r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9848" y="2999949"/>
            <a:ext cx="10058400" cy="176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LinearRegressionWithSGD</a:t>
            </a:r>
            <a:endParaRPr lang="en-US" altLang="zh-CN" sz="2400" dirty="0" smtClean="0"/>
          </a:p>
          <a:p>
            <a:r>
              <a:rPr lang="en-US" dirty="0" smtClean="0"/>
              <a:t>Get the linea</a:t>
            </a:r>
            <a:r>
              <a:rPr lang="en-US" altLang="zh-CN" dirty="0" smtClean="0"/>
              <a:t>r</a:t>
            </a:r>
            <a:r>
              <a:rPr lang="en-US" dirty="0" smtClean="0"/>
              <a:t> regression model to predict the PM 2.5 value  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should 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corrected by setting the proper iteration times and step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1039" y="529718"/>
            <a:ext cx="4568427" cy="5728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171" y="237226"/>
            <a:ext cx="5995577" cy="281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4800" b="1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Mapper User Interface</a:t>
            </a:r>
            <a:r>
              <a:rPr kumimoji="1" lang="en-US" altLang="zh-CN" sz="74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/>
            </a:r>
            <a:br>
              <a:rPr kumimoji="1" lang="en-US" altLang="zh-CN" sz="74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</a:br>
            <a:endParaRPr kumimoji="1" lang="en-US" altLang="zh-CN" sz="74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170" y="3048000"/>
            <a:ext cx="431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We’ve imported the </a:t>
            </a:r>
            <a:r>
              <a:rPr kumimoji="1" lang="en-US" altLang="zh-CN" dirty="0" err="1"/>
              <a:t>scala.swing</a:t>
            </a:r>
            <a:r>
              <a:rPr kumimoji="1" lang="en-US" altLang="zh-CN" dirty="0"/>
              <a:t>._ package to build a panel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user to operate the mapper system.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88598"/>
            <a:ext cx="6135454" cy="766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pPr algn="just"/>
            <a:r>
              <a:rPr kumimoji="1" lang="en-US" altLang="zh-CN" dirty="0" smtClean="0"/>
              <a:t>Specification                     </a:t>
            </a:r>
            <a:r>
              <a:rPr kumimoji="1" lang="en-US" altLang="zh-CN" sz="2000" dirty="0" err="1" smtClean="0"/>
              <a:t>PredictionSPEC</a:t>
            </a:r>
            <a:endParaRPr kumimoji="1" lang="zh-CN" alt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48727" y="1126260"/>
            <a:ext cx="3776473" cy="33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We’ve added 3 tests for our project to determine the accuracy of our prediction model:</a:t>
            </a:r>
          </a:p>
          <a:p>
            <a:r>
              <a:rPr lang="en-US" sz="1400" dirty="0" smtClean="0"/>
              <a:t>Valid reading data files</a:t>
            </a:r>
          </a:p>
          <a:p>
            <a:r>
              <a:rPr lang="en-US" sz="1400" dirty="0" smtClean="0"/>
              <a:t>The </a:t>
            </a:r>
            <a:r>
              <a:rPr lang="en-US" altLang="zh-CN" sz="1400" u="sng" dirty="0" smtClean="0">
                <a:hlinkClick r:id="rId5"/>
              </a:rPr>
              <a:t>Mean </a:t>
            </a:r>
            <a:r>
              <a:rPr lang="en-US" altLang="zh-CN" sz="1400" u="sng" dirty="0">
                <a:hlinkClick r:id="rId5"/>
              </a:rPr>
              <a:t>squared </a:t>
            </a:r>
            <a:r>
              <a:rPr lang="en-US" altLang="zh-CN" sz="1400" u="sng" dirty="0" smtClean="0">
                <a:hlinkClick r:id="rId5"/>
              </a:rPr>
              <a:t>error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mse</a:t>
            </a:r>
            <a:r>
              <a:rPr lang="en-US" altLang="zh-CN" sz="1400" dirty="0" smtClean="0"/>
              <a:t>) of one single file’s prediction.</a:t>
            </a:r>
            <a:endParaRPr lang="en-US" altLang="zh-CN" sz="1400" dirty="0"/>
          </a:p>
          <a:p>
            <a:r>
              <a:rPr lang="en-US" altLang="zh-CN" sz="1400" dirty="0"/>
              <a:t>The </a:t>
            </a:r>
            <a:r>
              <a:rPr lang="en-US" altLang="zh-CN" sz="1400" u="sng" dirty="0">
                <a:hlinkClick r:id="rId5"/>
              </a:rPr>
              <a:t>Mean squared error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mse</a:t>
            </a:r>
            <a:r>
              <a:rPr lang="en-US" altLang="zh-CN" sz="1400" dirty="0"/>
              <a:t>) of </a:t>
            </a:r>
            <a:r>
              <a:rPr lang="en-US" altLang="zh-CN" sz="1400" dirty="0" smtClean="0"/>
              <a:t>five data files’ </a:t>
            </a:r>
            <a:r>
              <a:rPr lang="en-US" altLang="zh-CN" sz="1400" dirty="0"/>
              <a:t>prediction.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29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</a:t>
            </a:r>
            <a:r>
              <a:rPr lang="en-US" altLang="zh-CN" dirty="0" smtClean="0"/>
              <a:t>criteria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50438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Successfully </a:t>
            </a:r>
            <a:r>
              <a:rPr lang="en-US" altLang="zh-CN" sz="2400" dirty="0"/>
              <a:t>parse all data and form the dataset, draw the graph </a:t>
            </a:r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endParaRPr lang="en-US" altLang="zh-CN" sz="2400" dirty="0" smtClean="0"/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With </a:t>
            </a:r>
            <a:r>
              <a:rPr lang="en-US" altLang="zh-CN" sz="2400" dirty="0"/>
              <a:t>missing data up to 2 months out of 12 months per year, </a:t>
            </a:r>
            <a:r>
              <a:rPr lang="en-US" altLang="zh-CN" sz="2400" dirty="0" smtClean="0"/>
              <a:t> machine </a:t>
            </a:r>
            <a:r>
              <a:rPr lang="en-US" altLang="zh-CN" sz="2400" dirty="0"/>
              <a:t>learning </a:t>
            </a:r>
            <a:r>
              <a:rPr lang="en-US" altLang="zh-CN" sz="2400" dirty="0" smtClean="0"/>
              <a:t>  could </a:t>
            </a:r>
            <a:r>
              <a:rPr lang="en-US" altLang="zh-CN" sz="2400" dirty="0"/>
              <a:t>successfully make the prediction</a:t>
            </a:r>
            <a:r>
              <a:rPr lang="en-US" altLang="zh-CN" sz="2400" dirty="0" smtClean="0"/>
              <a:t>.</a:t>
            </a:r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endParaRPr lang="en-US" altLang="zh-CN" sz="2400" dirty="0"/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Prediction MSE &lt; 10</a:t>
            </a:r>
            <a:endParaRPr lang="en-US" altLang="zh-CN" sz="2400" dirty="0"/>
          </a:p>
          <a:p>
            <a:pPr>
              <a:buClr>
                <a:srgbClr val="00B050"/>
              </a:buClr>
              <a:buSzPct val="100000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5"/>
          <a:srcRect l="829" r="1347"/>
          <a:stretch/>
        </p:blipFill>
        <p:spPr>
          <a:xfrm>
            <a:off x="0" y="877823"/>
            <a:ext cx="7836310" cy="57798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6877" y="2630532"/>
            <a:ext cx="4174554" cy="1596933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3600" b="1" kern="1200" dirty="0">
                <a:latin typeface="+mj-lt"/>
                <a:ea typeface="+mj-ea"/>
                <a:cs typeface="+mj-cs"/>
              </a:rPr>
              <a:t>Sample Linear </a:t>
            </a:r>
            <a:r>
              <a:rPr kumimoji="1" lang="en-US" altLang="zh-CN" sz="3600" b="1" kern="1200">
                <a:latin typeface="+mj-lt"/>
                <a:ea typeface="+mj-ea"/>
                <a:cs typeface="+mj-cs"/>
              </a:rPr>
              <a:t>Regression </a:t>
            </a:r>
            <a:r>
              <a:rPr kumimoji="1" lang="en-US" altLang="zh-CN" sz="3600" b="1" kern="1200" smtClean="0">
                <a:latin typeface="+mj-lt"/>
                <a:ea typeface="+mj-ea"/>
                <a:cs typeface="+mj-cs"/>
              </a:rPr>
              <a:t>RESULT</a:t>
            </a:r>
            <a:endParaRPr kumimoji="1" lang="en-US" altLang="zh-CN" sz="36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9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9130" y="1230845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0234" y="4340319"/>
            <a:ext cx="1741791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Background</a:t>
            </a:r>
            <a:br>
              <a:rPr kumimoji="1"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4"/>
              </a:rPr>
              <a:t>PM2.5</a:t>
            </a:r>
            <a:r>
              <a:rPr lang="en-US" altLang="zh-CN" sz="2400" dirty="0"/>
              <a:t> refers to atmospheric particulate matter (PM) that have a diameter less than 2.5 micrometers. People may be affected by particle pollution and caught heart or lung diseases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kumimoji="1" lang="en-US" altLang="zh-CN" sz="2400" dirty="0" smtClean="0"/>
              <a:t>It will cause some environmental problems such as: reduction of visibility, stain or damage on buildings and increasing rate of acidity in the water.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86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</a:t>
            </a:r>
            <a:r>
              <a:rPr lang="en-US" altLang="zh-CN" b="1" dirty="0" smtClean="0"/>
              <a:t>project</a:t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Based on the PM 2.5 data provided by the user, make a prediction to the PM concentrate of the newest year and make a comparison between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 original data and the predicted data. Get the annually </a:t>
            </a:r>
            <a:r>
              <a:rPr lang="en-US" altLang="zh-CN" sz="2400" dirty="0" smtClean="0"/>
              <a:t>tendency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 the PM 2.5 of a certain area.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With the parsed data we would use </a:t>
            </a:r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( </a:t>
            </a:r>
            <a:r>
              <a:rPr kumimoji="1" lang="en-US" altLang="zh-CN" sz="2400" dirty="0" smtClean="0">
                <a:hlinkClick r:id="rId4"/>
              </a:rPr>
              <a:t>https</a:t>
            </a:r>
            <a:r>
              <a:rPr kumimoji="1" lang="en-US" altLang="zh-CN" sz="2400" dirty="0">
                <a:hlinkClick r:id="rId4"/>
              </a:rPr>
              <a:t>://</a:t>
            </a:r>
            <a:r>
              <a:rPr kumimoji="1" lang="en-US" altLang="zh-CN" sz="2400" dirty="0" smtClean="0">
                <a:hlinkClick r:id="rId4"/>
              </a:rPr>
              <a:t>plot.ly</a:t>
            </a:r>
            <a:r>
              <a:rPr kumimoji="1" lang="en-US" altLang="zh-CN" sz="2400" dirty="0" smtClean="0"/>
              <a:t> )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Use cases</a:t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User should provide his username, API key and the location of source data file ( required to be .csv files ), then the mapper will give the result to his </a:t>
            </a:r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account.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Give the prediction diagram online to the user based on the given PM2.5 data, which can be a reference for people to take some possible actions to deal  with the </a:t>
            </a:r>
            <a:r>
              <a:rPr lang="en-US" altLang="zh-CN" sz="2400" dirty="0" smtClean="0"/>
              <a:t>excessive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PM2.5.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sources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From EPA(United States Environmental Protection Agency)</a:t>
            </a:r>
            <a:endParaRPr kumimoji="1" lang="en-US" altLang="zh-CN" sz="2400" dirty="0" smtClean="0">
              <a:hlinkClick r:id="rId4"/>
            </a:endParaRPr>
          </a:p>
          <a:p>
            <a:endParaRPr kumimoji="1" lang="en-US" altLang="zh-CN" sz="2400" dirty="0" smtClean="0">
              <a:hlinkClick r:id="rId4"/>
            </a:endParaRPr>
          </a:p>
          <a:p>
            <a:r>
              <a:rPr kumimoji="1" lang="en-US" altLang="zh-CN" sz="2400" dirty="0" smtClean="0">
                <a:hlinkClick r:id="rId4"/>
              </a:rPr>
              <a:t>http://aqsdr1.epa.gov/aqsweb/aqstmp/airdata/download_files.html#Daily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Up to 706.1 MB data from 2011 </a:t>
            </a:r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 2016</a:t>
            </a:r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USED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We parsed approximately 2,100,000 records of data to generate the presentation graph on </a:t>
            </a:r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, which we will present.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The whole data is under our </a:t>
            </a:r>
            <a:r>
              <a:rPr kumimoji="1" lang="en-US" altLang="zh-CN" sz="2400" dirty="0" err="1" smtClean="0"/>
              <a:t>Teambition</a:t>
            </a:r>
            <a:r>
              <a:rPr kumimoji="1" lang="en-US" altLang="zh-CN" sz="2400" dirty="0" smtClean="0"/>
              <a:t> file repository, we made a shared folders on </a:t>
            </a:r>
            <a:r>
              <a:rPr kumimoji="1" lang="en-US" altLang="zh-CN" sz="2400" dirty="0"/>
              <a:t>Google Drive: </a:t>
            </a:r>
            <a:r>
              <a:rPr kumimoji="1" lang="en-US" altLang="zh-CN" sz="2400" dirty="0">
                <a:hlinkClick r:id="rId2"/>
              </a:rPr>
              <a:t>https://drive.google.com/</a:t>
            </a:r>
            <a:r>
              <a:rPr kumimoji="1" lang="en-US" altLang="zh-CN" sz="2400" dirty="0" err="1">
                <a:hlinkClick r:id="rId2"/>
              </a:rPr>
              <a:t>open?id</a:t>
            </a:r>
            <a:r>
              <a:rPr kumimoji="1" lang="en-US" altLang="zh-CN" sz="2400" dirty="0">
                <a:hlinkClick r:id="rId2"/>
              </a:rPr>
              <a:t>=0B6I0NdrY55kOeGdNRGwyZWhUM3M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The Test20xx.csv files under GitHub repository are examples for users to prepare their source data</a:t>
            </a:r>
            <a:endParaRPr kumimoji="1" lang="en-US" altLang="zh-CN" sz="2400" dirty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84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Techniques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Functional Programming Language Scala ( ingest, form dataset, GUI )</a:t>
            </a:r>
          </a:p>
          <a:p>
            <a:r>
              <a:rPr kumimoji="1" lang="en-US" altLang="zh-CN" sz="2400" dirty="0" smtClean="0"/>
              <a:t>Spark ( parsing )</a:t>
            </a:r>
          </a:p>
          <a:p>
            <a:r>
              <a:rPr kumimoji="1" lang="en-US" altLang="zh-CN" sz="2400" dirty="0" smtClean="0"/>
              <a:t>Machine learning ( </a:t>
            </a:r>
            <a:r>
              <a:rPr kumimoji="1" lang="en-US" altLang="zh-CN" sz="2400" dirty="0" err="1" smtClean="0"/>
              <a:t>MLlib</a:t>
            </a:r>
            <a:r>
              <a:rPr kumimoji="1" lang="en-US" altLang="zh-CN" sz="2400" dirty="0" smtClean="0"/>
              <a:t> )</a:t>
            </a:r>
          </a:p>
          <a:p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smtClean="0"/>
              <a:t>Graphing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Data parse</a:t>
            </a:r>
            <a:endParaRPr kumimoji="1" lang="en-US" altLang="zh-CN" sz="2400" dirty="0"/>
          </a:p>
          <a:p>
            <a:pPr marL="274320" lvl="1" indent="0">
              <a:buNone/>
            </a:pPr>
            <a:r>
              <a:rPr kumimoji="1" lang="en-US" altLang="zh-CN" sz="2000" dirty="0" smtClean="0"/>
              <a:t>using Spark to do some pre-process for the data. Parse the date in the original data, delete missing record, out form record, etc. And extract the data we need.</a:t>
            </a:r>
          </a:p>
          <a:p>
            <a:r>
              <a:rPr kumimoji="1" lang="en-US" altLang="zh-CN" sz="2400" dirty="0" smtClean="0"/>
              <a:t>Data analysis </a:t>
            </a:r>
          </a:p>
          <a:p>
            <a:pPr marL="274320" lvl="1" indent="0">
              <a:buNone/>
            </a:pPr>
            <a:r>
              <a:rPr kumimoji="1" lang="en-US" altLang="zh-CN" sz="2000" dirty="0" smtClean="0"/>
              <a:t>ingest the data extracted and find </a:t>
            </a:r>
            <a:r>
              <a:rPr kumimoji="1" lang="en-US" altLang="zh-CN" sz="2000" dirty="0"/>
              <a:t>the </a:t>
            </a:r>
            <a:r>
              <a:rPr kumimoji="1" lang="en-US" altLang="zh-CN" sz="2000" dirty="0" smtClean="0"/>
              <a:t>arithmetic mean</a:t>
            </a:r>
            <a:r>
              <a:rPr kumimoji="1" lang="en-US" altLang="zh-CN" sz="2000" dirty="0"/>
              <a:t>, </a:t>
            </a:r>
            <a:r>
              <a:rPr kumimoji="1" lang="en-US" altLang="zh-CN" sz="2000" dirty="0" smtClean="0"/>
              <a:t>using </a:t>
            </a:r>
            <a:r>
              <a:rPr kumimoji="1" lang="en-US" altLang="zh-CN" sz="2000" dirty="0" err="1" smtClean="0"/>
              <a:t>MLlib</a:t>
            </a:r>
            <a:r>
              <a:rPr kumimoji="1" lang="en-US" altLang="zh-CN" sz="2000" dirty="0" smtClean="0"/>
              <a:t> from Apache Spark to make a linear regression prediction. Store these data in dataset.</a:t>
            </a:r>
          </a:p>
          <a:p>
            <a:r>
              <a:rPr kumimoji="1" lang="en-US" altLang="zh-CN" sz="2400" dirty="0" smtClean="0"/>
              <a:t>Draw graph </a:t>
            </a:r>
          </a:p>
          <a:p>
            <a:pPr marL="274320" lvl="1" indent="0">
              <a:buNone/>
            </a:pPr>
            <a:r>
              <a:rPr kumimoji="1" lang="en-US" altLang="zh-CN" sz="2000" dirty="0" smtClean="0"/>
              <a:t>draw a graph based on the dataset, with date local, and </a:t>
            </a:r>
            <a:r>
              <a:rPr kumimoji="1" lang="en-US" altLang="zh-CN" sz="2000" dirty="0"/>
              <a:t>arithmetic m</a:t>
            </a:r>
            <a:r>
              <a:rPr kumimoji="1" lang="en-US" altLang="zh-CN" sz="2000" dirty="0" smtClean="0"/>
              <a:t>ean of PM 2.5 using </a:t>
            </a:r>
            <a:r>
              <a:rPr kumimoji="1" lang="en-US" altLang="zh-CN" sz="2000" dirty="0" err="1" smtClean="0"/>
              <a:t>Ploty</a:t>
            </a:r>
            <a:r>
              <a:rPr kumimoji="1" lang="en-US" altLang="zh-CN" sz="2000" dirty="0"/>
              <a:t>.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Milestones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85478"/>
              </p:ext>
            </p:extLst>
          </p:nvPr>
        </p:nvGraphicFramePr>
        <p:xfrm>
          <a:off x="1069975" y="2120900"/>
          <a:ext cx="10058400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40481"/>
                <a:gridCol w="77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dirty="0" smtClean="0"/>
                        <a:t>3.14 ~ 3.22</a:t>
                      </a:r>
                      <a:endParaRPr lang="zh-CN" altLang="en-US" sz="2400" b="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smtClean="0"/>
                        <a:t>Source data analyze and decide the require information</a:t>
                      </a:r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3.23 ~ 4.7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dirty="0" smtClean="0"/>
                        <a:t>Parsing data using Scala and Spark, form dataset, do the prediction with machine learning </a:t>
                      </a:r>
                      <a:endParaRPr lang="zh-CN" altLang="en-US" sz="24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4.8 ~ 4.14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/>
                        <a:t>Draw graph with dataset and reactive part</a:t>
                      </a:r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4.15 ~ 4.19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dirty="0" smtClean="0"/>
                        <a:t>Test and fix functions</a:t>
                      </a:r>
                      <a:endParaRPr kumimoji="1" lang="zh-CN" altLang="en-US" sz="2400" dirty="0"/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611</Words>
  <Application>Microsoft Macintosh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DengXian</vt:lpstr>
      <vt:lpstr>Mangal</vt:lpstr>
      <vt:lpstr>Rockwell</vt:lpstr>
      <vt:lpstr>Rockwell Condensed</vt:lpstr>
      <vt:lpstr>Rockwell Extra Bold</vt:lpstr>
      <vt:lpstr>Wingdings</vt:lpstr>
      <vt:lpstr>方正姚体</vt:lpstr>
      <vt:lpstr>木活字</vt:lpstr>
      <vt:lpstr>PM 2.5 Mapper</vt:lpstr>
      <vt:lpstr>Background </vt:lpstr>
      <vt:lpstr>Goals of the project </vt:lpstr>
      <vt:lpstr>Use cases </vt:lpstr>
      <vt:lpstr>Data sources </vt:lpstr>
      <vt:lpstr>Data USED </vt:lpstr>
      <vt:lpstr>Techniques </vt:lpstr>
      <vt:lpstr>Methodology </vt:lpstr>
      <vt:lpstr>Milestones </vt:lpstr>
      <vt:lpstr>Data Analyze </vt:lpstr>
      <vt:lpstr>Load data </vt:lpstr>
      <vt:lpstr>Data parsing</vt:lpstr>
      <vt:lpstr>Training model</vt:lpstr>
      <vt:lpstr>Mapper User Interface </vt:lpstr>
      <vt:lpstr>Specification                     PredictionSPEC</vt:lpstr>
      <vt:lpstr>Acceptance criteria </vt:lpstr>
      <vt:lpstr>Sample Linear Regression RESULT</vt:lpstr>
      <vt:lpstr>Thank You!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Tianqi Zheng</cp:lastModifiedBy>
  <cp:revision>87</cp:revision>
  <dcterms:created xsi:type="dcterms:W3CDTF">2017-03-14T17:51:46Z</dcterms:created>
  <dcterms:modified xsi:type="dcterms:W3CDTF">2017-04-24T23:15:06Z</dcterms:modified>
</cp:coreProperties>
</file>