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7FB2-128F-DC4E-A3E8-F3EE1B5B953B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385B-459B-0147-8D29-D4D97AD8EE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5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3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61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24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1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6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0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58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BEE1-E65D-9F45-A4FE-1F08DB9D0A91}" type="datetimeFigureOut">
              <a:rPr kumimoji="1" lang="zh-CN" altLang="en-US" smtClean="0"/>
              <a:t>2017/3/24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09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irnow.gov/index.cfm?action=aqibasics.particle" TargetMode="External"/><Relationship Id="rId3" Type="http://schemas.openxmlformats.org/officeDocument/2006/relationships/hyperlink" Target="https://plot.l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qsdr1.epa.gov/aqsweb/aqstmp/airdata/download_files.html#Dail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PM 2.5 Mapper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45661" y="3914554"/>
            <a:ext cx="1647463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kumimoji="1" lang="en-US" altLang="zh-CN" b="1" dirty="0" smtClean="0"/>
              <a:t>Team 1</a:t>
            </a:r>
          </a:p>
          <a:p>
            <a:pPr algn="l"/>
            <a:r>
              <a:rPr kumimoji="1" lang="en-US" altLang="zh-CN" dirty="0" smtClean="0"/>
              <a:t>Tianqi Zheng</a:t>
            </a:r>
          </a:p>
          <a:p>
            <a:pPr algn="l"/>
            <a:r>
              <a:rPr kumimoji="1" lang="en-US" altLang="zh-CN" dirty="0" err="1" smtClean="0"/>
              <a:t>Xiajie</a:t>
            </a:r>
            <a:r>
              <a:rPr kumimoji="1" lang="en-US" altLang="zh-CN" dirty="0" smtClean="0"/>
              <a:t> Zhang</a:t>
            </a:r>
          </a:p>
          <a:p>
            <a:pPr algn="l"/>
            <a:r>
              <a:rPr kumimoji="1" lang="en-US" altLang="zh-CN" dirty="0" err="1" smtClean="0"/>
              <a:t>Ruofan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Lyu</a:t>
            </a:r>
            <a:endParaRPr kumimoji="1" lang="en-US" altLang="zh-CN" dirty="0" smtClean="0"/>
          </a:p>
          <a:p>
            <a:pPr algn="l"/>
            <a:r>
              <a:rPr kumimoji="1" lang="en-US" altLang="zh-CN" dirty="0" err="1" smtClean="0"/>
              <a:t>Zihan</a:t>
            </a:r>
            <a:r>
              <a:rPr kumimoji="1" lang="en-US" altLang="zh-CN" dirty="0" smtClean="0"/>
              <a:t> 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Goals of the project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 on the PM 2.5 data from 2010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2016, parse and make a prediction of the PM concentration of a certain point in 2017, per month. </a:t>
            </a:r>
            <a:r>
              <a:rPr kumimoji="1" lang="en-US" altLang="zh-CN" dirty="0"/>
              <a:t>( What is PM 2.5: 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airnow.gov/index.cfm?action=aqibasics.particle</a:t>
            </a:r>
            <a:r>
              <a:rPr kumimoji="1" lang="en-US" altLang="zh-CN" dirty="0" smtClean="0"/>
              <a:t> 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With the parsed data we would use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 </a:t>
            </a: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plot.ly</a:t>
            </a:r>
            <a:r>
              <a:rPr kumimoji="1" lang="en-US" altLang="zh-CN" dirty="0" smtClean="0"/>
              <a:t> ) as our tool to draw a map, with the concentration of each point.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8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Use cases to be </a:t>
            </a:r>
            <a:r>
              <a:rPr lang="en-US" altLang="zh-CN" b="1" dirty="0" smtClean="0"/>
              <a:t>satisfied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User should give his username, API key and the location of source data file ( required to be .csv files ), and the mapper will give the result to his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account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21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 parse: using Spark to do some pre-process for the data, delete missing record, out form record, etc. and extract the data we need.</a:t>
            </a:r>
          </a:p>
          <a:p>
            <a:r>
              <a:rPr kumimoji="1" lang="en-US" altLang="zh-CN" dirty="0" smtClean="0"/>
              <a:t>Data analysis: ingest the data extracted and find information we need, using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(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Regression, first decision is </a:t>
            </a:r>
            <a:r>
              <a:rPr lang="en-US" altLang="zh-CN" dirty="0">
                <a:solidFill>
                  <a:srgbClr val="0070C0"/>
                </a:solidFill>
              </a:rPr>
              <a:t>Locally weighted linear </a:t>
            </a:r>
            <a:r>
              <a:rPr lang="en-US" altLang="zh-CN" dirty="0" smtClean="0">
                <a:solidFill>
                  <a:srgbClr val="0070C0"/>
                </a:solidFill>
              </a:rPr>
              <a:t>regression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) from Spark to make a prediction. Store these data in dataset.</a:t>
            </a:r>
          </a:p>
          <a:p>
            <a:r>
              <a:rPr kumimoji="1" lang="en-US" altLang="zh-CN" dirty="0" smtClean="0"/>
              <a:t>Draw graph: draw a graph based on the dataset, with longitude and latitude, and concentration of PM 2.5 using </a:t>
            </a:r>
            <a:r>
              <a:rPr kumimoji="1" lang="en-US" altLang="zh-CN" dirty="0" err="1" smtClean="0"/>
              <a:t>Ploty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sources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http://aqsdr1.epa.gov/aqsweb/aqstmp/airdata/download_files.html#Daily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Up to </a:t>
            </a:r>
            <a:r>
              <a:rPr kumimoji="1" lang="en-US" altLang="zh-CN" dirty="0" smtClean="0"/>
              <a:t>714.6 MB </a:t>
            </a:r>
            <a:r>
              <a:rPr kumimoji="1" lang="en-US" altLang="zh-CN" dirty="0" smtClean="0"/>
              <a:t>data from 2010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2016 across the US, about 2,100,000 rows of PM2.5 records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Milestones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3.14 ~ 3.22: Source data </a:t>
            </a:r>
            <a:r>
              <a:rPr kumimoji="1" lang="en-US" altLang="zh-CN" dirty="0" err="1" smtClean="0"/>
              <a:t>analyse</a:t>
            </a:r>
            <a:r>
              <a:rPr kumimoji="1" lang="en-US" altLang="zh-CN" dirty="0" smtClean="0"/>
              <a:t> and decided information needed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3.23 ~ 4.1: Parsing data using Spark and Scala, form dataset,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achine learning with prediction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4.2 ~ 4.7: Draw graph with dataset and reactive part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4.8 ~ 4.14: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8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Our program will be in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Functional Programming Language Scala ( ingest, form dataset )</a:t>
            </a:r>
          </a:p>
          <a:p>
            <a:r>
              <a:rPr kumimoji="1" lang="en-US" altLang="zh-CN" dirty="0" smtClean="0"/>
              <a:t>Spark ( parsing )</a:t>
            </a:r>
          </a:p>
          <a:p>
            <a:r>
              <a:rPr kumimoji="1" lang="en-US" altLang="zh-CN" dirty="0" smtClean="0"/>
              <a:t>Machine learning (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)</a:t>
            </a:r>
          </a:p>
          <a:p>
            <a:r>
              <a:rPr kumimoji="1" lang="en-US" altLang="zh-CN" dirty="0" smtClean="0"/>
              <a:t>Draw graph (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in Scala 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Acceptance criteria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Prediction for 2016 based on 2010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2015 should have less than 20% difference from original data. ( Either 20% more or 20% less 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Prediction should have less than 10% difference, which works for 80% of total points.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946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Thank You!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9973" y="4053449"/>
            <a:ext cx="1332053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200" b="1" dirty="0" smtClean="0"/>
              <a:t>Q &amp; 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61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374</Words>
  <Application>Microsoft Macintosh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DengXian Light</vt:lpstr>
      <vt:lpstr>Mangal</vt:lpstr>
      <vt:lpstr>Arial</vt:lpstr>
      <vt:lpstr>Office 主题</vt:lpstr>
      <vt:lpstr>PM 2.5 Mapper</vt:lpstr>
      <vt:lpstr>Goals of the project </vt:lpstr>
      <vt:lpstr>Use cases to be satisfied </vt:lpstr>
      <vt:lpstr>Methodology </vt:lpstr>
      <vt:lpstr>Data sources </vt:lpstr>
      <vt:lpstr>Milestones </vt:lpstr>
      <vt:lpstr>Our program will be in </vt:lpstr>
      <vt:lpstr>Acceptance criteria </vt:lpstr>
      <vt:lpstr>Thank You!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Mapper</dc:title>
  <dc:creator>Tianqi Zheng</dc:creator>
  <cp:lastModifiedBy>Tianqi Zheng</cp:lastModifiedBy>
  <cp:revision>36</cp:revision>
  <dcterms:created xsi:type="dcterms:W3CDTF">2017-03-14T17:51:46Z</dcterms:created>
  <dcterms:modified xsi:type="dcterms:W3CDTF">2017-03-24T19:02:07Z</dcterms:modified>
</cp:coreProperties>
</file>