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padding" id="{4AEAB02D-51AB-4373-9B8F-050C3C8D84DD}">
          <p14:sldIdLst>
            <p14:sldId id="256"/>
          </p14:sldIdLst>
        </p14:section>
        <p14:section name="interpolate R" id="{6B06A2E8-70B8-4770-995E-511E0293E5F7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2C07-FF15-4AFB-BBE4-5DBFF2ACA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873E19-FC3E-4403-A8ED-BFFE999A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7B893-4F00-4474-BC82-72DE62A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9CDB7-9DF5-4B16-98F2-B7D6EDA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29D30-4DC7-461D-8649-EF210315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5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0B9C6-3C2E-4F3B-9688-3C3BFEBA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2B890-5325-44A8-A824-697702FA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0361-2C01-4440-87F7-75A8C951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55E49-9068-47F6-923A-9EE5EE8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DCC6C-37EC-49AC-B5EC-9AB9A5FF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8ED13-A8CB-4A50-B17B-C9EA8CBED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DACA2-477B-4AF8-8327-9A9C64FED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A9793-C6FA-4309-8A3A-B7ACE4B0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84C21-ED4F-47AC-BA38-A12BB91D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7EF44-9D37-4B9E-B718-CC7C44F9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C43F-1F8C-4D6F-A1AA-FB2D6DDD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58E4D-0BC3-497A-9F3E-306BE008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559FD-7482-4D0B-B899-A23FD194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F6F57-6772-4257-BAFE-B4E7B84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E9F82-7907-48F0-BC22-9B05917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67A1-D069-44D4-A8DA-327A42A9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D0296-9572-4702-9078-4AA26B67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E48D9-7347-4A55-BD7E-9228D90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C74C1-561D-478E-81A6-127BB0BD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06DBD-2DD6-4638-89F1-BB2125B2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124BF-FE58-4179-B590-5C44ED54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EF79F-D9F2-44DB-AD0E-46B792B46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573AD-DE5C-40CE-A4EA-306D85F5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8BA94-9E65-40A4-B3B4-F984AC58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1490C-DA49-4BFB-9CE6-4234D695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3C2D3-E7BC-4721-B14D-DA743F5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DC463-8512-4701-85C6-1D13A47D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0B57E-B215-4FC6-955A-70F8CD9A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E23BE-1844-4F10-B5B4-1A4E7878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821CB-9EB5-47DE-B875-460A194E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9BB9AA-C1EE-4183-82E3-33B30CA9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3A7E79-3E68-4E0F-82F9-DE1507E2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B2C2F0-582A-4DAC-A565-4CED42AC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76A8D-61BB-4EB8-979A-76FBD40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30DE9-5512-41D1-B831-B377D5BA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A266D2-9931-45FB-A55E-E94C9B70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47916-7DE8-4A4D-AA78-44EB6C1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8203D9-6F8D-47EA-98E1-30369448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31F23-1473-4891-B7D2-72D77D98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7E403-E61E-4446-A425-3081425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EF477-171A-4285-AFED-55007E6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B160B-B2F8-4BC2-A034-C8CE9528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227EC-770D-4594-9D24-E7827F2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378BA-2917-4739-A9FC-0E3B7EB4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0538E-2411-4910-952A-CC4D062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A760-0AD8-4A80-B102-D9B86F5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7056A-9D6F-485A-83A9-3DAA6A40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7D33-B252-4B5A-B9DB-F300A2F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52F80-2E0A-4206-9A03-AE6B3FE49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EF92C-88CA-4934-8832-2B016097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B761A-A2D0-4739-A4F2-CE3266FC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4340B-97E2-45C3-8399-11D97DEC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8833C-1E58-47F7-9FD5-D8B07A5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5B5AD-F92B-4E27-8D12-59AEDCE0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6326B-7790-47D4-916E-0C40D773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973E0-C46F-4732-8CA6-B754183F9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D797-744B-4B8E-91B2-582899E3E93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3F3D7-6627-41FC-B1F7-7BDD6E6AB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8159C-F428-4240-A8EB-26F65C41C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4941-C424-4D3E-AFEF-03D1B9CCF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A80FE6F-4D76-4F10-9456-CA47959B0E3C}"/>
              </a:ext>
            </a:extLst>
          </p:cNvPr>
          <p:cNvGrpSpPr/>
          <p:nvPr/>
        </p:nvGrpSpPr>
        <p:grpSpPr>
          <a:xfrm>
            <a:off x="629351" y="2532370"/>
            <a:ext cx="1547769" cy="1547769"/>
            <a:chOff x="1778466" y="1098958"/>
            <a:chExt cx="3556928" cy="355692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574AC60-1B43-4010-909B-D3470248FE45}"/>
                </a:ext>
              </a:extLst>
            </p:cNvPr>
            <p:cNvGrpSpPr/>
            <p:nvPr/>
          </p:nvGrpSpPr>
          <p:grpSpPr>
            <a:xfrm>
              <a:off x="1778466" y="1098958"/>
              <a:ext cx="1778464" cy="1778464"/>
              <a:chOff x="1778466" y="1098958"/>
              <a:chExt cx="1778464" cy="1778464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7BA156B-8D70-480C-A5B3-E19326D7CA9B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6EC1932-3098-439C-B8C0-9F347B773D5D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01754C2-0081-4A82-963C-B5468240431B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E66E199-FDBE-480E-8151-AD5F0F038292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D5CCCA1-BE57-48F4-9F03-34D727E57333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B57E7BD8-403D-44ED-84AC-38E7D14A1CB0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38F8BB0A-1CB1-401C-A4AF-916247B1751E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AB0D9B8C-F2E6-44E0-820D-1BC5A3D13A65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803F24B-4DFF-4F12-BC5F-B6CA0D7777F6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32FAD02-CD03-4E3F-A2A6-FD559647397E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448D5CA-6610-40CE-A60C-9AFF893CE491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D71504C4-3B8F-493A-B9B7-2A6FA3EED2C1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B36E01B9-A729-4FBC-8C8C-6B2FC606A015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045E3BA9-FE8D-4DD6-89AA-E728FDC5CA86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AB8C66F-2163-403A-AE51-07E95199F5CD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91335EF-361F-4E2F-9692-698AE45E56CF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86B0B63-24C3-4522-B91F-0F4668F502FB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38373BBD-7863-41B4-9D36-7037504D64ED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DBAFB6F-4DB1-4712-B644-FDF4B7975139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6F5F014-A96B-424B-B7E7-B91D348FB5A6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3984704-6C21-4192-BCD1-199F3EA1A9D7}"/>
                </a:ext>
              </a:extLst>
            </p:cNvPr>
            <p:cNvGrpSpPr/>
            <p:nvPr/>
          </p:nvGrpSpPr>
          <p:grpSpPr>
            <a:xfrm>
              <a:off x="3556930" y="1098958"/>
              <a:ext cx="1778464" cy="1778464"/>
              <a:chOff x="1778466" y="1098958"/>
              <a:chExt cx="1778464" cy="177846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013AD46-B4D9-4FAB-9F4E-00ED5D2B9CDB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A0A0C26-7441-411F-8973-3F1CCE04FC3C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CEADDA5-A03A-4284-8884-D48DB1B3E2D7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C48A977-10DF-4D96-8EAD-AA38522EA179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40C894B7-95FD-4C82-9ABA-0B3FA82338E8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2C4F936-9254-41F6-AF54-8B9302218D9D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DA41477-7A94-4AE8-ADE7-FFDBA3F158D7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FF713FBC-FE2D-4463-9565-A066CAC21681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8C7DD075-C306-4D4D-A4B1-193712C75979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B2E60F5D-F4B0-46AA-98A8-26022B340BD9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23F35F5F-16F0-4931-AACD-697ED6C133CB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7EFA134-663A-479E-BB64-B93322B73445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C7096DD-B36A-45E3-98ED-EC7BEB8E4CA4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95F2062-C8BB-4528-9833-1D93F46335E7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A89BB7C0-51ED-44AF-9DBE-B9C3CCCB0061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2B05D58C-A27C-4096-AB3B-4061015E644E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AEFE444-2987-4ACB-AA35-B29170F621BE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6DC50E65-F573-4C42-9750-3885712BAFAD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26D27D5-8856-4D5E-9F11-1E2B133B48FC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4179F872-ECD6-406E-9A17-3225D6A25A34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39617FD-87A7-4B19-B52E-22BBE1678784}"/>
                </a:ext>
              </a:extLst>
            </p:cNvPr>
            <p:cNvGrpSpPr/>
            <p:nvPr/>
          </p:nvGrpSpPr>
          <p:grpSpPr>
            <a:xfrm>
              <a:off x="1778466" y="2877422"/>
              <a:ext cx="1778464" cy="1778464"/>
              <a:chOff x="1778466" y="1098958"/>
              <a:chExt cx="1778464" cy="1778464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BDE8DD96-8521-49D8-BBAE-0F11732A8731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5E2364C4-B5C8-49F1-AC23-8D525265D8BC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17C6CB7-365B-4E09-9F23-63FA2C4D0F48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6E09525-8B2E-46D1-B693-85DF14DC2FA3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1B100650-753B-47F5-9407-34844B43E219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E8C0C0AC-CBBD-488D-B390-37F548FB09EC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2613F36E-9462-4E6C-8064-8801E07FF953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DBD2551-6F42-43FF-B8BB-07DCE4AB0954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73B3EAE-5733-46DA-B223-EBE758FBE2A5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295F3A4D-DAA5-4F4F-A260-466BC020FEAE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9C7A27AE-9D43-42D4-981F-899B934EF3FE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0190E3B-8DC1-4278-B853-D671E38FF149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73C2677-13CB-4E3B-9229-39374E943750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6404A1A-7655-4035-8337-630CB9E198FD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5E660B83-8A27-4ECD-9C62-121CE13667D2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B4FFF844-CBBD-41BA-A7C0-E447EC865D9E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79587E55-01CE-49AC-8C7F-189054C61297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F19E0862-F660-4540-B626-905654FCD741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2E3A3988-B81F-4477-809A-A334492B7442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D63B60F-EC98-4A52-9977-E27774E1DDDA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200CED4D-FF32-426F-A66C-BC3F3CDA06B1}"/>
                </a:ext>
              </a:extLst>
            </p:cNvPr>
            <p:cNvGrpSpPr/>
            <p:nvPr/>
          </p:nvGrpSpPr>
          <p:grpSpPr>
            <a:xfrm>
              <a:off x="3556930" y="2877422"/>
              <a:ext cx="1778464" cy="1778464"/>
              <a:chOff x="1778466" y="1098958"/>
              <a:chExt cx="1778464" cy="177846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F1E39CBC-6181-4773-A1EF-FF75890CE327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8DF3B2D7-9140-45C9-91C8-6D398C0BA990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0E988C99-EE0C-437A-BC04-DF0FE7D68A0C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397FE3BB-3CC8-430C-BA71-07BA309D6BFA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F8E6E7B6-D5D4-4A62-A8D9-1E5632B132D1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A9689687-00A1-4593-868F-8453A340CD0E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E4AB1743-7995-4CA6-9ED2-0980305A84D6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2B8426FE-7C1D-464B-A282-4D3356066EE5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36A099E1-08FC-4941-80DC-711685C9DD2A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1C958C8-0A2C-4D75-A3CF-49D3AFC20858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067077EE-17B0-42A9-B041-C2BCA6395746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A8BF477C-69FE-458B-B61F-3B0EC1CA7486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036A3A03-078E-4EA9-8AEA-CE457086C0A8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C56D40CB-4B68-4BFB-AF86-C329213C41FF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07A42273-3FFB-4582-BA94-B1DA9C320088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C95E1B3-0610-4A34-8806-B96CB29F7AC0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90279EAA-CBAD-418D-9E08-BA9064444CFC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8613DCE2-C938-45D7-8499-CF168C4E7639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7366654C-15F1-4A30-8F39-97B634D8847A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BD27F483-6CF0-4251-9A5C-213C7B076FE0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42" name="组合 741">
            <a:extLst>
              <a:ext uri="{FF2B5EF4-FFF2-40B4-BE49-F238E27FC236}">
                <a16:creationId xmlns:a16="http://schemas.microsoft.com/office/drawing/2014/main" id="{D38F7DD7-DB2D-48B7-BB06-6A941ED48CAF}"/>
              </a:ext>
            </a:extLst>
          </p:cNvPr>
          <p:cNvGrpSpPr/>
          <p:nvPr/>
        </p:nvGrpSpPr>
        <p:grpSpPr>
          <a:xfrm>
            <a:off x="4542196" y="359504"/>
            <a:ext cx="1934718" cy="2093754"/>
            <a:chOff x="4832405" y="552976"/>
            <a:chExt cx="1934718" cy="2093754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3318D90C-CC1E-4912-9990-7EBCF685E377}"/>
                </a:ext>
              </a:extLst>
            </p:cNvPr>
            <p:cNvSpPr/>
            <p:nvPr/>
          </p:nvSpPr>
          <p:spPr>
            <a:xfrm>
              <a:off x="5219351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C575A2E2-FA51-4C31-89A1-BF96AF8E70B3}"/>
                </a:ext>
              </a:extLst>
            </p:cNvPr>
            <p:cNvSpPr/>
            <p:nvPr/>
          </p:nvSpPr>
          <p:spPr>
            <a:xfrm>
              <a:off x="5412823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0161CCFD-610A-4384-A5D8-82F2EB3FAA5C}"/>
                </a:ext>
              </a:extLst>
            </p:cNvPr>
            <p:cNvSpPr/>
            <p:nvPr/>
          </p:nvSpPr>
          <p:spPr>
            <a:xfrm>
              <a:off x="5219351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5A33A1C-0D7F-4ED9-AA88-32FE6BBF939D}"/>
                </a:ext>
              </a:extLst>
            </p:cNvPr>
            <p:cNvSpPr/>
            <p:nvPr/>
          </p:nvSpPr>
          <p:spPr>
            <a:xfrm>
              <a:off x="5412823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7FE90EA-0653-4CE4-9ABA-1CD9E1A87AC8}"/>
                </a:ext>
              </a:extLst>
            </p:cNvPr>
            <p:cNvSpPr/>
            <p:nvPr/>
          </p:nvSpPr>
          <p:spPr>
            <a:xfrm>
              <a:off x="5606294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FA938D27-4719-47D8-B7B8-A6636010CE4F}"/>
                </a:ext>
              </a:extLst>
            </p:cNvPr>
            <p:cNvSpPr/>
            <p:nvPr/>
          </p:nvSpPr>
          <p:spPr>
            <a:xfrm>
              <a:off x="5799766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7DFC412-F426-418F-B4F8-3F107FE6AB3D}"/>
                </a:ext>
              </a:extLst>
            </p:cNvPr>
            <p:cNvSpPr/>
            <p:nvPr/>
          </p:nvSpPr>
          <p:spPr>
            <a:xfrm>
              <a:off x="5606294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5A4C0E45-14FF-41F3-946C-D9318BD30405}"/>
                </a:ext>
              </a:extLst>
            </p:cNvPr>
            <p:cNvSpPr/>
            <p:nvPr/>
          </p:nvSpPr>
          <p:spPr>
            <a:xfrm>
              <a:off x="5799766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9F94E10D-17AD-4DCC-9A1E-C207A0B3EC66}"/>
                </a:ext>
              </a:extLst>
            </p:cNvPr>
            <p:cNvSpPr/>
            <p:nvPr/>
          </p:nvSpPr>
          <p:spPr>
            <a:xfrm>
              <a:off x="5219351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91817521-82A0-43D7-8441-D8BBE17922D9}"/>
                </a:ext>
              </a:extLst>
            </p:cNvPr>
            <p:cNvSpPr/>
            <p:nvPr/>
          </p:nvSpPr>
          <p:spPr>
            <a:xfrm>
              <a:off x="5412823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2DCA2BEA-362B-43D4-82A6-71F3FFC8540C}"/>
                </a:ext>
              </a:extLst>
            </p:cNvPr>
            <p:cNvSpPr/>
            <p:nvPr/>
          </p:nvSpPr>
          <p:spPr>
            <a:xfrm>
              <a:off x="5219351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1E8CBDC7-4825-4A10-A9C9-E7915E23E184}"/>
                </a:ext>
              </a:extLst>
            </p:cNvPr>
            <p:cNvSpPr/>
            <p:nvPr/>
          </p:nvSpPr>
          <p:spPr>
            <a:xfrm>
              <a:off x="5412823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599E432B-DF18-4ADF-8568-FD1F93C8F79D}"/>
                </a:ext>
              </a:extLst>
            </p:cNvPr>
            <p:cNvSpPr/>
            <p:nvPr/>
          </p:nvSpPr>
          <p:spPr>
            <a:xfrm>
              <a:off x="5606294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9D7CA1A5-3CA6-4077-ABF5-FD201AEE1257}"/>
                </a:ext>
              </a:extLst>
            </p:cNvPr>
            <p:cNvSpPr/>
            <p:nvPr/>
          </p:nvSpPr>
          <p:spPr>
            <a:xfrm>
              <a:off x="5799766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18A9C1EF-E8AF-421B-8301-F43C0FEFC973}"/>
                </a:ext>
              </a:extLst>
            </p:cNvPr>
            <p:cNvSpPr/>
            <p:nvPr/>
          </p:nvSpPr>
          <p:spPr>
            <a:xfrm>
              <a:off x="5606294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8E20E0AF-05C0-410D-BAE6-08A1C0E163E9}"/>
                </a:ext>
              </a:extLst>
            </p:cNvPr>
            <p:cNvSpPr/>
            <p:nvPr/>
          </p:nvSpPr>
          <p:spPr>
            <a:xfrm>
              <a:off x="5799766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3E622087-E3E1-4588-9E3D-F0F4C62828F4}"/>
                </a:ext>
              </a:extLst>
            </p:cNvPr>
            <p:cNvSpPr/>
            <p:nvPr/>
          </p:nvSpPr>
          <p:spPr>
            <a:xfrm>
              <a:off x="5993236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22228C3F-E48E-4F6C-A537-553F99589302}"/>
                </a:ext>
              </a:extLst>
            </p:cNvPr>
            <p:cNvSpPr/>
            <p:nvPr/>
          </p:nvSpPr>
          <p:spPr>
            <a:xfrm>
              <a:off x="6186708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8A9D7093-0FBD-4D22-96D1-086B6A69835B}"/>
                </a:ext>
              </a:extLst>
            </p:cNvPr>
            <p:cNvSpPr/>
            <p:nvPr/>
          </p:nvSpPr>
          <p:spPr>
            <a:xfrm>
              <a:off x="5993236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66375E14-68B3-4A7D-B8C9-06CE01BD4DB0}"/>
                </a:ext>
              </a:extLst>
            </p:cNvPr>
            <p:cNvSpPr/>
            <p:nvPr/>
          </p:nvSpPr>
          <p:spPr>
            <a:xfrm>
              <a:off x="6186708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FF25DD07-0230-489A-BE2D-BF9BC83B9E62}"/>
                </a:ext>
              </a:extLst>
            </p:cNvPr>
            <p:cNvSpPr/>
            <p:nvPr/>
          </p:nvSpPr>
          <p:spPr>
            <a:xfrm>
              <a:off x="6380179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E7D49220-B09A-4BD3-AE19-4F3CD919509B}"/>
                </a:ext>
              </a:extLst>
            </p:cNvPr>
            <p:cNvSpPr/>
            <p:nvPr/>
          </p:nvSpPr>
          <p:spPr>
            <a:xfrm>
              <a:off x="6573651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656785EE-C5D8-4E0B-BF8D-886F7A30CB88}"/>
                </a:ext>
              </a:extLst>
            </p:cNvPr>
            <p:cNvSpPr/>
            <p:nvPr/>
          </p:nvSpPr>
          <p:spPr>
            <a:xfrm>
              <a:off x="6380179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FADA0E6A-C20C-436F-9B38-056FE4E3911E}"/>
                </a:ext>
              </a:extLst>
            </p:cNvPr>
            <p:cNvSpPr/>
            <p:nvPr/>
          </p:nvSpPr>
          <p:spPr>
            <a:xfrm>
              <a:off x="6573651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ABE590E6-679E-4B0A-9EF5-7A8C7A432CE3}"/>
                </a:ext>
              </a:extLst>
            </p:cNvPr>
            <p:cNvSpPr/>
            <p:nvPr/>
          </p:nvSpPr>
          <p:spPr>
            <a:xfrm>
              <a:off x="5993236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7A9BCC7F-8484-4423-B12C-047604C002DE}"/>
                </a:ext>
              </a:extLst>
            </p:cNvPr>
            <p:cNvSpPr/>
            <p:nvPr/>
          </p:nvSpPr>
          <p:spPr>
            <a:xfrm>
              <a:off x="6186708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E10D2742-AC05-4AA4-936D-5BEC7A86E92E}"/>
                </a:ext>
              </a:extLst>
            </p:cNvPr>
            <p:cNvSpPr/>
            <p:nvPr/>
          </p:nvSpPr>
          <p:spPr>
            <a:xfrm>
              <a:off x="5993236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EA7E4EA6-5957-4E62-A818-C50C406F3AE5}"/>
                </a:ext>
              </a:extLst>
            </p:cNvPr>
            <p:cNvSpPr/>
            <p:nvPr/>
          </p:nvSpPr>
          <p:spPr>
            <a:xfrm>
              <a:off x="6186708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2F477DC1-DB8E-407E-8448-363AB0285536}"/>
                </a:ext>
              </a:extLst>
            </p:cNvPr>
            <p:cNvSpPr/>
            <p:nvPr/>
          </p:nvSpPr>
          <p:spPr>
            <a:xfrm>
              <a:off x="6380179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6832EA7-5A81-4BDF-A52E-2AA61C7A7BCD}"/>
                </a:ext>
              </a:extLst>
            </p:cNvPr>
            <p:cNvSpPr/>
            <p:nvPr/>
          </p:nvSpPr>
          <p:spPr>
            <a:xfrm>
              <a:off x="6573651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0F3639E3-BCA7-4AC1-9887-BFF1C891FB2C}"/>
                </a:ext>
              </a:extLst>
            </p:cNvPr>
            <p:cNvSpPr/>
            <p:nvPr/>
          </p:nvSpPr>
          <p:spPr>
            <a:xfrm>
              <a:off x="6380179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08D2DD54-16D9-4A49-AA06-43F3ABF34550}"/>
                </a:ext>
              </a:extLst>
            </p:cNvPr>
            <p:cNvSpPr/>
            <p:nvPr/>
          </p:nvSpPr>
          <p:spPr>
            <a:xfrm>
              <a:off x="6573651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8DD1D92B-8694-4019-AF2A-2140C5C2AE85}"/>
                </a:ext>
              </a:extLst>
            </p:cNvPr>
            <p:cNvSpPr/>
            <p:nvPr/>
          </p:nvSpPr>
          <p:spPr>
            <a:xfrm>
              <a:off x="5219351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11E1A9F-5446-4F99-97E3-D05B349DC894}"/>
                </a:ext>
              </a:extLst>
            </p:cNvPr>
            <p:cNvSpPr/>
            <p:nvPr/>
          </p:nvSpPr>
          <p:spPr>
            <a:xfrm>
              <a:off x="5412823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F9E9FA57-88A5-4FC0-84B9-AFBA9541FAC4}"/>
                </a:ext>
              </a:extLst>
            </p:cNvPr>
            <p:cNvSpPr/>
            <p:nvPr/>
          </p:nvSpPr>
          <p:spPr>
            <a:xfrm>
              <a:off x="5219351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C3652B7C-5065-4C7E-99B6-2BCAA928F375}"/>
                </a:ext>
              </a:extLst>
            </p:cNvPr>
            <p:cNvSpPr/>
            <p:nvPr/>
          </p:nvSpPr>
          <p:spPr>
            <a:xfrm>
              <a:off x="5412823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A14770BA-FC5D-4A42-A431-A4B7369FEC12}"/>
                </a:ext>
              </a:extLst>
            </p:cNvPr>
            <p:cNvSpPr/>
            <p:nvPr/>
          </p:nvSpPr>
          <p:spPr>
            <a:xfrm>
              <a:off x="5606294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1C3BE821-975A-402D-994C-A90A423E119F}"/>
                </a:ext>
              </a:extLst>
            </p:cNvPr>
            <p:cNvSpPr/>
            <p:nvPr/>
          </p:nvSpPr>
          <p:spPr>
            <a:xfrm>
              <a:off x="5799766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44200053-5821-44AB-B704-C235A2A360F9}"/>
                </a:ext>
              </a:extLst>
            </p:cNvPr>
            <p:cNvSpPr/>
            <p:nvPr/>
          </p:nvSpPr>
          <p:spPr>
            <a:xfrm>
              <a:off x="5606294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03391CBF-0CB8-4855-AEA0-74FB89FD6EE8}"/>
                </a:ext>
              </a:extLst>
            </p:cNvPr>
            <p:cNvSpPr/>
            <p:nvPr/>
          </p:nvSpPr>
          <p:spPr>
            <a:xfrm>
              <a:off x="5799766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0C3CE73-726C-4B32-A21E-0DBDED3D9DE1}"/>
                </a:ext>
              </a:extLst>
            </p:cNvPr>
            <p:cNvSpPr/>
            <p:nvPr/>
          </p:nvSpPr>
          <p:spPr>
            <a:xfrm>
              <a:off x="5219351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FDAD4A1-19DD-4210-86DC-BDADC9FB2576}"/>
                </a:ext>
              </a:extLst>
            </p:cNvPr>
            <p:cNvSpPr/>
            <p:nvPr/>
          </p:nvSpPr>
          <p:spPr>
            <a:xfrm>
              <a:off x="5412823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EEC2932-6AA1-48A1-A11E-7CF7CB8994DC}"/>
                </a:ext>
              </a:extLst>
            </p:cNvPr>
            <p:cNvSpPr/>
            <p:nvPr/>
          </p:nvSpPr>
          <p:spPr>
            <a:xfrm>
              <a:off x="5219351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AC81F1C8-9012-4DDF-8099-90D040D9B4FB}"/>
                </a:ext>
              </a:extLst>
            </p:cNvPr>
            <p:cNvSpPr/>
            <p:nvPr/>
          </p:nvSpPr>
          <p:spPr>
            <a:xfrm>
              <a:off x="5412823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6F4398DE-E020-4608-9BDF-65B154F80059}"/>
                </a:ext>
              </a:extLst>
            </p:cNvPr>
            <p:cNvSpPr/>
            <p:nvPr/>
          </p:nvSpPr>
          <p:spPr>
            <a:xfrm>
              <a:off x="5606294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D0FF754D-C172-4228-9DE6-3061F9B6081E}"/>
                </a:ext>
              </a:extLst>
            </p:cNvPr>
            <p:cNvSpPr/>
            <p:nvPr/>
          </p:nvSpPr>
          <p:spPr>
            <a:xfrm>
              <a:off x="5799766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000CAC5B-8FEB-441E-A333-018C2E5775E2}"/>
                </a:ext>
              </a:extLst>
            </p:cNvPr>
            <p:cNvSpPr/>
            <p:nvPr/>
          </p:nvSpPr>
          <p:spPr>
            <a:xfrm>
              <a:off x="5606294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E4BEC61B-543B-4F8B-A61B-61DCC8C0DC3F}"/>
                </a:ext>
              </a:extLst>
            </p:cNvPr>
            <p:cNvSpPr/>
            <p:nvPr/>
          </p:nvSpPr>
          <p:spPr>
            <a:xfrm>
              <a:off x="5799766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DC85396-0604-47CF-BCB2-25C9C5C24166}"/>
                </a:ext>
              </a:extLst>
            </p:cNvPr>
            <p:cNvSpPr/>
            <p:nvPr/>
          </p:nvSpPr>
          <p:spPr>
            <a:xfrm>
              <a:off x="5993236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CFEFA75-87AC-4436-AA45-EB88FC8D6B06}"/>
                </a:ext>
              </a:extLst>
            </p:cNvPr>
            <p:cNvSpPr/>
            <p:nvPr/>
          </p:nvSpPr>
          <p:spPr>
            <a:xfrm>
              <a:off x="6186708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38C4C3ED-9659-436A-B070-23E52AFD1C8F}"/>
                </a:ext>
              </a:extLst>
            </p:cNvPr>
            <p:cNvSpPr/>
            <p:nvPr/>
          </p:nvSpPr>
          <p:spPr>
            <a:xfrm>
              <a:off x="5993236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7E0E70ED-6134-4896-8183-9695D8F23FAC}"/>
                </a:ext>
              </a:extLst>
            </p:cNvPr>
            <p:cNvSpPr/>
            <p:nvPr/>
          </p:nvSpPr>
          <p:spPr>
            <a:xfrm>
              <a:off x="6186708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82C41CE-FE2A-4ED8-86FD-D8D43CB5D363}"/>
                </a:ext>
              </a:extLst>
            </p:cNvPr>
            <p:cNvSpPr/>
            <p:nvPr/>
          </p:nvSpPr>
          <p:spPr>
            <a:xfrm>
              <a:off x="6380179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C050900C-CB01-411A-AA18-48B4A197F650}"/>
                </a:ext>
              </a:extLst>
            </p:cNvPr>
            <p:cNvSpPr/>
            <p:nvPr/>
          </p:nvSpPr>
          <p:spPr>
            <a:xfrm>
              <a:off x="6573651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1EB6B7C2-B331-4868-BB61-68C4AF5D0B39}"/>
                </a:ext>
              </a:extLst>
            </p:cNvPr>
            <p:cNvSpPr/>
            <p:nvPr/>
          </p:nvSpPr>
          <p:spPr>
            <a:xfrm>
              <a:off x="6380179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4F48A1F9-7105-4012-BFB6-42D6E1BC8205}"/>
                </a:ext>
              </a:extLst>
            </p:cNvPr>
            <p:cNvSpPr/>
            <p:nvPr/>
          </p:nvSpPr>
          <p:spPr>
            <a:xfrm>
              <a:off x="6573651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E64E7DB-E9DF-44C7-B9AD-6D9F27D79866}"/>
                </a:ext>
              </a:extLst>
            </p:cNvPr>
            <p:cNvSpPr/>
            <p:nvPr/>
          </p:nvSpPr>
          <p:spPr>
            <a:xfrm>
              <a:off x="5993236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5B01CAA7-A546-40E2-8612-FEF5607052AC}"/>
                </a:ext>
              </a:extLst>
            </p:cNvPr>
            <p:cNvSpPr/>
            <p:nvPr/>
          </p:nvSpPr>
          <p:spPr>
            <a:xfrm>
              <a:off x="6186708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303B663-6AB0-440C-A0E7-DAA5F80D8886}"/>
                </a:ext>
              </a:extLst>
            </p:cNvPr>
            <p:cNvSpPr/>
            <p:nvPr/>
          </p:nvSpPr>
          <p:spPr>
            <a:xfrm>
              <a:off x="5993236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D1F713E-1051-43A8-A218-16C61F4FAA01}"/>
                </a:ext>
              </a:extLst>
            </p:cNvPr>
            <p:cNvSpPr/>
            <p:nvPr/>
          </p:nvSpPr>
          <p:spPr>
            <a:xfrm>
              <a:off x="6186708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2A539F3A-B0FF-4F1B-A881-C2C00C183A63}"/>
                </a:ext>
              </a:extLst>
            </p:cNvPr>
            <p:cNvSpPr/>
            <p:nvPr/>
          </p:nvSpPr>
          <p:spPr>
            <a:xfrm>
              <a:off x="6380179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9778B2CB-9DBB-4840-A377-38CB0B4E59AA}"/>
                </a:ext>
              </a:extLst>
            </p:cNvPr>
            <p:cNvSpPr/>
            <p:nvPr/>
          </p:nvSpPr>
          <p:spPr>
            <a:xfrm>
              <a:off x="6573651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D96ED4EC-A8B0-4513-9DBC-5F458CCDE3AB}"/>
                </a:ext>
              </a:extLst>
            </p:cNvPr>
            <p:cNvSpPr/>
            <p:nvPr/>
          </p:nvSpPr>
          <p:spPr>
            <a:xfrm>
              <a:off x="6380179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9E72350-6778-40E6-9437-A30680D3F715}"/>
                </a:ext>
              </a:extLst>
            </p:cNvPr>
            <p:cNvSpPr/>
            <p:nvPr/>
          </p:nvSpPr>
          <p:spPr>
            <a:xfrm>
              <a:off x="6573651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A6352553-BD2D-4CA0-9BBF-9C5D931D6EA8}"/>
                </a:ext>
              </a:extLst>
            </p:cNvPr>
            <p:cNvSpPr/>
            <p:nvPr/>
          </p:nvSpPr>
          <p:spPr>
            <a:xfrm>
              <a:off x="4832406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10021474-DF55-4F36-98B7-F79EC409C7FB}"/>
                </a:ext>
              </a:extLst>
            </p:cNvPr>
            <p:cNvSpPr/>
            <p:nvPr/>
          </p:nvSpPr>
          <p:spPr>
            <a:xfrm>
              <a:off x="5025878" y="1098958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C1B010D-FF93-43FD-A69F-26B751F6AD43}"/>
                </a:ext>
              </a:extLst>
            </p:cNvPr>
            <p:cNvSpPr/>
            <p:nvPr/>
          </p:nvSpPr>
          <p:spPr>
            <a:xfrm>
              <a:off x="4832406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FAD49E63-CD0C-433D-A8A9-C047D2EB1094}"/>
                </a:ext>
              </a:extLst>
            </p:cNvPr>
            <p:cNvSpPr/>
            <p:nvPr/>
          </p:nvSpPr>
          <p:spPr>
            <a:xfrm>
              <a:off x="5025878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C721C0C-6B5A-4659-9578-51B174AF460A}"/>
                </a:ext>
              </a:extLst>
            </p:cNvPr>
            <p:cNvSpPr/>
            <p:nvPr/>
          </p:nvSpPr>
          <p:spPr>
            <a:xfrm>
              <a:off x="4832406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92F58A2F-6200-4464-AFE5-AA0F015E1631}"/>
                </a:ext>
              </a:extLst>
            </p:cNvPr>
            <p:cNvSpPr/>
            <p:nvPr/>
          </p:nvSpPr>
          <p:spPr>
            <a:xfrm>
              <a:off x="5025878" y="14859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5360C499-6BE1-43F3-84E0-C8B001FE4441}"/>
                </a:ext>
              </a:extLst>
            </p:cNvPr>
            <p:cNvSpPr/>
            <p:nvPr/>
          </p:nvSpPr>
          <p:spPr>
            <a:xfrm>
              <a:off x="4832406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CEDF4C6D-5F71-48ED-8060-300B685AE8DA}"/>
                </a:ext>
              </a:extLst>
            </p:cNvPr>
            <p:cNvSpPr/>
            <p:nvPr/>
          </p:nvSpPr>
          <p:spPr>
            <a:xfrm>
              <a:off x="5025878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4EECBE1-2016-4205-A17C-1E1331D5D048}"/>
                </a:ext>
              </a:extLst>
            </p:cNvPr>
            <p:cNvSpPr/>
            <p:nvPr/>
          </p:nvSpPr>
          <p:spPr>
            <a:xfrm>
              <a:off x="4832406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B3B877BB-E993-4F4E-AA26-9103E7659A80}"/>
                </a:ext>
              </a:extLst>
            </p:cNvPr>
            <p:cNvSpPr/>
            <p:nvPr/>
          </p:nvSpPr>
          <p:spPr>
            <a:xfrm>
              <a:off x="5025878" y="1872843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C236B15C-C99C-43A5-A584-32F5B2425AB6}"/>
                </a:ext>
              </a:extLst>
            </p:cNvPr>
            <p:cNvSpPr/>
            <p:nvPr/>
          </p:nvSpPr>
          <p:spPr>
            <a:xfrm>
              <a:off x="4832406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ABCA37D7-19DB-46C0-8B26-E9075FE1BEF4}"/>
                </a:ext>
              </a:extLst>
            </p:cNvPr>
            <p:cNvSpPr/>
            <p:nvPr/>
          </p:nvSpPr>
          <p:spPr>
            <a:xfrm>
              <a:off x="5025878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B7FA0ECD-837C-4394-8DBB-5E0C611221AE}"/>
                </a:ext>
              </a:extLst>
            </p:cNvPr>
            <p:cNvSpPr/>
            <p:nvPr/>
          </p:nvSpPr>
          <p:spPr>
            <a:xfrm>
              <a:off x="4832406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2F8657A4-E9ED-4A49-BBCB-E900BE3E4A0B}"/>
                </a:ext>
              </a:extLst>
            </p:cNvPr>
            <p:cNvSpPr/>
            <p:nvPr/>
          </p:nvSpPr>
          <p:spPr>
            <a:xfrm>
              <a:off x="5025878" y="22597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AD68F92-EC29-4E5E-B031-FB278E4CFFDB}"/>
                </a:ext>
              </a:extLst>
            </p:cNvPr>
            <p:cNvSpPr/>
            <p:nvPr/>
          </p:nvSpPr>
          <p:spPr>
            <a:xfrm>
              <a:off x="4832406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85F21363-96D0-4261-83F9-AB72943E44F2}"/>
                </a:ext>
              </a:extLst>
            </p:cNvPr>
            <p:cNvSpPr/>
            <p:nvPr/>
          </p:nvSpPr>
          <p:spPr>
            <a:xfrm>
              <a:off x="5025878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左大括号 355">
              <a:extLst>
                <a:ext uri="{FF2B5EF4-FFF2-40B4-BE49-F238E27FC236}">
                  <a16:creationId xmlns:a16="http://schemas.microsoft.com/office/drawing/2014/main" id="{4781DC0C-A028-492E-85BB-855EF3DC7224}"/>
                </a:ext>
              </a:extLst>
            </p:cNvPr>
            <p:cNvSpPr/>
            <p:nvPr/>
          </p:nvSpPr>
          <p:spPr>
            <a:xfrm rot="5400000">
              <a:off x="5361261" y="822425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左大括号 357">
              <a:extLst>
                <a:ext uri="{FF2B5EF4-FFF2-40B4-BE49-F238E27FC236}">
                  <a16:creationId xmlns:a16="http://schemas.microsoft.com/office/drawing/2014/main" id="{7F8114C7-26C5-463B-B43E-31441FFB6E0B}"/>
                </a:ext>
              </a:extLst>
            </p:cNvPr>
            <p:cNvSpPr/>
            <p:nvPr/>
          </p:nvSpPr>
          <p:spPr>
            <a:xfrm rot="5400000">
              <a:off x="4954253" y="822425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箭头: 下弧形 358">
              <a:extLst>
                <a:ext uri="{FF2B5EF4-FFF2-40B4-BE49-F238E27FC236}">
                  <a16:creationId xmlns:a16="http://schemas.microsoft.com/office/drawing/2014/main" id="{4D709D94-9EDA-4B45-B86E-6D07B8719AD6}"/>
                </a:ext>
              </a:extLst>
            </p:cNvPr>
            <p:cNvSpPr/>
            <p:nvPr/>
          </p:nvSpPr>
          <p:spPr>
            <a:xfrm rot="10800000">
              <a:off x="4930667" y="552976"/>
              <a:ext cx="497115" cy="251423"/>
            </a:xfrm>
            <a:prstGeom prst="curvedUpArrow">
              <a:avLst>
                <a:gd name="adj1" fmla="val 13724"/>
                <a:gd name="adj2" fmla="val 55969"/>
                <a:gd name="adj3" fmla="val 49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3" name="组合 742">
            <a:extLst>
              <a:ext uri="{FF2B5EF4-FFF2-40B4-BE49-F238E27FC236}">
                <a16:creationId xmlns:a16="http://schemas.microsoft.com/office/drawing/2014/main" id="{51A9BB9A-2B92-4ABD-B956-596D0C7C134D}"/>
              </a:ext>
            </a:extLst>
          </p:cNvPr>
          <p:cNvGrpSpPr/>
          <p:nvPr/>
        </p:nvGrpSpPr>
        <p:grpSpPr>
          <a:xfrm>
            <a:off x="8285346" y="356132"/>
            <a:ext cx="2321660" cy="2093759"/>
            <a:chOff x="8285346" y="552971"/>
            <a:chExt cx="2321660" cy="2093759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3F7CE9E-AE65-4B31-8E34-163276BFFFA9}"/>
                </a:ext>
              </a:extLst>
            </p:cNvPr>
            <p:cNvSpPr/>
            <p:nvPr/>
          </p:nvSpPr>
          <p:spPr>
            <a:xfrm>
              <a:off x="8672291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0A8994FD-6EB0-499A-BF36-64D5C9019A17}"/>
                </a:ext>
              </a:extLst>
            </p:cNvPr>
            <p:cNvSpPr/>
            <p:nvPr/>
          </p:nvSpPr>
          <p:spPr>
            <a:xfrm>
              <a:off x="8865763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0F5E6202-18FA-4422-814E-8D6B77029EB6}"/>
                </a:ext>
              </a:extLst>
            </p:cNvPr>
            <p:cNvSpPr/>
            <p:nvPr/>
          </p:nvSpPr>
          <p:spPr>
            <a:xfrm>
              <a:off x="8672291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F63F01D1-E02F-4AC1-B164-AB5590A7BECD}"/>
                </a:ext>
              </a:extLst>
            </p:cNvPr>
            <p:cNvSpPr/>
            <p:nvPr/>
          </p:nvSpPr>
          <p:spPr>
            <a:xfrm>
              <a:off x="8865763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70926E4A-07E7-4349-92EA-BBE7B93EA34F}"/>
                </a:ext>
              </a:extLst>
            </p:cNvPr>
            <p:cNvSpPr/>
            <p:nvPr/>
          </p:nvSpPr>
          <p:spPr>
            <a:xfrm>
              <a:off x="9059234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70D8A611-43FF-4265-93BA-0230F60ED200}"/>
                </a:ext>
              </a:extLst>
            </p:cNvPr>
            <p:cNvSpPr/>
            <p:nvPr/>
          </p:nvSpPr>
          <p:spPr>
            <a:xfrm>
              <a:off x="9252706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6B72D727-045A-4644-847D-CCF19DC792B6}"/>
                </a:ext>
              </a:extLst>
            </p:cNvPr>
            <p:cNvSpPr/>
            <p:nvPr/>
          </p:nvSpPr>
          <p:spPr>
            <a:xfrm>
              <a:off x="9059234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1198EA2-1A5A-4040-BCE7-0633A8243F14}"/>
                </a:ext>
              </a:extLst>
            </p:cNvPr>
            <p:cNvSpPr/>
            <p:nvPr/>
          </p:nvSpPr>
          <p:spPr>
            <a:xfrm>
              <a:off x="9252706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B287AC6C-39C1-49DE-9982-20C2146BAB8A}"/>
                </a:ext>
              </a:extLst>
            </p:cNvPr>
            <p:cNvSpPr/>
            <p:nvPr/>
          </p:nvSpPr>
          <p:spPr>
            <a:xfrm>
              <a:off x="8672291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B4A37A39-4770-4F24-B0D2-C1EE211FF660}"/>
                </a:ext>
              </a:extLst>
            </p:cNvPr>
            <p:cNvSpPr/>
            <p:nvPr/>
          </p:nvSpPr>
          <p:spPr>
            <a:xfrm>
              <a:off x="8865763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920F2F02-0EFF-4F9F-AA91-4B7192D875ED}"/>
                </a:ext>
              </a:extLst>
            </p:cNvPr>
            <p:cNvSpPr/>
            <p:nvPr/>
          </p:nvSpPr>
          <p:spPr>
            <a:xfrm>
              <a:off x="8672291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7239A673-2C2B-4797-BEC7-D06B8BF17189}"/>
                </a:ext>
              </a:extLst>
            </p:cNvPr>
            <p:cNvSpPr/>
            <p:nvPr/>
          </p:nvSpPr>
          <p:spPr>
            <a:xfrm>
              <a:off x="8865763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D498BFD9-B4F4-4810-9403-10818FACF0AD}"/>
                </a:ext>
              </a:extLst>
            </p:cNvPr>
            <p:cNvSpPr/>
            <p:nvPr/>
          </p:nvSpPr>
          <p:spPr>
            <a:xfrm>
              <a:off x="9059234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D66682EF-F41A-4B5D-BC38-4A1B98260343}"/>
                </a:ext>
              </a:extLst>
            </p:cNvPr>
            <p:cNvSpPr/>
            <p:nvPr/>
          </p:nvSpPr>
          <p:spPr>
            <a:xfrm>
              <a:off x="9252706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2F4869A-7C16-4352-AFBD-1CF38F47FCE8}"/>
                </a:ext>
              </a:extLst>
            </p:cNvPr>
            <p:cNvSpPr/>
            <p:nvPr/>
          </p:nvSpPr>
          <p:spPr>
            <a:xfrm>
              <a:off x="9059234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7790279E-7843-4959-B70C-95BFF396FA2C}"/>
                </a:ext>
              </a:extLst>
            </p:cNvPr>
            <p:cNvSpPr/>
            <p:nvPr/>
          </p:nvSpPr>
          <p:spPr>
            <a:xfrm>
              <a:off x="9252706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136AE8F9-4243-4D27-9D5A-0947851F8F59}"/>
                </a:ext>
              </a:extLst>
            </p:cNvPr>
            <p:cNvSpPr/>
            <p:nvPr/>
          </p:nvSpPr>
          <p:spPr>
            <a:xfrm>
              <a:off x="9446176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13135221-5A6D-4314-8A0E-947150508773}"/>
                </a:ext>
              </a:extLst>
            </p:cNvPr>
            <p:cNvSpPr/>
            <p:nvPr/>
          </p:nvSpPr>
          <p:spPr>
            <a:xfrm>
              <a:off x="9639648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3C5A6DD3-A2BC-490B-B57B-9F3695F1705E}"/>
                </a:ext>
              </a:extLst>
            </p:cNvPr>
            <p:cNvSpPr/>
            <p:nvPr/>
          </p:nvSpPr>
          <p:spPr>
            <a:xfrm>
              <a:off x="9446176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DCA126E2-3963-48E7-BB43-06F403E8F5F3}"/>
                </a:ext>
              </a:extLst>
            </p:cNvPr>
            <p:cNvSpPr/>
            <p:nvPr/>
          </p:nvSpPr>
          <p:spPr>
            <a:xfrm>
              <a:off x="9639648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6E27AE4-7A38-45DD-8B68-64A531CE8504}"/>
                </a:ext>
              </a:extLst>
            </p:cNvPr>
            <p:cNvSpPr/>
            <p:nvPr/>
          </p:nvSpPr>
          <p:spPr>
            <a:xfrm>
              <a:off x="9833119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AC95D1E5-B445-474D-AFFC-D977516197F0}"/>
                </a:ext>
              </a:extLst>
            </p:cNvPr>
            <p:cNvSpPr/>
            <p:nvPr/>
          </p:nvSpPr>
          <p:spPr>
            <a:xfrm>
              <a:off x="10026591" y="1098958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1685B48-8908-46DA-B03D-52639F6EB4B3}"/>
                </a:ext>
              </a:extLst>
            </p:cNvPr>
            <p:cNvSpPr/>
            <p:nvPr/>
          </p:nvSpPr>
          <p:spPr>
            <a:xfrm>
              <a:off x="9833119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CFD4D742-3932-46FE-90B4-4DA6BA6EF07F}"/>
                </a:ext>
              </a:extLst>
            </p:cNvPr>
            <p:cNvSpPr/>
            <p:nvPr/>
          </p:nvSpPr>
          <p:spPr>
            <a:xfrm>
              <a:off x="10026591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6A0CAA32-F28C-4AE2-856C-2DE693879C6B}"/>
                </a:ext>
              </a:extLst>
            </p:cNvPr>
            <p:cNvSpPr/>
            <p:nvPr/>
          </p:nvSpPr>
          <p:spPr>
            <a:xfrm>
              <a:off x="9446176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79642268-B9B9-468E-8B93-8E8393555FFC}"/>
                </a:ext>
              </a:extLst>
            </p:cNvPr>
            <p:cNvSpPr/>
            <p:nvPr/>
          </p:nvSpPr>
          <p:spPr>
            <a:xfrm>
              <a:off x="9639648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11257A8-8040-4DF2-874A-AFB32CDBF8BB}"/>
                </a:ext>
              </a:extLst>
            </p:cNvPr>
            <p:cNvSpPr/>
            <p:nvPr/>
          </p:nvSpPr>
          <p:spPr>
            <a:xfrm>
              <a:off x="9446176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E361DCE-3CF1-46C5-B0C5-6AD5A6238018}"/>
                </a:ext>
              </a:extLst>
            </p:cNvPr>
            <p:cNvSpPr/>
            <p:nvPr/>
          </p:nvSpPr>
          <p:spPr>
            <a:xfrm>
              <a:off x="9639648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2193C026-8595-4F92-B1AF-09DDAEC81755}"/>
                </a:ext>
              </a:extLst>
            </p:cNvPr>
            <p:cNvSpPr/>
            <p:nvPr/>
          </p:nvSpPr>
          <p:spPr>
            <a:xfrm>
              <a:off x="9833119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A72E693-0381-4D55-92F7-3B501ABDFA20}"/>
                </a:ext>
              </a:extLst>
            </p:cNvPr>
            <p:cNvSpPr/>
            <p:nvPr/>
          </p:nvSpPr>
          <p:spPr>
            <a:xfrm>
              <a:off x="10026591" y="14859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2C2A232-55C6-442C-B5C0-785A143AFB08}"/>
                </a:ext>
              </a:extLst>
            </p:cNvPr>
            <p:cNvSpPr/>
            <p:nvPr/>
          </p:nvSpPr>
          <p:spPr>
            <a:xfrm>
              <a:off x="9833119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A1437F3C-C481-44DF-BA42-BACEBB545F7C}"/>
                </a:ext>
              </a:extLst>
            </p:cNvPr>
            <p:cNvSpPr/>
            <p:nvPr/>
          </p:nvSpPr>
          <p:spPr>
            <a:xfrm>
              <a:off x="10026591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433A2E6D-2113-4438-BED2-BA30A778BF66}"/>
                </a:ext>
              </a:extLst>
            </p:cNvPr>
            <p:cNvSpPr/>
            <p:nvPr/>
          </p:nvSpPr>
          <p:spPr>
            <a:xfrm>
              <a:off x="8672291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30834A58-449E-48B6-82EA-53D0CD427EEA}"/>
                </a:ext>
              </a:extLst>
            </p:cNvPr>
            <p:cNvSpPr/>
            <p:nvPr/>
          </p:nvSpPr>
          <p:spPr>
            <a:xfrm>
              <a:off x="8865763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DFFDF11D-7503-4C3C-A2E1-C87C9EC55C1A}"/>
                </a:ext>
              </a:extLst>
            </p:cNvPr>
            <p:cNvSpPr/>
            <p:nvPr/>
          </p:nvSpPr>
          <p:spPr>
            <a:xfrm>
              <a:off x="8672291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65C33B7-6C72-460B-819F-9658EB133A6A}"/>
                </a:ext>
              </a:extLst>
            </p:cNvPr>
            <p:cNvSpPr/>
            <p:nvPr/>
          </p:nvSpPr>
          <p:spPr>
            <a:xfrm>
              <a:off x="8865763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220DE19F-4AF3-4962-8F6A-B4A289847DC2}"/>
                </a:ext>
              </a:extLst>
            </p:cNvPr>
            <p:cNvSpPr/>
            <p:nvPr/>
          </p:nvSpPr>
          <p:spPr>
            <a:xfrm>
              <a:off x="9059234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B10C6B17-6BC2-4B15-B2F0-6CB21AE29817}"/>
                </a:ext>
              </a:extLst>
            </p:cNvPr>
            <p:cNvSpPr/>
            <p:nvPr/>
          </p:nvSpPr>
          <p:spPr>
            <a:xfrm>
              <a:off x="9252706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330B7C67-4C0D-4FCA-8566-0FA50E888FF0}"/>
                </a:ext>
              </a:extLst>
            </p:cNvPr>
            <p:cNvSpPr/>
            <p:nvPr/>
          </p:nvSpPr>
          <p:spPr>
            <a:xfrm>
              <a:off x="9059234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ED42C315-4F40-4916-89DE-19226DCCD8AC}"/>
                </a:ext>
              </a:extLst>
            </p:cNvPr>
            <p:cNvSpPr/>
            <p:nvPr/>
          </p:nvSpPr>
          <p:spPr>
            <a:xfrm>
              <a:off x="9252706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72082BBC-D4E2-4FD0-875E-5A7E69CE2D8B}"/>
                </a:ext>
              </a:extLst>
            </p:cNvPr>
            <p:cNvSpPr/>
            <p:nvPr/>
          </p:nvSpPr>
          <p:spPr>
            <a:xfrm>
              <a:off x="8672291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04F1C890-B4CE-4A54-BE49-0469EAABE630}"/>
                </a:ext>
              </a:extLst>
            </p:cNvPr>
            <p:cNvSpPr/>
            <p:nvPr/>
          </p:nvSpPr>
          <p:spPr>
            <a:xfrm>
              <a:off x="8865763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28F52F0C-B982-4059-8E4B-3E4B3F1CC02E}"/>
                </a:ext>
              </a:extLst>
            </p:cNvPr>
            <p:cNvSpPr/>
            <p:nvPr/>
          </p:nvSpPr>
          <p:spPr>
            <a:xfrm>
              <a:off x="8672291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A41653F-CB73-42DE-B6BE-4E06794DDDCD}"/>
                </a:ext>
              </a:extLst>
            </p:cNvPr>
            <p:cNvSpPr/>
            <p:nvPr/>
          </p:nvSpPr>
          <p:spPr>
            <a:xfrm>
              <a:off x="8865763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9DBB9A1C-B840-4FDA-8998-3E238D438470}"/>
                </a:ext>
              </a:extLst>
            </p:cNvPr>
            <p:cNvSpPr/>
            <p:nvPr/>
          </p:nvSpPr>
          <p:spPr>
            <a:xfrm>
              <a:off x="9059234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A6152939-D31D-4575-BC90-D282F8A74972}"/>
                </a:ext>
              </a:extLst>
            </p:cNvPr>
            <p:cNvSpPr/>
            <p:nvPr/>
          </p:nvSpPr>
          <p:spPr>
            <a:xfrm>
              <a:off x="9252706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5F6E1DC-5E6C-4A4B-8D79-4F43F136D93C}"/>
                </a:ext>
              </a:extLst>
            </p:cNvPr>
            <p:cNvSpPr/>
            <p:nvPr/>
          </p:nvSpPr>
          <p:spPr>
            <a:xfrm>
              <a:off x="9059234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4E080877-58D2-4B61-B295-749E8FFE4A68}"/>
                </a:ext>
              </a:extLst>
            </p:cNvPr>
            <p:cNvSpPr/>
            <p:nvPr/>
          </p:nvSpPr>
          <p:spPr>
            <a:xfrm>
              <a:off x="9252706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075A57F4-DC59-42F5-B394-1B63BCD73ADA}"/>
                </a:ext>
              </a:extLst>
            </p:cNvPr>
            <p:cNvSpPr/>
            <p:nvPr/>
          </p:nvSpPr>
          <p:spPr>
            <a:xfrm>
              <a:off x="9446176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A248552-5225-4690-B60B-AEA37A0144C1}"/>
                </a:ext>
              </a:extLst>
            </p:cNvPr>
            <p:cNvSpPr/>
            <p:nvPr/>
          </p:nvSpPr>
          <p:spPr>
            <a:xfrm>
              <a:off x="9639648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E5039A07-0486-4122-A0AE-4189591D4DC9}"/>
                </a:ext>
              </a:extLst>
            </p:cNvPr>
            <p:cNvSpPr/>
            <p:nvPr/>
          </p:nvSpPr>
          <p:spPr>
            <a:xfrm>
              <a:off x="9446176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6C44AFBD-DC54-48FC-AA09-3F1AB60DFCED}"/>
                </a:ext>
              </a:extLst>
            </p:cNvPr>
            <p:cNvSpPr/>
            <p:nvPr/>
          </p:nvSpPr>
          <p:spPr>
            <a:xfrm>
              <a:off x="9639648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2E35FB3A-B859-49D2-8600-25CD4DC9A8AF}"/>
                </a:ext>
              </a:extLst>
            </p:cNvPr>
            <p:cNvSpPr/>
            <p:nvPr/>
          </p:nvSpPr>
          <p:spPr>
            <a:xfrm>
              <a:off x="9833119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C6CA8849-FC72-458E-9D53-204CFA14C77A}"/>
                </a:ext>
              </a:extLst>
            </p:cNvPr>
            <p:cNvSpPr/>
            <p:nvPr/>
          </p:nvSpPr>
          <p:spPr>
            <a:xfrm>
              <a:off x="10026591" y="1872843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AD51A6AF-CC17-4FD1-9996-B7DB6FDAC419}"/>
                </a:ext>
              </a:extLst>
            </p:cNvPr>
            <p:cNvSpPr/>
            <p:nvPr/>
          </p:nvSpPr>
          <p:spPr>
            <a:xfrm>
              <a:off x="9833119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FEFBA870-3DEB-4B2C-8BBA-FDC095047EEC}"/>
                </a:ext>
              </a:extLst>
            </p:cNvPr>
            <p:cNvSpPr/>
            <p:nvPr/>
          </p:nvSpPr>
          <p:spPr>
            <a:xfrm>
              <a:off x="10026591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9677D1E-8A14-41A1-BFEC-392227E6F183}"/>
                </a:ext>
              </a:extLst>
            </p:cNvPr>
            <p:cNvSpPr/>
            <p:nvPr/>
          </p:nvSpPr>
          <p:spPr>
            <a:xfrm>
              <a:off x="9446176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15E84381-7FC2-4FCF-9CC0-B37EBC189FDB}"/>
                </a:ext>
              </a:extLst>
            </p:cNvPr>
            <p:cNvSpPr/>
            <p:nvPr/>
          </p:nvSpPr>
          <p:spPr>
            <a:xfrm>
              <a:off x="9639648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7C5D90F3-CE23-40BB-9BFE-4A3BAF0B2DE3}"/>
                </a:ext>
              </a:extLst>
            </p:cNvPr>
            <p:cNvSpPr/>
            <p:nvPr/>
          </p:nvSpPr>
          <p:spPr>
            <a:xfrm>
              <a:off x="9446176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7D52B004-23AC-4449-A2C5-1AC7E70B849C}"/>
                </a:ext>
              </a:extLst>
            </p:cNvPr>
            <p:cNvSpPr/>
            <p:nvPr/>
          </p:nvSpPr>
          <p:spPr>
            <a:xfrm>
              <a:off x="9639648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800722A0-D03F-4926-8733-122D4A2B9F9B}"/>
                </a:ext>
              </a:extLst>
            </p:cNvPr>
            <p:cNvSpPr/>
            <p:nvPr/>
          </p:nvSpPr>
          <p:spPr>
            <a:xfrm>
              <a:off x="9833119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8A98FD87-0A2D-483B-BF77-9833A9F516F7}"/>
                </a:ext>
              </a:extLst>
            </p:cNvPr>
            <p:cNvSpPr/>
            <p:nvPr/>
          </p:nvSpPr>
          <p:spPr>
            <a:xfrm>
              <a:off x="10026591" y="22597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54B5D12-9196-4D39-8732-828DA5CEF2BF}"/>
                </a:ext>
              </a:extLst>
            </p:cNvPr>
            <p:cNvSpPr/>
            <p:nvPr/>
          </p:nvSpPr>
          <p:spPr>
            <a:xfrm>
              <a:off x="9833119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B712BB0A-F9C8-4D34-B189-10AD280213EF}"/>
                </a:ext>
              </a:extLst>
            </p:cNvPr>
            <p:cNvSpPr/>
            <p:nvPr/>
          </p:nvSpPr>
          <p:spPr>
            <a:xfrm>
              <a:off x="10026591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9C4CDD8A-7D3D-46F9-9406-4A5822B5D7D1}"/>
                </a:ext>
              </a:extLst>
            </p:cNvPr>
            <p:cNvSpPr/>
            <p:nvPr/>
          </p:nvSpPr>
          <p:spPr>
            <a:xfrm>
              <a:off x="8285346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EF03F818-AB4E-4EBA-8CE7-FF32A27FBD98}"/>
                </a:ext>
              </a:extLst>
            </p:cNvPr>
            <p:cNvSpPr/>
            <p:nvPr/>
          </p:nvSpPr>
          <p:spPr>
            <a:xfrm>
              <a:off x="8478818" y="1098958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84D301D-AB70-4BC1-ADB1-74C2F538EC6A}"/>
                </a:ext>
              </a:extLst>
            </p:cNvPr>
            <p:cNvSpPr/>
            <p:nvPr/>
          </p:nvSpPr>
          <p:spPr>
            <a:xfrm>
              <a:off x="8285346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8D2D86E8-770C-4E63-AD7E-F53FE599228C}"/>
                </a:ext>
              </a:extLst>
            </p:cNvPr>
            <p:cNvSpPr/>
            <p:nvPr/>
          </p:nvSpPr>
          <p:spPr>
            <a:xfrm>
              <a:off x="8478818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B22C7E97-817E-485C-9025-5C0458A50606}"/>
                </a:ext>
              </a:extLst>
            </p:cNvPr>
            <p:cNvSpPr/>
            <p:nvPr/>
          </p:nvSpPr>
          <p:spPr>
            <a:xfrm>
              <a:off x="8285346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D12095F4-1921-4C0D-B223-985940D76520}"/>
                </a:ext>
              </a:extLst>
            </p:cNvPr>
            <p:cNvSpPr/>
            <p:nvPr/>
          </p:nvSpPr>
          <p:spPr>
            <a:xfrm>
              <a:off x="8478818" y="14859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64D16E3A-76AB-460A-BB9E-92352DB9A480}"/>
                </a:ext>
              </a:extLst>
            </p:cNvPr>
            <p:cNvSpPr/>
            <p:nvPr/>
          </p:nvSpPr>
          <p:spPr>
            <a:xfrm>
              <a:off x="8285346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FA76231A-332B-44A3-80F3-E8ABA71C0740}"/>
                </a:ext>
              </a:extLst>
            </p:cNvPr>
            <p:cNvSpPr/>
            <p:nvPr/>
          </p:nvSpPr>
          <p:spPr>
            <a:xfrm>
              <a:off x="8478818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6CAD5116-F552-4B4B-B083-8FA27AB6935A}"/>
                </a:ext>
              </a:extLst>
            </p:cNvPr>
            <p:cNvSpPr/>
            <p:nvPr/>
          </p:nvSpPr>
          <p:spPr>
            <a:xfrm>
              <a:off x="8285346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4F1F6EA4-9023-4E87-B955-31163E03C185}"/>
                </a:ext>
              </a:extLst>
            </p:cNvPr>
            <p:cNvSpPr/>
            <p:nvPr/>
          </p:nvSpPr>
          <p:spPr>
            <a:xfrm>
              <a:off x="8478818" y="1872843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A15EDE83-DA51-4A42-97CC-505ECA40FB8B}"/>
                </a:ext>
              </a:extLst>
            </p:cNvPr>
            <p:cNvSpPr/>
            <p:nvPr/>
          </p:nvSpPr>
          <p:spPr>
            <a:xfrm>
              <a:off x="8285346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19403A55-8472-4FAF-B009-8456389913BC}"/>
                </a:ext>
              </a:extLst>
            </p:cNvPr>
            <p:cNvSpPr/>
            <p:nvPr/>
          </p:nvSpPr>
          <p:spPr>
            <a:xfrm>
              <a:off x="8478818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5C434A30-E795-40E2-A58D-DDD1667C4678}"/>
                </a:ext>
              </a:extLst>
            </p:cNvPr>
            <p:cNvSpPr/>
            <p:nvPr/>
          </p:nvSpPr>
          <p:spPr>
            <a:xfrm>
              <a:off x="8285346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3381BEC6-2CDC-492F-8E05-6064E34DFDAD}"/>
                </a:ext>
              </a:extLst>
            </p:cNvPr>
            <p:cNvSpPr/>
            <p:nvPr/>
          </p:nvSpPr>
          <p:spPr>
            <a:xfrm>
              <a:off x="8478818" y="22597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5C85795B-E384-4FDC-A118-077698D13025}"/>
                </a:ext>
              </a:extLst>
            </p:cNvPr>
            <p:cNvSpPr/>
            <p:nvPr/>
          </p:nvSpPr>
          <p:spPr>
            <a:xfrm>
              <a:off x="8285346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F7834193-C4E4-452F-986B-5ADAD9E7B3B9}"/>
                </a:ext>
              </a:extLst>
            </p:cNvPr>
            <p:cNvSpPr/>
            <p:nvPr/>
          </p:nvSpPr>
          <p:spPr>
            <a:xfrm>
              <a:off x="8478818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左大括号 439">
              <a:extLst>
                <a:ext uri="{FF2B5EF4-FFF2-40B4-BE49-F238E27FC236}">
                  <a16:creationId xmlns:a16="http://schemas.microsoft.com/office/drawing/2014/main" id="{4D6E265F-77EE-4ECA-9CB7-7582FFDA8E5B}"/>
                </a:ext>
              </a:extLst>
            </p:cNvPr>
            <p:cNvSpPr/>
            <p:nvPr/>
          </p:nvSpPr>
          <p:spPr>
            <a:xfrm rot="5400000">
              <a:off x="10382034" y="822425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左大括号 440">
              <a:extLst>
                <a:ext uri="{FF2B5EF4-FFF2-40B4-BE49-F238E27FC236}">
                  <a16:creationId xmlns:a16="http://schemas.microsoft.com/office/drawing/2014/main" id="{E0A5C43B-F713-4381-A589-8444821D5AE6}"/>
                </a:ext>
              </a:extLst>
            </p:cNvPr>
            <p:cNvSpPr/>
            <p:nvPr/>
          </p:nvSpPr>
          <p:spPr>
            <a:xfrm rot="5400000">
              <a:off x="9975026" y="822425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箭头: 下弧形 441">
              <a:extLst>
                <a:ext uri="{FF2B5EF4-FFF2-40B4-BE49-F238E27FC236}">
                  <a16:creationId xmlns:a16="http://schemas.microsoft.com/office/drawing/2014/main" id="{C7732657-2FE6-4797-A9B5-BD977008CF2D}"/>
                </a:ext>
              </a:extLst>
            </p:cNvPr>
            <p:cNvSpPr/>
            <p:nvPr/>
          </p:nvSpPr>
          <p:spPr>
            <a:xfrm rot="10800000" flipH="1">
              <a:off x="10026591" y="552971"/>
              <a:ext cx="459648" cy="251425"/>
            </a:xfrm>
            <a:prstGeom prst="curvedUpArrow">
              <a:avLst>
                <a:gd name="adj1" fmla="val 13724"/>
                <a:gd name="adj2" fmla="val 55969"/>
                <a:gd name="adj3" fmla="val 49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41E0BAF1-33C1-4050-A3B9-7934FB39E115}"/>
                </a:ext>
              </a:extLst>
            </p:cNvPr>
            <p:cNvSpPr/>
            <p:nvPr/>
          </p:nvSpPr>
          <p:spPr>
            <a:xfrm>
              <a:off x="10220062" y="1098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E38B3774-AA74-4BF9-B981-4345097436A7}"/>
                </a:ext>
              </a:extLst>
            </p:cNvPr>
            <p:cNvSpPr/>
            <p:nvPr/>
          </p:nvSpPr>
          <p:spPr>
            <a:xfrm>
              <a:off x="10413534" y="1098958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98BCF7BA-C469-4825-9276-BD1617766770}"/>
                </a:ext>
              </a:extLst>
            </p:cNvPr>
            <p:cNvSpPr/>
            <p:nvPr/>
          </p:nvSpPr>
          <p:spPr>
            <a:xfrm>
              <a:off x="10220062" y="1292430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FD188389-85A4-4361-A7CF-E27F9ADAFADF}"/>
                </a:ext>
              </a:extLst>
            </p:cNvPr>
            <p:cNvSpPr/>
            <p:nvPr/>
          </p:nvSpPr>
          <p:spPr>
            <a:xfrm>
              <a:off x="10413534" y="1292430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0ADF97D1-BA57-482F-8F8C-3F5AE3CD6241}"/>
                </a:ext>
              </a:extLst>
            </p:cNvPr>
            <p:cNvSpPr/>
            <p:nvPr/>
          </p:nvSpPr>
          <p:spPr>
            <a:xfrm>
              <a:off x="10220062" y="1485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8FC80274-B37B-4AEC-B90B-0210E40FE6D6}"/>
                </a:ext>
              </a:extLst>
            </p:cNvPr>
            <p:cNvSpPr/>
            <p:nvPr/>
          </p:nvSpPr>
          <p:spPr>
            <a:xfrm>
              <a:off x="10413534" y="14859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5501ACAF-CCA9-4FB2-AB7D-DFD8E95506ED}"/>
                </a:ext>
              </a:extLst>
            </p:cNvPr>
            <p:cNvSpPr/>
            <p:nvPr/>
          </p:nvSpPr>
          <p:spPr>
            <a:xfrm>
              <a:off x="10220062" y="16793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96B49DAC-65A3-4296-986D-791017876892}"/>
                </a:ext>
              </a:extLst>
            </p:cNvPr>
            <p:cNvSpPr/>
            <p:nvPr/>
          </p:nvSpPr>
          <p:spPr>
            <a:xfrm>
              <a:off x="10413534" y="16793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9D7E9073-3CE8-458A-8AF0-64D1DED0AA10}"/>
                </a:ext>
              </a:extLst>
            </p:cNvPr>
            <p:cNvSpPr/>
            <p:nvPr/>
          </p:nvSpPr>
          <p:spPr>
            <a:xfrm>
              <a:off x="10220062" y="1872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DF32A9-B8FB-48AD-8636-434616F5AF1D}"/>
                </a:ext>
              </a:extLst>
            </p:cNvPr>
            <p:cNvSpPr/>
            <p:nvPr/>
          </p:nvSpPr>
          <p:spPr>
            <a:xfrm>
              <a:off x="10413534" y="1872843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3C38347B-A0EE-49DD-806D-22CF5F6596B5}"/>
                </a:ext>
              </a:extLst>
            </p:cNvPr>
            <p:cNvSpPr/>
            <p:nvPr/>
          </p:nvSpPr>
          <p:spPr>
            <a:xfrm>
              <a:off x="10220062" y="2066315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F5BF51AF-4010-4E13-A107-3351DEA40947}"/>
                </a:ext>
              </a:extLst>
            </p:cNvPr>
            <p:cNvSpPr/>
            <p:nvPr/>
          </p:nvSpPr>
          <p:spPr>
            <a:xfrm>
              <a:off x="10413534" y="2066315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9D0FE052-B8DE-47B7-B864-38553673FECC}"/>
                </a:ext>
              </a:extLst>
            </p:cNvPr>
            <p:cNvSpPr/>
            <p:nvPr/>
          </p:nvSpPr>
          <p:spPr>
            <a:xfrm>
              <a:off x="10220062" y="22597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40A0E3F8-D295-4ADB-BAC4-24213CDFF313}"/>
                </a:ext>
              </a:extLst>
            </p:cNvPr>
            <p:cNvSpPr/>
            <p:nvPr/>
          </p:nvSpPr>
          <p:spPr>
            <a:xfrm>
              <a:off x="10413534" y="22597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3D67C134-F677-40F9-B158-06D4A2D07D7B}"/>
                </a:ext>
              </a:extLst>
            </p:cNvPr>
            <p:cNvSpPr/>
            <p:nvPr/>
          </p:nvSpPr>
          <p:spPr>
            <a:xfrm>
              <a:off x="10220062" y="24532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0F1A7FF8-B451-4DA0-B312-D62CE9AF785A}"/>
                </a:ext>
              </a:extLst>
            </p:cNvPr>
            <p:cNvSpPr/>
            <p:nvPr/>
          </p:nvSpPr>
          <p:spPr>
            <a:xfrm>
              <a:off x="10413534" y="24532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51D63A68-A541-48BA-9ABB-E4CA1AB0AC8C}"/>
              </a:ext>
            </a:extLst>
          </p:cNvPr>
          <p:cNvGrpSpPr/>
          <p:nvPr/>
        </p:nvGrpSpPr>
        <p:grpSpPr>
          <a:xfrm>
            <a:off x="3965940" y="3511783"/>
            <a:ext cx="2879603" cy="1934717"/>
            <a:chOff x="4274462" y="3579656"/>
            <a:chExt cx="2879603" cy="1934717"/>
          </a:xfrm>
        </p:grpSpPr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B3AE4096-8234-4CD8-90E9-7E5D41E34EB7}"/>
                </a:ext>
              </a:extLst>
            </p:cNvPr>
            <p:cNvSpPr/>
            <p:nvPr/>
          </p:nvSpPr>
          <p:spPr>
            <a:xfrm>
              <a:off x="5219350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A724379-56F4-406C-B46E-8F5927C35129}"/>
                </a:ext>
              </a:extLst>
            </p:cNvPr>
            <p:cNvSpPr/>
            <p:nvPr/>
          </p:nvSpPr>
          <p:spPr>
            <a:xfrm>
              <a:off x="5412822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6F186D6E-89E2-417F-B56E-7C5037D718D4}"/>
                </a:ext>
              </a:extLst>
            </p:cNvPr>
            <p:cNvSpPr/>
            <p:nvPr/>
          </p:nvSpPr>
          <p:spPr>
            <a:xfrm>
              <a:off x="5219350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120BA7EF-5187-417D-A172-4E3000DCF0BC}"/>
                </a:ext>
              </a:extLst>
            </p:cNvPr>
            <p:cNvSpPr/>
            <p:nvPr/>
          </p:nvSpPr>
          <p:spPr>
            <a:xfrm>
              <a:off x="5412822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B654DCD3-2205-4309-A1E9-69D6FC5F3157}"/>
                </a:ext>
              </a:extLst>
            </p:cNvPr>
            <p:cNvSpPr/>
            <p:nvPr/>
          </p:nvSpPr>
          <p:spPr>
            <a:xfrm>
              <a:off x="5606293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9D78A86F-B162-4501-BC41-22816B96E725}"/>
                </a:ext>
              </a:extLst>
            </p:cNvPr>
            <p:cNvSpPr/>
            <p:nvPr/>
          </p:nvSpPr>
          <p:spPr>
            <a:xfrm>
              <a:off x="5799765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7E9996D1-AF8A-43D7-BCF7-ECBB1488C59A}"/>
                </a:ext>
              </a:extLst>
            </p:cNvPr>
            <p:cNvSpPr/>
            <p:nvPr/>
          </p:nvSpPr>
          <p:spPr>
            <a:xfrm>
              <a:off x="5606293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E74C439B-83F4-4EA2-9768-2BC5CBDD0082}"/>
                </a:ext>
              </a:extLst>
            </p:cNvPr>
            <p:cNvSpPr/>
            <p:nvPr/>
          </p:nvSpPr>
          <p:spPr>
            <a:xfrm>
              <a:off x="5799765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1F4BFBC1-45F5-43FC-AEE8-31C185A2781F}"/>
                </a:ext>
              </a:extLst>
            </p:cNvPr>
            <p:cNvSpPr/>
            <p:nvPr/>
          </p:nvSpPr>
          <p:spPr>
            <a:xfrm>
              <a:off x="5219350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2B6810B4-484D-47E7-8CA1-34167C577666}"/>
                </a:ext>
              </a:extLst>
            </p:cNvPr>
            <p:cNvSpPr/>
            <p:nvPr/>
          </p:nvSpPr>
          <p:spPr>
            <a:xfrm>
              <a:off x="5412822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38B816DA-2E3E-45F8-874C-A05590AEE0BB}"/>
                </a:ext>
              </a:extLst>
            </p:cNvPr>
            <p:cNvSpPr/>
            <p:nvPr/>
          </p:nvSpPr>
          <p:spPr>
            <a:xfrm>
              <a:off x="5219350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0B42A332-76D6-4951-9D6F-347A3EA9A3E0}"/>
                </a:ext>
              </a:extLst>
            </p:cNvPr>
            <p:cNvSpPr/>
            <p:nvPr/>
          </p:nvSpPr>
          <p:spPr>
            <a:xfrm>
              <a:off x="5412822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7DA60B6-E74A-46AF-943B-C8938E5856FD}"/>
                </a:ext>
              </a:extLst>
            </p:cNvPr>
            <p:cNvSpPr/>
            <p:nvPr/>
          </p:nvSpPr>
          <p:spPr>
            <a:xfrm>
              <a:off x="5606293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B574C241-8893-4EC4-B71B-DE4A90EDAD0E}"/>
                </a:ext>
              </a:extLst>
            </p:cNvPr>
            <p:cNvSpPr/>
            <p:nvPr/>
          </p:nvSpPr>
          <p:spPr>
            <a:xfrm>
              <a:off x="5799765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01B9C573-F874-424F-8D42-680D967EA95E}"/>
                </a:ext>
              </a:extLst>
            </p:cNvPr>
            <p:cNvSpPr/>
            <p:nvPr/>
          </p:nvSpPr>
          <p:spPr>
            <a:xfrm>
              <a:off x="5606293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102DA825-0444-4F64-A641-B28F3B8203BD}"/>
                </a:ext>
              </a:extLst>
            </p:cNvPr>
            <p:cNvSpPr/>
            <p:nvPr/>
          </p:nvSpPr>
          <p:spPr>
            <a:xfrm>
              <a:off x="5799765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743557F-CE96-4395-AF13-4D35855FAC29}"/>
                </a:ext>
              </a:extLst>
            </p:cNvPr>
            <p:cNvSpPr/>
            <p:nvPr/>
          </p:nvSpPr>
          <p:spPr>
            <a:xfrm>
              <a:off x="5993235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34169FC5-7583-4531-A941-C116D5D50050}"/>
                </a:ext>
              </a:extLst>
            </p:cNvPr>
            <p:cNvSpPr/>
            <p:nvPr/>
          </p:nvSpPr>
          <p:spPr>
            <a:xfrm>
              <a:off x="6186707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C7036F0A-A36C-4411-8626-9759F90D6FC9}"/>
                </a:ext>
              </a:extLst>
            </p:cNvPr>
            <p:cNvSpPr/>
            <p:nvPr/>
          </p:nvSpPr>
          <p:spPr>
            <a:xfrm>
              <a:off x="5993235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A10FD582-9092-4477-9A12-8C30837DED77}"/>
                </a:ext>
              </a:extLst>
            </p:cNvPr>
            <p:cNvSpPr/>
            <p:nvPr/>
          </p:nvSpPr>
          <p:spPr>
            <a:xfrm>
              <a:off x="6186707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1D2F77A-95B8-407C-8F47-52A90F094470}"/>
                </a:ext>
              </a:extLst>
            </p:cNvPr>
            <p:cNvSpPr/>
            <p:nvPr/>
          </p:nvSpPr>
          <p:spPr>
            <a:xfrm>
              <a:off x="6380178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D3C46525-7253-47B3-A29A-BA8D8BA102CF}"/>
                </a:ext>
              </a:extLst>
            </p:cNvPr>
            <p:cNvSpPr/>
            <p:nvPr/>
          </p:nvSpPr>
          <p:spPr>
            <a:xfrm>
              <a:off x="6573650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A8DFC3D8-8F27-43E4-9140-D4E412C53EA1}"/>
                </a:ext>
              </a:extLst>
            </p:cNvPr>
            <p:cNvSpPr/>
            <p:nvPr/>
          </p:nvSpPr>
          <p:spPr>
            <a:xfrm>
              <a:off x="6380178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2F8A5D2B-F356-4423-BCCF-E7887C876A3C}"/>
                </a:ext>
              </a:extLst>
            </p:cNvPr>
            <p:cNvSpPr/>
            <p:nvPr/>
          </p:nvSpPr>
          <p:spPr>
            <a:xfrm>
              <a:off x="6573650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246699A2-A870-43AE-B445-20D69B9DF7C6}"/>
                </a:ext>
              </a:extLst>
            </p:cNvPr>
            <p:cNvSpPr/>
            <p:nvPr/>
          </p:nvSpPr>
          <p:spPr>
            <a:xfrm>
              <a:off x="5993235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B21A48FF-548C-405F-9F6E-E5208F892299}"/>
                </a:ext>
              </a:extLst>
            </p:cNvPr>
            <p:cNvSpPr/>
            <p:nvPr/>
          </p:nvSpPr>
          <p:spPr>
            <a:xfrm>
              <a:off x="6186707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09B33FD6-0250-476E-BEAD-1C5DD72E6B6A}"/>
                </a:ext>
              </a:extLst>
            </p:cNvPr>
            <p:cNvSpPr/>
            <p:nvPr/>
          </p:nvSpPr>
          <p:spPr>
            <a:xfrm>
              <a:off x="5993235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BBD4DC4-8A77-4C68-8238-48D8F8EA000A}"/>
                </a:ext>
              </a:extLst>
            </p:cNvPr>
            <p:cNvSpPr/>
            <p:nvPr/>
          </p:nvSpPr>
          <p:spPr>
            <a:xfrm>
              <a:off x="6186707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FD04DD49-256A-4687-ABA6-853369EAF11A}"/>
                </a:ext>
              </a:extLst>
            </p:cNvPr>
            <p:cNvSpPr/>
            <p:nvPr/>
          </p:nvSpPr>
          <p:spPr>
            <a:xfrm>
              <a:off x="6380178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4B851456-0FC2-475E-A562-D44E6BD0B3A8}"/>
                </a:ext>
              </a:extLst>
            </p:cNvPr>
            <p:cNvSpPr/>
            <p:nvPr/>
          </p:nvSpPr>
          <p:spPr>
            <a:xfrm>
              <a:off x="6573650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1B15FA1E-F61E-4B03-AFB8-50E0DA3A9F12}"/>
                </a:ext>
              </a:extLst>
            </p:cNvPr>
            <p:cNvSpPr/>
            <p:nvPr/>
          </p:nvSpPr>
          <p:spPr>
            <a:xfrm>
              <a:off x="6380178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655CF10-7439-4DBC-ABAF-E849DB48E169}"/>
                </a:ext>
              </a:extLst>
            </p:cNvPr>
            <p:cNvSpPr/>
            <p:nvPr/>
          </p:nvSpPr>
          <p:spPr>
            <a:xfrm>
              <a:off x="6573650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980024D2-0577-49B8-98F1-D0526F7E9C38}"/>
                </a:ext>
              </a:extLst>
            </p:cNvPr>
            <p:cNvSpPr/>
            <p:nvPr/>
          </p:nvSpPr>
          <p:spPr>
            <a:xfrm>
              <a:off x="5219350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BED3D8DA-FC65-4201-A539-947DD94613D3}"/>
                </a:ext>
              </a:extLst>
            </p:cNvPr>
            <p:cNvSpPr/>
            <p:nvPr/>
          </p:nvSpPr>
          <p:spPr>
            <a:xfrm>
              <a:off x="5412822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7FFD02D6-F486-42DF-A025-95E760B429D7}"/>
                </a:ext>
              </a:extLst>
            </p:cNvPr>
            <p:cNvSpPr/>
            <p:nvPr/>
          </p:nvSpPr>
          <p:spPr>
            <a:xfrm>
              <a:off x="5219350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8CD4A8DA-3B9F-4D94-B255-FA1DE17FEEA1}"/>
                </a:ext>
              </a:extLst>
            </p:cNvPr>
            <p:cNvSpPr/>
            <p:nvPr/>
          </p:nvSpPr>
          <p:spPr>
            <a:xfrm>
              <a:off x="5412822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8E699920-915A-4859-A195-7F5F5692E2DA}"/>
                </a:ext>
              </a:extLst>
            </p:cNvPr>
            <p:cNvSpPr/>
            <p:nvPr/>
          </p:nvSpPr>
          <p:spPr>
            <a:xfrm>
              <a:off x="5606293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BF56213B-84D9-493C-AEEA-0D754BA2E49B}"/>
                </a:ext>
              </a:extLst>
            </p:cNvPr>
            <p:cNvSpPr/>
            <p:nvPr/>
          </p:nvSpPr>
          <p:spPr>
            <a:xfrm>
              <a:off x="5799765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520D58E0-7769-4C3F-BF8A-A001F2699EB8}"/>
                </a:ext>
              </a:extLst>
            </p:cNvPr>
            <p:cNvSpPr/>
            <p:nvPr/>
          </p:nvSpPr>
          <p:spPr>
            <a:xfrm>
              <a:off x="5606293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A2A16AA5-EC24-4855-A816-5D9E23D616C6}"/>
                </a:ext>
              </a:extLst>
            </p:cNvPr>
            <p:cNvSpPr/>
            <p:nvPr/>
          </p:nvSpPr>
          <p:spPr>
            <a:xfrm>
              <a:off x="5799765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7BA6D247-DB3D-4794-9932-783DC1AEB85A}"/>
                </a:ext>
              </a:extLst>
            </p:cNvPr>
            <p:cNvSpPr/>
            <p:nvPr/>
          </p:nvSpPr>
          <p:spPr>
            <a:xfrm>
              <a:off x="5219350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6D03A928-69B7-4E66-8C75-AA7467F7775A}"/>
                </a:ext>
              </a:extLst>
            </p:cNvPr>
            <p:cNvSpPr/>
            <p:nvPr/>
          </p:nvSpPr>
          <p:spPr>
            <a:xfrm>
              <a:off x="5412822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0D776D58-EA84-4F24-85C2-44325C6B3B25}"/>
                </a:ext>
              </a:extLst>
            </p:cNvPr>
            <p:cNvSpPr/>
            <p:nvPr/>
          </p:nvSpPr>
          <p:spPr>
            <a:xfrm>
              <a:off x="5219350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BE4E5246-2A97-4C30-BCA6-62940AEE3A44}"/>
                </a:ext>
              </a:extLst>
            </p:cNvPr>
            <p:cNvSpPr/>
            <p:nvPr/>
          </p:nvSpPr>
          <p:spPr>
            <a:xfrm>
              <a:off x="5412822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9670106-B290-465C-8D82-B60AF9DAAA9C}"/>
                </a:ext>
              </a:extLst>
            </p:cNvPr>
            <p:cNvSpPr/>
            <p:nvPr/>
          </p:nvSpPr>
          <p:spPr>
            <a:xfrm>
              <a:off x="5606293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562198A8-3186-4E4D-8AFC-693424133B1F}"/>
                </a:ext>
              </a:extLst>
            </p:cNvPr>
            <p:cNvSpPr/>
            <p:nvPr/>
          </p:nvSpPr>
          <p:spPr>
            <a:xfrm>
              <a:off x="5799765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D5DB395-0A7B-47A0-BB7B-35633A1C8795}"/>
                </a:ext>
              </a:extLst>
            </p:cNvPr>
            <p:cNvSpPr/>
            <p:nvPr/>
          </p:nvSpPr>
          <p:spPr>
            <a:xfrm>
              <a:off x="5606293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9EC38B93-C464-43FA-B222-8EB97A844CC8}"/>
                </a:ext>
              </a:extLst>
            </p:cNvPr>
            <p:cNvSpPr/>
            <p:nvPr/>
          </p:nvSpPr>
          <p:spPr>
            <a:xfrm>
              <a:off x="5799765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E5DBBF08-D401-4D9D-9989-1F50FA6509F1}"/>
                </a:ext>
              </a:extLst>
            </p:cNvPr>
            <p:cNvSpPr/>
            <p:nvPr/>
          </p:nvSpPr>
          <p:spPr>
            <a:xfrm>
              <a:off x="5993235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BE9B579-FA2F-4A15-A001-7D321A78A04E}"/>
                </a:ext>
              </a:extLst>
            </p:cNvPr>
            <p:cNvSpPr/>
            <p:nvPr/>
          </p:nvSpPr>
          <p:spPr>
            <a:xfrm>
              <a:off x="6186707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84127001-C5FD-4FA6-8BC0-E0BE20A444E8}"/>
                </a:ext>
              </a:extLst>
            </p:cNvPr>
            <p:cNvSpPr/>
            <p:nvPr/>
          </p:nvSpPr>
          <p:spPr>
            <a:xfrm>
              <a:off x="5993235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2E985FC3-E43F-4B27-8B03-21C5D92BF2B4}"/>
                </a:ext>
              </a:extLst>
            </p:cNvPr>
            <p:cNvSpPr/>
            <p:nvPr/>
          </p:nvSpPr>
          <p:spPr>
            <a:xfrm>
              <a:off x="6186707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6D63AD04-460F-4546-AD3F-6120FB316481}"/>
                </a:ext>
              </a:extLst>
            </p:cNvPr>
            <p:cNvSpPr/>
            <p:nvPr/>
          </p:nvSpPr>
          <p:spPr>
            <a:xfrm>
              <a:off x="6380178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B1102134-543F-44A7-9D74-764D7F033F1A}"/>
                </a:ext>
              </a:extLst>
            </p:cNvPr>
            <p:cNvSpPr/>
            <p:nvPr/>
          </p:nvSpPr>
          <p:spPr>
            <a:xfrm>
              <a:off x="6573650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F5EEDEA1-1609-43B4-BAEA-3E432650ACE9}"/>
                </a:ext>
              </a:extLst>
            </p:cNvPr>
            <p:cNvSpPr/>
            <p:nvPr/>
          </p:nvSpPr>
          <p:spPr>
            <a:xfrm>
              <a:off x="6380178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6680D848-83BB-401B-BE9B-9D922C6A04F7}"/>
                </a:ext>
              </a:extLst>
            </p:cNvPr>
            <p:cNvSpPr/>
            <p:nvPr/>
          </p:nvSpPr>
          <p:spPr>
            <a:xfrm>
              <a:off x="6573650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7471962F-36BC-44D9-B9BC-C82AB73D68C9}"/>
                </a:ext>
              </a:extLst>
            </p:cNvPr>
            <p:cNvSpPr/>
            <p:nvPr/>
          </p:nvSpPr>
          <p:spPr>
            <a:xfrm>
              <a:off x="5993235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404C2593-A6D1-49DC-B28E-8E7D49AF8A25}"/>
                </a:ext>
              </a:extLst>
            </p:cNvPr>
            <p:cNvSpPr/>
            <p:nvPr/>
          </p:nvSpPr>
          <p:spPr>
            <a:xfrm>
              <a:off x="6186707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508DF1AF-AEA8-42AD-8DE9-E5FCB7CEAC78}"/>
                </a:ext>
              </a:extLst>
            </p:cNvPr>
            <p:cNvSpPr/>
            <p:nvPr/>
          </p:nvSpPr>
          <p:spPr>
            <a:xfrm>
              <a:off x="5993235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BF3C0102-42CD-4D79-BA0B-AF3B270422C6}"/>
                </a:ext>
              </a:extLst>
            </p:cNvPr>
            <p:cNvSpPr/>
            <p:nvPr/>
          </p:nvSpPr>
          <p:spPr>
            <a:xfrm>
              <a:off x="6186707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10017D95-9A21-42B0-B6DB-3A6799B42743}"/>
                </a:ext>
              </a:extLst>
            </p:cNvPr>
            <p:cNvSpPr/>
            <p:nvPr/>
          </p:nvSpPr>
          <p:spPr>
            <a:xfrm>
              <a:off x="6380178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A196E100-1B21-4FBB-90F7-18787F827CC2}"/>
                </a:ext>
              </a:extLst>
            </p:cNvPr>
            <p:cNvSpPr/>
            <p:nvPr/>
          </p:nvSpPr>
          <p:spPr>
            <a:xfrm>
              <a:off x="6573650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FDFFDBB3-FFB2-4030-8A21-D85C03FB4FF9}"/>
                </a:ext>
              </a:extLst>
            </p:cNvPr>
            <p:cNvSpPr/>
            <p:nvPr/>
          </p:nvSpPr>
          <p:spPr>
            <a:xfrm>
              <a:off x="6380178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5B01E19E-5BF1-4F27-B0F6-070F4F177E92}"/>
                </a:ext>
              </a:extLst>
            </p:cNvPr>
            <p:cNvSpPr/>
            <p:nvPr/>
          </p:nvSpPr>
          <p:spPr>
            <a:xfrm>
              <a:off x="6573650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E78A1652-ECD2-4D9A-92D6-54BCABAB2CBC}"/>
                </a:ext>
              </a:extLst>
            </p:cNvPr>
            <p:cNvSpPr/>
            <p:nvPr/>
          </p:nvSpPr>
          <p:spPr>
            <a:xfrm>
              <a:off x="4832405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CC013C9D-6DB4-4B0B-AFA9-7D7B72FCC3A1}"/>
                </a:ext>
              </a:extLst>
            </p:cNvPr>
            <p:cNvSpPr/>
            <p:nvPr/>
          </p:nvSpPr>
          <p:spPr>
            <a:xfrm>
              <a:off x="5025877" y="39666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E59FF3E5-AA1C-4787-B723-C4922669BDFA}"/>
                </a:ext>
              </a:extLst>
            </p:cNvPr>
            <p:cNvSpPr/>
            <p:nvPr/>
          </p:nvSpPr>
          <p:spPr>
            <a:xfrm>
              <a:off x="4832405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86BC84E3-4481-4AB3-B3D0-20DB5B7CDA52}"/>
                </a:ext>
              </a:extLst>
            </p:cNvPr>
            <p:cNvSpPr/>
            <p:nvPr/>
          </p:nvSpPr>
          <p:spPr>
            <a:xfrm>
              <a:off x="5025877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9F31FE9F-1634-469E-AB41-7369062EB8F5}"/>
                </a:ext>
              </a:extLst>
            </p:cNvPr>
            <p:cNvSpPr/>
            <p:nvPr/>
          </p:nvSpPr>
          <p:spPr>
            <a:xfrm>
              <a:off x="4832405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F9BE5276-FE9E-4F6E-8D8F-06C2B86EB385}"/>
                </a:ext>
              </a:extLst>
            </p:cNvPr>
            <p:cNvSpPr/>
            <p:nvPr/>
          </p:nvSpPr>
          <p:spPr>
            <a:xfrm>
              <a:off x="5025877" y="4353544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0D6A63F-5EE0-4A96-8947-4E095726B09B}"/>
                </a:ext>
              </a:extLst>
            </p:cNvPr>
            <p:cNvSpPr/>
            <p:nvPr/>
          </p:nvSpPr>
          <p:spPr>
            <a:xfrm>
              <a:off x="4832405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6066B6DB-762D-492A-B3A1-829DEAB73A9F}"/>
                </a:ext>
              </a:extLst>
            </p:cNvPr>
            <p:cNvSpPr/>
            <p:nvPr/>
          </p:nvSpPr>
          <p:spPr>
            <a:xfrm>
              <a:off x="5025877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C17ABF2A-2EB3-45A6-96AF-4B886A6EEFD4}"/>
                </a:ext>
              </a:extLst>
            </p:cNvPr>
            <p:cNvSpPr/>
            <p:nvPr/>
          </p:nvSpPr>
          <p:spPr>
            <a:xfrm>
              <a:off x="4832405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4F9A3BEE-54B1-4474-B8DF-CF3495354DA6}"/>
                </a:ext>
              </a:extLst>
            </p:cNvPr>
            <p:cNvSpPr/>
            <p:nvPr/>
          </p:nvSpPr>
          <p:spPr>
            <a:xfrm>
              <a:off x="5025877" y="47404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723CD7B6-10B4-4126-B2C8-FAFD2288FE2B}"/>
                </a:ext>
              </a:extLst>
            </p:cNvPr>
            <p:cNvSpPr/>
            <p:nvPr/>
          </p:nvSpPr>
          <p:spPr>
            <a:xfrm>
              <a:off x="4832405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E02F1B66-7159-4D54-9CE9-C4CC8CE91E4C}"/>
                </a:ext>
              </a:extLst>
            </p:cNvPr>
            <p:cNvSpPr/>
            <p:nvPr/>
          </p:nvSpPr>
          <p:spPr>
            <a:xfrm>
              <a:off x="5025877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43E9D970-833F-488D-B6E8-58B1D8B03E66}"/>
                </a:ext>
              </a:extLst>
            </p:cNvPr>
            <p:cNvSpPr/>
            <p:nvPr/>
          </p:nvSpPr>
          <p:spPr>
            <a:xfrm>
              <a:off x="4832405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B0F0EDBA-3888-40CC-ABB0-251C2A9157C2}"/>
                </a:ext>
              </a:extLst>
            </p:cNvPr>
            <p:cNvSpPr/>
            <p:nvPr/>
          </p:nvSpPr>
          <p:spPr>
            <a:xfrm>
              <a:off x="5025877" y="5127429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F87DC520-1F83-4A12-8347-DFCE1218701E}"/>
                </a:ext>
              </a:extLst>
            </p:cNvPr>
            <p:cNvSpPr/>
            <p:nvPr/>
          </p:nvSpPr>
          <p:spPr>
            <a:xfrm>
              <a:off x="4832405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B86E9CD6-6CF4-44FE-AEB5-A3E5C3CD8AD6}"/>
                </a:ext>
              </a:extLst>
            </p:cNvPr>
            <p:cNvSpPr/>
            <p:nvPr/>
          </p:nvSpPr>
          <p:spPr>
            <a:xfrm>
              <a:off x="5025877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A20B3A34-7BDA-4BFD-82FA-926879288FAE}"/>
                </a:ext>
              </a:extLst>
            </p:cNvPr>
            <p:cNvSpPr/>
            <p:nvPr/>
          </p:nvSpPr>
          <p:spPr>
            <a:xfrm>
              <a:off x="6767121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24F2166D-44E2-4AA7-BBF5-4CFFCC84F4E8}"/>
                </a:ext>
              </a:extLst>
            </p:cNvPr>
            <p:cNvSpPr/>
            <p:nvPr/>
          </p:nvSpPr>
          <p:spPr>
            <a:xfrm>
              <a:off x="6960593" y="39666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33B5B020-C4FD-4233-B0C3-3365618D65EC}"/>
                </a:ext>
              </a:extLst>
            </p:cNvPr>
            <p:cNvSpPr/>
            <p:nvPr/>
          </p:nvSpPr>
          <p:spPr>
            <a:xfrm>
              <a:off x="6767121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21E02C17-6C2A-4462-A5CD-E867632CCD4E}"/>
                </a:ext>
              </a:extLst>
            </p:cNvPr>
            <p:cNvSpPr/>
            <p:nvPr/>
          </p:nvSpPr>
          <p:spPr>
            <a:xfrm>
              <a:off x="6960593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9A5A005F-0E53-4E1D-B9FB-AED4D9DE3B60}"/>
                </a:ext>
              </a:extLst>
            </p:cNvPr>
            <p:cNvSpPr/>
            <p:nvPr/>
          </p:nvSpPr>
          <p:spPr>
            <a:xfrm>
              <a:off x="6767121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E09C6965-7C79-4AD7-96F2-AC31C897312C}"/>
                </a:ext>
              </a:extLst>
            </p:cNvPr>
            <p:cNvSpPr/>
            <p:nvPr/>
          </p:nvSpPr>
          <p:spPr>
            <a:xfrm>
              <a:off x="6960593" y="4353544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E8CA75B7-F83F-478E-9EBA-A580AFBD84B3}"/>
                </a:ext>
              </a:extLst>
            </p:cNvPr>
            <p:cNvSpPr/>
            <p:nvPr/>
          </p:nvSpPr>
          <p:spPr>
            <a:xfrm>
              <a:off x="6767121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A91A05F6-1DD2-42E1-8615-D34E88A117AD}"/>
                </a:ext>
              </a:extLst>
            </p:cNvPr>
            <p:cNvSpPr/>
            <p:nvPr/>
          </p:nvSpPr>
          <p:spPr>
            <a:xfrm>
              <a:off x="6960593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D7851919-F149-47B2-A4A7-FB8D9808E800}"/>
                </a:ext>
              </a:extLst>
            </p:cNvPr>
            <p:cNvSpPr/>
            <p:nvPr/>
          </p:nvSpPr>
          <p:spPr>
            <a:xfrm>
              <a:off x="6767121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D7AD3B2C-0243-4C3D-8316-1D99C1A116C8}"/>
                </a:ext>
              </a:extLst>
            </p:cNvPr>
            <p:cNvSpPr/>
            <p:nvPr/>
          </p:nvSpPr>
          <p:spPr>
            <a:xfrm>
              <a:off x="6960593" y="47404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909717E3-B637-46FE-BA0F-07433197E662}"/>
                </a:ext>
              </a:extLst>
            </p:cNvPr>
            <p:cNvSpPr/>
            <p:nvPr/>
          </p:nvSpPr>
          <p:spPr>
            <a:xfrm>
              <a:off x="6767121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98876159-6753-4ECF-95E1-DA17965BE7C2}"/>
                </a:ext>
              </a:extLst>
            </p:cNvPr>
            <p:cNvSpPr/>
            <p:nvPr/>
          </p:nvSpPr>
          <p:spPr>
            <a:xfrm>
              <a:off x="6960593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DAC0B93E-695F-42C4-8432-71A53059C3D2}"/>
                </a:ext>
              </a:extLst>
            </p:cNvPr>
            <p:cNvSpPr/>
            <p:nvPr/>
          </p:nvSpPr>
          <p:spPr>
            <a:xfrm>
              <a:off x="6767121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9D4CC24E-DC18-4E9F-9F25-3BB5A468D536}"/>
                </a:ext>
              </a:extLst>
            </p:cNvPr>
            <p:cNvSpPr/>
            <p:nvPr/>
          </p:nvSpPr>
          <p:spPr>
            <a:xfrm>
              <a:off x="6960593" y="5127429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B678F8BB-A1BE-417F-8E7D-7DF4043C990C}"/>
                </a:ext>
              </a:extLst>
            </p:cNvPr>
            <p:cNvSpPr/>
            <p:nvPr/>
          </p:nvSpPr>
          <p:spPr>
            <a:xfrm>
              <a:off x="6767121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3C726BF4-DDF9-43D9-88E1-EB6C44BCCE06}"/>
                </a:ext>
              </a:extLst>
            </p:cNvPr>
            <p:cNvSpPr/>
            <p:nvPr/>
          </p:nvSpPr>
          <p:spPr>
            <a:xfrm>
              <a:off x="6960593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65AA550A-13A5-4FF4-A144-CDD18D5245B4}"/>
                </a:ext>
              </a:extLst>
            </p:cNvPr>
            <p:cNvSpPr/>
            <p:nvPr/>
          </p:nvSpPr>
          <p:spPr>
            <a:xfrm>
              <a:off x="5219350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59FA9BEA-9470-4310-8D6D-D21950BDBDF3}"/>
                </a:ext>
              </a:extLst>
            </p:cNvPr>
            <p:cNvSpPr/>
            <p:nvPr/>
          </p:nvSpPr>
          <p:spPr>
            <a:xfrm>
              <a:off x="5412822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1F0C4961-B182-4D62-893E-B4C3939D7DFF}"/>
                </a:ext>
              </a:extLst>
            </p:cNvPr>
            <p:cNvSpPr/>
            <p:nvPr/>
          </p:nvSpPr>
          <p:spPr>
            <a:xfrm>
              <a:off x="5219350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450933D7-45A2-4D3C-8E31-C8FA320F0DE0}"/>
                </a:ext>
              </a:extLst>
            </p:cNvPr>
            <p:cNvSpPr/>
            <p:nvPr/>
          </p:nvSpPr>
          <p:spPr>
            <a:xfrm>
              <a:off x="5412822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859ABD54-76A0-4C9A-8706-FE6F54524941}"/>
                </a:ext>
              </a:extLst>
            </p:cNvPr>
            <p:cNvSpPr/>
            <p:nvPr/>
          </p:nvSpPr>
          <p:spPr>
            <a:xfrm>
              <a:off x="5606293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7B43D1E3-1B82-4F74-AC3A-C8949405A030}"/>
                </a:ext>
              </a:extLst>
            </p:cNvPr>
            <p:cNvSpPr/>
            <p:nvPr/>
          </p:nvSpPr>
          <p:spPr>
            <a:xfrm>
              <a:off x="5799765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0B97F3D1-91A5-4226-8740-AF170857DDE5}"/>
                </a:ext>
              </a:extLst>
            </p:cNvPr>
            <p:cNvSpPr/>
            <p:nvPr/>
          </p:nvSpPr>
          <p:spPr>
            <a:xfrm>
              <a:off x="5606293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B87CC2F9-91E8-437C-AFD1-BD9A6D3252C1}"/>
                </a:ext>
              </a:extLst>
            </p:cNvPr>
            <p:cNvSpPr/>
            <p:nvPr/>
          </p:nvSpPr>
          <p:spPr>
            <a:xfrm>
              <a:off x="5799765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7AE47B67-6D75-48E0-AB67-30879E0023AD}"/>
                </a:ext>
              </a:extLst>
            </p:cNvPr>
            <p:cNvSpPr/>
            <p:nvPr/>
          </p:nvSpPr>
          <p:spPr>
            <a:xfrm>
              <a:off x="5993235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8AFEF9C4-A3A3-4845-88E3-31083AE45321}"/>
                </a:ext>
              </a:extLst>
            </p:cNvPr>
            <p:cNvSpPr/>
            <p:nvPr/>
          </p:nvSpPr>
          <p:spPr>
            <a:xfrm>
              <a:off x="6186707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1C8ABAEE-8DC5-457C-B06C-05DC04114E0C}"/>
                </a:ext>
              </a:extLst>
            </p:cNvPr>
            <p:cNvSpPr/>
            <p:nvPr/>
          </p:nvSpPr>
          <p:spPr>
            <a:xfrm>
              <a:off x="5993235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1A1620E0-DFBF-430C-B210-7E8EB1F98E7B}"/>
                </a:ext>
              </a:extLst>
            </p:cNvPr>
            <p:cNvSpPr/>
            <p:nvPr/>
          </p:nvSpPr>
          <p:spPr>
            <a:xfrm>
              <a:off x="6186707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3B8EF4EB-E5C7-4925-B13B-60D70EBD86EA}"/>
                </a:ext>
              </a:extLst>
            </p:cNvPr>
            <p:cNvSpPr/>
            <p:nvPr/>
          </p:nvSpPr>
          <p:spPr>
            <a:xfrm>
              <a:off x="6380178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C6ABCD8B-B634-48DA-9EB3-1E577E91183C}"/>
                </a:ext>
              </a:extLst>
            </p:cNvPr>
            <p:cNvSpPr/>
            <p:nvPr/>
          </p:nvSpPr>
          <p:spPr>
            <a:xfrm>
              <a:off x="6573650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0F6B1BCC-0B27-49DB-9605-BDFFB2667FE6}"/>
                </a:ext>
              </a:extLst>
            </p:cNvPr>
            <p:cNvSpPr/>
            <p:nvPr/>
          </p:nvSpPr>
          <p:spPr>
            <a:xfrm>
              <a:off x="6380178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BDD30987-5388-4F85-912A-4CD3233E6AEE}"/>
                </a:ext>
              </a:extLst>
            </p:cNvPr>
            <p:cNvSpPr/>
            <p:nvPr/>
          </p:nvSpPr>
          <p:spPr>
            <a:xfrm>
              <a:off x="6573650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18D80948-31DA-480B-BA4A-179B2A3C39A8}"/>
                </a:ext>
              </a:extLst>
            </p:cNvPr>
            <p:cNvSpPr/>
            <p:nvPr/>
          </p:nvSpPr>
          <p:spPr>
            <a:xfrm>
              <a:off x="4832405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CC258C29-4787-410D-AD39-30B55C0CC327}"/>
                </a:ext>
              </a:extLst>
            </p:cNvPr>
            <p:cNvSpPr/>
            <p:nvPr/>
          </p:nvSpPr>
          <p:spPr>
            <a:xfrm>
              <a:off x="5025877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B9DBE617-B1F9-42D1-BEA7-091BC9A5DA29}"/>
                </a:ext>
              </a:extLst>
            </p:cNvPr>
            <p:cNvSpPr/>
            <p:nvPr/>
          </p:nvSpPr>
          <p:spPr>
            <a:xfrm>
              <a:off x="4832405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5BD3F2CD-DC2A-449E-873A-EBEBCF3EC0B9}"/>
                </a:ext>
              </a:extLst>
            </p:cNvPr>
            <p:cNvSpPr/>
            <p:nvPr/>
          </p:nvSpPr>
          <p:spPr>
            <a:xfrm>
              <a:off x="5025877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90CA344A-0B73-4C48-A742-39776829E37C}"/>
                </a:ext>
              </a:extLst>
            </p:cNvPr>
            <p:cNvSpPr/>
            <p:nvPr/>
          </p:nvSpPr>
          <p:spPr>
            <a:xfrm>
              <a:off x="6767121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423A17B2-959F-493D-9BC9-74229857C326}"/>
                </a:ext>
              </a:extLst>
            </p:cNvPr>
            <p:cNvSpPr/>
            <p:nvPr/>
          </p:nvSpPr>
          <p:spPr>
            <a:xfrm>
              <a:off x="6960593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59AE549B-6B43-42FB-AE35-59B7B4F6A2DC}"/>
                </a:ext>
              </a:extLst>
            </p:cNvPr>
            <p:cNvSpPr/>
            <p:nvPr/>
          </p:nvSpPr>
          <p:spPr>
            <a:xfrm>
              <a:off x="6767121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8F0EAF25-E561-45E7-AE2D-752D3E534E6B}"/>
                </a:ext>
              </a:extLst>
            </p:cNvPr>
            <p:cNvSpPr/>
            <p:nvPr/>
          </p:nvSpPr>
          <p:spPr>
            <a:xfrm>
              <a:off x="6960593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左大括号 584">
              <a:extLst>
                <a:ext uri="{FF2B5EF4-FFF2-40B4-BE49-F238E27FC236}">
                  <a16:creationId xmlns:a16="http://schemas.microsoft.com/office/drawing/2014/main" id="{6A12E001-55F4-4E11-9F07-B489B7E8F0FA}"/>
                </a:ext>
              </a:extLst>
            </p:cNvPr>
            <p:cNvSpPr/>
            <p:nvPr/>
          </p:nvSpPr>
          <p:spPr>
            <a:xfrm>
              <a:off x="4668358" y="3986663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左大括号 585">
              <a:extLst>
                <a:ext uri="{FF2B5EF4-FFF2-40B4-BE49-F238E27FC236}">
                  <a16:creationId xmlns:a16="http://schemas.microsoft.com/office/drawing/2014/main" id="{4B110344-21AE-4C76-AB9F-FD027EEEF68E}"/>
                </a:ext>
              </a:extLst>
            </p:cNvPr>
            <p:cNvSpPr/>
            <p:nvPr/>
          </p:nvSpPr>
          <p:spPr>
            <a:xfrm>
              <a:off x="4651601" y="3599718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箭头: 下弧形 586">
              <a:extLst>
                <a:ext uri="{FF2B5EF4-FFF2-40B4-BE49-F238E27FC236}">
                  <a16:creationId xmlns:a16="http://schemas.microsoft.com/office/drawing/2014/main" id="{4AD6478B-854B-471D-AB59-39EF3807E925}"/>
                </a:ext>
              </a:extLst>
            </p:cNvPr>
            <p:cNvSpPr/>
            <p:nvPr/>
          </p:nvSpPr>
          <p:spPr>
            <a:xfrm rot="5400000" flipH="1">
              <a:off x="4170351" y="3820824"/>
              <a:ext cx="459648" cy="251425"/>
            </a:xfrm>
            <a:prstGeom prst="curvedUpArrow">
              <a:avLst>
                <a:gd name="adj1" fmla="val 13724"/>
                <a:gd name="adj2" fmla="val 55969"/>
                <a:gd name="adj3" fmla="val 49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4" name="组合 743">
            <a:extLst>
              <a:ext uri="{FF2B5EF4-FFF2-40B4-BE49-F238E27FC236}">
                <a16:creationId xmlns:a16="http://schemas.microsoft.com/office/drawing/2014/main" id="{C01909CF-3DA6-4A3C-A9BE-1265E6B953F5}"/>
              </a:ext>
            </a:extLst>
          </p:cNvPr>
          <p:cNvGrpSpPr/>
          <p:nvPr/>
        </p:nvGrpSpPr>
        <p:grpSpPr>
          <a:xfrm>
            <a:off x="7731458" y="3512392"/>
            <a:ext cx="2879603" cy="2321659"/>
            <a:chOff x="7727403" y="3579656"/>
            <a:chExt cx="2879603" cy="2321659"/>
          </a:xfrm>
        </p:grpSpPr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F1792A4C-1F81-4092-AE73-856EA45E9198}"/>
                </a:ext>
              </a:extLst>
            </p:cNvPr>
            <p:cNvSpPr/>
            <p:nvPr/>
          </p:nvSpPr>
          <p:spPr>
            <a:xfrm>
              <a:off x="8672291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6800A0B8-FFFC-48CE-9FF9-4A8AC5FCAC2D}"/>
                </a:ext>
              </a:extLst>
            </p:cNvPr>
            <p:cNvSpPr/>
            <p:nvPr/>
          </p:nvSpPr>
          <p:spPr>
            <a:xfrm>
              <a:off x="8865763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00C823EB-11CF-44E6-AC75-C1521B69D90A}"/>
                </a:ext>
              </a:extLst>
            </p:cNvPr>
            <p:cNvSpPr/>
            <p:nvPr/>
          </p:nvSpPr>
          <p:spPr>
            <a:xfrm>
              <a:off x="8672291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1750163D-A4EA-41ED-83EC-98A662B04F78}"/>
                </a:ext>
              </a:extLst>
            </p:cNvPr>
            <p:cNvSpPr/>
            <p:nvPr/>
          </p:nvSpPr>
          <p:spPr>
            <a:xfrm>
              <a:off x="8865763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3A10D813-C57D-40C8-8378-6A57DF631456}"/>
                </a:ext>
              </a:extLst>
            </p:cNvPr>
            <p:cNvSpPr/>
            <p:nvPr/>
          </p:nvSpPr>
          <p:spPr>
            <a:xfrm>
              <a:off x="9059234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284D8EC0-7CBB-431D-849B-512A107F290A}"/>
                </a:ext>
              </a:extLst>
            </p:cNvPr>
            <p:cNvSpPr/>
            <p:nvPr/>
          </p:nvSpPr>
          <p:spPr>
            <a:xfrm>
              <a:off x="9252706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33D47F00-4194-43B7-8BF1-C464B217F50E}"/>
                </a:ext>
              </a:extLst>
            </p:cNvPr>
            <p:cNvSpPr/>
            <p:nvPr/>
          </p:nvSpPr>
          <p:spPr>
            <a:xfrm>
              <a:off x="9059234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2E94F0AB-F856-448B-BEAD-E32F64889140}"/>
                </a:ext>
              </a:extLst>
            </p:cNvPr>
            <p:cNvSpPr/>
            <p:nvPr/>
          </p:nvSpPr>
          <p:spPr>
            <a:xfrm>
              <a:off x="9252706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5B0B5D73-4DA9-498E-BF5F-3088262C00B4}"/>
                </a:ext>
              </a:extLst>
            </p:cNvPr>
            <p:cNvSpPr/>
            <p:nvPr/>
          </p:nvSpPr>
          <p:spPr>
            <a:xfrm>
              <a:off x="8672291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E57DC064-D661-440E-9F1F-D9E4826C90D3}"/>
                </a:ext>
              </a:extLst>
            </p:cNvPr>
            <p:cNvSpPr/>
            <p:nvPr/>
          </p:nvSpPr>
          <p:spPr>
            <a:xfrm>
              <a:off x="8865763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FF680B16-9BD2-4445-BD83-2FDB1DB98C5C}"/>
                </a:ext>
              </a:extLst>
            </p:cNvPr>
            <p:cNvSpPr/>
            <p:nvPr/>
          </p:nvSpPr>
          <p:spPr>
            <a:xfrm>
              <a:off x="8672291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>
              <a:extLst>
                <a:ext uri="{FF2B5EF4-FFF2-40B4-BE49-F238E27FC236}">
                  <a16:creationId xmlns:a16="http://schemas.microsoft.com/office/drawing/2014/main" id="{913274F4-0734-49D7-A4B2-B733F444856C}"/>
                </a:ext>
              </a:extLst>
            </p:cNvPr>
            <p:cNvSpPr/>
            <p:nvPr/>
          </p:nvSpPr>
          <p:spPr>
            <a:xfrm>
              <a:off x="8865763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87780D31-5C48-45B6-A907-F33D1CBADE70}"/>
                </a:ext>
              </a:extLst>
            </p:cNvPr>
            <p:cNvSpPr/>
            <p:nvPr/>
          </p:nvSpPr>
          <p:spPr>
            <a:xfrm>
              <a:off x="9059234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3BB6D012-17CE-4EEE-BE9A-A2A20817E1B2}"/>
                </a:ext>
              </a:extLst>
            </p:cNvPr>
            <p:cNvSpPr/>
            <p:nvPr/>
          </p:nvSpPr>
          <p:spPr>
            <a:xfrm>
              <a:off x="9252706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2036BB2F-2630-4C49-A8AE-881A4D3E641C}"/>
                </a:ext>
              </a:extLst>
            </p:cNvPr>
            <p:cNvSpPr/>
            <p:nvPr/>
          </p:nvSpPr>
          <p:spPr>
            <a:xfrm>
              <a:off x="9059234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E54623F2-EA57-4B93-9164-5A3487043D8B}"/>
                </a:ext>
              </a:extLst>
            </p:cNvPr>
            <p:cNvSpPr/>
            <p:nvPr/>
          </p:nvSpPr>
          <p:spPr>
            <a:xfrm>
              <a:off x="9252706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矩形 603">
              <a:extLst>
                <a:ext uri="{FF2B5EF4-FFF2-40B4-BE49-F238E27FC236}">
                  <a16:creationId xmlns:a16="http://schemas.microsoft.com/office/drawing/2014/main" id="{2D7C1944-0C6C-4BC3-BC59-A3689D05BF33}"/>
                </a:ext>
              </a:extLst>
            </p:cNvPr>
            <p:cNvSpPr/>
            <p:nvPr/>
          </p:nvSpPr>
          <p:spPr>
            <a:xfrm>
              <a:off x="9446176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B7F34B3F-50DD-4CA7-8386-B3EC2A892900}"/>
                </a:ext>
              </a:extLst>
            </p:cNvPr>
            <p:cNvSpPr/>
            <p:nvPr/>
          </p:nvSpPr>
          <p:spPr>
            <a:xfrm>
              <a:off x="9639648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矩形 605">
              <a:extLst>
                <a:ext uri="{FF2B5EF4-FFF2-40B4-BE49-F238E27FC236}">
                  <a16:creationId xmlns:a16="http://schemas.microsoft.com/office/drawing/2014/main" id="{6E156E81-F895-4D73-9AA1-C269D0E66813}"/>
                </a:ext>
              </a:extLst>
            </p:cNvPr>
            <p:cNvSpPr/>
            <p:nvPr/>
          </p:nvSpPr>
          <p:spPr>
            <a:xfrm>
              <a:off x="9446176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C7604EE3-CE5F-4FC6-981D-1D029E04010D}"/>
                </a:ext>
              </a:extLst>
            </p:cNvPr>
            <p:cNvSpPr/>
            <p:nvPr/>
          </p:nvSpPr>
          <p:spPr>
            <a:xfrm>
              <a:off x="9639648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51CEF9B9-1C77-4D34-824C-A0762CC16FDC}"/>
                </a:ext>
              </a:extLst>
            </p:cNvPr>
            <p:cNvSpPr/>
            <p:nvPr/>
          </p:nvSpPr>
          <p:spPr>
            <a:xfrm>
              <a:off x="9833119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矩形 608">
              <a:extLst>
                <a:ext uri="{FF2B5EF4-FFF2-40B4-BE49-F238E27FC236}">
                  <a16:creationId xmlns:a16="http://schemas.microsoft.com/office/drawing/2014/main" id="{B36EFC1D-F886-4D1E-9324-499867CC38C3}"/>
                </a:ext>
              </a:extLst>
            </p:cNvPr>
            <p:cNvSpPr/>
            <p:nvPr/>
          </p:nvSpPr>
          <p:spPr>
            <a:xfrm>
              <a:off x="10026591" y="3966601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F7BE8B23-AB2C-413A-A37A-69E5B476AF3E}"/>
                </a:ext>
              </a:extLst>
            </p:cNvPr>
            <p:cNvSpPr/>
            <p:nvPr/>
          </p:nvSpPr>
          <p:spPr>
            <a:xfrm>
              <a:off x="9833119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275F3728-9151-4B4B-8D7A-72AAE40F7F31}"/>
                </a:ext>
              </a:extLst>
            </p:cNvPr>
            <p:cNvSpPr/>
            <p:nvPr/>
          </p:nvSpPr>
          <p:spPr>
            <a:xfrm>
              <a:off x="10026591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3A73B455-C372-4D83-AF9A-A8F7ED8EE4CC}"/>
                </a:ext>
              </a:extLst>
            </p:cNvPr>
            <p:cNvSpPr/>
            <p:nvPr/>
          </p:nvSpPr>
          <p:spPr>
            <a:xfrm>
              <a:off x="9446176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38F5C274-CEF1-41CE-A402-45ED15EA7AE3}"/>
                </a:ext>
              </a:extLst>
            </p:cNvPr>
            <p:cNvSpPr/>
            <p:nvPr/>
          </p:nvSpPr>
          <p:spPr>
            <a:xfrm>
              <a:off x="9639648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B9F318C6-230A-4389-BBD9-75BDBCC73454}"/>
                </a:ext>
              </a:extLst>
            </p:cNvPr>
            <p:cNvSpPr/>
            <p:nvPr/>
          </p:nvSpPr>
          <p:spPr>
            <a:xfrm>
              <a:off x="9446176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945C4F80-1091-4A65-9FA7-390DFBCFBED2}"/>
                </a:ext>
              </a:extLst>
            </p:cNvPr>
            <p:cNvSpPr/>
            <p:nvPr/>
          </p:nvSpPr>
          <p:spPr>
            <a:xfrm>
              <a:off x="9639648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00A11F9A-6180-447F-A706-3D39089472CA}"/>
                </a:ext>
              </a:extLst>
            </p:cNvPr>
            <p:cNvSpPr/>
            <p:nvPr/>
          </p:nvSpPr>
          <p:spPr>
            <a:xfrm>
              <a:off x="9833119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9B40FC1D-6EA5-4752-B47D-BA71D4977FCE}"/>
                </a:ext>
              </a:extLst>
            </p:cNvPr>
            <p:cNvSpPr/>
            <p:nvPr/>
          </p:nvSpPr>
          <p:spPr>
            <a:xfrm>
              <a:off x="10026591" y="4353544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73EF3006-BCC9-4865-8708-A0153515BF40}"/>
                </a:ext>
              </a:extLst>
            </p:cNvPr>
            <p:cNvSpPr/>
            <p:nvPr/>
          </p:nvSpPr>
          <p:spPr>
            <a:xfrm>
              <a:off x="9833119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A592080B-2C25-4B68-B477-778DE98A4A03}"/>
                </a:ext>
              </a:extLst>
            </p:cNvPr>
            <p:cNvSpPr/>
            <p:nvPr/>
          </p:nvSpPr>
          <p:spPr>
            <a:xfrm>
              <a:off x="10026591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EBD87954-5881-47BD-ADF9-C390638BE3F0}"/>
                </a:ext>
              </a:extLst>
            </p:cNvPr>
            <p:cNvSpPr/>
            <p:nvPr/>
          </p:nvSpPr>
          <p:spPr>
            <a:xfrm>
              <a:off x="8672291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5088EA6E-B423-44A4-9E90-5E67546EF461}"/>
                </a:ext>
              </a:extLst>
            </p:cNvPr>
            <p:cNvSpPr/>
            <p:nvPr/>
          </p:nvSpPr>
          <p:spPr>
            <a:xfrm>
              <a:off x="8865763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CF4E17EB-2F6F-4B2E-BD7C-A565AFCFC963}"/>
                </a:ext>
              </a:extLst>
            </p:cNvPr>
            <p:cNvSpPr/>
            <p:nvPr/>
          </p:nvSpPr>
          <p:spPr>
            <a:xfrm>
              <a:off x="8672291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19C207DB-1CA2-4D27-92E8-FBEA6DADC1FA}"/>
                </a:ext>
              </a:extLst>
            </p:cNvPr>
            <p:cNvSpPr/>
            <p:nvPr/>
          </p:nvSpPr>
          <p:spPr>
            <a:xfrm>
              <a:off x="8865763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7302B86C-723E-471E-A465-4FCF2A429BBA}"/>
                </a:ext>
              </a:extLst>
            </p:cNvPr>
            <p:cNvSpPr/>
            <p:nvPr/>
          </p:nvSpPr>
          <p:spPr>
            <a:xfrm>
              <a:off x="9059234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27F60834-0C25-44C5-AF32-BC4909DCF6CE}"/>
                </a:ext>
              </a:extLst>
            </p:cNvPr>
            <p:cNvSpPr/>
            <p:nvPr/>
          </p:nvSpPr>
          <p:spPr>
            <a:xfrm>
              <a:off x="9252706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525AAD17-1089-431C-B53C-80AA370D226F}"/>
                </a:ext>
              </a:extLst>
            </p:cNvPr>
            <p:cNvSpPr/>
            <p:nvPr/>
          </p:nvSpPr>
          <p:spPr>
            <a:xfrm>
              <a:off x="9059234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69114A40-EC46-4557-8D04-3AF2948CC9FD}"/>
                </a:ext>
              </a:extLst>
            </p:cNvPr>
            <p:cNvSpPr/>
            <p:nvPr/>
          </p:nvSpPr>
          <p:spPr>
            <a:xfrm>
              <a:off x="9252706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C23FE592-57AA-4CA4-BD23-7BC8FCFAE4EB}"/>
                </a:ext>
              </a:extLst>
            </p:cNvPr>
            <p:cNvSpPr/>
            <p:nvPr/>
          </p:nvSpPr>
          <p:spPr>
            <a:xfrm>
              <a:off x="8672291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1E7E9064-98C0-4048-90C0-D385BB9A9B76}"/>
                </a:ext>
              </a:extLst>
            </p:cNvPr>
            <p:cNvSpPr/>
            <p:nvPr/>
          </p:nvSpPr>
          <p:spPr>
            <a:xfrm>
              <a:off x="8865763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0B1F1FA7-55C8-4A13-96FB-4723353D3746}"/>
                </a:ext>
              </a:extLst>
            </p:cNvPr>
            <p:cNvSpPr/>
            <p:nvPr/>
          </p:nvSpPr>
          <p:spPr>
            <a:xfrm>
              <a:off x="8672291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E2A9AD07-6545-46F5-A64B-FAAF754C0CFF}"/>
                </a:ext>
              </a:extLst>
            </p:cNvPr>
            <p:cNvSpPr/>
            <p:nvPr/>
          </p:nvSpPr>
          <p:spPr>
            <a:xfrm>
              <a:off x="8865763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E07857D8-CD3F-4EDD-9C58-C18B47B03F14}"/>
                </a:ext>
              </a:extLst>
            </p:cNvPr>
            <p:cNvSpPr/>
            <p:nvPr/>
          </p:nvSpPr>
          <p:spPr>
            <a:xfrm>
              <a:off x="9059234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2AB0937E-2F54-4C51-BC78-65C86399776B}"/>
                </a:ext>
              </a:extLst>
            </p:cNvPr>
            <p:cNvSpPr/>
            <p:nvPr/>
          </p:nvSpPr>
          <p:spPr>
            <a:xfrm>
              <a:off x="9252706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384A066B-97C4-44E3-869C-B071F918F73B}"/>
                </a:ext>
              </a:extLst>
            </p:cNvPr>
            <p:cNvSpPr/>
            <p:nvPr/>
          </p:nvSpPr>
          <p:spPr>
            <a:xfrm>
              <a:off x="9059234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33E75405-387C-4A63-A58D-8EF0D365209A}"/>
                </a:ext>
              </a:extLst>
            </p:cNvPr>
            <p:cNvSpPr/>
            <p:nvPr/>
          </p:nvSpPr>
          <p:spPr>
            <a:xfrm>
              <a:off x="9252706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94FDE855-8E3B-41A3-9C67-52DA74F8331B}"/>
                </a:ext>
              </a:extLst>
            </p:cNvPr>
            <p:cNvSpPr/>
            <p:nvPr/>
          </p:nvSpPr>
          <p:spPr>
            <a:xfrm>
              <a:off x="9446176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1F73EB81-5784-417E-ABA7-418A5B930E4C}"/>
                </a:ext>
              </a:extLst>
            </p:cNvPr>
            <p:cNvSpPr/>
            <p:nvPr/>
          </p:nvSpPr>
          <p:spPr>
            <a:xfrm>
              <a:off x="9639648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8BC88227-B1C8-4106-B9E2-B05DC2F89AFD}"/>
                </a:ext>
              </a:extLst>
            </p:cNvPr>
            <p:cNvSpPr/>
            <p:nvPr/>
          </p:nvSpPr>
          <p:spPr>
            <a:xfrm>
              <a:off x="9446176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146CF55D-A7D9-4AB3-B22E-A019687175F2}"/>
                </a:ext>
              </a:extLst>
            </p:cNvPr>
            <p:cNvSpPr/>
            <p:nvPr/>
          </p:nvSpPr>
          <p:spPr>
            <a:xfrm>
              <a:off x="9639648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5CE00FE7-E27E-4242-A537-AE4243A0A228}"/>
                </a:ext>
              </a:extLst>
            </p:cNvPr>
            <p:cNvSpPr/>
            <p:nvPr/>
          </p:nvSpPr>
          <p:spPr>
            <a:xfrm>
              <a:off x="9833119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D817699F-CB86-4715-8305-8B1102C45AB0}"/>
                </a:ext>
              </a:extLst>
            </p:cNvPr>
            <p:cNvSpPr/>
            <p:nvPr/>
          </p:nvSpPr>
          <p:spPr>
            <a:xfrm>
              <a:off x="10026591" y="4740486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89E55500-EF6B-44AD-9695-827BC35DB743}"/>
                </a:ext>
              </a:extLst>
            </p:cNvPr>
            <p:cNvSpPr/>
            <p:nvPr/>
          </p:nvSpPr>
          <p:spPr>
            <a:xfrm>
              <a:off x="9833119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4FCB81EF-C208-44F6-8BA1-C81C86C2EC15}"/>
                </a:ext>
              </a:extLst>
            </p:cNvPr>
            <p:cNvSpPr/>
            <p:nvPr/>
          </p:nvSpPr>
          <p:spPr>
            <a:xfrm>
              <a:off x="10026591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A8B4C26F-A2BD-4B39-AB98-38B4C19649A2}"/>
                </a:ext>
              </a:extLst>
            </p:cNvPr>
            <p:cNvSpPr/>
            <p:nvPr/>
          </p:nvSpPr>
          <p:spPr>
            <a:xfrm>
              <a:off x="9446176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E0C9BA5F-1ECA-40BD-8762-38B340D3D5C5}"/>
                </a:ext>
              </a:extLst>
            </p:cNvPr>
            <p:cNvSpPr/>
            <p:nvPr/>
          </p:nvSpPr>
          <p:spPr>
            <a:xfrm>
              <a:off x="9639648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D4FCEE9D-E41F-490A-86EA-7DB7B9AFA199}"/>
                </a:ext>
              </a:extLst>
            </p:cNvPr>
            <p:cNvSpPr/>
            <p:nvPr/>
          </p:nvSpPr>
          <p:spPr>
            <a:xfrm>
              <a:off x="9446176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8BE058A8-B225-43B1-B9CE-6A40851C2FFA}"/>
                </a:ext>
              </a:extLst>
            </p:cNvPr>
            <p:cNvSpPr/>
            <p:nvPr/>
          </p:nvSpPr>
          <p:spPr>
            <a:xfrm>
              <a:off x="9639648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443AB54E-D8D1-46B0-B94F-F4E53977D5B6}"/>
                </a:ext>
              </a:extLst>
            </p:cNvPr>
            <p:cNvSpPr/>
            <p:nvPr/>
          </p:nvSpPr>
          <p:spPr>
            <a:xfrm>
              <a:off x="9833119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F59EB762-5D6E-4B53-AF6C-402E483824B0}"/>
                </a:ext>
              </a:extLst>
            </p:cNvPr>
            <p:cNvSpPr/>
            <p:nvPr/>
          </p:nvSpPr>
          <p:spPr>
            <a:xfrm>
              <a:off x="10026591" y="5127429"/>
              <a:ext cx="193472" cy="1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C126C1B2-B8B4-4733-B17D-0DAD0A5232E6}"/>
                </a:ext>
              </a:extLst>
            </p:cNvPr>
            <p:cNvSpPr/>
            <p:nvPr/>
          </p:nvSpPr>
          <p:spPr>
            <a:xfrm>
              <a:off x="9833119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39DF5253-17A7-4991-B701-5A6B79B470F0}"/>
                </a:ext>
              </a:extLst>
            </p:cNvPr>
            <p:cNvSpPr/>
            <p:nvPr/>
          </p:nvSpPr>
          <p:spPr>
            <a:xfrm>
              <a:off x="10026591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7DE267CB-CC83-4579-8C5D-BD73A0E293C0}"/>
                </a:ext>
              </a:extLst>
            </p:cNvPr>
            <p:cNvSpPr/>
            <p:nvPr/>
          </p:nvSpPr>
          <p:spPr>
            <a:xfrm>
              <a:off x="8285346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C8111847-DC8B-4721-8D0A-B60024C5C95D}"/>
                </a:ext>
              </a:extLst>
            </p:cNvPr>
            <p:cNvSpPr/>
            <p:nvPr/>
          </p:nvSpPr>
          <p:spPr>
            <a:xfrm>
              <a:off x="8478818" y="39666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570200B1-D21B-46CE-839B-05E6529A9B91}"/>
                </a:ext>
              </a:extLst>
            </p:cNvPr>
            <p:cNvSpPr/>
            <p:nvPr/>
          </p:nvSpPr>
          <p:spPr>
            <a:xfrm>
              <a:off x="8285346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A4B90DFB-E7F5-4CC0-94AE-7CB1B3403231}"/>
                </a:ext>
              </a:extLst>
            </p:cNvPr>
            <p:cNvSpPr/>
            <p:nvPr/>
          </p:nvSpPr>
          <p:spPr>
            <a:xfrm>
              <a:off x="8478818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E7B06F97-58C7-47D1-85C0-71A8D31A9498}"/>
                </a:ext>
              </a:extLst>
            </p:cNvPr>
            <p:cNvSpPr/>
            <p:nvPr/>
          </p:nvSpPr>
          <p:spPr>
            <a:xfrm>
              <a:off x="8285346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AC1FCE84-C45A-4C9E-B886-8EC823911B7C}"/>
                </a:ext>
              </a:extLst>
            </p:cNvPr>
            <p:cNvSpPr/>
            <p:nvPr/>
          </p:nvSpPr>
          <p:spPr>
            <a:xfrm>
              <a:off x="8478818" y="4353544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452CA4B9-6984-401B-826D-CD262B37005C}"/>
                </a:ext>
              </a:extLst>
            </p:cNvPr>
            <p:cNvSpPr/>
            <p:nvPr/>
          </p:nvSpPr>
          <p:spPr>
            <a:xfrm>
              <a:off x="8285346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DB15B48B-AFF7-4534-B522-5AC4FEB91F70}"/>
                </a:ext>
              </a:extLst>
            </p:cNvPr>
            <p:cNvSpPr/>
            <p:nvPr/>
          </p:nvSpPr>
          <p:spPr>
            <a:xfrm>
              <a:off x="8478818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F4E1CD57-EC2F-4F7C-8D44-3CED8C418CDA}"/>
                </a:ext>
              </a:extLst>
            </p:cNvPr>
            <p:cNvSpPr/>
            <p:nvPr/>
          </p:nvSpPr>
          <p:spPr>
            <a:xfrm>
              <a:off x="8285346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9EF58E78-7128-4C15-B513-80FC12EE47E8}"/>
                </a:ext>
              </a:extLst>
            </p:cNvPr>
            <p:cNvSpPr/>
            <p:nvPr/>
          </p:nvSpPr>
          <p:spPr>
            <a:xfrm>
              <a:off x="8478818" y="47404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65A13D6F-7651-40F7-BD70-64B057962507}"/>
                </a:ext>
              </a:extLst>
            </p:cNvPr>
            <p:cNvSpPr/>
            <p:nvPr/>
          </p:nvSpPr>
          <p:spPr>
            <a:xfrm>
              <a:off x="8285346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0BECE599-17BB-4D00-9050-C0DD6C874B56}"/>
                </a:ext>
              </a:extLst>
            </p:cNvPr>
            <p:cNvSpPr/>
            <p:nvPr/>
          </p:nvSpPr>
          <p:spPr>
            <a:xfrm>
              <a:off x="8478818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A959903C-1D6C-44EA-94B8-CF64137D728D}"/>
                </a:ext>
              </a:extLst>
            </p:cNvPr>
            <p:cNvSpPr/>
            <p:nvPr/>
          </p:nvSpPr>
          <p:spPr>
            <a:xfrm>
              <a:off x="8285346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8F421814-3BD8-41C7-BB5C-909FFE0BA148}"/>
                </a:ext>
              </a:extLst>
            </p:cNvPr>
            <p:cNvSpPr/>
            <p:nvPr/>
          </p:nvSpPr>
          <p:spPr>
            <a:xfrm>
              <a:off x="8478818" y="5127429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49AA71A6-117D-4DCE-8BA9-BA006EC983E3}"/>
                </a:ext>
              </a:extLst>
            </p:cNvPr>
            <p:cNvSpPr/>
            <p:nvPr/>
          </p:nvSpPr>
          <p:spPr>
            <a:xfrm>
              <a:off x="8285346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8221B1BD-49DC-48A7-A812-6B558FE9FECB}"/>
                </a:ext>
              </a:extLst>
            </p:cNvPr>
            <p:cNvSpPr/>
            <p:nvPr/>
          </p:nvSpPr>
          <p:spPr>
            <a:xfrm>
              <a:off x="8478818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78EBFAD5-E5BC-42F4-8C33-327F41139C27}"/>
                </a:ext>
              </a:extLst>
            </p:cNvPr>
            <p:cNvSpPr/>
            <p:nvPr/>
          </p:nvSpPr>
          <p:spPr>
            <a:xfrm>
              <a:off x="10220062" y="39666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A00B9690-35A7-49CB-ACB0-1526CDC2E01D}"/>
                </a:ext>
              </a:extLst>
            </p:cNvPr>
            <p:cNvSpPr/>
            <p:nvPr/>
          </p:nvSpPr>
          <p:spPr>
            <a:xfrm>
              <a:off x="10413534" y="396660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>
              <a:extLst>
                <a:ext uri="{FF2B5EF4-FFF2-40B4-BE49-F238E27FC236}">
                  <a16:creationId xmlns:a16="http://schemas.microsoft.com/office/drawing/2014/main" id="{E55C898F-6D77-4A00-BAB6-8092283458CD}"/>
                </a:ext>
              </a:extLst>
            </p:cNvPr>
            <p:cNvSpPr/>
            <p:nvPr/>
          </p:nvSpPr>
          <p:spPr>
            <a:xfrm>
              <a:off x="10220062" y="416007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653728F2-C1CE-4B49-A5EE-48DF0D307D91}"/>
                </a:ext>
              </a:extLst>
            </p:cNvPr>
            <p:cNvSpPr/>
            <p:nvPr/>
          </p:nvSpPr>
          <p:spPr>
            <a:xfrm>
              <a:off x="10413534" y="416007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>
              <a:extLst>
                <a:ext uri="{FF2B5EF4-FFF2-40B4-BE49-F238E27FC236}">
                  <a16:creationId xmlns:a16="http://schemas.microsoft.com/office/drawing/2014/main" id="{49D54C98-5B1A-417D-8664-FB57239386F9}"/>
                </a:ext>
              </a:extLst>
            </p:cNvPr>
            <p:cNvSpPr/>
            <p:nvPr/>
          </p:nvSpPr>
          <p:spPr>
            <a:xfrm>
              <a:off x="10220062" y="4353544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3A0B8992-DE0F-4410-AD16-D3F3CCA8BC0D}"/>
                </a:ext>
              </a:extLst>
            </p:cNvPr>
            <p:cNvSpPr/>
            <p:nvPr/>
          </p:nvSpPr>
          <p:spPr>
            <a:xfrm>
              <a:off x="10413534" y="4353544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矩形 673">
              <a:extLst>
                <a:ext uri="{FF2B5EF4-FFF2-40B4-BE49-F238E27FC236}">
                  <a16:creationId xmlns:a16="http://schemas.microsoft.com/office/drawing/2014/main" id="{67C993E6-86E6-459A-A42B-340CA89E4729}"/>
                </a:ext>
              </a:extLst>
            </p:cNvPr>
            <p:cNvSpPr/>
            <p:nvPr/>
          </p:nvSpPr>
          <p:spPr>
            <a:xfrm>
              <a:off x="10220062" y="4547016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矩形 674">
              <a:extLst>
                <a:ext uri="{FF2B5EF4-FFF2-40B4-BE49-F238E27FC236}">
                  <a16:creationId xmlns:a16="http://schemas.microsoft.com/office/drawing/2014/main" id="{2FEBC58D-E3C3-403C-8F7E-B6C6563353F7}"/>
                </a:ext>
              </a:extLst>
            </p:cNvPr>
            <p:cNvSpPr/>
            <p:nvPr/>
          </p:nvSpPr>
          <p:spPr>
            <a:xfrm>
              <a:off x="10413534" y="454701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矩形 675">
              <a:extLst>
                <a:ext uri="{FF2B5EF4-FFF2-40B4-BE49-F238E27FC236}">
                  <a16:creationId xmlns:a16="http://schemas.microsoft.com/office/drawing/2014/main" id="{1421FCDD-89A7-4729-98A2-852ACBD7AB3B}"/>
                </a:ext>
              </a:extLst>
            </p:cNvPr>
            <p:cNvSpPr/>
            <p:nvPr/>
          </p:nvSpPr>
          <p:spPr>
            <a:xfrm>
              <a:off x="10220062" y="474048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49B77B17-7521-4B10-A422-039258EDD173}"/>
                </a:ext>
              </a:extLst>
            </p:cNvPr>
            <p:cNvSpPr/>
            <p:nvPr/>
          </p:nvSpPr>
          <p:spPr>
            <a:xfrm>
              <a:off x="10413534" y="474048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89C8BE7C-0BCB-4C52-B5E2-959B28853B49}"/>
                </a:ext>
              </a:extLst>
            </p:cNvPr>
            <p:cNvSpPr/>
            <p:nvPr/>
          </p:nvSpPr>
          <p:spPr>
            <a:xfrm>
              <a:off x="10220062" y="493395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78AD7A4E-B884-44A8-8C5A-5918E6448950}"/>
                </a:ext>
              </a:extLst>
            </p:cNvPr>
            <p:cNvSpPr/>
            <p:nvPr/>
          </p:nvSpPr>
          <p:spPr>
            <a:xfrm>
              <a:off x="10413534" y="493395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545F79E8-5A5B-4652-A72D-8BD45DA2D251}"/>
                </a:ext>
              </a:extLst>
            </p:cNvPr>
            <p:cNvSpPr/>
            <p:nvPr/>
          </p:nvSpPr>
          <p:spPr>
            <a:xfrm>
              <a:off x="10220062" y="5127429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B393E7E9-340B-4ED0-851F-3F3C177105D1}"/>
                </a:ext>
              </a:extLst>
            </p:cNvPr>
            <p:cNvSpPr/>
            <p:nvPr/>
          </p:nvSpPr>
          <p:spPr>
            <a:xfrm>
              <a:off x="10413534" y="5127429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D7A6A3E1-412C-435F-973D-DDC31E2487C5}"/>
                </a:ext>
              </a:extLst>
            </p:cNvPr>
            <p:cNvSpPr/>
            <p:nvPr/>
          </p:nvSpPr>
          <p:spPr>
            <a:xfrm>
              <a:off x="10220062" y="5320901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87E28CAC-CB85-4DDF-9669-7CD54C0456FB}"/>
                </a:ext>
              </a:extLst>
            </p:cNvPr>
            <p:cNvSpPr/>
            <p:nvPr/>
          </p:nvSpPr>
          <p:spPr>
            <a:xfrm>
              <a:off x="10413534" y="532090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BD0A2984-736E-47F1-A7C2-3A5FA02FCAA2}"/>
                </a:ext>
              </a:extLst>
            </p:cNvPr>
            <p:cNvSpPr/>
            <p:nvPr/>
          </p:nvSpPr>
          <p:spPr>
            <a:xfrm>
              <a:off x="8672291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6B120FE0-46E9-431B-BE62-A2446BF5CCD8}"/>
                </a:ext>
              </a:extLst>
            </p:cNvPr>
            <p:cNvSpPr/>
            <p:nvPr/>
          </p:nvSpPr>
          <p:spPr>
            <a:xfrm>
              <a:off x="8865763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B1B74C5A-212B-4FFA-9EE3-19681692AD02}"/>
                </a:ext>
              </a:extLst>
            </p:cNvPr>
            <p:cNvSpPr/>
            <p:nvPr/>
          </p:nvSpPr>
          <p:spPr>
            <a:xfrm>
              <a:off x="8672291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38BCE5E5-50C6-4405-9939-ACAE6978280E}"/>
                </a:ext>
              </a:extLst>
            </p:cNvPr>
            <p:cNvSpPr/>
            <p:nvPr/>
          </p:nvSpPr>
          <p:spPr>
            <a:xfrm>
              <a:off x="8865763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7AA783F2-8A6F-4781-A3B9-9813689432B1}"/>
                </a:ext>
              </a:extLst>
            </p:cNvPr>
            <p:cNvSpPr/>
            <p:nvPr/>
          </p:nvSpPr>
          <p:spPr>
            <a:xfrm>
              <a:off x="9059234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FA1D7F14-DEC2-4B79-8EA7-0C07488EA2C8}"/>
                </a:ext>
              </a:extLst>
            </p:cNvPr>
            <p:cNvSpPr/>
            <p:nvPr/>
          </p:nvSpPr>
          <p:spPr>
            <a:xfrm>
              <a:off x="9252706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6DC86860-291D-4FB3-A7BC-0B1A19F5D479}"/>
                </a:ext>
              </a:extLst>
            </p:cNvPr>
            <p:cNvSpPr/>
            <p:nvPr/>
          </p:nvSpPr>
          <p:spPr>
            <a:xfrm>
              <a:off x="9059234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812724C5-B831-44BB-A16E-12EFFA39C380}"/>
                </a:ext>
              </a:extLst>
            </p:cNvPr>
            <p:cNvSpPr/>
            <p:nvPr/>
          </p:nvSpPr>
          <p:spPr>
            <a:xfrm>
              <a:off x="9252706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D4E67401-CD65-42CE-A0AB-9410FC6308F4}"/>
                </a:ext>
              </a:extLst>
            </p:cNvPr>
            <p:cNvSpPr/>
            <p:nvPr/>
          </p:nvSpPr>
          <p:spPr>
            <a:xfrm>
              <a:off x="9446176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D48F2BFD-9352-4723-B540-8855486B679E}"/>
                </a:ext>
              </a:extLst>
            </p:cNvPr>
            <p:cNvSpPr/>
            <p:nvPr/>
          </p:nvSpPr>
          <p:spPr>
            <a:xfrm>
              <a:off x="9639648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C9F1832E-1414-4E54-A8BA-44C3B29BDFF3}"/>
                </a:ext>
              </a:extLst>
            </p:cNvPr>
            <p:cNvSpPr/>
            <p:nvPr/>
          </p:nvSpPr>
          <p:spPr>
            <a:xfrm>
              <a:off x="9446176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086AEE23-A7EC-4485-921C-F533F6335CEC}"/>
                </a:ext>
              </a:extLst>
            </p:cNvPr>
            <p:cNvSpPr/>
            <p:nvPr/>
          </p:nvSpPr>
          <p:spPr>
            <a:xfrm>
              <a:off x="9639648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04DC5936-A76C-4AA4-B535-0E621BAD896B}"/>
                </a:ext>
              </a:extLst>
            </p:cNvPr>
            <p:cNvSpPr/>
            <p:nvPr/>
          </p:nvSpPr>
          <p:spPr>
            <a:xfrm>
              <a:off x="9833119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4C368D0-60AF-44D1-9051-47FFBB842406}"/>
                </a:ext>
              </a:extLst>
            </p:cNvPr>
            <p:cNvSpPr/>
            <p:nvPr/>
          </p:nvSpPr>
          <p:spPr>
            <a:xfrm>
              <a:off x="10026591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47D476BE-4C2D-4F31-9862-4D3AAB391338}"/>
                </a:ext>
              </a:extLst>
            </p:cNvPr>
            <p:cNvSpPr/>
            <p:nvPr/>
          </p:nvSpPr>
          <p:spPr>
            <a:xfrm>
              <a:off x="9833119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FF23A7D0-7F16-4F6D-9481-47C7F09FF01F}"/>
                </a:ext>
              </a:extLst>
            </p:cNvPr>
            <p:cNvSpPr/>
            <p:nvPr/>
          </p:nvSpPr>
          <p:spPr>
            <a:xfrm>
              <a:off x="10026591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B96172E2-32E4-423C-9886-48B2DEBDD3FD}"/>
                </a:ext>
              </a:extLst>
            </p:cNvPr>
            <p:cNvSpPr/>
            <p:nvPr/>
          </p:nvSpPr>
          <p:spPr>
            <a:xfrm>
              <a:off x="8285346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7B0F9BFE-E114-4AD8-A33B-3B5616BFCB96}"/>
                </a:ext>
              </a:extLst>
            </p:cNvPr>
            <p:cNvSpPr/>
            <p:nvPr/>
          </p:nvSpPr>
          <p:spPr>
            <a:xfrm>
              <a:off x="8478818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0AFFFC97-193B-42A9-8C95-2F5C1189C25D}"/>
                </a:ext>
              </a:extLst>
            </p:cNvPr>
            <p:cNvSpPr/>
            <p:nvPr/>
          </p:nvSpPr>
          <p:spPr>
            <a:xfrm>
              <a:off x="8285346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A7DFF331-34B1-4B12-85E7-FD3E37D270EA}"/>
                </a:ext>
              </a:extLst>
            </p:cNvPr>
            <p:cNvSpPr/>
            <p:nvPr/>
          </p:nvSpPr>
          <p:spPr>
            <a:xfrm>
              <a:off x="8478818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325D042D-AFE5-4836-AC4E-3EBA577BF0CC}"/>
                </a:ext>
              </a:extLst>
            </p:cNvPr>
            <p:cNvSpPr/>
            <p:nvPr/>
          </p:nvSpPr>
          <p:spPr>
            <a:xfrm>
              <a:off x="10220062" y="3579656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1E302F8D-1134-406D-A47E-067530C6CA39}"/>
                </a:ext>
              </a:extLst>
            </p:cNvPr>
            <p:cNvSpPr/>
            <p:nvPr/>
          </p:nvSpPr>
          <p:spPr>
            <a:xfrm>
              <a:off x="10413534" y="3579656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560E7C22-3DE9-4CDF-A4D9-79892F5A1F93}"/>
                </a:ext>
              </a:extLst>
            </p:cNvPr>
            <p:cNvSpPr/>
            <p:nvPr/>
          </p:nvSpPr>
          <p:spPr>
            <a:xfrm>
              <a:off x="10220062" y="3773128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7D33E480-F884-411C-B86C-70DFD2F442BF}"/>
                </a:ext>
              </a:extLst>
            </p:cNvPr>
            <p:cNvSpPr/>
            <p:nvPr/>
          </p:nvSpPr>
          <p:spPr>
            <a:xfrm>
              <a:off x="10413534" y="3773128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左大括号 707">
              <a:extLst>
                <a:ext uri="{FF2B5EF4-FFF2-40B4-BE49-F238E27FC236}">
                  <a16:creationId xmlns:a16="http://schemas.microsoft.com/office/drawing/2014/main" id="{FE16ECEF-504C-4979-BAEB-1767F87B6BF7}"/>
                </a:ext>
              </a:extLst>
            </p:cNvPr>
            <p:cNvSpPr/>
            <p:nvPr/>
          </p:nvSpPr>
          <p:spPr>
            <a:xfrm>
              <a:off x="8121299" y="5514374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左大括号 708">
              <a:extLst>
                <a:ext uri="{FF2B5EF4-FFF2-40B4-BE49-F238E27FC236}">
                  <a16:creationId xmlns:a16="http://schemas.microsoft.com/office/drawing/2014/main" id="{B9609EB6-64D0-4E38-9087-C70FD446F1CE}"/>
                </a:ext>
              </a:extLst>
            </p:cNvPr>
            <p:cNvSpPr/>
            <p:nvPr/>
          </p:nvSpPr>
          <p:spPr>
            <a:xfrm>
              <a:off x="8104542" y="5127429"/>
              <a:ext cx="103124" cy="346819"/>
            </a:xfrm>
            <a:prstGeom prst="leftBrace">
              <a:avLst>
                <a:gd name="adj1" fmla="val 7369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箭头: 下弧形 709">
              <a:extLst>
                <a:ext uri="{FF2B5EF4-FFF2-40B4-BE49-F238E27FC236}">
                  <a16:creationId xmlns:a16="http://schemas.microsoft.com/office/drawing/2014/main" id="{61DDE9A0-26A6-481B-A1EE-52F43C29CAC3}"/>
                </a:ext>
              </a:extLst>
            </p:cNvPr>
            <p:cNvSpPr/>
            <p:nvPr/>
          </p:nvSpPr>
          <p:spPr>
            <a:xfrm rot="16200000" flipH="1" flipV="1">
              <a:off x="7613830" y="5400404"/>
              <a:ext cx="468085" cy="240939"/>
            </a:xfrm>
            <a:prstGeom prst="curvedUpArrow">
              <a:avLst>
                <a:gd name="adj1" fmla="val 13724"/>
                <a:gd name="adj2" fmla="val 55969"/>
                <a:gd name="adj3" fmla="val 49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C6125E49-BD84-4D02-9049-C2FB23639EF4}"/>
                </a:ext>
              </a:extLst>
            </p:cNvPr>
            <p:cNvSpPr/>
            <p:nvPr/>
          </p:nvSpPr>
          <p:spPr>
            <a:xfrm>
              <a:off x="8672290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F63C668A-D37A-4301-A69D-635ACC0F0E38}"/>
                </a:ext>
              </a:extLst>
            </p:cNvPr>
            <p:cNvSpPr/>
            <p:nvPr/>
          </p:nvSpPr>
          <p:spPr>
            <a:xfrm>
              <a:off x="8865762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10353461-B263-4663-A05E-F5F1D974EB85}"/>
                </a:ext>
              </a:extLst>
            </p:cNvPr>
            <p:cNvSpPr/>
            <p:nvPr/>
          </p:nvSpPr>
          <p:spPr>
            <a:xfrm>
              <a:off x="8672290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DC6A894F-9969-4975-B4CF-2E215761A32B}"/>
                </a:ext>
              </a:extLst>
            </p:cNvPr>
            <p:cNvSpPr/>
            <p:nvPr/>
          </p:nvSpPr>
          <p:spPr>
            <a:xfrm>
              <a:off x="8865762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046D594B-DE22-49B9-A873-DE8EA29CC1FB}"/>
                </a:ext>
              </a:extLst>
            </p:cNvPr>
            <p:cNvSpPr/>
            <p:nvPr/>
          </p:nvSpPr>
          <p:spPr>
            <a:xfrm>
              <a:off x="9059233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8360629B-779C-4217-908D-844589297159}"/>
                </a:ext>
              </a:extLst>
            </p:cNvPr>
            <p:cNvSpPr/>
            <p:nvPr/>
          </p:nvSpPr>
          <p:spPr>
            <a:xfrm>
              <a:off x="9252705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7183CD42-6C51-4891-BCBD-6E100295199E}"/>
                </a:ext>
              </a:extLst>
            </p:cNvPr>
            <p:cNvSpPr/>
            <p:nvPr/>
          </p:nvSpPr>
          <p:spPr>
            <a:xfrm>
              <a:off x="9059233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E9E39DE1-6783-48AE-B972-91E8D8C752EF}"/>
                </a:ext>
              </a:extLst>
            </p:cNvPr>
            <p:cNvSpPr/>
            <p:nvPr/>
          </p:nvSpPr>
          <p:spPr>
            <a:xfrm>
              <a:off x="9252705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3BD93971-173E-47A4-A96D-0388DFB1F593}"/>
                </a:ext>
              </a:extLst>
            </p:cNvPr>
            <p:cNvSpPr/>
            <p:nvPr/>
          </p:nvSpPr>
          <p:spPr>
            <a:xfrm>
              <a:off x="9446175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13F0D851-0D7A-4E8D-A446-2ADA67967B20}"/>
                </a:ext>
              </a:extLst>
            </p:cNvPr>
            <p:cNvSpPr/>
            <p:nvPr/>
          </p:nvSpPr>
          <p:spPr>
            <a:xfrm>
              <a:off x="9639647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1BBB30FB-F9E1-43AA-A84B-400F36CFEAED}"/>
                </a:ext>
              </a:extLst>
            </p:cNvPr>
            <p:cNvSpPr/>
            <p:nvPr/>
          </p:nvSpPr>
          <p:spPr>
            <a:xfrm>
              <a:off x="9446175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>
              <a:extLst>
                <a:ext uri="{FF2B5EF4-FFF2-40B4-BE49-F238E27FC236}">
                  <a16:creationId xmlns:a16="http://schemas.microsoft.com/office/drawing/2014/main" id="{BDA3A5B1-0C67-4D14-AA8B-4C30C21ADC82}"/>
                </a:ext>
              </a:extLst>
            </p:cNvPr>
            <p:cNvSpPr/>
            <p:nvPr/>
          </p:nvSpPr>
          <p:spPr>
            <a:xfrm>
              <a:off x="9639647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87E7E516-6D97-4072-BAF6-2AA59C010268}"/>
                </a:ext>
              </a:extLst>
            </p:cNvPr>
            <p:cNvSpPr/>
            <p:nvPr/>
          </p:nvSpPr>
          <p:spPr>
            <a:xfrm>
              <a:off x="9833118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5666930C-7D7C-43D2-BFC5-B0408118876C}"/>
                </a:ext>
              </a:extLst>
            </p:cNvPr>
            <p:cNvSpPr/>
            <p:nvPr/>
          </p:nvSpPr>
          <p:spPr>
            <a:xfrm>
              <a:off x="10026590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ECCC7287-EE46-40C4-906F-BFC11B8C264F}"/>
                </a:ext>
              </a:extLst>
            </p:cNvPr>
            <p:cNvSpPr/>
            <p:nvPr/>
          </p:nvSpPr>
          <p:spPr>
            <a:xfrm>
              <a:off x="9833118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C4BD2304-2EAF-4BBF-BA59-053A867DBBE3}"/>
                </a:ext>
              </a:extLst>
            </p:cNvPr>
            <p:cNvSpPr/>
            <p:nvPr/>
          </p:nvSpPr>
          <p:spPr>
            <a:xfrm>
              <a:off x="10026590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221A959D-D978-4FF0-B13B-49EE7C5B4F85}"/>
                </a:ext>
              </a:extLst>
            </p:cNvPr>
            <p:cNvSpPr/>
            <p:nvPr/>
          </p:nvSpPr>
          <p:spPr>
            <a:xfrm>
              <a:off x="8285345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72E9BF77-F962-4B6D-B018-6DF0282DA971}"/>
                </a:ext>
              </a:extLst>
            </p:cNvPr>
            <p:cNvSpPr/>
            <p:nvPr/>
          </p:nvSpPr>
          <p:spPr>
            <a:xfrm>
              <a:off x="8478817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9656DC7D-EB83-492B-9AFA-B30E282CB7E0}"/>
                </a:ext>
              </a:extLst>
            </p:cNvPr>
            <p:cNvSpPr/>
            <p:nvPr/>
          </p:nvSpPr>
          <p:spPr>
            <a:xfrm>
              <a:off x="8285345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7857E2B9-CDBC-4DC8-BAA2-B41D50FBB830}"/>
                </a:ext>
              </a:extLst>
            </p:cNvPr>
            <p:cNvSpPr/>
            <p:nvPr/>
          </p:nvSpPr>
          <p:spPr>
            <a:xfrm>
              <a:off x="8478817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34F6560F-3ADA-4E61-839E-70992E850E31}"/>
                </a:ext>
              </a:extLst>
            </p:cNvPr>
            <p:cNvSpPr/>
            <p:nvPr/>
          </p:nvSpPr>
          <p:spPr>
            <a:xfrm>
              <a:off x="10220061" y="5514371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29D2DD2E-6877-473B-9C06-B6BBD877398F}"/>
                </a:ext>
              </a:extLst>
            </p:cNvPr>
            <p:cNvSpPr/>
            <p:nvPr/>
          </p:nvSpPr>
          <p:spPr>
            <a:xfrm>
              <a:off x="10413533" y="5514371"/>
              <a:ext cx="193472" cy="1934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93026778-CA1C-446B-BB2F-940B448A5CE6}"/>
                </a:ext>
              </a:extLst>
            </p:cNvPr>
            <p:cNvSpPr/>
            <p:nvPr/>
          </p:nvSpPr>
          <p:spPr>
            <a:xfrm>
              <a:off x="10220061" y="5707843"/>
              <a:ext cx="193472" cy="19347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96CC925B-0F2B-4BA5-94FF-2A7273B6CB65}"/>
                </a:ext>
              </a:extLst>
            </p:cNvPr>
            <p:cNvSpPr/>
            <p:nvPr/>
          </p:nvSpPr>
          <p:spPr>
            <a:xfrm>
              <a:off x="10413533" y="5707843"/>
              <a:ext cx="193472" cy="193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8" name="椭圆 737">
            <a:extLst>
              <a:ext uri="{FF2B5EF4-FFF2-40B4-BE49-F238E27FC236}">
                <a16:creationId xmlns:a16="http://schemas.microsoft.com/office/drawing/2014/main" id="{04F5035A-ED48-48E0-8A8D-250BCF4869F2}"/>
              </a:ext>
            </a:extLst>
          </p:cNvPr>
          <p:cNvSpPr/>
          <p:nvPr/>
        </p:nvSpPr>
        <p:spPr>
          <a:xfrm>
            <a:off x="5219349" y="2532370"/>
            <a:ext cx="549433" cy="5494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椭圆 738">
            <a:extLst>
              <a:ext uri="{FF2B5EF4-FFF2-40B4-BE49-F238E27FC236}">
                <a16:creationId xmlns:a16="http://schemas.microsoft.com/office/drawing/2014/main" id="{22583651-7D7E-4FA9-BA0C-FEF1F26A1CF1}"/>
              </a:ext>
            </a:extLst>
          </p:cNvPr>
          <p:cNvSpPr/>
          <p:nvPr/>
        </p:nvSpPr>
        <p:spPr>
          <a:xfrm>
            <a:off x="9303745" y="2533560"/>
            <a:ext cx="549433" cy="5494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0" name="椭圆 739">
            <a:extLst>
              <a:ext uri="{FF2B5EF4-FFF2-40B4-BE49-F238E27FC236}">
                <a16:creationId xmlns:a16="http://schemas.microsoft.com/office/drawing/2014/main" id="{F388577A-9C29-4D48-9CAA-85BCE145494A}"/>
              </a:ext>
            </a:extLst>
          </p:cNvPr>
          <p:cNvSpPr/>
          <p:nvPr/>
        </p:nvSpPr>
        <p:spPr>
          <a:xfrm>
            <a:off x="5347066" y="6041883"/>
            <a:ext cx="549433" cy="5494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椭圆 740">
            <a:extLst>
              <a:ext uri="{FF2B5EF4-FFF2-40B4-BE49-F238E27FC236}">
                <a16:creationId xmlns:a16="http://schemas.microsoft.com/office/drawing/2014/main" id="{4FAC7895-640F-4AB2-98D9-ABAB7AE267C2}"/>
              </a:ext>
            </a:extLst>
          </p:cNvPr>
          <p:cNvSpPr/>
          <p:nvPr/>
        </p:nvSpPr>
        <p:spPr>
          <a:xfrm>
            <a:off x="9240853" y="6027521"/>
            <a:ext cx="549433" cy="5494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7" name="直接连接符 746">
            <a:extLst>
              <a:ext uri="{FF2B5EF4-FFF2-40B4-BE49-F238E27FC236}">
                <a16:creationId xmlns:a16="http://schemas.microsoft.com/office/drawing/2014/main" id="{E250360A-75EF-44CB-950B-D1CB893347B9}"/>
              </a:ext>
            </a:extLst>
          </p:cNvPr>
          <p:cNvCxnSpPr>
            <a:cxnSpLocks/>
          </p:cNvCxnSpPr>
          <p:nvPr/>
        </p:nvCxnSpPr>
        <p:spPr>
          <a:xfrm>
            <a:off x="3622870" y="3292032"/>
            <a:ext cx="730094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接连接符 748">
            <a:extLst>
              <a:ext uri="{FF2B5EF4-FFF2-40B4-BE49-F238E27FC236}">
                <a16:creationId xmlns:a16="http://schemas.microsoft.com/office/drawing/2014/main" id="{ED6565F6-151E-44E7-8F3A-139E75C60C35}"/>
              </a:ext>
            </a:extLst>
          </p:cNvPr>
          <p:cNvCxnSpPr>
            <a:cxnSpLocks/>
          </p:cNvCxnSpPr>
          <p:nvPr/>
        </p:nvCxnSpPr>
        <p:spPr>
          <a:xfrm>
            <a:off x="7349542" y="289077"/>
            <a:ext cx="0" cy="63720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文本框 751">
            <a:extLst>
              <a:ext uri="{FF2B5EF4-FFF2-40B4-BE49-F238E27FC236}">
                <a16:creationId xmlns:a16="http://schemas.microsoft.com/office/drawing/2014/main" id="{996B402C-41E9-434E-ACA1-D1094E4A9021}"/>
              </a:ext>
            </a:extLst>
          </p:cNvPr>
          <p:cNvSpPr txBox="1"/>
          <p:nvPr/>
        </p:nvSpPr>
        <p:spPr>
          <a:xfrm>
            <a:off x="536362" y="424227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468F528F-9AA6-4360-9C7E-DB5D11AB01B0}"/>
              </a:ext>
            </a:extLst>
          </p:cNvPr>
          <p:cNvSpPr txBox="1"/>
          <p:nvPr/>
        </p:nvSpPr>
        <p:spPr>
          <a:xfrm>
            <a:off x="10316798" y="597313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Padding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53B397-3EE8-443B-B2F2-B4988ADE10DF}"/>
              </a:ext>
            </a:extLst>
          </p:cNvPr>
          <p:cNvGrpSpPr/>
          <p:nvPr/>
        </p:nvGrpSpPr>
        <p:grpSpPr>
          <a:xfrm>
            <a:off x="953697" y="725478"/>
            <a:ext cx="3099732" cy="3099732"/>
            <a:chOff x="1778466" y="1098958"/>
            <a:chExt cx="3556928" cy="355692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E0CDB32-9376-4AA5-9A4A-314EE1AD6440}"/>
                </a:ext>
              </a:extLst>
            </p:cNvPr>
            <p:cNvGrpSpPr/>
            <p:nvPr/>
          </p:nvGrpSpPr>
          <p:grpSpPr>
            <a:xfrm>
              <a:off x="1778466" y="1098958"/>
              <a:ext cx="1778464" cy="1778464"/>
              <a:chOff x="1778466" y="1098958"/>
              <a:chExt cx="1778464" cy="1778464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54F08564-56C2-4F8E-A641-3EE5F5B4B84F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DFD9276-6B77-4F26-89E5-076389DE638B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A159A3B4-F841-40BE-8CF7-D2D157DFE28C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B8687F27-30F0-4C94-95C4-C70AC48F5E1A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DAFE7618-DC44-47D5-ADA5-E57B37493FD7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1347FA02-5E02-441B-9EF2-5382D09EAF7D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D6C831F-9E12-4929-A17B-75BD1BF89C3B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11150FFC-EBA2-4605-8BC0-7FD1AB9082FE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FB33490-04E9-4A02-890C-8530BA5EBC83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82A48A5-6ECE-4143-A2D5-CB89D4488E19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37E2B356-9B01-490D-BFD6-DA7742270C07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56761B93-3B44-4BD1-AB76-209E8582078A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EE73BDC-0DBB-48FF-970C-689430B6A15F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3692A73-0F6C-4D3E-9C19-4770BD8315B2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7BDAC-2674-4954-BF39-3AB929B4AD5D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61A9FA0F-AB5F-4FAB-A8C3-9A131815C8E6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8A9F3C4-A997-4552-BC14-06E52B2DF19E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ED29326-4A97-4C47-879B-8AC3B30E0825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84A3A06-E751-41D5-B70F-6115440631D9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560F28E4-F613-442A-90C8-A00942DF7516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3688FE-4A6F-4FAD-B9E8-D8238B2D51B5}"/>
                </a:ext>
              </a:extLst>
            </p:cNvPr>
            <p:cNvGrpSpPr/>
            <p:nvPr/>
          </p:nvGrpSpPr>
          <p:grpSpPr>
            <a:xfrm>
              <a:off x="3556930" y="1098958"/>
              <a:ext cx="1778464" cy="1778464"/>
              <a:chOff x="1778466" y="1098958"/>
              <a:chExt cx="1778464" cy="1778464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AFF98C5F-0C6C-4504-9D2C-60777D5E3CAF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3B9B1528-F89C-4EFA-A8F1-E2D69691939C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F8947E82-1052-4816-AD60-58839EB4B597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22DAFEF2-A06F-41A6-91CC-97ED61FA6188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085B695E-285A-49B4-858C-9D3D8036E132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F252A25-D1FB-4990-B59D-ACC9B9C10E52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7354FF43-A38B-4556-8EAF-90D8459C3BF0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15AE9A8-65FF-4E67-A590-86DBAC15A311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E9A0E6F-A275-4072-9373-BDAB455B7DFC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B2C54F9-D919-46CE-A15B-EBD437FDFD6D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68728DA1-830D-4848-A0CB-095E21FDE2E2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4DF46FE-6197-413B-83E1-17F4795C213B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14D541DF-ACAA-4A07-8A90-58B6783F8E1F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25CFAC7-F9DD-4BBB-9039-AA288F470B95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BD5E0F4-1892-4627-B105-FA8E2EA06474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B1D00EE1-DD2B-4125-BD5F-6154D75411C6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AD0987CF-2DAF-42F5-B328-E9BFD0EC55B1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AFEF45B-71C0-456F-B10D-F6E32E0D28E5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DC051742-696A-4662-9134-9187CAD286B2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7D64D6D-529C-4B7D-828F-0A6631035B11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1A31D81-6557-45CC-AD04-52969D614F50}"/>
                </a:ext>
              </a:extLst>
            </p:cNvPr>
            <p:cNvGrpSpPr/>
            <p:nvPr/>
          </p:nvGrpSpPr>
          <p:grpSpPr>
            <a:xfrm>
              <a:off x="1778466" y="2877422"/>
              <a:ext cx="1778464" cy="1778464"/>
              <a:chOff x="1778466" y="1098958"/>
              <a:chExt cx="1778464" cy="1778464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BA6373C-608A-492B-9701-88DD5C3A3375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2FB8A098-7074-4E3F-8A26-988D18960463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03FF834-4938-4D56-BF28-4991DDA1987C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9AFF966-EDE5-4C78-8432-0683D7A1F813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F85F47F6-B365-487A-855D-E92A8B713EEA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69CD34A-09BB-4BEF-8CB3-AAE6C653AE54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451F526-573A-4234-8705-087AF4D973C0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A3A7D09-7385-499F-B799-75EC2EBBD189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07FBA2FE-B0FC-4161-A33A-2D5C7FCF391C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5F46026-7BC7-4180-B105-EFF480F9D8BD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493DD37-C5FE-4904-930B-86860CBAB6F2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D54E1B0-492D-4DA3-90E7-981B0E27468B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130F5E79-B113-4901-AEB5-D4C86C294AAE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7B5CF4E-83FD-40E5-9B57-6A9E536A905B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7184A11-98C5-41C9-9F44-DFDA5A629CFB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32F2205-EDEB-4C5F-B01C-4BE0A23762A7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5E7C151-29BC-4FCF-9943-FCCD0C41B337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7E0025B-86A4-438C-A450-B1E3807AA77C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E29B8E-172F-4F6E-8577-2764EE2C4BD3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F1612D1-2725-4000-85BE-6A2F60896B27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760D1A3-1EAE-42AA-84DC-500400889076}"/>
                </a:ext>
              </a:extLst>
            </p:cNvPr>
            <p:cNvGrpSpPr/>
            <p:nvPr/>
          </p:nvGrpSpPr>
          <p:grpSpPr>
            <a:xfrm>
              <a:off x="3556930" y="2877422"/>
              <a:ext cx="1778464" cy="1778464"/>
              <a:chOff x="1778466" y="1098958"/>
              <a:chExt cx="1778464" cy="1778464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6CC24D9-C2EB-4D8A-89BA-ED26FF1F2918}"/>
                  </a:ext>
                </a:extLst>
              </p:cNvPr>
              <p:cNvGrpSpPr/>
              <p:nvPr/>
            </p:nvGrpSpPr>
            <p:grpSpPr>
              <a:xfrm>
                <a:off x="1778466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DEA844B-58BC-4E24-85D1-605922F708BA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8C54975-1C18-481F-91BE-E5073611B161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941B382-69B8-4E66-90BB-9A739114FEE5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9CB2BDF-0A77-46D7-ACEC-269FC2C4FAED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27B403E-4B1D-4BC6-95C8-A1FB4CF83DE2}"/>
                  </a:ext>
                </a:extLst>
              </p:cNvPr>
              <p:cNvGrpSpPr/>
              <p:nvPr/>
            </p:nvGrpSpPr>
            <p:grpSpPr>
              <a:xfrm>
                <a:off x="2667698" y="1098958"/>
                <a:ext cx="889232" cy="889232"/>
                <a:chOff x="1778466" y="1098958"/>
                <a:chExt cx="889232" cy="88923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5603521-D7E0-4F74-ACB0-BC72A147E580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73D2400-D9AB-4D11-9226-9D302134D53A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8D2EA47-6571-4CA0-97D3-C2E5226675B6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C2ED417-56C5-4112-8E3F-62FBF6F39F1A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DCCB71B-5A66-4CE6-B2B4-CE4024AF8C37}"/>
                  </a:ext>
                </a:extLst>
              </p:cNvPr>
              <p:cNvGrpSpPr/>
              <p:nvPr/>
            </p:nvGrpSpPr>
            <p:grpSpPr>
              <a:xfrm>
                <a:off x="1778466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72638F9-82AA-477E-835A-C5E1BC84ED78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ABF2C70-821C-4AAC-B6DA-3501DF971700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BBFBFC-F153-43BA-8044-9B2213165100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A23078-BE00-4944-BD94-CCE47DFAECD7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08C87A2-3576-4517-A5DD-C129A18CBFFF}"/>
                  </a:ext>
                </a:extLst>
              </p:cNvPr>
              <p:cNvGrpSpPr/>
              <p:nvPr/>
            </p:nvGrpSpPr>
            <p:grpSpPr>
              <a:xfrm>
                <a:off x="2667698" y="1988190"/>
                <a:ext cx="889232" cy="889232"/>
                <a:chOff x="1778466" y="1098958"/>
                <a:chExt cx="889232" cy="889232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D3A3D59-D7BF-441F-9CFF-33640CDD25CC}"/>
                    </a:ext>
                  </a:extLst>
                </p:cNvPr>
                <p:cNvSpPr/>
                <p:nvPr/>
              </p:nvSpPr>
              <p:spPr>
                <a:xfrm>
                  <a:off x="1778466" y="1098958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3AF4EE4-FA56-42A3-A405-8713E2405AAF}"/>
                    </a:ext>
                  </a:extLst>
                </p:cNvPr>
                <p:cNvSpPr/>
                <p:nvPr/>
              </p:nvSpPr>
              <p:spPr>
                <a:xfrm>
                  <a:off x="2223082" y="1098958"/>
                  <a:ext cx="444616" cy="4446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382E99E-B4EC-449B-8583-C5919AB797FF}"/>
                    </a:ext>
                  </a:extLst>
                </p:cNvPr>
                <p:cNvSpPr/>
                <p:nvPr/>
              </p:nvSpPr>
              <p:spPr>
                <a:xfrm>
                  <a:off x="1778466" y="1543574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DFD0E5E-43BB-4075-BF20-88E39EF338F7}"/>
                    </a:ext>
                  </a:extLst>
                </p:cNvPr>
                <p:cNvSpPr/>
                <p:nvPr/>
              </p:nvSpPr>
              <p:spPr>
                <a:xfrm>
                  <a:off x="2223082" y="1543574"/>
                  <a:ext cx="444616" cy="44461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93A13E49-A1F0-4B65-9A50-6C627DE74862}"/>
              </a:ext>
            </a:extLst>
          </p:cNvPr>
          <p:cNvSpPr txBox="1"/>
          <p:nvPr/>
        </p:nvSpPr>
        <p:spPr>
          <a:xfrm>
            <a:off x="5506125" y="725478"/>
            <a:ext cx="44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Interpolate R pixel in each G position:</a:t>
            </a:r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D6ECA41C-81E7-4CE9-84CD-61F04DA72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486348"/>
              </p:ext>
            </p:extLst>
          </p:nvPr>
        </p:nvGraphicFramePr>
        <p:xfrm>
          <a:off x="5590328" y="1194939"/>
          <a:ext cx="21653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711000" progId="Equation.DSMT4">
                  <p:embed/>
                </p:oleObj>
              </mc:Choice>
              <mc:Fallback>
                <p:oleObj name="Equation" r:id="rId2" imgW="1384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0328" y="1194939"/>
                        <a:ext cx="2165350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0D295E64-B2D2-410E-B1E4-CD7057F49BA9}"/>
              </a:ext>
            </a:extLst>
          </p:cNvPr>
          <p:cNvSpPr txBox="1"/>
          <p:nvPr/>
        </p:nvSpPr>
        <p:spPr>
          <a:xfrm>
            <a:off x="5506125" y="2476397"/>
            <a:ext cx="44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Interpolate R pixel in each B position:</a:t>
            </a:r>
          </a:p>
        </p:txBody>
      </p:sp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3ED40D9F-43EA-4046-833D-B89DE3041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8752"/>
              </p:ext>
            </p:extLst>
          </p:nvPr>
        </p:nvGraphicFramePr>
        <p:xfrm>
          <a:off x="5478463" y="2946400"/>
          <a:ext cx="216693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711000" progId="Equation.DSMT4">
                  <p:embed/>
                </p:oleObj>
              </mc:Choice>
              <mc:Fallback>
                <p:oleObj name="Equation" r:id="rId4" imgW="1384200" imgH="7110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D6ECA41C-81E7-4CE9-84CD-61F04DA72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8463" y="2946400"/>
                        <a:ext cx="2166937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>
            <a:extLst>
              <a:ext uri="{FF2B5EF4-FFF2-40B4-BE49-F238E27FC236}">
                <a16:creationId xmlns:a16="http://schemas.microsoft.com/office/drawing/2014/main" id="{62D36396-E6B2-419D-8DD5-98A80698D359}"/>
              </a:ext>
            </a:extLst>
          </p:cNvPr>
          <p:cNvSpPr txBox="1"/>
          <p:nvPr/>
        </p:nvSpPr>
        <p:spPr>
          <a:xfrm>
            <a:off x="5506125" y="4337854"/>
            <a:ext cx="44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Interpolate R pixel in each R position:</a:t>
            </a: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CADBB366-3542-4E50-83A4-19E4145E6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32979"/>
              </p:ext>
            </p:extLst>
          </p:nvPr>
        </p:nvGraphicFramePr>
        <p:xfrm>
          <a:off x="5480050" y="4808538"/>
          <a:ext cx="21669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711000" progId="Equation.DSMT4">
                  <p:embed/>
                </p:oleObj>
              </mc:Choice>
              <mc:Fallback>
                <p:oleObj name="Equation" r:id="rId6" imgW="1384200" imgH="711000" progId="Equation.DSMT4">
                  <p:embed/>
                  <p:pic>
                    <p:nvPicPr>
                      <p:cNvPr id="94" name="对象 93">
                        <a:extLst>
                          <a:ext uri="{FF2B5EF4-FFF2-40B4-BE49-F238E27FC236}">
                            <a16:creationId xmlns:a16="http://schemas.microsoft.com/office/drawing/2014/main" id="{3ED40D9F-43EA-4046-833D-B89DE3041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0050" y="4808538"/>
                        <a:ext cx="2166938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E590E519-C889-400A-843D-298C88A0E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26589"/>
              </p:ext>
            </p:extLst>
          </p:nvPr>
        </p:nvGraphicFramePr>
        <p:xfrm>
          <a:off x="8362950" y="1195388"/>
          <a:ext cx="21669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711000" progId="Equation.DSMT4">
                  <p:embed/>
                </p:oleObj>
              </mc:Choice>
              <mc:Fallback>
                <p:oleObj name="Equation" r:id="rId8" imgW="1384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2950" y="1195388"/>
                        <a:ext cx="2166938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文本框 97">
            <a:extLst>
              <a:ext uri="{FF2B5EF4-FFF2-40B4-BE49-F238E27FC236}">
                <a16:creationId xmlns:a16="http://schemas.microsoft.com/office/drawing/2014/main" id="{D7FDDEFC-2ABB-4538-B1C0-8869F6C40A43}"/>
              </a:ext>
            </a:extLst>
          </p:cNvPr>
          <p:cNvSpPr txBox="1"/>
          <p:nvPr/>
        </p:nvSpPr>
        <p:spPr>
          <a:xfrm>
            <a:off x="7556613" y="1509478"/>
            <a:ext cx="9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D0ED64E-BBF5-446E-8F5B-D97147881BEC}"/>
              </a:ext>
            </a:extLst>
          </p:cNvPr>
          <p:cNvSpPr txBox="1"/>
          <p:nvPr/>
        </p:nvSpPr>
        <p:spPr>
          <a:xfrm>
            <a:off x="908957" y="405910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Img_bayer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9DFD9276-6B77-4F26-89E5-076389DE638B}"/>
              </a:ext>
            </a:extLst>
          </p:cNvPr>
          <p:cNvSpPr/>
          <p:nvPr/>
        </p:nvSpPr>
        <p:spPr>
          <a:xfrm>
            <a:off x="953697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159A3B4-F841-40BE-8CF7-D2D157DFE28C}"/>
              </a:ext>
            </a:extLst>
          </p:cNvPr>
          <p:cNvSpPr/>
          <p:nvPr/>
        </p:nvSpPr>
        <p:spPr>
          <a:xfrm>
            <a:off x="1341164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8687F27-30F0-4C94-95C4-C70AC48F5E1A}"/>
              </a:ext>
            </a:extLst>
          </p:cNvPr>
          <p:cNvSpPr/>
          <p:nvPr/>
        </p:nvSpPr>
        <p:spPr>
          <a:xfrm>
            <a:off x="953697" y="1112945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FE7618-DC44-47D5-ADA5-E57B37493FD7}"/>
              </a:ext>
            </a:extLst>
          </p:cNvPr>
          <p:cNvSpPr/>
          <p:nvPr/>
        </p:nvSpPr>
        <p:spPr>
          <a:xfrm>
            <a:off x="1341164" y="1112945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D6C831F-9E12-4929-A17B-75BD1BF89C3B}"/>
              </a:ext>
            </a:extLst>
          </p:cNvPr>
          <p:cNvSpPr/>
          <p:nvPr/>
        </p:nvSpPr>
        <p:spPr>
          <a:xfrm>
            <a:off x="1728630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1150FFC-EBA2-4605-8BC0-7FD1AB9082FE}"/>
              </a:ext>
            </a:extLst>
          </p:cNvPr>
          <p:cNvSpPr/>
          <p:nvPr/>
        </p:nvSpPr>
        <p:spPr>
          <a:xfrm>
            <a:off x="2116097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FB33490-04E9-4A02-890C-8530BA5EBC83}"/>
              </a:ext>
            </a:extLst>
          </p:cNvPr>
          <p:cNvSpPr/>
          <p:nvPr/>
        </p:nvSpPr>
        <p:spPr>
          <a:xfrm>
            <a:off x="1728630" y="1112945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82A48A5-6ECE-4143-A2D5-CB89D4488E19}"/>
              </a:ext>
            </a:extLst>
          </p:cNvPr>
          <p:cNvSpPr/>
          <p:nvPr/>
        </p:nvSpPr>
        <p:spPr>
          <a:xfrm>
            <a:off x="2116097" y="1112945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6761B93-3B44-4BD1-AB76-209E8582078A}"/>
              </a:ext>
            </a:extLst>
          </p:cNvPr>
          <p:cNvSpPr/>
          <p:nvPr/>
        </p:nvSpPr>
        <p:spPr>
          <a:xfrm>
            <a:off x="953697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EE73BDC-0DBB-48FF-970C-689430B6A15F}"/>
              </a:ext>
            </a:extLst>
          </p:cNvPr>
          <p:cNvSpPr/>
          <p:nvPr/>
        </p:nvSpPr>
        <p:spPr>
          <a:xfrm>
            <a:off x="1341164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3692A73-0F6C-4D3E-9C19-4770BD8315B2}"/>
              </a:ext>
            </a:extLst>
          </p:cNvPr>
          <p:cNvSpPr/>
          <p:nvPr/>
        </p:nvSpPr>
        <p:spPr>
          <a:xfrm>
            <a:off x="953697" y="1887878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67BDAC-2674-4954-BF39-3AB929B4AD5D}"/>
              </a:ext>
            </a:extLst>
          </p:cNvPr>
          <p:cNvSpPr/>
          <p:nvPr/>
        </p:nvSpPr>
        <p:spPr>
          <a:xfrm>
            <a:off x="1341164" y="18878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8A9F3C4-A997-4552-BC14-06E52B2DF19E}"/>
              </a:ext>
            </a:extLst>
          </p:cNvPr>
          <p:cNvSpPr/>
          <p:nvPr/>
        </p:nvSpPr>
        <p:spPr>
          <a:xfrm>
            <a:off x="1728630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ED29326-4A97-4C47-879B-8AC3B30E0825}"/>
              </a:ext>
            </a:extLst>
          </p:cNvPr>
          <p:cNvSpPr/>
          <p:nvPr/>
        </p:nvSpPr>
        <p:spPr>
          <a:xfrm>
            <a:off x="2116097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84A3A06-E751-41D5-B70F-6115440631D9}"/>
              </a:ext>
            </a:extLst>
          </p:cNvPr>
          <p:cNvSpPr/>
          <p:nvPr/>
        </p:nvSpPr>
        <p:spPr>
          <a:xfrm>
            <a:off x="1728630" y="1887878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0F28E4-F613-442A-90C8-A00942DF7516}"/>
              </a:ext>
            </a:extLst>
          </p:cNvPr>
          <p:cNvSpPr/>
          <p:nvPr/>
        </p:nvSpPr>
        <p:spPr>
          <a:xfrm>
            <a:off x="2116097" y="18878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B9B1528-F89C-4EFA-A8F1-E2D69691939C}"/>
              </a:ext>
            </a:extLst>
          </p:cNvPr>
          <p:cNvSpPr/>
          <p:nvPr/>
        </p:nvSpPr>
        <p:spPr>
          <a:xfrm>
            <a:off x="2503563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8947E82-1052-4816-AD60-58839EB4B597}"/>
              </a:ext>
            </a:extLst>
          </p:cNvPr>
          <p:cNvSpPr/>
          <p:nvPr/>
        </p:nvSpPr>
        <p:spPr>
          <a:xfrm>
            <a:off x="2891030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2DAFEF2-A06F-41A6-91CC-97ED61FA6188}"/>
              </a:ext>
            </a:extLst>
          </p:cNvPr>
          <p:cNvSpPr/>
          <p:nvPr/>
        </p:nvSpPr>
        <p:spPr>
          <a:xfrm>
            <a:off x="2503563" y="1112945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85B695E-285A-49B4-858C-9D3D8036E132}"/>
              </a:ext>
            </a:extLst>
          </p:cNvPr>
          <p:cNvSpPr/>
          <p:nvPr/>
        </p:nvSpPr>
        <p:spPr>
          <a:xfrm>
            <a:off x="2891030" y="1112945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354FF43-A38B-4556-8EAF-90D8459C3BF0}"/>
              </a:ext>
            </a:extLst>
          </p:cNvPr>
          <p:cNvSpPr/>
          <p:nvPr/>
        </p:nvSpPr>
        <p:spPr>
          <a:xfrm>
            <a:off x="3278496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15AE9A8-65FF-4E67-A590-86DBAC15A311}"/>
              </a:ext>
            </a:extLst>
          </p:cNvPr>
          <p:cNvSpPr/>
          <p:nvPr/>
        </p:nvSpPr>
        <p:spPr>
          <a:xfrm>
            <a:off x="3665963" y="7254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9A0E6F-A275-4072-9373-BDAB455B7DFC}"/>
              </a:ext>
            </a:extLst>
          </p:cNvPr>
          <p:cNvSpPr/>
          <p:nvPr/>
        </p:nvSpPr>
        <p:spPr>
          <a:xfrm>
            <a:off x="3278496" y="1112945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2C54F9-D919-46CE-A15B-EBD437FDFD6D}"/>
              </a:ext>
            </a:extLst>
          </p:cNvPr>
          <p:cNvSpPr/>
          <p:nvPr/>
        </p:nvSpPr>
        <p:spPr>
          <a:xfrm>
            <a:off x="3665963" y="1112945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DF46FE-6197-413B-83E1-17F4795C213B}"/>
              </a:ext>
            </a:extLst>
          </p:cNvPr>
          <p:cNvSpPr/>
          <p:nvPr/>
        </p:nvSpPr>
        <p:spPr>
          <a:xfrm>
            <a:off x="2503563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4D541DF-ACAA-4A07-8A90-58B6783F8E1F}"/>
              </a:ext>
            </a:extLst>
          </p:cNvPr>
          <p:cNvSpPr/>
          <p:nvPr/>
        </p:nvSpPr>
        <p:spPr>
          <a:xfrm>
            <a:off x="2891030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25CFAC7-F9DD-4BBB-9039-AA288F470B95}"/>
              </a:ext>
            </a:extLst>
          </p:cNvPr>
          <p:cNvSpPr/>
          <p:nvPr/>
        </p:nvSpPr>
        <p:spPr>
          <a:xfrm>
            <a:off x="2503563" y="1887878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D5E0F4-1892-4627-B105-FA8E2EA06474}"/>
              </a:ext>
            </a:extLst>
          </p:cNvPr>
          <p:cNvSpPr/>
          <p:nvPr/>
        </p:nvSpPr>
        <p:spPr>
          <a:xfrm>
            <a:off x="2891030" y="18878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0987CF-2DAF-42F5-B328-E9BFD0EC55B1}"/>
              </a:ext>
            </a:extLst>
          </p:cNvPr>
          <p:cNvSpPr/>
          <p:nvPr/>
        </p:nvSpPr>
        <p:spPr>
          <a:xfrm>
            <a:off x="3278496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EF45B-71C0-456F-B10D-F6E32E0D28E5}"/>
              </a:ext>
            </a:extLst>
          </p:cNvPr>
          <p:cNvSpPr/>
          <p:nvPr/>
        </p:nvSpPr>
        <p:spPr>
          <a:xfrm>
            <a:off x="3665963" y="15004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051742-696A-4662-9134-9187CAD286B2}"/>
              </a:ext>
            </a:extLst>
          </p:cNvPr>
          <p:cNvSpPr/>
          <p:nvPr/>
        </p:nvSpPr>
        <p:spPr>
          <a:xfrm>
            <a:off x="3278496" y="1887878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7D64D6D-529C-4B7D-828F-0A6631035B11}"/>
              </a:ext>
            </a:extLst>
          </p:cNvPr>
          <p:cNvSpPr/>
          <p:nvPr/>
        </p:nvSpPr>
        <p:spPr>
          <a:xfrm>
            <a:off x="3665963" y="1887878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FB8A098-7074-4E3F-8A26-988D18960463}"/>
              </a:ext>
            </a:extLst>
          </p:cNvPr>
          <p:cNvSpPr/>
          <p:nvPr/>
        </p:nvSpPr>
        <p:spPr>
          <a:xfrm>
            <a:off x="953697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03FF834-4938-4D56-BF28-4991DDA1987C}"/>
              </a:ext>
            </a:extLst>
          </p:cNvPr>
          <p:cNvSpPr/>
          <p:nvPr/>
        </p:nvSpPr>
        <p:spPr>
          <a:xfrm>
            <a:off x="1341164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AFF966-EDE5-4C78-8432-0683D7A1F813}"/>
              </a:ext>
            </a:extLst>
          </p:cNvPr>
          <p:cNvSpPr/>
          <p:nvPr/>
        </p:nvSpPr>
        <p:spPr>
          <a:xfrm>
            <a:off x="953697" y="2662811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5F47F6-B365-487A-855D-E92A8B713EEA}"/>
              </a:ext>
            </a:extLst>
          </p:cNvPr>
          <p:cNvSpPr/>
          <p:nvPr/>
        </p:nvSpPr>
        <p:spPr>
          <a:xfrm>
            <a:off x="1341164" y="26628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451F526-573A-4234-8705-087AF4D973C0}"/>
              </a:ext>
            </a:extLst>
          </p:cNvPr>
          <p:cNvSpPr/>
          <p:nvPr/>
        </p:nvSpPr>
        <p:spPr>
          <a:xfrm>
            <a:off x="1728630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3A7D09-7385-499F-B799-75EC2EBBD189}"/>
              </a:ext>
            </a:extLst>
          </p:cNvPr>
          <p:cNvSpPr/>
          <p:nvPr/>
        </p:nvSpPr>
        <p:spPr>
          <a:xfrm>
            <a:off x="2116097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FBA2FE-B0FC-4161-A33A-2D5C7FCF391C}"/>
              </a:ext>
            </a:extLst>
          </p:cNvPr>
          <p:cNvSpPr/>
          <p:nvPr/>
        </p:nvSpPr>
        <p:spPr>
          <a:xfrm>
            <a:off x="1728630" y="2662811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5F46026-7BC7-4180-B105-EFF480F9D8BD}"/>
              </a:ext>
            </a:extLst>
          </p:cNvPr>
          <p:cNvSpPr/>
          <p:nvPr/>
        </p:nvSpPr>
        <p:spPr>
          <a:xfrm>
            <a:off x="2116097" y="26628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54E1B0-492D-4DA3-90E7-981B0E27468B}"/>
              </a:ext>
            </a:extLst>
          </p:cNvPr>
          <p:cNvSpPr/>
          <p:nvPr/>
        </p:nvSpPr>
        <p:spPr>
          <a:xfrm>
            <a:off x="953697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30F5E79-B113-4901-AEB5-D4C86C294AAE}"/>
              </a:ext>
            </a:extLst>
          </p:cNvPr>
          <p:cNvSpPr/>
          <p:nvPr/>
        </p:nvSpPr>
        <p:spPr>
          <a:xfrm>
            <a:off x="1341164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7B5CF4E-83FD-40E5-9B57-6A9E536A905B}"/>
              </a:ext>
            </a:extLst>
          </p:cNvPr>
          <p:cNvSpPr/>
          <p:nvPr/>
        </p:nvSpPr>
        <p:spPr>
          <a:xfrm>
            <a:off x="953697" y="3437744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184A11-98C5-41C9-9F44-DFDA5A629CFB}"/>
              </a:ext>
            </a:extLst>
          </p:cNvPr>
          <p:cNvSpPr/>
          <p:nvPr/>
        </p:nvSpPr>
        <p:spPr>
          <a:xfrm>
            <a:off x="1341164" y="34377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E7C151-29BC-4FCF-9943-FCCD0C41B337}"/>
              </a:ext>
            </a:extLst>
          </p:cNvPr>
          <p:cNvSpPr/>
          <p:nvPr/>
        </p:nvSpPr>
        <p:spPr>
          <a:xfrm>
            <a:off x="1728630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E0025B-86A4-438C-A450-B1E3807AA77C}"/>
              </a:ext>
            </a:extLst>
          </p:cNvPr>
          <p:cNvSpPr/>
          <p:nvPr/>
        </p:nvSpPr>
        <p:spPr>
          <a:xfrm>
            <a:off x="2116097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3E29B8E-172F-4F6E-8577-2764EE2C4BD3}"/>
              </a:ext>
            </a:extLst>
          </p:cNvPr>
          <p:cNvSpPr/>
          <p:nvPr/>
        </p:nvSpPr>
        <p:spPr>
          <a:xfrm>
            <a:off x="1728630" y="3437744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1612D1-2725-4000-85BE-6A2F60896B27}"/>
              </a:ext>
            </a:extLst>
          </p:cNvPr>
          <p:cNvSpPr/>
          <p:nvPr/>
        </p:nvSpPr>
        <p:spPr>
          <a:xfrm>
            <a:off x="2116097" y="34377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EA844B-58BC-4E24-85D1-605922F708BA}"/>
              </a:ext>
            </a:extLst>
          </p:cNvPr>
          <p:cNvSpPr/>
          <p:nvPr/>
        </p:nvSpPr>
        <p:spPr>
          <a:xfrm>
            <a:off x="2503563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C54975-1C18-481F-91BE-E5073611B161}"/>
              </a:ext>
            </a:extLst>
          </p:cNvPr>
          <p:cNvSpPr/>
          <p:nvPr/>
        </p:nvSpPr>
        <p:spPr>
          <a:xfrm>
            <a:off x="2891030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41B382-69B8-4E66-90BB-9A739114FEE5}"/>
              </a:ext>
            </a:extLst>
          </p:cNvPr>
          <p:cNvSpPr/>
          <p:nvPr/>
        </p:nvSpPr>
        <p:spPr>
          <a:xfrm>
            <a:off x="2503563" y="2662811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CB2BDF-0A77-46D7-ACEC-269FC2C4FAED}"/>
              </a:ext>
            </a:extLst>
          </p:cNvPr>
          <p:cNvSpPr/>
          <p:nvPr/>
        </p:nvSpPr>
        <p:spPr>
          <a:xfrm>
            <a:off x="2891030" y="26628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603521-D7E0-4F74-ACB0-BC72A147E580}"/>
              </a:ext>
            </a:extLst>
          </p:cNvPr>
          <p:cNvSpPr/>
          <p:nvPr/>
        </p:nvSpPr>
        <p:spPr>
          <a:xfrm>
            <a:off x="3278496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3D2400-D9AB-4D11-9226-9D302134D53A}"/>
              </a:ext>
            </a:extLst>
          </p:cNvPr>
          <p:cNvSpPr/>
          <p:nvPr/>
        </p:nvSpPr>
        <p:spPr>
          <a:xfrm>
            <a:off x="3665963" y="22753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D2EA47-6571-4CA0-97D3-C2E5226675B6}"/>
              </a:ext>
            </a:extLst>
          </p:cNvPr>
          <p:cNvSpPr/>
          <p:nvPr/>
        </p:nvSpPr>
        <p:spPr>
          <a:xfrm>
            <a:off x="3278496" y="2662811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2ED417-56C5-4112-8E3F-62FBF6F39F1A}"/>
              </a:ext>
            </a:extLst>
          </p:cNvPr>
          <p:cNvSpPr/>
          <p:nvPr/>
        </p:nvSpPr>
        <p:spPr>
          <a:xfrm>
            <a:off x="3665963" y="2662811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2638F9-82AA-477E-835A-C5E1BC84ED78}"/>
              </a:ext>
            </a:extLst>
          </p:cNvPr>
          <p:cNvSpPr/>
          <p:nvPr/>
        </p:nvSpPr>
        <p:spPr>
          <a:xfrm>
            <a:off x="2503563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BF2C70-821C-4AAC-B6DA-3501DF971700}"/>
              </a:ext>
            </a:extLst>
          </p:cNvPr>
          <p:cNvSpPr/>
          <p:nvPr/>
        </p:nvSpPr>
        <p:spPr>
          <a:xfrm>
            <a:off x="2891030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BBFBFC-F153-43BA-8044-9B2213165100}"/>
              </a:ext>
            </a:extLst>
          </p:cNvPr>
          <p:cNvSpPr/>
          <p:nvPr/>
        </p:nvSpPr>
        <p:spPr>
          <a:xfrm>
            <a:off x="2503563" y="3437744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A23078-BE00-4944-BD94-CCE47DFAECD7}"/>
              </a:ext>
            </a:extLst>
          </p:cNvPr>
          <p:cNvSpPr/>
          <p:nvPr/>
        </p:nvSpPr>
        <p:spPr>
          <a:xfrm>
            <a:off x="2891030" y="34377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3A3D59-D7BF-441F-9CFF-33640CDD25CC}"/>
              </a:ext>
            </a:extLst>
          </p:cNvPr>
          <p:cNvSpPr/>
          <p:nvPr/>
        </p:nvSpPr>
        <p:spPr>
          <a:xfrm>
            <a:off x="3278496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AF4EE4-FA56-42A3-A405-8713E2405AAF}"/>
              </a:ext>
            </a:extLst>
          </p:cNvPr>
          <p:cNvSpPr/>
          <p:nvPr/>
        </p:nvSpPr>
        <p:spPr>
          <a:xfrm>
            <a:off x="3665963" y="3050277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82E99E-B4EC-449B-8583-C5919AB797FF}"/>
              </a:ext>
            </a:extLst>
          </p:cNvPr>
          <p:cNvSpPr/>
          <p:nvPr/>
        </p:nvSpPr>
        <p:spPr>
          <a:xfrm>
            <a:off x="3278496" y="3437744"/>
            <a:ext cx="387467" cy="3874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FD0E5E-43BB-4075-BF20-88E39EF338F7}"/>
              </a:ext>
            </a:extLst>
          </p:cNvPr>
          <p:cNvSpPr/>
          <p:nvPr/>
        </p:nvSpPr>
        <p:spPr>
          <a:xfrm>
            <a:off x="3665963" y="3437744"/>
            <a:ext cx="387467" cy="3874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3A13E49-A1F0-4B65-9A50-6C627DE74862}"/>
              </a:ext>
            </a:extLst>
          </p:cNvPr>
          <p:cNvSpPr txBox="1"/>
          <p:nvPr/>
        </p:nvSpPr>
        <p:spPr>
          <a:xfrm>
            <a:off x="5252357" y="992172"/>
            <a:ext cx="44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Interpolate all R pixels in conclusion:</a:t>
            </a:r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D6ECA41C-81E7-4CE9-84CD-61F04DA72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04886"/>
              </p:ext>
            </p:extLst>
          </p:nvPr>
        </p:nvGraphicFramePr>
        <p:xfrm>
          <a:off x="5295900" y="1500411"/>
          <a:ext cx="262413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711000" progId="Equation.DSMT4">
                  <p:embed/>
                </p:oleObj>
              </mc:Choice>
              <mc:Fallback>
                <p:oleObj name="Equation" r:id="rId2" imgW="1460160" imgH="7110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D6ECA41C-81E7-4CE9-84CD-61F04DA72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5900" y="1500411"/>
                        <a:ext cx="2624138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2E16DF9-A20F-4615-82A4-66EB8C4FD145}"/>
              </a:ext>
            </a:extLst>
          </p:cNvPr>
          <p:cNvSpPr txBox="1"/>
          <p:nvPr/>
        </p:nvSpPr>
        <p:spPr>
          <a:xfrm flipH="1">
            <a:off x="836614" y="4014688"/>
            <a:ext cx="23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 channel only.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mean 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天宇</dc:creator>
  <cp:lastModifiedBy>郑 天宇</cp:lastModifiedBy>
  <cp:revision>42</cp:revision>
  <dcterms:created xsi:type="dcterms:W3CDTF">2021-07-06T15:34:19Z</dcterms:created>
  <dcterms:modified xsi:type="dcterms:W3CDTF">2021-07-06T16:39:33Z</dcterms:modified>
</cp:coreProperties>
</file>