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0" r:id="rId2"/>
    <p:sldId id="266" r:id="rId3"/>
    <p:sldId id="257" r:id="rId4"/>
    <p:sldId id="343" r:id="rId5"/>
    <p:sldId id="342" r:id="rId6"/>
    <p:sldId id="346" r:id="rId7"/>
    <p:sldId id="344" r:id="rId8"/>
    <p:sldId id="345" r:id="rId9"/>
    <p:sldId id="306"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0" d="100"/>
          <a:sy n="130" d="100"/>
        </p:scale>
        <p:origin x="81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98864A-9F5D-4917-A1E3-FC031562D1E9}"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zh-CN" altLang="en-US"/>
        </a:p>
      </dgm:t>
    </dgm:pt>
    <dgm:pt modelId="{C83B0F73-F13B-4E6E-8D4B-EBB6E84E3C75}">
      <dgm:prSet custT="1"/>
      <dgm:spPr/>
      <dgm:t>
        <a:bodyPr/>
        <a:lstStyle/>
        <a:p>
          <a:pPr rtl="0"/>
          <a:r>
            <a:rPr lang="zh-CN" altLang="en-US" sz="1400" b="1" dirty="0" smtClean="0"/>
            <a:t>发行流程图</a:t>
          </a:r>
          <a:endParaRPr lang="zh-CN" sz="1400" b="1" dirty="0"/>
        </a:p>
      </dgm:t>
    </dgm:pt>
    <dgm:pt modelId="{2B060C7D-8B9A-414C-922F-3EC3949739E8}" type="parTrans" cxnId="{F1D28148-3107-498C-94E6-BA551FE882DA}">
      <dgm:prSet/>
      <dgm:spPr/>
      <dgm:t>
        <a:bodyPr/>
        <a:lstStyle/>
        <a:p>
          <a:endParaRPr lang="zh-CN" altLang="en-US"/>
        </a:p>
      </dgm:t>
    </dgm:pt>
    <dgm:pt modelId="{724B86CB-AE61-4861-9221-5BC3FCF50419}" type="sibTrans" cxnId="{F1D28148-3107-498C-94E6-BA551FE882DA}">
      <dgm:prSet/>
      <dgm:spPr/>
      <dgm:t>
        <a:bodyPr/>
        <a:lstStyle/>
        <a:p>
          <a:endParaRPr lang="zh-CN" altLang="en-US"/>
        </a:p>
      </dgm:t>
    </dgm:pt>
    <dgm:pt modelId="{4BA04088-D3EA-44B0-9DA2-81FFC70E8450}" type="pres">
      <dgm:prSet presAssocID="{1798864A-9F5D-4917-A1E3-FC031562D1E9}" presName="Name0" presStyleCnt="0">
        <dgm:presLayoutVars>
          <dgm:dir/>
          <dgm:animLvl val="lvl"/>
          <dgm:resizeHandles val="exact"/>
        </dgm:presLayoutVars>
      </dgm:prSet>
      <dgm:spPr/>
      <dgm:t>
        <a:bodyPr/>
        <a:lstStyle/>
        <a:p>
          <a:endParaRPr lang="zh-CN" altLang="en-US"/>
        </a:p>
      </dgm:t>
    </dgm:pt>
    <dgm:pt modelId="{F1CB42F4-B3F0-4DA6-947F-96D99381B76D}" type="pres">
      <dgm:prSet presAssocID="{1798864A-9F5D-4917-A1E3-FC031562D1E9}" presName="dummy" presStyleCnt="0"/>
      <dgm:spPr/>
    </dgm:pt>
    <dgm:pt modelId="{3F7F0F23-2FDC-4A37-9593-6C87B271BE18}" type="pres">
      <dgm:prSet presAssocID="{1798864A-9F5D-4917-A1E3-FC031562D1E9}" presName="linH" presStyleCnt="0"/>
      <dgm:spPr/>
    </dgm:pt>
    <dgm:pt modelId="{7F0AB924-FDAE-4E74-A02C-6AFA29AD1ECC}" type="pres">
      <dgm:prSet presAssocID="{1798864A-9F5D-4917-A1E3-FC031562D1E9}" presName="padding1" presStyleCnt="0"/>
      <dgm:spPr/>
    </dgm:pt>
    <dgm:pt modelId="{510C9D8A-D283-4D40-A398-2B82C5940981}" type="pres">
      <dgm:prSet presAssocID="{C83B0F73-F13B-4E6E-8D4B-EBB6E84E3C75}" presName="linV" presStyleCnt="0"/>
      <dgm:spPr/>
    </dgm:pt>
    <dgm:pt modelId="{167D98E4-EC21-4F83-A838-51D8857BD8A6}" type="pres">
      <dgm:prSet presAssocID="{C83B0F73-F13B-4E6E-8D4B-EBB6E84E3C75}" presName="spVertical1" presStyleCnt="0"/>
      <dgm:spPr/>
    </dgm:pt>
    <dgm:pt modelId="{568112A7-370D-423E-84F4-7AC8B8B98BEE}" type="pres">
      <dgm:prSet presAssocID="{C83B0F73-F13B-4E6E-8D4B-EBB6E84E3C75}" presName="parTx" presStyleLbl="revTx" presStyleIdx="0" presStyleCnt="1" custScaleY="165366" custLinFactNeighborY="-56856">
        <dgm:presLayoutVars>
          <dgm:chMax val="0"/>
          <dgm:chPref val="0"/>
          <dgm:bulletEnabled val="1"/>
        </dgm:presLayoutVars>
      </dgm:prSet>
      <dgm:spPr/>
      <dgm:t>
        <a:bodyPr/>
        <a:lstStyle/>
        <a:p>
          <a:endParaRPr lang="zh-CN" altLang="en-US"/>
        </a:p>
      </dgm:t>
    </dgm:pt>
    <dgm:pt modelId="{D3DA427B-7AFE-47C1-9557-937A133AA93A}" type="pres">
      <dgm:prSet presAssocID="{C83B0F73-F13B-4E6E-8D4B-EBB6E84E3C75}" presName="spVertical2" presStyleCnt="0"/>
      <dgm:spPr/>
    </dgm:pt>
    <dgm:pt modelId="{582D0A9A-C24B-489E-B8FA-09E1A2E13725}" type="pres">
      <dgm:prSet presAssocID="{C83B0F73-F13B-4E6E-8D4B-EBB6E84E3C75}" presName="spVertical3" presStyleCnt="0"/>
      <dgm:spPr/>
    </dgm:pt>
    <dgm:pt modelId="{931C190B-FFF0-4D42-B6E4-A24751856313}" type="pres">
      <dgm:prSet presAssocID="{1798864A-9F5D-4917-A1E3-FC031562D1E9}" presName="padding2" presStyleCnt="0"/>
      <dgm:spPr/>
    </dgm:pt>
    <dgm:pt modelId="{3689ED58-A86C-45E5-9F1B-8196BED27798}" type="pres">
      <dgm:prSet presAssocID="{1798864A-9F5D-4917-A1E3-FC031562D1E9}" presName="negArrow" presStyleCnt="0"/>
      <dgm:spPr/>
    </dgm:pt>
    <dgm:pt modelId="{04AAA0AD-1122-44D1-9E8D-7FDF1D34BB74}" type="pres">
      <dgm:prSet presAssocID="{1798864A-9F5D-4917-A1E3-FC031562D1E9}" presName="backgroundArrow" presStyleLbl="node1" presStyleIdx="0" presStyleCnt="1" custLinFactNeighborY="-3103"/>
      <dgm:spPr>
        <a:solidFill>
          <a:srgbClr val="00B0F0"/>
        </a:solidFill>
      </dgm:spPr>
    </dgm:pt>
  </dgm:ptLst>
  <dgm:cxnLst>
    <dgm:cxn modelId="{7F1D92A8-C517-47C6-A8FD-391E7FBEF2BB}" type="presOf" srcId="{1798864A-9F5D-4917-A1E3-FC031562D1E9}" destId="{4BA04088-D3EA-44B0-9DA2-81FFC70E8450}" srcOrd="0" destOrd="0" presId="urn:microsoft.com/office/officeart/2005/8/layout/hProcess3"/>
    <dgm:cxn modelId="{F1D28148-3107-498C-94E6-BA551FE882DA}" srcId="{1798864A-9F5D-4917-A1E3-FC031562D1E9}" destId="{C83B0F73-F13B-4E6E-8D4B-EBB6E84E3C75}" srcOrd="0" destOrd="0" parTransId="{2B060C7D-8B9A-414C-922F-3EC3949739E8}" sibTransId="{724B86CB-AE61-4861-9221-5BC3FCF50419}"/>
    <dgm:cxn modelId="{E82E28DD-2139-4DE5-98F1-2657B8BA9643}" type="presOf" srcId="{C83B0F73-F13B-4E6E-8D4B-EBB6E84E3C75}" destId="{568112A7-370D-423E-84F4-7AC8B8B98BEE}" srcOrd="0" destOrd="0" presId="urn:microsoft.com/office/officeart/2005/8/layout/hProcess3"/>
    <dgm:cxn modelId="{9412A5B2-5BA8-4DB9-8F56-DCC5B4E7DF4B}" type="presParOf" srcId="{4BA04088-D3EA-44B0-9DA2-81FFC70E8450}" destId="{F1CB42F4-B3F0-4DA6-947F-96D99381B76D}" srcOrd="0" destOrd="0" presId="urn:microsoft.com/office/officeart/2005/8/layout/hProcess3"/>
    <dgm:cxn modelId="{BDE7B788-3E85-4B51-951C-4ACE60F3E879}" type="presParOf" srcId="{4BA04088-D3EA-44B0-9DA2-81FFC70E8450}" destId="{3F7F0F23-2FDC-4A37-9593-6C87B271BE18}" srcOrd="1" destOrd="0" presId="urn:microsoft.com/office/officeart/2005/8/layout/hProcess3"/>
    <dgm:cxn modelId="{09D0B81C-11BC-42BD-A752-F87F4198220B}" type="presParOf" srcId="{3F7F0F23-2FDC-4A37-9593-6C87B271BE18}" destId="{7F0AB924-FDAE-4E74-A02C-6AFA29AD1ECC}" srcOrd="0" destOrd="0" presId="urn:microsoft.com/office/officeart/2005/8/layout/hProcess3"/>
    <dgm:cxn modelId="{A5231B1C-8206-4441-8544-A1C9437AF25E}" type="presParOf" srcId="{3F7F0F23-2FDC-4A37-9593-6C87B271BE18}" destId="{510C9D8A-D283-4D40-A398-2B82C5940981}" srcOrd="1" destOrd="0" presId="urn:microsoft.com/office/officeart/2005/8/layout/hProcess3"/>
    <dgm:cxn modelId="{DA88C542-44BC-4E23-AA82-CE51043BADAA}" type="presParOf" srcId="{510C9D8A-D283-4D40-A398-2B82C5940981}" destId="{167D98E4-EC21-4F83-A838-51D8857BD8A6}" srcOrd="0" destOrd="0" presId="urn:microsoft.com/office/officeart/2005/8/layout/hProcess3"/>
    <dgm:cxn modelId="{8E2C64FC-1C3F-451B-A310-0A4F4656777D}" type="presParOf" srcId="{510C9D8A-D283-4D40-A398-2B82C5940981}" destId="{568112A7-370D-423E-84F4-7AC8B8B98BEE}" srcOrd="1" destOrd="0" presId="urn:microsoft.com/office/officeart/2005/8/layout/hProcess3"/>
    <dgm:cxn modelId="{674AFE2A-FDC8-4B41-AD7A-B3EBEE8A8EB4}" type="presParOf" srcId="{510C9D8A-D283-4D40-A398-2B82C5940981}" destId="{D3DA427B-7AFE-47C1-9557-937A133AA93A}" srcOrd="2" destOrd="0" presId="urn:microsoft.com/office/officeart/2005/8/layout/hProcess3"/>
    <dgm:cxn modelId="{B121310C-DAE5-4851-A80C-3944A36CE1A7}" type="presParOf" srcId="{510C9D8A-D283-4D40-A398-2B82C5940981}" destId="{582D0A9A-C24B-489E-B8FA-09E1A2E13725}" srcOrd="3" destOrd="0" presId="urn:microsoft.com/office/officeart/2005/8/layout/hProcess3"/>
    <dgm:cxn modelId="{A934E64D-2499-4262-A2DC-C079E770BC03}" type="presParOf" srcId="{3F7F0F23-2FDC-4A37-9593-6C87B271BE18}" destId="{931C190B-FFF0-4D42-B6E4-A24751856313}" srcOrd="2" destOrd="0" presId="urn:microsoft.com/office/officeart/2005/8/layout/hProcess3"/>
    <dgm:cxn modelId="{EF7C5C84-8DE0-4A44-883A-89C5E8552950}" type="presParOf" srcId="{3F7F0F23-2FDC-4A37-9593-6C87B271BE18}" destId="{3689ED58-A86C-45E5-9F1B-8196BED27798}" srcOrd="3" destOrd="0" presId="urn:microsoft.com/office/officeart/2005/8/layout/hProcess3"/>
    <dgm:cxn modelId="{9EF60750-71E5-4B76-89F7-25DDAF80B4E2}" type="presParOf" srcId="{3F7F0F23-2FDC-4A37-9593-6C87B271BE18}" destId="{04AAA0AD-1122-44D1-9E8D-7FDF1D34BB74}"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98864A-9F5D-4917-A1E3-FC031562D1E9}"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zh-CN" altLang="en-US"/>
        </a:p>
      </dgm:t>
    </dgm:pt>
    <dgm:pt modelId="{C83B0F73-F13B-4E6E-8D4B-EBB6E84E3C75}">
      <dgm:prSet custT="1"/>
      <dgm:spPr/>
      <dgm:t>
        <a:bodyPr/>
        <a:lstStyle/>
        <a:p>
          <a:pPr rtl="0"/>
          <a:r>
            <a:rPr lang="zh-CN" altLang="en-US" sz="1400" b="1" dirty="0" smtClean="0"/>
            <a:t>管控要求</a:t>
          </a:r>
          <a:endParaRPr lang="zh-CN" sz="1400" b="1" dirty="0"/>
        </a:p>
      </dgm:t>
    </dgm:pt>
    <dgm:pt modelId="{2B060C7D-8B9A-414C-922F-3EC3949739E8}" type="parTrans" cxnId="{F1D28148-3107-498C-94E6-BA551FE882DA}">
      <dgm:prSet/>
      <dgm:spPr/>
      <dgm:t>
        <a:bodyPr/>
        <a:lstStyle/>
        <a:p>
          <a:endParaRPr lang="zh-CN" altLang="en-US"/>
        </a:p>
      </dgm:t>
    </dgm:pt>
    <dgm:pt modelId="{724B86CB-AE61-4861-9221-5BC3FCF50419}" type="sibTrans" cxnId="{F1D28148-3107-498C-94E6-BA551FE882DA}">
      <dgm:prSet/>
      <dgm:spPr/>
      <dgm:t>
        <a:bodyPr/>
        <a:lstStyle/>
        <a:p>
          <a:endParaRPr lang="zh-CN" altLang="en-US"/>
        </a:p>
      </dgm:t>
    </dgm:pt>
    <dgm:pt modelId="{4BA04088-D3EA-44B0-9DA2-81FFC70E8450}" type="pres">
      <dgm:prSet presAssocID="{1798864A-9F5D-4917-A1E3-FC031562D1E9}" presName="Name0" presStyleCnt="0">
        <dgm:presLayoutVars>
          <dgm:dir/>
          <dgm:animLvl val="lvl"/>
          <dgm:resizeHandles val="exact"/>
        </dgm:presLayoutVars>
      </dgm:prSet>
      <dgm:spPr/>
      <dgm:t>
        <a:bodyPr/>
        <a:lstStyle/>
        <a:p>
          <a:endParaRPr lang="zh-CN" altLang="en-US"/>
        </a:p>
      </dgm:t>
    </dgm:pt>
    <dgm:pt modelId="{F1CB42F4-B3F0-4DA6-947F-96D99381B76D}" type="pres">
      <dgm:prSet presAssocID="{1798864A-9F5D-4917-A1E3-FC031562D1E9}" presName="dummy" presStyleCnt="0"/>
      <dgm:spPr/>
    </dgm:pt>
    <dgm:pt modelId="{3F7F0F23-2FDC-4A37-9593-6C87B271BE18}" type="pres">
      <dgm:prSet presAssocID="{1798864A-9F5D-4917-A1E3-FC031562D1E9}" presName="linH" presStyleCnt="0"/>
      <dgm:spPr/>
    </dgm:pt>
    <dgm:pt modelId="{7F0AB924-FDAE-4E74-A02C-6AFA29AD1ECC}" type="pres">
      <dgm:prSet presAssocID="{1798864A-9F5D-4917-A1E3-FC031562D1E9}" presName="padding1" presStyleCnt="0"/>
      <dgm:spPr/>
    </dgm:pt>
    <dgm:pt modelId="{510C9D8A-D283-4D40-A398-2B82C5940981}" type="pres">
      <dgm:prSet presAssocID="{C83B0F73-F13B-4E6E-8D4B-EBB6E84E3C75}" presName="linV" presStyleCnt="0"/>
      <dgm:spPr/>
    </dgm:pt>
    <dgm:pt modelId="{167D98E4-EC21-4F83-A838-51D8857BD8A6}" type="pres">
      <dgm:prSet presAssocID="{C83B0F73-F13B-4E6E-8D4B-EBB6E84E3C75}" presName="spVertical1" presStyleCnt="0"/>
      <dgm:spPr/>
    </dgm:pt>
    <dgm:pt modelId="{568112A7-370D-423E-84F4-7AC8B8B98BEE}" type="pres">
      <dgm:prSet presAssocID="{C83B0F73-F13B-4E6E-8D4B-EBB6E84E3C75}" presName="parTx" presStyleLbl="revTx" presStyleIdx="0" presStyleCnt="1" custScaleY="165366" custLinFactNeighborY="-56856">
        <dgm:presLayoutVars>
          <dgm:chMax val="0"/>
          <dgm:chPref val="0"/>
          <dgm:bulletEnabled val="1"/>
        </dgm:presLayoutVars>
      </dgm:prSet>
      <dgm:spPr/>
      <dgm:t>
        <a:bodyPr/>
        <a:lstStyle/>
        <a:p>
          <a:endParaRPr lang="zh-CN" altLang="en-US"/>
        </a:p>
      </dgm:t>
    </dgm:pt>
    <dgm:pt modelId="{D3DA427B-7AFE-47C1-9557-937A133AA93A}" type="pres">
      <dgm:prSet presAssocID="{C83B0F73-F13B-4E6E-8D4B-EBB6E84E3C75}" presName="spVertical2" presStyleCnt="0"/>
      <dgm:spPr/>
    </dgm:pt>
    <dgm:pt modelId="{582D0A9A-C24B-489E-B8FA-09E1A2E13725}" type="pres">
      <dgm:prSet presAssocID="{C83B0F73-F13B-4E6E-8D4B-EBB6E84E3C75}" presName="spVertical3" presStyleCnt="0"/>
      <dgm:spPr/>
    </dgm:pt>
    <dgm:pt modelId="{931C190B-FFF0-4D42-B6E4-A24751856313}" type="pres">
      <dgm:prSet presAssocID="{1798864A-9F5D-4917-A1E3-FC031562D1E9}" presName="padding2" presStyleCnt="0"/>
      <dgm:spPr/>
    </dgm:pt>
    <dgm:pt modelId="{3689ED58-A86C-45E5-9F1B-8196BED27798}" type="pres">
      <dgm:prSet presAssocID="{1798864A-9F5D-4917-A1E3-FC031562D1E9}" presName="negArrow" presStyleCnt="0"/>
      <dgm:spPr/>
    </dgm:pt>
    <dgm:pt modelId="{04AAA0AD-1122-44D1-9E8D-7FDF1D34BB74}" type="pres">
      <dgm:prSet presAssocID="{1798864A-9F5D-4917-A1E3-FC031562D1E9}" presName="backgroundArrow" presStyleLbl="node1" presStyleIdx="0" presStyleCnt="1" custLinFactNeighborY="-3103"/>
      <dgm:spPr>
        <a:solidFill>
          <a:srgbClr val="00B0F0"/>
        </a:solidFill>
      </dgm:spPr>
    </dgm:pt>
  </dgm:ptLst>
  <dgm:cxnLst>
    <dgm:cxn modelId="{B37AE864-7035-4D10-BA2F-1FF0711AB540}" type="presOf" srcId="{1798864A-9F5D-4917-A1E3-FC031562D1E9}" destId="{4BA04088-D3EA-44B0-9DA2-81FFC70E8450}" srcOrd="0" destOrd="0" presId="urn:microsoft.com/office/officeart/2005/8/layout/hProcess3"/>
    <dgm:cxn modelId="{22DCF5EF-3016-4479-8F40-BABA04C1E444}" type="presOf" srcId="{C83B0F73-F13B-4E6E-8D4B-EBB6E84E3C75}" destId="{568112A7-370D-423E-84F4-7AC8B8B98BEE}" srcOrd="0" destOrd="0" presId="urn:microsoft.com/office/officeart/2005/8/layout/hProcess3"/>
    <dgm:cxn modelId="{F1D28148-3107-498C-94E6-BA551FE882DA}" srcId="{1798864A-9F5D-4917-A1E3-FC031562D1E9}" destId="{C83B0F73-F13B-4E6E-8D4B-EBB6E84E3C75}" srcOrd="0" destOrd="0" parTransId="{2B060C7D-8B9A-414C-922F-3EC3949739E8}" sibTransId="{724B86CB-AE61-4861-9221-5BC3FCF50419}"/>
    <dgm:cxn modelId="{531D9071-56A3-428F-9D1F-5F8AA4CB7F5A}" type="presParOf" srcId="{4BA04088-D3EA-44B0-9DA2-81FFC70E8450}" destId="{F1CB42F4-B3F0-4DA6-947F-96D99381B76D}" srcOrd="0" destOrd="0" presId="urn:microsoft.com/office/officeart/2005/8/layout/hProcess3"/>
    <dgm:cxn modelId="{F77965D3-122B-48B0-8C44-C22578689CD6}" type="presParOf" srcId="{4BA04088-D3EA-44B0-9DA2-81FFC70E8450}" destId="{3F7F0F23-2FDC-4A37-9593-6C87B271BE18}" srcOrd="1" destOrd="0" presId="urn:microsoft.com/office/officeart/2005/8/layout/hProcess3"/>
    <dgm:cxn modelId="{7BA1D864-4F3C-41E9-B6FF-56370BD4ED79}" type="presParOf" srcId="{3F7F0F23-2FDC-4A37-9593-6C87B271BE18}" destId="{7F0AB924-FDAE-4E74-A02C-6AFA29AD1ECC}" srcOrd="0" destOrd="0" presId="urn:microsoft.com/office/officeart/2005/8/layout/hProcess3"/>
    <dgm:cxn modelId="{6F76E19D-8516-4517-AE3E-EDB79EF80697}" type="presParOf" srcId="{3F7F0F23-2FDC-4A37-9593-6C87B271BE18}" destId="{510C9D8A-D283-4D40-A398-2B82C5940981}" srcOrd="1" destOrd="0" presId="urn:microsoft.com/office/officeart/2005/8/layout/hProcess3"/>
    <dgm:cxn modelId="{6BE24DAE-377E-4F9D-91DF-25D59DFA0989}" type="presParOf" srcId="{510C9D8A-D283-4D40-A398-2B82C5940981}" destId="{167D98E4-EC21-4F83-A838-51D8857BD8A6}" srcOrd="0" destOrd="0" presId="urn:microsoft.com/office/officeart/2005/8/layout/hProcess3"/>
    <dgm:cxn modelId="{F44A12C1-6759-40DC-8A14-A891AFAB48CA}" type="presParOf" srcId="{510C9D8A-D283-4D40-A398-2B82C5940981}" destId="{568112A7-370D-423E-84F4-7AC8B8B98BEE}" srcOrd="1" destOrd="0" presId="urn:microsoft.com/office/officeart/2005/8/layout/hProcess3"/>
    <dgm:cxn modelId="{D09593DA-0E02-4C49-9619-BD0485DAB90C}" type="presParOf" srcId="{510C9D8A-D283-4D40-A398-2B82C5940981}" destId="{D3DA427B-7AFE-47C1-9557-937A133AA93A}" srcOrd="2" destOrd="0" presId="urn:microsoft.com/office/officeart/2005/8/layout/hProcess3"/>
    <dgm:cxn modelId="{5892D6B3-61E2-4481-9401-06C3352B7A61}" type="presParOf" srcId="{510C9D8A-D283-4D40-A398-2B82C5940981}" destId="{582D0A9A-C24B-489E-B8FA-09E1A2E13725}" srcOrd="3" destOrd="0" presId="urn:microsoft.com/office/officeart/2005/8/layout/hProcess3"/>
    <dgm:cxn modelId="{4834EF1F-F070-415C-AE5E-946345090AD3}" type="presParOf" srcId="{3F7F0F23-2FDC-4A37-9593-6C87B271BE18}" destId="{931C190B-FFF0-4D42-B6E4-A24751856313}" srcOrd="2" destOrd="0" presId="urn:microsoft.com/office/officeart/2005/8/layout/hProcess3"/>
    <dgm:cxn modelId="{96EBDB94-42F4-46BA-9294-A082FAB315F6}" type="presParOf" srcId="{3F7F0F23-2FDC-4A37-9593-6C87B271BE18}" destId="{3689ED58-A86C-45E5-9F1B-8196BED27798}" srcOrd="3" destOrd="0" presId="urn:microsoft.com/office/officeart/2005/8/layout/hProcess3"/>
    <dgm:cxn modelId="{C4A09DC0-BF0F-41EA-B5E9-A5A3E50A0320}" type="presParOf" srcId="{3F7F0F23-2FDC-4A37-9593-6C87B271BE18}" destId="{04AAA0AD-1122-44D1-9E8D-7FDF1D34BB74}"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98864A-9F5D-4917-A1E3-FC031562D1E9}"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zh-CN" altLang="en-US"/>
        </a:p>
      </dgm:t>
    </dgm:pt>
    <dgm:pt modelId="{C83B0F73-F13B-4E6E-8D4B-EBB6E84E3C75}">
      <dgm:prSet custT="1"/>
      <dgm:spPr/>
      <dgm:t>
        <a:bodyPr/>
        <a:lstStyle/>
        <a:p>
          <a:pPr rtl="0"/>
          <a:r>
            <a:rPr lang="en-US" altLang="zh-CN" sz="1400" b="1" dirty="0" smtClean="0"/>
            <a:t>OA</a:t>
          </a:r>
          <a:r>
            <a:rPr lang="zh-CN" altLang="en-US" sz="1400" b="1" dirty="0" smtClean="0"/>
            <a:t>相关流程</a:t>
          </a:r>
          <a:endParaRPr lang="zh-CN" sz="1400" b="1" dirty="0"/>
        </a:p>
      </dgm:t>
    </dgm:pt>
    <dgm:pt modelId="{2B060C7D-8B9A-414C-922F-3EC3949739E8}" type="parTrans" cxnId="{F1D28148-3107-498C-94E6-BA551FE882DA}">
      <dgm:prSet/>
      <dgm:spPr/>
      <dgm:t>
        <a:bodyPr/>
        <a:lstStyle/>
        <a:p>
          <a:endParaRPr lang="zh-CN" altLang="en-US"/>
        </a:p>
      </dgm:t>
    </dgm:pt>
    <dgm:pt modelId="{724B86CB-AE61-4861-9221-5BC3FCF50419}" type="sibTrans" cxnId="{F1D28148-3107-498C-94E6-BA551FE882DA}">
      <dgm:prSet/>
      <dgm:spPr/>
      <dgm:t>
        <a:bodyPr/>
        <a:lstStyle/>
        <a:p>
          <a:endParaRPr lang="zh-CN" altLang="en-US"/>
        </a:p>
      </dgm:t>
    </dgm:pt>
    <dgm:pt modelId="{4BA04088-D3EA-44B0-9DA2-81FFC70E8450}" type="pres">
      <dgm:prSet presAssocID="{1798864A-9F5D-4917-A1E3-FC031562D1E9}" presName="Name0" presStyleCnt="0">
        <dgm:presLayoutVars>
          <dgm:dir/>
          <dgm:animLvl val="lvl"/>
          <dgm:resizeHandles val="exact"/>
        </dgm:presLayoutVars>
      </dgm:prSet>
      <dgm:spPr/>
      <dgm:t>
        <a:bodyPr/>
        <a:lstStyle/>
        <a:p>
          <a:endParaRPr lang="zh-CN" altLang="en-US"/>
        </a:p>
      </dgm:t>
    </dgm:pt>
    <dgm:pt modelId="{F1CB42F4-B3F0-4DA6-947F-96D99381B76D}" type="pres">
      <dgm:prSet presAssocID="{1798864A-9F5D-4917-A1E3-FC031562D1E9}" presName="dummy" presStyleCnt="0"/>
      <dgm:spPr/>
    </dgm:pt>
    <dgm:pt modelId="{3F7F0F23-2FDC-4A37-9593-6C87B271BE18}" type="pres">
      <dgm:prSet presAssocID="{1798864A-9F5D-4917-A1E3-FC031562D1E9}" presName="linH" presStyleCnt="0"/>
      <dgm:spPr/>
    </dgm:pt>
    <dgm:pt modelId="{7F0AB924-FDAE-4E74-A02C-6AFA29AD1ECC}" type="pres">
      <dgm:prSet presAssocID="{1798864A-9F5D-4917-A1E3-FC031562D1E9}" presName="padding1" presStyleCnt="0"/>
      <dgm:spPr/>
    </dgm:pt>
    <dgm:pt modelId="{510C9D8A-D283-4D40-A398-2B82C5940981}" type="pres">
      <dgm:prSet presAssocID="{C83B0F73-F13B-4E6E-8D4B-EBB6E84E3C75}" presName="linV" presStyleCnt="0"/>
      <dgm:spPr/>
    </dgm:pt>
    <dgm:pt modelId="{167D98E4-EC21-4F83-A838-51D8857BD8A6}" type="pres">
      <dgm:prSet presAssocID="{C83B0F73-F13B-4E6E-8D4B-EBB6E84E3C75}" presName="spVertical1" presStyleCnt="0"/>
      <dgm:spPr/>
    </dgm:pt>
    <dgm:pt modelId="{568112A7-370D-423E-84F4-7AC8B8B98BEE}" type="pres">
      <dgm:prSet presAssocID="{C83B0F73-F13B-4E6E-8D4B-EBB6E84E3C75}" presName="parTx" presStyleLbl="revTx" presStyleIdx="0" presStyleCnt="1" custScaleY="165366" custLinFactNeighborY="-56856">
        <dgm:presLayoutVars>
          <dgm:chMax val="0"/>
          <dgm:chPref val="0"/>
          <dgm:bulletEnabled val="1"/>
        </dgm:presLayoutVars>
      </dgm:prSet>
      <dgm:spPr/>
      <dgm:t>
        <a:bodyPr/>
        <a:lstStyle/>
        <a:p>
          <a:endParaRPr lang="zh-CN" altLang="en-US"/>
        </a:p>
      </dgm:t>
    </dgm:pt>
    <dgm:pt modelId="{D3DA427B-7AFE-47C1-9557-937A133AA93A}" type="pres">
      <dgm:prSet presAssocID="{C83B0F73-F13B-4E6E-8D4B-EBB6E84E3C75}" presName="spVertical2" presStyleCnt="0"/>
      <dgm:spPr/>
    </dgm:pt>
    <dgm:pt modelId="{582D0A9A-C24B-489E-B8FA-09E1A2E13725}" type="pres">
      <dgm:prSet presAssocID="{C83B0F73-F13B-4E6E-8D4B-EBB6E84E3C75}" presName="spVertical3" presStyleCnt="0"/>
      <dgm:spPr/>
    </dgm:pt>
    <dgm:pt modelId="{931C190B-FFF0-4D42-B6E4-A24751856313}" type="pres">
      <dgm:prSet presAssocID="{1798864A-9F5D-4917-A1E3-FC031562D1E9}" presName="padding2" presStyleCnt="0"/>
      <dgm:spPr/>
    </dgm:pt>
    <dgm:pt modelId="{3689ED58-A86C-45E5-9F1B-8196BED27798}" type="pres">
      <dgm:prSet presAssocID="{1798864A-9F5D-4917-A1E3-FC031562D1E9}" presName="negArrow" presStyleCnt="0"/>
      <dgm:spPr/>
    </dgm:pt>
    <dgm:pt modelId="{04AAA0AD-1122-44D1-9E8D-7FDF1D34BB74}" type="pres">
      <dgm:prSet presAssocID="{1798864A-9F5D-4917-A1E3-FC031562D1E9}" presName="backgroundArrow" presStyleLbl="node1" presStyleIdx="0" presStyleCnt="1" custLinFactNeighborY="-3103"/>
      <dgm:spPr>
        <a:solidFill>
          <a:srgbClr val="00B0F0"/>
        </a:solidFill>
      </dgm:spPr>
    </dgm:pt>
  </dgm:ptLst>
  <dgm:cxnLst>
    <dgm:cxn modelId="{048C41EC-DC3C-4A3B-86A9-589A6159139A}" type="presOf" srcId="{1798864A-9F5D-4917-A1E3-FC031562D1E9}" destId="{4BA04088-D3EA-44B0-9DA2-81FFC70E8450}" srcOrd="0" destOrd="0" presId="urn:microsoft.com/office/officeart/2005/8/layout/hProcess3"/>
    <dgm:cxn modelId="{F1D28148-3107-498C-94E6-BA551FE882DA}" srcId="{1798864A-9F5D-4917-A1E3-FC031562D1E9}" destId="{C83B0F73-F13B-4E6E-8D4B-EBB6E84E3C75}" srcOrd="0" destOrd="0" parTransId="{2B060C7D-8B9A-414C-922F-3EC3949739E8}" sibTransId="{724B86CB-AE61-4861-9221-5BC3FCF50419}"/>
    <dgm:cxn modelId="{5EA3A46C-13AD-4BE9-8F88-BC3BC2B96C57}" type="presOf" srcId="{C83B0F73-F13B-4E6E-8D4B-EBB6E84E3C75}" destId="{568112A7-370D-423E-84F4-7AC8B8B98BEE}" srcOrd="0" destOrd="0" presId="urn:microsoft.com/office/officeart/2005/8/layout/hProcess3"/>
    <dgm:cxn modelId="{DE698886-F4DA-414F-9F4D-CBAC00808CD6}" type="presParOf" srcId="{4BA04088-D3EA-44B0-9DA2-81FFC70E8450}" destId="{F1CB42F4-B3F0-4DA6-947F-96D99381B76D}" srcOrd="0" destOrd="0" presId="urn:microsoft.com/office/officeart/2005/8/layout/hProcess3"/>
    <dgm:cxn modelId="{FFA1F380-F06A-45C2-89C6-0237566EE43D}" type="presParOf" srcId="{4BA04088-D3EA-44B0-9DA2-81FFC70E8450}" destId="{3F7F0F23-2FDC-4A37-9593-6C87B271BE18}" srcOrd="1" destOrd="0" presId="urn:microsoft.com/office/officeart/2005/8/layout/hProcess3"/>
    <dgm:cxn modelId="{8C621823-004E-4D25-B077-603BC771A7D6}" type="presParOf" srcId="{3F7F0F23-2FDC-4A37-9593-6C87B271BE18}" destId="{7F0AB924-FDAE-4E74-A02C-6AFA29AD1ECC}" srcOrd="0" destOrd="0" presId="urn:microsoft.com/office/officeart/2005/8/layout/hProcess3"/>
    <dgm:cxn modelId="{D8DF3198-2A8E-4BF5-8DCA-C85EF08A2BD4}" type="presParOf" srcId="{3F7F0F23-2FDC-4A37-9593-6C87B271BE18}" destId="{510C9D8A-D283-4D40-A398-2B82C5940981}" srcOrd="1" destOrd="0" presId="urn:microsoft.com/office/officeart/2005/8/layout/hProcess3"/>
    <dgm:cxn modelId="{E72F2EEC-9752-4C5E-8C84-5525514C1F31}" type="presParOf" srcId="{510C9D8A-D283-4D40-A398-2B82C5940981}" destId="{167D98E4-EC21-4F83-A838-51D8857BD8A6}" srcOrd="0" destOrd="0" presId="urn:microsoft.com/office/officeart/2005/8/layout/hProcess3"/>
    <dgm:cxn modelId="{D4167E7E-B431-45E2-AA64-89730A4BCA1B}" type="presParOf" srcId="{510C9D8A-D283-4D40-A398-2B82C5940981}" destId="{568112A7-370D-423E-84F4-7AC8B8B98BEE}" srcOrd="1" destOrd="0" presId="urn:microsoft.com/office/officeart/2005/8/layout/hProcess3"/>
    <dgm:cxn modelId="{15A192F8-A7F1-4B44-AEE9-2AF4568C5AAE}" type="presParOf" srcId="{510C9D8A-D283-4D40-A398-2B82C5940981}" destId="{D3DA427B-7AFE-47C1-9557-937A133AA93A}" srcOrd="2" destOrd="0" presId="urn:microsoft.com/office/officeart/2005/8/layout/hProcess3"/>
    <dgm:cxn modelId="{2B8EF814-69AE-4CC9-98CF-9A08ABBE93BB}" type="presParOf" srcId="{510C9D8A-D283-4D40-A398-2B82C5940981}" destId="{582D0A9A-C24B-489E-B8FA-09E1A2E13725}" srcOrd="3" destOrd="0" presId="urn:microsoft.com/office/officeart/2005/8/layout/hProcess3"/>
    <dgm:cxn modelId="{2FE6854D-DDA2-4D1E-B9FA-F5FD1E71494B}" type="presParOf" srcId="{3F7F0F23-2FDC-4A37-9593-6C87B271BE18}" destId="{931C190B-FFF0-4D42-B6E4-A24751856313}" srcOrd="2" destOrd="0" presId="urn:microsoft.com/office/officeart/2005/8/layout/hProcess3"/>
    <dgm:cxn modelId="{88F58E4C-08E5-4552-80A4-3C98527147DE}" type="presParOf" srcId="{3F7F0F23-2FDC-4A37-9593-6C87B271BE18}" destId="{3689ED58-A86C-45E5-9F1B-8196BED27798}" srcOrd="3" destOrd="0" presId="urn:microsoft.com/office/officeart/2005/8/layout/hProcess3"/>
    <dgm:cxn modelId="{227436C0-430D-4393-A11E-EECCB7923337}" type="presParOf" srcId="{3F7F0F23-2FDC-4A37-9593-6C87B271BE18}" destId="{04AAA0AD-1122-44D1-9E8D-7FDF1D34BB74}"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98864A-9F5D-4917-A1E3-FC031562D1E9}"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zh-CN" altLang="en-US"/>
        </a:p>
      </dgm:t>
    </dgm:pt>
    <dgm:pt modelId="{C83B0F73-F13B-4E6E-8D4B-EBB6E84E3C75}">
      <dgm:prSet custT="1"/>
      <dgm:spPr/>
      <dgm:t>
        <a:bodyPr/>
        <a:lstStyle/>
        <a:p>
          <a:pPr rtl="0"/>
          <a:r>
            <a:rPr lang="en-US" altLang="zh-CN" sz="1400" b="1" dirty="0" smtClean="0"/>
            <a:t>OA</a:t>
          </a:r>
          <a:r>
            <a:rPr lang="zh-CN" altLang="en-US" sz="1400" b="1" dirty="0" smtClean="0"/>
            <a:t>相关流程</a:t>
          </a:r>
          <a:endParaRPr lang="zh-CN" sz="1400" b="1" dirty="0"/>
        </a:p>
      </dgm:t>
    </dgm:pt>
    <dgm:pt modelId="{2B060C7D-8B9A-414C-922F-3EC3949739E8}" type="parTrans" cxnId="{F1D28148-3107-498C-94E6-BA551FE882DA}">
      <dgm:prSet/>
      <dgm:spPr/>
      <dgm:t>
        <a:bodyPr/>
        <a:lstStyle/>
        <a:p>
          <a:endParaRPr lang="zh-CN" altLang="en-US"/>
        </a:p>
      </dgm:t>
    </dgm:pt>
    <dgm:pt modelId="{724B86CB-AE61-4861-9221-5BC3FCF50419}" type="sibTrans" cxnId="{F1D28148-3107-498C-94E6-BA551FE882DA}">
      <dgm:prSet/>
      <dgm:spPr/>
      <dgm:t>
        <a:bodyPr/>
        <a:lstStyle/>
        <a:p>
          <a:endParaRPr lang="zh-CN" altLang="en-US"/>
        </a:p>
      </dgm:t>
    </dgm:pt>
    <dgm:pt modelId="{4BA04088-D3EA-44B0-9DA2-81FFC70E8450}" type="pres">
      <dgm:prSet presAssocID="{1798864A-9F5D-4917-A1E3-FC031562D1E9}" presName="Name0" presStyleCnt="0">
        <dgm:presLayoutVars>
          <dgm:dir/>
          <dgm:animLvl val="lvl"/>
          <dgm:resizeHandles val="exact"/>
        </dgm:presLayoutVars>
      </dgm:prSet>
      <dgm:spPr/>
      <dgm:t>
        <a:bodyPr/>
        <a:lstStyle/>
        <a:p>
          <a:endParaRPr lang="zh-CN" altLang="en-US"/>
        </a:p>
      </dgm:t>
    </dgm:pt>
    <dgm:pt modelId="{F1CB42F4-B3F0-4DA6-947F-96D99381B76D}" type="pres">
      <dgm:prSet presAssocID="{1798864A-9F5D-4917-A1E3-FC031562D1E9}" presName="dummy" presStyleCnt="0"/>
      <dgm:spPr/>
    </dgm:pt>
    <dgm:pt modelId="{3F7F0F23-2FDC-4A37-9593-6C87B271BE18}" type="pres">
      <dgm:prSet presAssocID="{1798864A-9F5D-4917-A1E3-FC031562D1E9}" presName="linH" presStyleCnt="0"/>
      <dgm:spPr/>
    </dgm:pt>
    <dgm:pt modelId="{7F0AB924-FDAE-4E74-A02C-6AFA29AD1ECC}" type="pres">
      <dgm:prSet presAssocID="{1798864A-9F5D-4917-A1E3-FC031562D1E9}" presName="padding1" presStyleCnt="0"/>
      <dgm:spPr/>
    </dgm:pt>
    <dgm:pt modelId="{510C9D8A-D283-4D40-A398-2B82C5940981}" type="pres">
      <dgm:prSet presAssocID="{C83B0F73-F13B-4E6E-8D4B-EBB6E84E3C75}" presName="linV" presStyleCnt="0"/>
      <dgm:spPr/>
    </dgm:pt>
    <dgm:pt modelId="{167D98E4-EC21-4F83-A838-51D8857BD8A6}" type="pres">
      <dgm:prSet presAssocID="{C83B0F73-F13B-4E6E-8D4B-EBB6E84E3C75}" presName="spVertical1" presStyleCnt="0"/>
      <dgm:spPr/>
    </dgm:pt>
    <dgm:pt modelId="{568112A7-370D-423E-84F4-7AC8B8B98BEE}" type="pres">
      <dgm:prSet presAssocID="{C83B0F73-F13B-4E6E-8D4B-EBB6E84E3C75}" presName="parTx" presStyleLbl="revTx" presStyleIdx="0" presStyleCnt="1" custScaleY="165366" custLinFactNeighborY="-56856">
        <dgm:presLayoutVars>
          <dgm:chMax val="0"/>
          <dgm:chPref val="0"/>
          <dgm:bulletEnabled val="1"/>
        </dgm:presLayoutVars>
      </dgm:prSet>
      <dgm:spPr/>
      <dgm:t>
        <a:bodyPr/>
        <a:lstStyle/>
        <a:p>
          <a:endParaRPr lang="zh-CN" altLang="en-US"/>
        </a:p>
      </dgm:t>
    </dgm:pt>
    <dgm:pt modelId="{D3DA427B-7AFE-47C1-9557-937A133AA93A}" type="pres">
      <dgm:prSet presAssocID="{C83B0F73-F13B-4E6E-8D4B-EBB6E84E3C75}" presName="spVertical2" presStyleCnt="0"/>
      <dgm:spPr/>
    </dgm:pt>
    <dgm:pt modelId="{582D0A9A-C24B-489E-B8FA-09E1A2E13725}" type="pres">
      <dgm:prSet presAssocID="{C83B0F73-F13B-4E6E-8D4B-EBB6E84E3C75}" presName="spVertical3" presStyleCnt="0"/>
      <dgm:spPr/>
    </dgm:pt>
    <dgm:pt modelId="{931C190B-FFF0-4D42-B6E4-A24751856313}" type="pres">
      <dgm:prSet presAssocID="{1798864A-9F5D-4917-A1E3-FC031562D1E9}" presName="padding2" presStyleCnt="0"/>
      <dgm:spPr/>
    </dgm:pt>
    <dgm:pt modelId="{3689ED58-A86C-45E5-9F1B-8196BED27798}" type="pres">
      <dgm:prSet presAssocID="{1798864A-9F5D-4917-A1E3-FC031562D1E9}" presName="negArrow" presStyleCnt="0"/>
      <dgm:spPr/>
    </dgm:pt>
    <dgm:pt modelId="{04AAA0AD-1122-44D1-9E8D-7FDF1D34BB74}" type="pres">
      <dgm:prSet presAssocID="{1798864A-9F5D-4917-A1E3-FC031562D1E9}" presName="backgroundArrow" presStyleLbl="node1" presStyleIdx="0" presStyleCnt="1" custLinFactNeighborY="-3103"/>
      <dgm:spPr>
        <a:solidFill>
          <a:srgbClr val="00B0F0"/>
        </a:solidFill>
      </dgm:spPr>
    </dgm:pt>
  </dgm:ptLst>
  <dgm:cxnLst>
    <dgm:cxn modelId="{F089AAC4-383C-4513-9A62-C1F02D14E012}" type="presOf" srcId="{1798864A-9F5D-4917-A1E3-FC031562D1E9}" destId="{4BA04088-D3EA-44B0-9DA2-81FFC70E8450}" srcOrd="0" destOrd="0" presId="urn:microsoft.com/office/officeart/2005/8/layout/hProcess3"/>
    <dgm:cxn modelId="{F1D28148-3107-498C-94E6-BA551FE882DA}" srcId="{1798864A-9F5D-4917-A1E3-FC031562D1E9}" destId="{C83B0F73-F13B-4E6E-8D4B-EBB6E84E3C75}" srcOrd="0" destOrd="0" parTransId="{2B060C7D-8B9A-414C-922F-3EC3949739E8}" sibTransId="{724B86CB-AE61-4861-9221-5BC3FCF50419}"/>
    <dgm:cxn modelId="{32F827D7-1184-4E05-B5CF-8D68E3F280EE}" type="presOf" srcId="{C83B0F73-F13B-4E6E-8D4B-EBB6E84E3C75}" destId="{568112A7-370D-423E-84F4-7AC8B8B98BEE}" srcOrd="0" destOrd="0" presId="urn:microsoft.com/office/officeart/2005/8/layout/hProcess3"/>
    <dgm:cxn modelId="{8DD6C7CE-3912-47B2-9F28-A8B942B93E48}" type="presParOf" srcId="{4BA04088-D3EA-44B0-9DA2-81FFC70E8450}" destId="{F1CB42F4-B3F0-4DA6-947F-96D99381B76D}" srcOrd="0" destOrd="0" presId="urn:microsoft.com/office/officeart/2005/8/layout/hProcess3"/>
    <dgm:cxn modelId="{4CC9654E-8ACC-4D0B-A749-41483AE33023}" type="presParOf" srcId="{4BA04088-D3EA-44B0-9DA2-81FFC70E8450}" destId="{3F7F0F23-2FDC-4A37-9593-6C87B271BE18}" srcOrd="1" destOrd="0" presId="urn:microsoft.com/office/officeart/2005/8/layout/hProcess3"/>
    <dgm:cxn modelId="{8CC683F8-C486-4C6E-A575-6629CC59BA97}" type="presParOf" srcId="{3F7F0F23-2FDC-4A37-9593-6C87B271BE18}" destId="{7F0AB924-FDAE-4E74-A02C-6AFA29AD1ECC}" srcOrd="0" destOrd="0" presId="urn:microsoft.com/office/officeart/2005/8/layout/hProcess3"/>
    <dgm:cxn modelId="{E3C52123-F33C-4D6B-8FED-516ADCFBD332}" type="presParOf" srcId="{3F7F0F23-2FDC-4A37-9593-6C87B271BE18}" destId="{510C9D8A-D283-4D40-A398-2B82C5940981}" srcOrd="1" destOrd="0" presId="urn:microsoft.com/office/officeart/2005/8/layout/hProcess3"/>
    <dgm:cxn modelId="{CB550D54-E84B-4049-9820-9FCE95FAA20E}" type="presParOf" srcId="{510C9D8A-D283-4D40-A398-2B82C5940981}" destId="{167D98E4-EC21-4F83-A838-51D8857BD8A6}" srcOrd="0" destOrd="0" presId="urn:microsoft.com/office/officeart/2005/8/layout/hProcess3"/>
    <dgm:cxn modelId="{F85BF052-92F3-4D3D-8251-D2D13343F4AF}" type="presParOf" srcId="{510C9D8A-D283-4D40-A398-2B82C5940981}" destId="{568112A7-370D-423E-84F4-7AC8B8B98BEE}" srcOrd="1" destOrd="0" presId="urn:microsoft.com/office/officeart/2005/8/layout/hProcess3"/>
    <dgm:cxn modelId="{DE118E95-4FEB-4A79-BB3C-DEE49BE95803}" type="presParOf" srcId="{510C9D8A-D283-4D40-A398-2B82C5940981}" destId="{D3DA427B-7AFE-47C1-9557-937A133AA93A}" srcOrd="2" destOrd="0" presId="urn:microsoft.com/office/officeart/2005/8/layout/hProcess3"/>
    <dgm:cxn modelId="{D900FDE4-6DB4-41E5-B2F1-D5109C1DF0F1}" type="presParOf" srcId="{510C9D8A-D283-4D40-A398-2B82C5940981}" destId="{582D0A9A-C24B-489E-B8FA-09E1A2E13725}" srcOrd="3" destOrd="0" presId="urn:microsoft.com/office/officeart/2005/8/layout/hProcess3"/>
    <dgm:cxn modelId="{0E02ED47-233B-4FAD-BB39-75212D4E424F}" type="presParOf" srcId="{3F7F0F23-2FDC-4A37-9593-6C87B271BE18}" destId="{931C190B-FFF0-4D42-B6E4-A24751856313}" srcOrd="2" destOrd="0" presId="urn:microsoft.com/office/officeart/2005/8/layout/hProcess3"/>
    <dgm:cxn modelId="{3988614B-E7BB-41AD-98C8-54DAD136F1E3}" type="presParOf" srcId="{3F7F0F23-2FDC-4A37-9593-6C87B271BE18}" destId="{3689ED58-A86C-45E5-9F1B-8196BED27798}" srcOrd="3" destOrd="0" presId="urn:microsoft.com/office/officeart/2005/8/layout/hProcess3"/>
    <dgm:cxn modelId="{26BC07C7-0294-4A97-8A62-719CCF28735E}" type="presParOf" srcId="{3F7F0F23-2FDC-4A37-9593-6C87B271BE18}" destId="{04AAA0AD-1122-44D1-9E8D-7FDF1D34BB74}"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98864A-9F5D-4917-A1E3-FC031562D1E9}"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zh-CN" altLang="en-US"/>
        </a:p>
      </dgm:t>
    </dgm:pt>
    <dgm:pt modelId="{C83B0F73-F13B-4E6E-8D4B-EBB6E84E3C75}">
      <dgm:prSet custT="1"/>
      <dgm:spPr/>
      <dgm:t>
        <a:bodyPr/>
        <a:lstStyle/>
        <a:p>
          <a:pPr rtl="0"/>
          <a:r>
            <a:rPr lang="en-US" altLang="zh-CN" sz="1400" b="1" dirty="0" smtClean="0"/>
            <a:t>OA</a:t>
          </a:r>
          <a:r>
            <a:rPr lang="zh-CN" altLang="en-US" sz="1400" b="1" dirty="0" smtClean="0"/>
            <a:t>相关流程</a:t>
          </a:r>
          <a:endParaRPr lang="zh-CN" sz="1400" b="1" dirty="0"/>
        </a:p>
      </dgm:t>
    </dgm:pt>
    <dgm:pt modelId="{2B060C7D-8B9A-414C-922F-3EC3949739E8}" type="parTrans" cxnId="{F1D28148-3107-498C-94E6-BA551FE882DA}">
      <dgm:prSet/>
      <dgm:spPr/>
      <dgm:t>
        <a:bodyPr/>
        <a:lstStyle/>
        <a:p>
          <a:endParaRPr lang="zh-CN" altLang="en-US"/>
        </a:p>
      </dgm:t>
    </dgm:pt>
    <dgm:pt modelId="{724B86CB-AE61-4861-9221-5BC3FCF50419}" type="sibTrans" cxnId="{F1D28148-3107-498C-94E6-BA551FE882DA}">
      <dgm:prSet/>
      <dgm:spPr/>
      <dgm:t>
        <a:bodyPr/>
        <a:lstStyle/>
        <a:p>
          <a:endParaRPr lang="zh-CN" altLang="en-US"/>
        </a:p>
      </dgm:t>
    </dgm:pt>
    <dgm:pt modelId="{4BA04088-D3EA-44B0-9DA2-81FFC70E8450}" type="pres">
      <dgm:prSet presAssocID="{1798864A-9F5D-4917-A1E3-FC031562D1E9}" presName="Name0" presStyleCnt="0">
        <dgm:presLayoutVars>
          <dgm:dir/>
          <dgm:animLvl val="lvl"/>
          <dgm:resizeHandles val="exact"/>
        </dgm:presLayoutVars>
      </dgm:prSet>
      <dgm:spPr/>
      <dgm:t>
        <a:bodyPr/>
        <a:lstStyle/>
        <a:p>
          <a:endParaRPr lang="zh-CN" altLang="en-US"/>
        </a:p>
      </dgm:t>
    </dgm:pt>
    <dgm:pt modelId="{F1CB42F4-B3F0-4DA6-947F-96D99381B76D}" type="pres">
      <dgm:prSet presAssocID="{1798864A-9F5D-4917-A1E3-FC031562D1E9}" presName="dummy" presStyleCnt="0"/>
      <dgm:spPr/>
    </dgm:pt>
    <dgm:pt modelId="{3F7F0F23-2FDC-4A37-9593-6C87B271BE18}" type="pres">
      <dgm:prSet presAssocID="{1798864A-9F5D-4917-A1E3-FC031562D1E9}" presName="linH" presStyleCnt="0"/>
      <dgm:spPr/>
    </dgm:pt>
    <dgm:pt modelId="{7F0AB924-FDAE-4E74-A02C-6AFA29AD1ECC}" type="pres">
      <dgm:prSet presAssocID="{1798864A-9F5D-4917-A1E3-FC031562D1E9}" presName="padding1" presStyleCnt="0"/>
      <dgm:spPr/>
    </dgm:pt>
    <dgm:pt modelId="{510C9D8A-D283-4D40-A398-2B82C5940981}" type="pres">
      <dgm:prSet presAssocID="{C83B0F73-F13B-4E6E-8D4B-EBB6E84E3C75}" presName="linV" presStyleCnt="0"/>
      <dgm:spPr/>
    </dgm:pt>
    <dgm:pt modelId="{167D98E4-EC21-4F83-A838-51D8857BD8A6}" type="pres">
      <dgm:prSet presAssocID="{C83B0F73-F13B-4E6E-8D4B-EBB6E84E3C75}" presName="spVertical1" presStyleCnt="0"/>
      <dgm:spPr/>
    </dgm:pt>
    <dgm:pt modelId="{568112A7-370D-423E-84F4-7AC8B8B98BEE}" type="pres">
      <dgm:prSet presAssocID="{C83B0F73-F13B-4E6E-8D4B-EBB6E84E3C75}" presName="parTx" presStyleLbl="revTx" presStyleIdx="0" presStyleCnt="1" custScaleY="165366" custLinFactNeighborY="-56856">
        <dgm:presLayoutVars>
          <dgm:chMax val="0"/>
          <dgm:chPref val="0"/>
          <dgm:bulletEnabled val="1"/>
        </dgm:presLayoutVars>
      </dgm:prSet>
      <dgm:spPr/>
      <dgm:t>
        <a:bodyPr/>
        <a:lstStyle/>
        <a:p>
          <a:endParaRPr lang="zh-CN" altLang="en-US"/>
        </a:p>
      </dgm:t>
    </dgm:pt>
    <dgm:pt modelId="{D3DA427B-7AFE-47C1-9557-937A133AA93A}" type="pres">
      <dgm:prSet presAssocID="{C83B0F73-F13B-4E6E-8D4B-EBB6E84E3C75}" presName="spVertical2" presStyleCnt="0"/>
      <dgm:spPr/>
    </dgm:pt>
    <dgm:pt modelId="{582D0A9A-C24B-489E-B8FA-09E1A2E13725}" type="pres">
      <dgm:prSet presAssocID="{C83B0F73-F13B-4E6E-8D4B-EBB6E84E3C75}" presName="spVertical3" presStyleCnt="0"/>
      <dgm:spPr/>
    </dgm:pt>
    <dgm:pt modelId="{931C190B-FFF0-4D42-B6E4-A24751856313}" type="pres">
      <dgm:prSet presAssocID="{1798864A-9F5D-4917-A1E3-FC031562D1E9}" presName="padding2" presStyleCnt="0"/>
      <dgm:spPr/>
    </dgm:pt>
    <dgm:pt modelId="{3689ED58-A86C-45E5-9F1B-8196BED27798}" type="pres">
      <dgm:prSet presAssocID="{1798864A-9F5D-4917-A1E3-FC031562D1E9}" presName="negArrow" presStyleCnt="0"/>
      <dgm:spPr/>
    </dgm:pt>
    <dgm:pt modelId="{04AAA0AD-1122-44D1-9E8D-7FDF1D34BB74}" type="pres">
      <dgm:prSet presAssocID="{1798864A-9F5D-4917-A1E3-FC031562D1E9}" presName="backgroundArrow" presStyleLbl="node1" presStyleIdx="0" presStyleCnt="1" custLinFactNeighborY="-3103"/>
      <dgm:spPr>
        <a:solidFill>
          <a:srgbClr val="00B0F0"/>
        </a:solidFill>
      </dgm:spPr>
    </dgm:pt>
  </dgm:ptLst>
  <dgm:cxnLst>
    <dgm:cxn modelId="{C9B83ED8-5342-477D-9B92-964E86D512CC}" type="presOf" srcId="{C83B0F73-F13B-4E6E-8D4B-EBB6E84E3C75}" destId="{568112A7-370D-423E-84F4-7AC8B8B98BEE}" srcOrd="0" destOrd="0" presId="urn:microsoft.com/office/officeart/2005/8/layout/hProcess3"/>
    <dgm:cxn modelId="{F1D28148-3107-498C-94E6-BA551FE882DA}" srcId="{1798864A-9F5D-4917-A1E3-FC031562D1E9}" destId="{C83B0F73-F13B-4E6E-8D4B-EBB6E84E3C75}" srcOrd="0" destOrd="0" parTransId="{2B060C7D-8B9A-414C-922F-3EC3949739E8}" sibTransId="{724B86CB-AE61-4861-9221-5BC3FCF50419}"/>
    <dgm:cxn modelId="{62608D52-9163-4C4D-9712-92696D8B4E11}" type="presOf" srcId="{1798864A-9F5D-4917-A1E3-FC031562D1E9}" destId="{4BA04088-D3EA-44B0-9DA2-81FFC70E8450}" srcOrd="0" destOrd="0" presId="urn:microsoft.com/office/officeart/2005/8/layout/hProcess3"/>
    <dgm:cxn modelId="{B02D72F9-F08C-4C72-A357-82A63D225F4A}" type="presParOf" srcId="{4BA04088-D3EA-44B0-9DA2-81FFC70E8450}" destId="{F1CB42F4-B3F0-4DA6-947F-96D99381B76D}" srcOrd="0" destOrd="0" presId="urn:microsoft.com/office/officeart/2005/8/layout/hProcess3"/>
    <dgm:cxn modelId="{9A563E1F-0143-40CA-A1FB-F543346BB46F}" type="presParOf" srcId="{4BA04088-D3EA-44B0-9DA2-81FFC70E8450}" destId="{3F7F0F23-2FDC-4A37-9593-6C87B271BE18}" srcOrd="1" destOrd="0" presId="urn:microsoft.com/office/officeart/2005/8/layout/hProcess3"/>
    <dgm:cxn modelId="{584386CA-315F-44F6-805E-E77134E845B1}" type="presParOf" srcId="{3F7F0F23-2FDC-4A37-9593-6C87B271BE18}" destId="{7F0AB924-FDAE-4E74-A02C-6AFA29AD1ECC}" srcOrd="0" destOrd="0" presId="urn:microsoft.com/office/officeart/2005/8/layout/hProcess3"/>
    <dgm:cxn modelId="{95F6311D-017F-4110-948F-9193319842D4}" type="presParOf" srcId="{3F7F0F23-2FDC-4A37-9593-6C87B271BE18}" destId="{510C9D8A-D283-4D40-A398-2B82C5940981}" srcOrd="1" destOrd="0" presId="urn:microsoft.com/office/officeart/2005/8/layout/hProcess3"/>
    <dgm:cxn modelId="{F311244D-E511-47A0-B24D-56943E551B99}" type="presParOf" srcId="{510C9D8A-D283-4D40-A398-2B82C5940981}" destId="{167D98E4-EC21-4F83-A838-51D8857BD8A6}" srcOrd="0" destOrd="0" presId="urn:microsoft.com/office/officeart/2005/8/layout/hProcess3"/>
    <dgm:cxn modelId="{7441F040-B9D1-4766-9E7B-C24BCED538D5}" type="presParOf" srcId="{510C9D8A-D283-4D40-A398-2B82C5940981}" destId="{568112A7-370D-423E-84F4-7AC8B8B98BEE}" srcOrd="1" destOrd="0" presId="urn:microsoft.com/office/officeart/2005/8/layout/hProcess3"/>
    <dgm:cxn modelId="{2F207F46-381D-46EA-8F6A-46613D55C36A}" type="presParOf" srcId="{510C9D8A-D283-4D40-A398-2B82C5940981}" destId="{D3DA427B-7AFE-47C1-9557-937A133AA93A}" srcOrd="2" destOrd="0" presId="urn:microsoft.com/office/officeart/2005/8/layout/hProcess3"/>
    <dgm:cxn modelId="{DC595D7C-1A75-4CC5-928C-05D03DDB9322}" type="presParOf" srcId="{510C9D8A-D283-4D40-A398-2B82C5940981}" destId="{582D0A9A-C24B-489E-B8FA-09E1A2E13725}" srcOrd="3" destOrd="0" presId="urn:microsoft.com/office/officeart/2005/8/layout/hProcess3"/>
    <dgm:cxn modelId="{2331CADB-DD6D-43A7-8528-10A104C50D3F}" type="presParOf" srcId="{3F7F0F23-2FDC-4A37-9593-6C87B271BE18}" destId="{931C190B-FFF0-4D42-B6E4-A24751856313}" srcOrd="2" destOrd="0" presId="urn:microsoft.com/office/officeart/2005/8/layout/hProcess3"/>
    <dgm:cxn modelId="{60819283-7A2C-46F1-AD13-C1E593C50AA9}" type="presParOf" srcId="{3F7F0F23-2FDC-4A37-9593-6C87B271BE18}" destId="{3689ED58-A86C-45E5-9F1B-8196BED27798}" srcOrd="3" destOrd="0" presId="urn:microsoft.com/office/officeart/2005/8/layout/hProcess3"/>
    <dgm:cxn modelId="{F94D3868-B7C2-47FC-AF9E-6A81465397DD}" type="presParOf" srcId="{3F7F0F23-2FDC-4A37-9593-6C87B271BE18}" destId="{04AAA0AD-1122-44D1-9E8D-7FDF1D34BB74}"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798864A-9F5D-4917-A1E3-FC031562D1E9}"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zh-CN" altLang="en-US"/>
        </a:p>
      </dgm:t>
    </dgm:pt>
    <dgm:pt modelId="{C83B0F73-F13B-4E6E-8D4B-EBB6E84E3C75}">
      <dgm:prSet custT="1"/>
      <dgm:spPr/>
      <dgm:t>
        <a:bodyPr/>
        <a:lstStyle/>
        <a:p>
          <a:pPr rtl="0"/>
          <a:r>
            <a:rPr lang="en-US" altLang="zh-CN" sz="1400" b="1" dirty="0" smtClean="0"/>
            <a:t>OA</a:t>
          </a:r>
          <a:r>
            <a:rPr lang="zh-CN" altLang="en-US" sz="1400" b="1" dirty="0" smtClean="0"/>
            <a:t>相关流程</a:t>
          </a:r>
          <a:endParaRPr lang="zh-CN" sz="1400" b="1" dirty="0"/>
        </a:p>
      </dgm:t>
    </dgm:pt>
    <dgm:pt modelId="{2B060C7D-8B9A-414C-922F-3EC3949739E8}" type="parTrans" cxnId="{F1D28148-3107-498C-94E6-BA551FE882DA}">
      <dgm:prSet/>
      <dgm:spPr/>
      <dgm:t>
        <a:bodyPr/>
        <a:lstStyle/>
        <a:p>
          <a:endParaRPr lang="zh-CN" altLang="en-US"/>
        </a:p>
      </dgm:t>
    </dgm:pt>
    <dgm:pt modelId="{724B86CB-AE61-4861-9221-5BC3FCF50419}" type="sibTrans" cxnId="{F1D28148-3107-498C-94E6-BA551FE882DA}">
      <dgm:prSet/>
      <dgm:spPr/>
      <dgm:t>
        <a:bodyPr/>
        <a:lstStyle/>
        <a:p>
          <a:endParaRPr lang="zh-CN" altLang="en-US"/>
        </a:p>
      </dgm:t>
    </dgm:pt>
    <dgm:pt modelId="{4BA04088-D3EA-44B0-9DA2-81FFC70E8450}" type="pres">
      <dgm:prSet presAssocID="{1798864A-9F5D-4917-A1E3-FC031562D1E9}" presName="Name0" presStyleCnt="0">
        <dgm:presLayoutVars>
          <dgm:dir/>
          <dgm:animLvl val="lvl"/>
          <dgm:resizeHandles val="exact"/>
        </dgm:presLayoutVars>
      </dgm:prSet>
      <dgm:spPr/>
      <dgm:t>
        <a:bodyPr/>
        <a:lstStyle/>
        <a:p>
          <a:endParaRPr lang="zh-CN" altLang="en-US"/>
        </a:p>
      </dgm:t>
    </dgm:pt>
    <dgm:pt modelId="{F1CB42F4-B3F0-4DA6-947F-96D99381B76D}" type="pres">
      <dgm:prSet presAssocID="{1798864A-9F5D-4917-A1E3-FC031562D1E9}" presName="dummy" presStyleCnt="0"/>
      <dgm:spPr/>
    </dgm:pt>
    <dgm:pt modelId="{3F7F0F23-2FDC-4A37-9593-6C87B271BE18}" type="pres">
      <dgm:prSet presAssocID="{1798864A-9F5D-4917-A1E3-FC031562D1E9}" presName="linH" presStyleCnt="0"/>
      <dgm:spPr/>
    </dgm:pt>
    <dgm:pt modelId="{7F0AB924-FDAE-4E74-A02C-6AFA29AD1ECC}" type="pres">
      <dgm:prSet presAssocID="{1798864A-9F5D-4917-A1E3-FC031562D1E9}" presName="padding1" presStyleCnt="0"/>
      <dgm:spPr/>
    </dgm:pt>
    <dgm:pt modelId="{510C9D8A-D283-4D40-A398-2B82C5940981}" type="pres">
      <dgm:prSet presAssocID="{C83B0F73-F13B-4E6E-8D4B-EBB6E84E3C75}" presName="linV" presStyleCnt="0"/>
      <dgm:spPr/>
    </dgm:pt>
    <dgm:pt modelId="{167D98E4-EC21-4F83-A838-51D8857BD8A6}" type="pres">
      <dgm:prSet presAssocID="{C83B0F73-F13B-4E6E-8D4B-EBB6E84E3C75}" presName="spVertical1" presStyleCnt="0"/>
      <dgm:spPr/>
    </dgm:pt>
    <dgm:pt modelId="{568112A7-370D-423E-84F4-7AC8B8B98BEE}" type="pres">
      <dgm:prSet presAssocID="{C83B0F73-F13B-4E6E-8D4B-EBB6E84E3C75}" presName="parTx" presStyleLbl="revTx" presStyleIdx="0" presStyleCnt="1" custScaleY="165366" custLinFactNeighborY="-56856">
        <dgm:presLayoutVars>
          <dgm:chMax val="0"/>
          <dgm:chPref val="0"/>
          <dgm:bulletEnabled val="1"/>
        </dgm:presLayoutVars>
      </dgm:prSet>
      <dgm:spPr/>
      <dgm:t>
        <a:bodyPr/>
        <a:lstStyle/>
        <a:p>
          <a:endParaRPr lang="zh-CN" altLang="en-US"/>
        </a:p>
      </dgm:t>
    </dgm:pt>
    <dgm:pt modelId="{D3DA427B-7AFE-47C1-9557-937A133AA93A}" type="pres">
      <dgm:prSet presAssocID="{C83B0F73-F13B-4E6E-8D4B-EBB6E84E3C75}" presName="spVertical2" presStyleCnt="0"/>
      <dgm:spPr/>
    </dgm:pt>
    <dgm:pt modelId="{582D0A9A-C24B-489E-B8FA-09E1A2E13725}" type="pres">
      <dgm:prSet presAssocID="{C83B0F73-F13B-4E6E-8D4B-EBB6E84E3C75}" presName="spVertical3" presStyleCnt="0"/>
      <dgm:spPr/>
    </dgm:pt>
    <dgm:pt modelId="{931C190B-FFF0-4D42-B6E4-A24751856313}" type="pres">
      <dgm:prSet presAssocID="{1798864A-9F5D-4917-A1E3-FC031562D1E9}" presName="padding2" presStyleCnt="0"/>
      <dgm:spPr/>
    </dgm:pt>
    <dgm:pt modelId="{3689ED58-A86C-45E5-9F1B-8196BED27798}" type="pres">
      <dgm:prSet presAssocID="{1798864A-9F5D-4917-A1E3-FC031562D1E9}" presName="negArrow" presStyleCnt="0"/>
      <dgm:spPr/>
    </dgm:pt>
    <dgm:pt modelId="{04AAA0AD-1122-44D1-9E8D-7FDF1D34BB74}" type="pres">
      <dgm:prSet presAssocID="{1798864A-9F5D-4917-A1E3-FC031562D1E9}" presName="backgroundArrow" presStyleLbl="node1" presStyleIdx="0" presStyleCnt="1" custLinFactNeighborY="-3103"/>
      <dgm:spPr>
        <a:solidFill>
          <a:srgbClr val="00B0F0"/>
        </a:solidFill>
      </dgm:spPr>
    </dgm:pt>
  </dgm:ptLst>
  <dgm:cxnLst>
    <dgm:cxn modelId="{F1D28148-3107-498C-94E6-BA551FE882DA}" srcId="{1798864A-9F5D-4917-A1E3-FC031562D1E9}" destId="{C83B0F73-F13B-4E6E-8D4B-EBB6E84E3C75}" srcOrd="0" destOrd="0" parTransId="{2B060C7D-8B9A-414C-922F-3EC3949739E8}" sibTransId="{724B86CB-AE61-4861-9221-5BC3FCF50419}"/>
    <dgm:cxn modelId="{FC37941A-A7D1-4F4F-853A-2C905D1FE3D7}" type="presOf" srcId="{C83B0F73-F13B-4E6E-8D4B-EBB6E84E3C75}" destId="{568112A7-370D-423E-84F4-7AC8B8B98BEE}" srcOrd="0" destOrd="0" presId="urn:microsoft.com/office/officeart/2005/8/layout/hProcess3"/>
    <dgm:cxn modelId="{B3D49DA5-0C00-47AD-BFF2-58B4DF77DAA8}" type="presOf" srcId="{1798864A-9F5D-4917-A1E3-FC031562D1E9}" destId="{4BA04088-D3EA-44B0-9DA2-81FFC70E8450}" srcOrd="0" destOrd="0" presId="urn:microsoft.com/office/officeart/2005/8/layout/hProcess3"/>
    <dgm:cxn modelId="{D69B7DE6-6154-496A-9098-524D1798FF79}" type="presParOf" srcId="{4BA04088-D3EA-44B0-9DA2-81FFC70E8450}" destId="{F1CB42F4-B3F0-4DA6-947F-96D99381B76D}" srcOrd="0" destOrd="0" presId="urn:microsoft.com/office/officeart/2005/8/layout/hProcess3"/>
    <dgm:cxn modelId="{5E51A7D7-34BC-4039-AF95-B12DD2CAFC2F}" type="presParOf" srcId="{4BA04088-D3EA-44B0-9DA2-81FFC70E8450}" destId="{3F7F0F23-2FDC-4A37-9593-6C87B271BE18}" srcOrd="1" destOrd="0" presId="urn:microsoft.com/office/officeart/2005/8/layout/hProcess3"/>
    <dgm:cxn modelId="{641D093D-DBF3-481B-AC73-FF3EA529994D}" type="presParOf" srcId="{3F7F0F23-2FDC-4A37-9593-6C87B271BE18}" destId="{7F0AB924-FDAE-4E74-A02C-6AFA29AD1ECC}" srcOrd="0" destOrd="0" presId="urn:microsoft.com/office/officeart/2005/8/layout/hProcess3"/>
    <dgm:cxn modelId="{CB3A4661-58FD-49B2-8D99-FE30DCB42D77}" type="presParOf" srcId="{3F7F0F23-2FDC-4A37-9593-6C87B271BE18}" destId="{510C9D8A-D283-4D40-A398-2B82C5940981}" srcOrd="1" destOrd="0" presId="urn:microsoft.com/office/officeart/2005/8/layout/hProcess3"/>
    <dgm:cxn modelId="{C528CF1B-03A6-49CF-9BF7-C1EB91243F9E}" type="presParOf" srcId="{510C9D8A-D283-4D40-A398-2B82C5940981}" destId="{167D98E4-EC21-4F83-A838-51D8857BD8A6}" srcOrd="0" destOrd="0" presId="urn:microsoft.com/office/officeart/2005/8/layout/hProcess3"/>
    <dgm:cxn modelId="{AB9781E3-C04D-461C-93DA-ED843AD61CD5}" type="presParOf" srcId="{510C9D8A-D283-4D40-A398-2B82C5940981}" destId="{568112A7-370D-423E-84F4-7AC8B8B98BEE}" srcOrd="1" destOrd="0" presId="urn:microsoft.com/office/officeart/2005/8/layout/hProcess3"/>
    <dgm:cxn modelId="{C31A3C43-222A-4D97-920D-07B39A0740AE}" type="presParOf" srcId="{510C9D8A-D283-4D40-A398-2B82C5940981}" destId="{D3DA427B-7AFE-47C1-9557-937A133AA93A}" srcOrd="2" destOrd="0" presId="urn:microsoft.com/office/officeart/2005/8/layout/hProcess3"/>
    <dgm:cxn modelId="{23B0AC69-32D2-4A6F-9563-C10474A612D8}" type="presParOf" srcId="{510C9D8A-D283-4D40-A398-2B82C5940981}" destId="{582D0A9A-C24B-489E-B8FA-09E1A2E13725}" srcOrd="3" destOrd="0" presId="urn:microsoft.com/office/officeart/2005/8/layout/hProcess3"/>
    <dgm:cxn modelId="{B60EF21D-218B-4AAF-8864-7CB211995BDA}" type="presParOf" srcId="{3F7F0F23-2FDC-4A37-9593-6C87B271BE18}" destId="{931C190B-FFF0-4D42-B6E4-A24751856313}" srcOrd="2" destOrd="0" presId="urn:microsoft.com/office/officeart/2005/8/layout/hProcess3"/>
    <dgm:cxn modelId="{6350B229-2C4E-4CC5-8735-E4948C0F20CF}" type="presParOf" srcId="{3F7F0F23-2FDC-4A37-9593-6C87B271BE18}" destId="{3689ED58-A86C-45E5-9F1B-8196BED27798}" srcOrd="3" destOrd="0" presId="urn:microsoft.com/office/officeart/2005/8/layout/hProcess3"/>
    <dgm:cxn modelId="{8A2E1FB8-A253-4E3E-9CDA-E4A95F244D4D}" type="presParOf" srcId="{3F7F0F23-2FDC-4A37-9593-6C87B271BE18}" destId="{04AAA0AD-1122-44D1-9E8D-7FDF1D34BB74}"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AA0AD-1122-44D1-9E8D-7FDF1D34BB74}">
      <dsp:nvSpPr>
        <dsp:cNvPr id="0" name=""/>
        <dsp:cNvSpPr/>
      </dsp:nvSpPr>
      <dsp:spPr>
        <a:xfrm>
          <a:off x="0" y="142875"/>
          <a:ext cx="1285884" cy="514353"/>
        </a:xfrm>
        <a:prstGeom prst="rightArrow">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8112A7-370D-423E-84F4-7AC8B8B98BEE}">
      <dsp:nvSpPr>
        <dsp:cNvPr id="0" name=""/>
        <dsp:cNvSpPr/>
      </dsp:nvSpPr>
      <dsp:spPr>
        <a:xfrm>
          <a:off x="103724" y="214314"/>
          <a:ext cx="1053570" cy="425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ctr" anchorCtr="0">
          <a:noAutofit/>
        </a:bodyPr>
        <a:lstStyle/>
        <a:p>
          <a:pPr lvl="0" algn="ctr" defTabSz="622300" rtl="0">
            <a:lnSpc>
              <a:spcPct val="90000"/>
            </a:lnSpc>
            <a:spcBef>
              <a:spcPct val="0"/>
            </a:spcBef>
            <a:spcAft>
              <a:spcPct val="35000"/>
            </a:spcAft>
          </a:pPr>
          <a:r>
            <a:rPr lang="zh-CN" altLang="en-US" sz="1400" b="1" kern="1200" dirty="0" smtClean="0"/>
            <a:t>发行流程图</a:t>
          </a:r>
          <a:endParaRPr lang="zh-CN" sz="1400" b="1" kern="1200" dirty="0"/>
        </a:p>
      </dsp:txBody>
      <dsp:txXfrm>
        <a:off x="103724" y="214314"/>
        <a:ext cx="1053570" cy="4252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AA0AD-1122-44D1-9E8D-7FDF1D34BB74}">
      <dsp:nvSpPr>
        <dsp:cNvPr id="0" name=""/>
        <dsp:cNvSpPr/>
      </dsp:nvSpPr>
      <dsp:spPr>
        <a:xfrm>
          <a:off x="0" y="142875"/>
          <a:ext cx="1285884" cy="514353"/>
        </a:xfrm>
        <a:prstGeom prst="rightArrow">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8112A7-370D-423E-84F4-7AC8B8B98BEE}">
      <dsp:nvSpPr>
        <dsp:cNvPr id="0" name=""/>
        <dsp:cNvSpPr/>
      </dsp:nvSpPr>
      <dsp:spPr>
        <a:xfrm>
          <a:off x="103724" y="214314"/>
          <a:ext cx="1053570" cy="425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ctr" anchorCtr="0">
          <a:noAutofit/>
        </a:bodyPr>
        <a:lstStyle/>
        <a:p>
          <a:pPr lvl="0" algn="ctr" defTabSz="622300" rtl="0">
            <a:lnSpc>
              <a:spcPct val="90000"/>
            </a:lnSpc>
            <a:spcBef>
              <a:spcPct val="0"/>
            </a:spcBef>
            <a:spcAft>
              <a:spcPct val="35000"/>
            </a:spcAft>
          </a:pPr>
          <a:r>
            <a:rPr lang="zh-CN" altLang="en-US" sz="1400" b="1" kern="1200" dirty="0" smtClean="0"/>
            <a:t>管控要求</a:t>
          </a:r>
          <a:endParaRPr lang="zh-CN" sz="1400" b="1" kern="1200" dirty="0"/>
        </a:p>
      </dsp:txBody>
      <dsp:txXfrm>
        <a:off x="103724" y="214314"/>
        <a:ext cx="1053570" cy="4252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AA0AD-1122-44D1-9E8D-7FDF1D34BB74}">
      <dsp:nvSpPr>
        <dsp:cNvPr id="0" name=""/>
        <dsp:cNvSpPr/>
      </dsp:nvSpPr>
      <dsp:spPr>
        <a:xfrm>
          <a:off x="0" y="142875"/>
          <a:ext cx="1285884" cy="514353"/>
        </a:xfrm>
        <a:prstGeom prst="rightArrow">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8112A7-370D-423E-84F4-7AC8B8B98BEE}">
      <dsp:nvSpPr>
        <dsp:cNvPr id="0" name=""/>
        <dsp:cNvSpPr/>
      </dsp:nvSpPr>
      <dsp:spPr>
        <a:xfrm>
          <a:off x="103724" y="214314"/>
          <a:ext cx="1053570" cy="425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ctr" anchorCtr="0">
          <a:noAutofit/>
        </a:bodyPr>
        <a:lstStyle/>
        <a:p>
          <a:pPr lvl="0" algn="ctr" defTabSz="622300" rtl="0">
            <a:lnSpc>
              <a:spcPct val="90000"/>
            </a:lnSpc>
            <a:spcBef>
              <a:spcPct val="0"/>
            </a:spcBef>
            <a:spcAft>
              <a:spcPct val="35000"/>
            </a:spcAft>
          </a:pPr>
          <a:r>
            <a:rPr lang="en-US" altLang="zh-CN" sz="1400" b="1" kern="1200" dirty="0" smtClean="0"/>
            <a:t>OA</a:t>
          </a:r>
          <a:r>
            <a:rPr lang="zh-CN" altLang="en-US" sz="1400" b="1" kern="1200" dirty="0" smtClean="0"/>
            <a:t>相关流程</a:t>
          </a:r>
          <a:endParaRPr lang="zh-CN" sz="1400" b="1" kern="1200" dirty="0"/>
        </a:p>
      </dsp:txBody>
      <dsp:txXfrm>
        <a:off x="103724" y="214314"/>
        <a:ext cx="1053570" cy="4252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AA0AD-1122-44D1-9E8D-7FDF1D34BB74}">
      <dsp:nvSpPr>
        <dsp:cNvPr id="0" name=""/>
        <dsp:cNvSpPr/>
      </dsp:nvSpPr>
      <dsp:spPr>
        <a:xfrm>
          <a:off x="0" y="142875"/>
          <a:ext cx="1285884" cy="514353"/>
        </a:xfrm>
        <a:prstGeom prst="rightArrow">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8112A7-370D-423E-84F4-7AC8B8B98BEE}">
      <dsp:nvSpPr>
        <dsp:cNvPr id="0" name=""/>
        <dsp:cNvSpPr/>
      </dsp:nvSpPr>
      <dsp:spPr>
        <a:xfrm>
          <a:off x="103724" y="214314"/>
          <a:ext cx="1053570" cy="425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ctr" anchorCtr="0">
          <a:noAutofit/>
        </a:bodyPr>
        <a:lstStyle/>
        <a:p>
          <a:pPr lvl="0" algn="ctr" defTabSz="622300" rtl="0">
            <a:lnSpc>
              <a:spcPct val="90000"/>
            </a:lnSpc>
            <a:spcBef>
              <a:spcPct val="0"/>
            </a:spcBef>
            <a:spcAft>
              <a:spcPct val="35000"/>
            </a:spcAft>
          </a:pPr>
          <a:r>
            <a:rPr lang="en-US" altLang="zh-CN" sz="1400" b="1" kern="1200" dirty="0" smtClean="0"/>
            <a:t>OA</a:t>
          </a:r>
          <a:r>
            <a:rPr lang="zh-CN" altLang="en-US" sz="1400" b="1" kern="1200" dirty="0" smtClean="0"/>
            <a:t>相关流程</a:t>
          </a:r>
          <a:endParaRPr lang="zh-CN" sz="1400" b="1" kern="1200" dirty="0"/>
        </a:p>
      </dsp:txBody>
      <dsp:txXfrm>
        <a:off x="103724" y="214314"/>
        <a:ext cx="1053570" cy="4252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AA0AD-1122-44D1-9E8D-7FDF1D34BB74}">
      <dsp:nvSpPr>
        <dsp:cNvPr id="0" name=""/>
        <dsp:cNvSpPr/>
      </dsp:nvSpPr>
      <dsp:spPr>
        <a:xfrm>
          <a:off x="0" y="142875"/>
          <a:ext cx="1285884" cy="514353"/>
        </a:xfrm>
        <a:prstGeom prst="rightArrow">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8112A7-370D-423E-84F4-7AC8B8B98BEE}">
      <dsp:nvSpPr>
        <dsp:cNvPr id="0" name=""/>
        <dsp:cNvSpPr/>
      </dsp:nvSpPr>
      <dsp:spPr>
        <a:xfrm>
          <a:off x="103724" y="214314"/>
          <a:ext cx="1053570" cy="425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ctr" anchorCtr="0">
          <a:noAutofit/>
        </a:bodyPr>
        <a:lstStyle/>
        <a:p>
          <a:pPr lvl="0" algn="ctr" defTabSz="622300" rtl="0">
            <a:lnSpc>
              <a:spcPct val="90000"/>
            </a:lnSpc>
            <a:spcBef>
              <a:spcPct val="0"/>
            </a:spcBef>
            <a:spcAft>
              <a:spcPct val="35000"/>
            </a:spcAft>
          </a:pPr>
          <a:r>
            <a:rPr lang="en-US" altLang="zh-CN" sz="1400" b="1" kern="1200" dirty="0" smtClean="0"/>
            <a:t>OA</a:t>
          </a:r>
          <a:r>
            <a:rPr lang="zh-CN" altLang="en-US" sz="1400" b="1" kern="1200" dirty="0" smtClean="0"/>
            <a:t>相关流程</a:t>
          </a:r>
          <a:endParaRPr lang="zh-CN" sz="1400" b="1" kern="1200" dirty="0"/>
        </a:p>
      </dsp:txBody>
      <dsp:txXfrm>
        <a:off x="103724" y="214314"/>
        <a:ext cx="1053570" cy="4252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AA0AD-1122-44D1-9E8D-7FDF1D34BB74}">
      <dsp:nvSpPr>
        <dsp:cNvPr id="0" name=""/>
        <dsp:cNvSpPr/>
      </dsp:nvSpPr>
      <dsp:spPr>
        <a:xfrm>
          <a:off x="0" y="142875"/>
          <a:ext cx="1285884" cy="514353"/>
        </a:xfrm>
        <a:prstGeom prst="rightArrow">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8112A7-370D-423E-84F4-7AC8B8B98BEE}">
      <dsp:nvSpPr>
        <dsp:cNvPr id="0" name=""/>
        <dsp:cNvSpPr/>
      </dsp:nvSpPr>
      <dsp:spPr>
        <a:xfrm>
          <a:off x="103724" y="214314"/>
          <a:ext cx="1053570" cy="425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ctr" anchorCtr="0">
          <a:noAutofit/>
        </a:bodyPr>
        <a:lstStyle/>
        <a:p>
          <a:pPr lvl="0" algn="ctr" defTabSz="622300" rtl="0">
            <a:lnSpc>
              <a:spcPct val="90000"/>
            </a:lnSpc>
            <a:spcBef>
              <a:spcPct val="0"/>
            </a:spcBef>
            <a:spcAft>
              <a:spcPct val="35000"/>
            </a:spcAft>
          </a:pPr>
          <a:r>
            <a:rPr lang="en-US" altLang="zh-CN" sz="1400" b="1" kern="1200" dirty="0" smtClean="0"/>
            <a:t>OA</a:t>
          </a:r>
          <a:r>
            <a:rPr lang="zh-CN" altLang="en-US" sz="1400" b="1" kern="1200" dirty="0" smtClean="0"/>
            <a:t>相关流程</a:t>
          </a:r>
          <a:endParaRPr lang="zh-CN" sz="1400" b="1" kern="1200" dirty="0"/>
        </a:p>
      </dsp:txBody>
      <dsp:txXfrm>
        <a:off x="103724" y="214314"/>
        <a:ext cx="1053570" cy="4252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4" name="图片 6"/>
          <p:cNvPicPr>
            <a:picLocks noChangeAspect="1"/>
          </p:cNvPicPr>
          <p:nvPr/>
        </p:nvPicPr>
        <p:blipFill>
          <a:blip r:embed="rId2" cstate="print"/>
          <a:srcRect/>
          <a:stretch>
            <a:fillRect/>
          </a:stretch>
        </p:blipFill>
        <p:spPr bwMode="auto">
          <a:xfrm>
            <a:off x="34925" y="260350"/>
            <a:ext cx="9074150" cy="604838"/>
          </a:xfrm>
          <a:prstGeom prst="rect">
            <a:avLst/>
          </a:prstGeom>
          <a:noFill/>
          <a:ln w="9525">
            <a:noFill/>
            <a:miter lim="800000"/>
            <a:headEnd/>
            <a:tailEnd/>
          </a:ln>
        </p:spPr>
      </p:pic>
      <p:sp>
        <p:nvSpPr>
          <p:cNvPr id="3" name="副标题 2"/>
          <p:cNvSpPr>
            <a:spLocks noGrp="1"/>
          </p:cNvSpPr>
          <p:nvPr>
            <p:ph type="subTitle" idx="1"/>
          </p:nvPr>
        </p:nvSpPr>
        <p:spPr>
          <a:xfrm>
            <a:off x="1259632" y="98072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5"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2023/9/19</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2023/9/19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2023/9/19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cstate="print"/>
          <a:srcRect/>
          <a:stretch>
            <a:fillRect/>
          </a:stretch>
        </p:blipFill>
        <p:spPr bwMode="auto">
          <a:xfrm>
            <a:off x="0" y="-26988"/>
            <a:ext cx="9144000" cy="79851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2023/9/19</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2023/9/19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2023/9/19</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2023/9/19</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2023/9/19</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2023/9/19</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2023/9/19</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530820CF-B880-4189-942D-D702A7CBA730}" type="datetimeFigureOut">
              <a:rPr lang="zh-CN" altLang="en-US" smtClean="0"/>
              <a:pPr/>
              <a:t>2023/9/19</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fld id="{530820CF-B880-4189-942D-D702A7CBA730}" type="datetimeFigureOut">
              <a:rPr lang="zh-CN" altLang="en-US" smtClean="0"/>
              <a:pPr/>
              <a:t>2023/9/19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3.xml"/><Relationship Id="rId7" Type="http://schemas.openxmlformats.org/officeDocument/2006/relationships/hyperlink" Target="http://oa.autel.com/" TargetMode="Externa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4.xml"/><Relationship Id="rId7" Type="http://schemas.openxmlformats.org/officeDocument/2006/relationships/hyperlink" Target="http://oa.autel.com/autelapp/RD/TestAppxp.nsf/xpfmMain.xsp?documentId=E3D748A9897056E848258A2E0006FBFD&amp;action=openDocument" TargetMode="Externa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8.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1142976" y="1571612"/>
            <a:ext cx="6786610" cy="3357586"/>
          </a:xfrm>
          <a:prstGeom prst="rect">
            <a:avLst/>
          </a:prstGeom>
          <a:solidFill>
            <a:schemeClr val="bg1">
              <a:lumMod val="95000"/>
            </a:schemeClr>
          </a:solidFill>
        </p:spPr>
        <p:txBody>
          <a:bodyPr vert="horz" lIns="91440" tIns="45720" rIns="91440" bIns="45720" rtlCol="0">
            <a:normAutofit/>
          </a:bodyPr>
          <a:lstStyle/>
          <a:p>
            <a:pPr marL="342900" indent="-342900" algn="ctr">
              <a:spcBef>
                <a:spcPct val="20000"/>
              </a:spcBef>
              <a:defRPr/>
            </a:pPr>
            <a:endParaRPr lang="en-US" altLang="zh-CN" sz="4400" b="1" dirty="0" smtClean="0">
              <a:solidFill>
                <a:srgbClr val="003366"/>
              </a:solidFill>
              <a:effectLst>
                <a:outerShdw blurRad="38100" dist="38100" dir="2700000" algn="tl">
                  <a:srgbClr val="C0C0C0"/>
                </a:outerShdw>
              </a:effectLst>
              <a:latin typeface="微软雅黑" pitchFamily="34" charset="-122"/>
              <a:ea typeface="微软雅黑" pitchFamily="34" charset="-122"/>
            </a:endParaRPr>
          </a:p>
          <a:p>
            <a:pPr marL="342900" indent="-342900" algn="ctr">
              <a:spcBef>
                <a:spcPct val="20000"/>
              </a:spcBef>
              <a:defRPr/>
            </a:pPr>
            <a:r>
              <a:rPr lang="zh-CN" altLang="en-US" sz="4400" b="1" dirty="0" smtClean="0">
                <a:solidFill>
                  <a:srgbClr val="003366"/>
                </a:solidFill>
                <a:effectLst>
                  <a:outerShdw blurRad="38100" dist="38100" dir="2700000" algn="tl">
                    <a:srgbClr val="C0C0C0"/>
                  </a:outerShdw>
                </a:effectLst>
                <a:latin typeface="微软雅黑" pitchFamily="34" charset="-122"/>
                <a:ea typeface="微软雅黑" pitchFamily="34" charset="-122"/>
              </a:rPr>
              <a:t>软件开发</a:t>
            </a:r>
            <a:r>
              <a:rPr lang="en-US" altLang="zh-CN" sz="4400" b="1" dirty="0" smtClean="0">
                <a:solidFill>
                  <a:srgbClr val="003366"/>
                </a:solidFill>
                <a:effectLst>
                  <a:outerShdw blurRad="38100" dist="38100" dir="2700000" algn="tl">
                    <a:srgbClr val="C0C0C0"/>
                  </a:outerShdw>
                </a:effectLst>
                <a:latin typeface="微软雅黑" pitchFamily="34" charset="-122"/>
                <a:ea typeface="微软雅黑" pitchFamily="34" charset="-122"/>
              </a:rPr>
              <a:t>\</a:t>
            </a:r>
            <a:r>
              <a:rPr lang="zh-CN" altLang="en-US" sz="4400" b="1" dirty="0" smtClean="0">
                <a:solidFill>
                  <a:srgbClr val="003366"/>
                </a:solidFill>
                <a:effectLst>
                  <a:outerShdw blurRad="38100" dist="38100" dir="2700000" algn="tl">
                    <a:srgbClr val="C0C0C0"/>
                  </a:outerShdw>
                </a:effectLst>
                <a:latin typeface="微软雅黑" pitchFamily="34" charset="-122"/>
                <a:ea typeface="微软雅黑" pitchFamily="34" charset="-122"/>
              </a:rPr>
              <a:t>发行流程介绍</a:t>
            </a:r>
            <a:endParaRPr lang="en-US" altLang="zh-CN" dirty="0" smtClean="0">
              <a:solidFill>
                <a:srgbClr val="003366"/>
              </a:solidFill>
              <a:latin typeface="微软雅黑" pitchFamily="34" charset="-122"/>
              <a:ea typeface="微软雅黑" pitchFamily="34" charset="-122"/>
            </a:endParaRPr>
          </a:p>
          <a:p>
            <a:pPr marL="342900" indent="-342900" algn="ctr">
              <a:spcBef>
                <a:spcPct val="20000"/>
              </a:spcBef>
              <a:defRPr/>
            </a:pPr>
            <a:endParaRPr lang="en-US" altLang="zh-CN" dirty="0" smtClean="0">
              <a:solidFill>
                <a:srgbClr val="003366"/>
              </a:solidFill>
              <a:latin typeface="微软雅黑" pitchFamily="34" charset="-122"/>
              <a:ea typeface="微软雅黑" pitchFamily="34" charset="-122"/>
            </a:endParaRPr>
          </a:p>
          <a:p>
            <a:pPr marL="342900" indent="-342900" algn="ctr">
              <a:spcBef>
                <a:spcPct val="20000"/>
              </a:spcBef>
              <a:defRPr/>
            </a:pPr>
            <a:r>
              <a:rPr lang="en-US" altLang="zh-CN" dirty="0" smtClean="0">
                <a:solidFill>
                  <a:srgbClr val="003366"/>
                </a:solidFill>
                <a:latin typeface="微软雅黑" pitchFamily="34" charset="-122"/>
                <a:ea typeface="微软雅黑" pitchFamily="34" charset="-122"/>
              </a:rPr>
              <a:t>                                              </a:t>
            </a:r>
          </a:p>
          <a:p>
            <a:pPr marL="342900" marR="0" lvl="0" indent="-342900" algn="ctr"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zh-CN" altLang="en-US" sz="2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152831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p:txBody>
          <a:bodyPr/>
          <a:lstStyle/>
          <a:p>
            <a:pPr eaLnBrk="1" hangingPunct="1">
              <a:lnSpc>
                <a:spcPct val="70000"/>
              </a:lnSpc>
              <a:buFont typeface="Arial" charset="0"/>
              <a:buNone/>
            </a:pPr>
            <a:endParaRPr lang="zh-CN" altLang="en-US" sz="2400" dirty="0" smtClean="0">
              <a:latin typeface="方正姚体" panose="02010601030101010101" pitchFamily="2" charset="-122"/>
              <a:ea typeface="方正姚体" panose="02010601030101010101" pitchFamily="2" charset="-122"/>
            </a:endParaRPr>
          </a:p>
          <a:p>
            <a:pPr eaLnBrk="1" hangingPunct="1"/>
            <a:endParaRPr lang="zh-CN" altLang="en-US" sz="2400" dirty="0" smtClean="0">
              <a:latin typeface="方正姚体" panose="02010601030101010101" pitchFamily="2" charset="-122"/>
              <a:ea typeface="方正姚体" panose="02010601030101010101" pitchFamily="2" charset="-122"/>
            </a:endParaRPr>
          </a:p>
        </p:txBody>
      </p:sp>
      <p:sp>
        <p:nvSpPr>
          <p:cNvPr id="5123" name="标题 1"/>
          <p:cNvSpPr>
            <a:spLocks noChangeArrowheads="1"/>
          </p:cNvSpPr>
          <p:nvPr/>
        </p:nvSpPr>
        <p:spPr bwMode="auto">
          <a:xfrm>
            <a:off x="500063" y="1000125"/>
            <a:ext cx="8229600" cy="642938"/>
          </a:xfrm>
          <a:prstGeom prst="rect">
            <a:avLst/>
          </a:prstGeom>
          <a:noFill/>
          <a:ln w="9525">
            <a:noFill/>
            <a:miter lim="800000"/>
            <a:headEnd/>
            <a:tailEnd/>
          </a:ln>
        </p:spPr>
        <p:txBody>
          <a:bodyPr/>
          <a:lstStyle/>
          <a:p>
            <a:r>
              <a:rPr lang="zh-CN" altLang="en-US" sz="2400" b="1" dirty="0" smtClean="0">
                <a:solidFill>
                  <a:srgbClr val="000000"/>
                </a:solidFill>
                <a:latin typeface="方正姚体" panose="02010601030101010101" pitchFamily="2" charset="-122"/>
                <a:ea typeface="方正姚体" panose="02010601030101010101" pitchFamily="2" charset="-122"/>
                <a:sym typeface="微软雅黑" pitchFamily="34" charset="-122"/>
              </a:rPr>
              <a:t>目录</a:t>
            </a:r>
            <a:endParaRPr lang="zh-CN" altLang="en-US" sz="2400" b="1" dirty="0">
              <a:solidFill>
                <a:srgbClr val="000000"/>
              </a:solidFill>
              <a:latin typeface="方正姚体" panose="02010601030101010101" pitchFamily="2" charset="-122"/>
              <a:ea typeface="方正姚体" panose="02010601030101010101" pitchFamily="2" charset="-122"/>
              <a:sym typeface="微软雅黑" pitchFamily="34" charset="-122"/>
            </a:endParaRPr>
          </a:p>
        </p:txBody>
      </p:sp>
      <p:grpSp>
        <p:nvGrpSpPr>
          <p:cNvPr id="7" name="Group 3"/>
          <p:cNvGrpSpPr>
            <a:grpSpLocks/>
          </p:cNvGrpSpPr>
          <p:nvPr/>
        </p:nvGrpSpPr>
        <p:grpSpPr bwMode="auto">
          <a:xfrm>
            <a:off x="2286000" y="2287588"/>
            <a:ext cx="4648200" cy="685800"/>
            <a:chOff x="1440" y="1200"/>
            <a:chExt cx="2928" cy="432"/>
          </a:xfrm>
        </p:grpSpPr>
        <p:sp>
          <p:nvSpPr>
            <p:cNvPr id="8" name="AutoShape 4"/>
            <p:cNvSpPr>
              <a:spLocks noChangeArrowheads="1"/>
            </p:cNvSpPr>
            <p:nvPr/>
          </p:nvSpPr>
          <p:spPr bwMode="auto">
            <a:xfrm>
              <a:off x="1654"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p:spPr>
          <p:txBody>
            <a:bodyPr vert="eaVert" wrap="none" anchor="ctr"/>
            <a:lstStyle/>
            <a:p>
              <a:endParaRPr lang="zh-CN" altLang="en-US" sz="2400">
                <a:latin typeface="方正姚体" panose="02010601030101010101" pitchFamily="2" charset="-122"/>
                <a:ea typeface="方正姚体" panose="02010601030101010101" pitchFamily="2" charset="-122"/>
              </a:endParaRPr>
            </a:p>
          </p:txBody>
        </p:sp>
        <p:sp>
          <p:nvSpPr>
            <p:cNvPr id="9" name="Oval 5"/>
            <p:cNvSpPr>
              <a:spLocks noChangeArrowheads="1"/>
            </p:cNvSpPr>
            <p:nvPr/>
          </p:nvSpPr>
          <p:spPr bwMode="auto">
            <a:xfrm rot="1758052">
              <a:off x="1454" y="1215"/>
              <a:ext cx="514" cy="417"/>
            </a:xfrm>
            <a:prstGeom prst="ellipse">
              <a:avLst/>
            </a:prstGeom>
            <a:solidFill>
              <a:srgbClr val="333333"/>
            </a:solidFill>
            <a:ln w="9525">
              <a:noFill/>
              <a:round/>
              <a:headEnd/>
              <a:tailEnd/>
            </a:ln>
            <a:effectLst/>
          </p:spPr>
          <p:txBody>
            <a:bodyPr wrap="none" anchor="ctr"/>
            <a:lstStyle/>
            <a:p>
              <a:endParaRPr lang="zh-CN" altLang="en-US" sz="2400">
                <a:latin typeface="方正姚体" panose="02010601030101010101" pitchFamily="2" charset="-122"/>
                <a:ea typeface="方正姚体" panose="02010601030101010101" pitchFamily="2" charset="-122"/>
              </a:endParaRPr>
            </a:p>
          </p:txBody>
        </p:sp>
        <p:sp>
          <p:nvSpPr>
            <p:cNvPr id="10" name="Oval 6"/>
            <p:cNvSpPr>
              <a:spLocks noChangeArrowheads="1"/>
            </p:cNvSpPr>
            <p:nvPr/>
          </p:nvSpPr>
          <p:spPr bwMode="auto">
            <a:xfrm rot="1758052">
              <a:off x="1440" y="1200"/>
              <a:ext cx="514" cy="417"/>
            </a:xfrm>
            <a:prstGeom prst="ellipse">
              <a:avLst/>
            </a:prstGeom>
            <a:gradFill rotWithShape="1">
              <a:gsLst>
                <a:gs pos="0">
                  <a:srgbClr val="A67A32"/>
                </a:gs>
                <a:gs pos="100000">
                  <a:srgbClr val="A67A32">
                    <a:gamma/>
                    <a:shade val="46275"/>
                    <a:invGamma/>
                  </a:srgbClr>
                </a:gs>
              </a:gsLst>
              <a:lin ang="5400000" scaled="1"/>
            </a:gradFill>
            <a:ln w="9525">
              <a:noFill/>
              <a:round/>
              <a:headEnd/>
              <a:tailEnd/>
            </a:ln>
            <a:effectLst/>
          </p:spPr>
          <p:txBody>
            <a:bodyPr wrap="none" anchor="ctr"/>
            <a:lstStyle/>
            <a:p>
              <a:endParaRPr lang="zh-CN" altLang="en-US" sz="2400">
                <a:latin typeface="方正姚体" panose="02010601030101010101" pitchFamily="2" charset="-122"/>
                <a:ea typeface="方正姚体" panose="02010601030101010101" pitchFamily="2" charset="-122"/>
              </a:endParaRPr>
            </a:p>
          </p:txBody>
        </p:sp>
        <p:sp>
          <p:nvSpPr>
            <p:cNvPr id="11" name="Oval 7"/>
            <p:cNvSpPr>
              <a:spLocks noChangeArrowheads="1"/>
            </p:cNvSpPr>
            <p:nvPr/>
          </p:nvSpPr>
          <p:spPr bwMode="auto">
            <a:xfrm>
              <a:off x="1491" y="1226"/>
              <a:ext cx="231" cy="235"/>
            </a:xfrm>
            <a:prstGeom prst="ellipse">
              <a:avLst/>
            </a:prstGeom>
            <a:gradFill rotWithShape="1">
              <a:gsLst>
                <a:gs pos="0">
                  <a:srgbClr val="FFFFFF">
                    <a:alpha val="50000"/>
                  </a:srgbClr>
                </a:gs>
                <a:gs pos="100000">
                  <a:srgbClr val="FFFFFF">
                    <a:gamma/>
                    <a:shade val="46275"/>
                    <a:invGamma/>
                    <a:alpha val="0"/>
                  </a:srgbClr>
                </a:gs>
              </a:gsLst>
              <a:lin ang="5400000" scaled="1"/>
            </a:gradFill>
            <a:ln w="9525">
              <a:noFill/>
              <a:round/>
              <a:headEnd/>
              <a:tailEnd/>
            </a:ln>
            <a:effectLst/>
          </p:spPr>
          <p:txBody>
            <a:bodyPr wrap="none" anchor="ctr"/>
            <a:lstStyle/>
            <a:p>
              <a:endParaRPr lang="zh-CN" altLang="en-US" sz="2400">
                <a:latin typeface="方正姚体" panose="02010601030101010101" pitchFamily="2" charset="-122"/>
                <a:ea typeface="方正姚体" panose="02010601030101010101" pitchFamily="2" charset="-122"/>
              </a:endParaRPr>
            </a:p>
          </p:txBody>
        </p:sp>
        <p:sp>
          <p:nvSpPr>
            <p:cNvPr id="12" name="Text Box 8"/>
            <p:cNvSpPr txBox="1">
              <a:spLocks noChangeArrowheads="1"/>
            </p:cNvSpPr>
            <p:nvPr/>
          </p:nvSpPr>
          <p:spPr bwMode="auto">
            <a:xfrm>
              <a:off x="1920" y="1248"/>
              <a:ext cx="2160" cy="288"/>
            </a:xfrm>
            <a:prstGeom prst="rect">
              <a:avLst/>
            </a:prstGeom>
            <a:noFill/>
            <a:ln w="9525" algn="ctr">
              <a:noFill/>
              <a:miter lim="800000"/>
              <a:headEnd/>
              <a:tailEnd/>
            </a:ln>
            <a:effectLst/>
          </p:spPr>
          <p:txBody>
            <a:bodyPr>
              <a:spAutoFit/>
            </a:bodyPr>
            <a:lstStyle/>
            <a:p>
              <a:pPr algn="ctr" eaLnBrk="0" hangingPunct="0"/>
              <a:r>
                <a:rPr lang="en-US" altLang="zh-CN" sz="2400" b="1">
                  <a:solidFill>
                    <a:srgbClr val="000000"/>
                  </a:solidFill>
                  <a:latin typeface="方正姚体" panose="02010601030101010101" pitchFamily="2" charset="-122"/>
                  <a:ea typeface="方正姚体" panose="02010601030101010101" pitchFamily="2" charset="-122"/>
                </a:rPr>
                <a:t>Click to add Title</a:t>
              </a:r>
            </a:p>
          </p:txBody>
        </p:sp>
        <p:sp>
          <p:nvSpPr>
            <p:cNvPr id="13" name="Text Box 9"/>
            <p:cNvSpPr txBox="1">
              <a:spLocks noChangeArrowheads="1"/>
            </p:cNvSpPr>
            <p:nvPr/>
          </p:nvSpPr>
          <p:spPr bwMode="auto">
            <a:xfrm>
              <a:off x="1582" y="1218"/>
              <a:ext cx="214" cy="291"/>
            </a:xfrm>
            <a:prstGeom prst="rect">
              <a:avLst/>
            </a:prstGeom>
            <a:noFill/>
            <a:ln w="9525" algn="ctr">
              <a:noFill/>
              <a:miter lim="800000"/>
              <a:headEnd/>
              <a:tailEnd/>
            </a:ln>
            <a:effectLst/>
          </p:spPr>
          <p:txBody>
            <a:bodyPr wrap="none">
              <a:spAutoFit/>
            </a:bodyPr>
            <a:lstStyle/>
            <a:p>
              <a:pPr algn="ctr" eaLnBrk="0" hangingPunct="0"/>
              <a:r>
                <a:rPr lang="en-US" altLang="zh-CN" sz="2400" b="1">
                  <a:solidFill>
                    <a:srgbClr val="FFFFFF"/>
                  </a:solidFill>
                  <a:latin typeface="方正姚体" panose="02010601030101010101" pitchFamily="2" charset="-122"/>
                  <a:ea typeface="方正姚体" panose="02010601030101010101" pitchFamily="2" charset="-122"/>
                </a:rPr>
                <a:t>1</a:t>
              </a:r>
            </a:p>
          </p:txBody>
        </p:sp>
        <p:sp>
          <p:nvSpPr>
            <p:cNvPr id="14" name="AutoShape 10"/>
            <p:cNvSpPr>
              <a:spLocks noChangeArrowheads="1"/>
            </p:cNvSpPr>
            <p:nvPr/>
          </p:nvSpPr>
          <p:spPr bwMode="gray">
            <a:xfrm>
              <a:off x="1654" y="1229"/>
              <a:ext cx="2714" cy="345"/>
            </a:xfrm>
            <a:prstGeom prst="roundRect">
              <a:avLst>
                <a:gd name="adj" fmla="val 50000"/>
              </a:avLst>
            </a:prstGeom>
            <a:solidFill>
              <a:schemeClr val="accent5">
                <a:lumMod val="20000"/>
                <a:lumOff val="80000"/>
              </a:schemeClr>
            </a:solidFill>
            <a:ln w="38100" algn="ctr">
              <a:solidFill>
                <a:srgbClr val="4CCAE8"/>
              </a:solidFill>
              <a:round/>
              <a:headEnd/>
              <a:tailEnd/>
            </a:ln>
            <a:effectLst/>
          </p:spPr>
          <p:txBody>
            <a:bodyPr vert="eaVert" wrap="none" anchor="ctr"/>
            <a:lstStyle/>
            <a:p>
              <a:endParaRPr lang="zh-CN" altLang="en-US" sz="2400">
                <a:latin typeface="方正姚体" panose="02010601030101010101" pitchFamily="2" charset="-122"/>
                <a:ea typeface="方正姚体" panose="02010601030101010101" pitchFamily="2" charset="-122"/>
              </a:endParaRPr>
            </a:p>
          </p:txBody>
        </p:sp>
        <p:sp>
          <p:nvSpPr>
            <p:cNvPr id="15" name="Oval 11"/>
            <p:cNvSpPr>
              <a:spLocks noChangeArrowheads="1"/>
            </p:cNvSpPr>
            <p:nvPr/>
          </p:nvSpPr>
          <p:spPr bwMode="gray">
            <a:xfrm rot="1758052">
              <a:off x="1454" y="1215"/>
              <a:ext cx="514" cy="417"/>
            </a:xfrm>
            <a:prstGeom prst="ellipse">
              <a:avLst/>
            </a:prstGeom>
            <a:solidFill>
              <a:srgbClr val="3A6092"/>
            </a:solidFill>
            <a:ln w="9525">
              <a:noFill/>
              <a:round/>
              <a:headEnd/>
              <a:tailEnd/>
            </a:ln>
            <a:effectLst/>
          </p:spPr>
          <p:txBody>
            <a:bodyPr wrap="none" anchor="ctr"/>
            <a:lstStyle/>
            <a:p>
              <a:endParaRPr lang="zh-CN" altLang="en-US" sz="2400">
                <a:latin typeface="方正姚体" panose="02010601030101010101" pitchFamily="2" charset="-122"/>
                <a:ea typeface="方正姚体" panose="02010601030101010101" pitchFamily="2" charset="-122"/>
              </a:endParaRPr>
            </a:p>
          </p:txBody>
        </p:sp>
        <p:sp>
          <p:nvSpPr>
            <p:cNvPr id="16" name="Oval 12"/>
            <p:cNvSpPr>
              <a:spLocks noChangeArrowheads="1"/>
            </p:cNvSpPr>
            <p:nvPr/>
          </p:nvSpPr>
          <p:spPr bwMode="gray">
            <a:xfrm rot="1758052">
              <a:off x="1440" y="1200"/>
              <a:ext cx="514" cy="417"/>
            </a:xfrm>
            <a:prstGeom prst="ellipse">
              <a:avLst/>
            </a:prstGeom>
            <a:solidFill>
              <a:srgbClr val="00B0F0"/>
            </a:solidFill>
            <a:ln w="9525">
              <a:noFill/>
              <a:round/>
              <a:headEnd/>
              <a:tailEnd/>
            </a:ln>
            <a:effectLst/>
          </p:spPr>
          <p:txBody>
            <a:bodyPr wrap="none" anchor="ctr"/>
            <a:lstStyle/>
            <a:p>
              <a:endParaRPr lang="zh-CN" altLang="en-US" sz="2400">
                <a:latin typeface="方正姚体" panose="02010601030101010101" pitchFamily="2" charset="-122"/>
                <a:ea typeface="方正姚体" panose="02010601030101010101" pitchFamily="2" charset="-122"/>
              </a:endParaRPr>
            </a:p>
          </p:txBody>
        </p:sp>
        <p:sp>
          <p:nvSpPr>
            <p:cNvPr id="17" name="Text Box 13"/>
            <p:cNvSpPr txBox="1">
              <a:spLocks noChangeArrowheads="1"/>
            </p:cNvSpPr>
            <p:nvPr/>
          </p:nvSpPr>
          <p:spPr bwMode="gray">
            <a:xfrm>
              <a:off x="1920" y="1248"/>
              <a:ext cx="2160" cy="288"/>
            </a:xfrm>
            <a:prstGeom prst="rect">
              <a:avLst/>
            </a:prstGeom>
            <a:noFill/>
            <a:ln w="9525" algn="ctr">
              <a:noFill/>
              <a:miter lim="800000"/>
              <a:headEnd/>
              <a:tailEnd/>
            </a:ln>
            <a:effectLst/>
          </p:spPr>
          <p:txBody>
            <a:bodyPr>
              <a:spAutoFit/>
            </a:bodyPr>
            <a:lstStyle/>
            <a:p>
              <a:pPr eaLnBrk="0" hangingPunct="0"/>
              <a:r>
                <a:rPr lang="zh-CN" altLang="en-US" sz="2400" b="1" dirty="0" smtClean="0">
                  <a:solidFill>
                    <a:srgbClr val="000000"/>
                  </a:solidFill>
                  <a:latin typeface="方正姚体" panose="02010601030101010101" pitchFamily="2" charset="-122"/>
                  <a:ea typeface="方正姚体" panose="02010601030101010101" pitchFamily="2" charset="-122"/>
                </a:rPr>
                <a:t>       发行流程图</a:t>
              </a:r>
              <a:endParaRPr lang="en-US" altLang="zh-CN" sz="2400" b="1" dirty="0">
                <a:solidFill>
                  <a:srgbClr val="000000"/>
                </a:solidFill>
                <a:latin typeface="方正姚体" panose="02010601030101010101" pitchFamily="2" charset="-122"/>
                <a:ea typeface="方正姚体" panose="02010601030101010101" pitchFamily="2" charset="-122"/>
              </a:endParaRPr>
            </a:p>
          </p:txBody>
        </p:sp>
        <p:pic>
          <p:nvPicPr>
            <p:cNvPr id="18" name="Picture 14" descr="Picture1"/>
            <p:cNvPicPr>
              <a:picLocks noChangeAspect="1" noChangeArrowheads="1"/>
            </p:cNvPicPr>
            <p:nvPr/>
          </p:nvPicPr>
          <p:blipFill>
            <a:blip r:embed="rId2" cstate="print"/>
            <a:srcRect/>
            <a:stretch>
              <a:fillRect/>
            </a:stretch>
          </p:blipFill>
          <p:spPr bwMode="auto">
            <a:xfrm>
              <a:off x="1488" y="1227"/>
              <a:ext cx="239" cy="243"/>
            </a:xfrm>
            <a:prstGeom prst="rect">
              <a:avLst/>
            </a:prstGeom>
            <a:noFill/>
          </p:spPr>
        </p:pic>
        <p:sp>
          <p:nvSpPr>
            <p:cNvPr id="19" name="Text Box 15"/>
            <p:cNvSpPr txBox="1">
              <a:spLocks noChangeArrowheads="1"/>
            </p:cNvSpPr>
            <p:nvPr/>
          </p:nvSpPr>
          <p:spPr bwMode="gray">
            <a:xfrm>
              <a:off x="1606" y="1218"/>
              <a:ext cx="214" cy="291"/>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rgbClr val="FFFFFF"/>
                  </a:solidFill>
                  <a:latin typeface="方正姚体" panose="02010601030101010101" pitchFamily="2" charset="-122"/>
                  <a:ea typeface="方正姚体" panose="02010601030101010101" pitchFamily="2" charset="-122"/>
                </a:rPr>
                <a:t>1</a:t>
              </a:r>
            </a:p>
          </p:txBody>
        </p:sp>
      </p:grpSp>
      <p:grpSp>
        <p:nvGrpSpPr>
          <p:cNvPr id="33" name="Group 16"/>
          <p:cNvGrpSpPr>
            <a:grpSpLocks/>
          </p:cNvGrpSpPr>
          <p:nvPr/>
        </p:nvGrpSpPr>
        <p:grpSpPr bwMode="auto">
          <a:xfrm>
            <a:off x="2285984" y="3386142"/>
            <a:ext cx="4648200" cy="685800"/>
            <a:chOff x="1440" y="1680"/>
            <a:chExt cx="2928" cy="432"/>
          </a:xfrm>
        </p:grpSpPr>
        <p:sp>
          <p:nvSpPr>
            <p:cNvPr id="34" name="AutoShape 17"/>
            <p:cNvSpPr>
              <a:spLocks noChangeArrowheads="1"/>
            </p:cNvSpPr>
            <p:nvPr/>
          </p:nvSpPr>
          <p:spPr bwMode="auto">
            <a:xfrm>
              <a:off x="1654"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p:spPr>
          <p:txBody>
            <a:bodyPr vert="eaVert" wrap="none" anchor="ctr"/>
            <a:lstStyle/>
            <a:p>
              <a:endParaRPr lang="zh-CN" altLang="en-US" sz="2400">
                <a:latin typeface="方正姚体" panose="02010601030101010101" pitchFamily="2" charset="-122"/>
                <a:ea typeface="方正姚体" panose="02010601030101010101" pitchFamily="2" charset="-122"/>
              </a:endParaRPr>
            </a:p>
          </p:txBody>
        </p:sp>
        <p:sp>
          <p:nvSpPr>
            <p:cNvPr id="35" name="Oval 18"/>
            <p:cNvSpPr>
              <a:spLocks noChangeArrowheads="1"/>
            </p:cNvSpPr>
            <p:nvPr/>
          </p:nvSpPr>
          <p:spPr bwMode="auto">
            <a:xfrm rot="1758052">
              <a:off x="1454" y="1695"/>
              <a:ext cx="514" cy="417"/>
            </a:xfrm>
            <a:prstGeom prst="ellipse">
              <a:avLst/>
            </a:prstGeom>
            <a:gradFill rotWithShape="1">
              <a:gsLst>
                <a:gs pos="0">
                  <a:srgbClr val="006600"/>
                </a:gs>
                <a:gs pos="100000">
                  <a:srgbClr val="006600">
                    <a:gamma/>
                    <a:shade val="46275"/>
                    <a:invGamma/>
                  </a:srgbClr>
                </a:gs>
              </a:gsLst>
              <a:lin ang="5400000" scaled="1"/>
            </a:gradFill>
            <a:ln w="9525">
              <a:noFill/>
              <a:round/>
              <a:headEnd/>
              <a:tailEnd/>
            </a:ln>
            <a:effectLst/>
          </p:spPr>
          <p:txBody>
            <a:bodyPr wrap="none" anchor="ctr"/>
            <a:lstStyle/>
            <a:p>
              <a:endParaRPr lang="zh-CN" altLang="en-US" sz="2400">
                <a:latin typeface="方正姚体" panose="02010601030101010101" pitchFamily="2" charset="-122"/>
                <a:ea typeface="方正姚体" panose="02010601030101010101" pitchFamily="2" charset="-122"/>
              </a:endParaRPr>
            </a:p>
          </p:txBody>
        </p:sp>
        <p:sp>
          <p:nvSpPr>
            <p:cNvPr id="36" name="Oval 19"/>
            <p:cNvSpPr>
              <a:spLocks noChangeArrowheads="1"/>
            </p:cNvSpPr>
            <p:nvPr/>
          </p:nvSpPr>
          <p:spPr bwMode="auto">
            <a:xfrm rot="1758052">
              <a:off x="1440" y="1680"/>
              <a:ext cx="514" cy="417"/>
            </a:xfrm>
            <a:prstGeom prst="ellipse">
              <a:avLst/>
            </a:prstGeom>
            <a:gradFill rotWithShape="1">
              <a:gsLst>
                <a:gs pos="0">
                  <a:srgbClr val="74A731"/>
                </a:gs>
                <a:gs pos="100000">
                  <a:srgbClr val="74A731">
                    <a:gamma/>
                    <a:shade val="46275"/>
                    <a:invGamma/>
                  </a:srgbClr>
                </a:gs>
              </a:gsLst>
              <a:lin ang="5400000" scaled="1"/>
            </a:gradFill>
            <a:ln w="9525">
              <a:noFill/>
              <a:round/>
              <a:headEnd/>
              <a:tailEnd/>
            </a:ln>
            <a:effectLst/>
          </p:spPr>
          <p:txBody>
            <a:bodyPr wrap="none" anchor="ctr"/>
            <a:lstStyle/>
            <a:p>
              <a:endParaRPr lang="zh-CN" altLang="en-US" sz="2400">
                <a:latin typeface="方正姚体" panose="02010601030101010101" pitchFamily="2" charset="-122"/>
                <a:ea typeface="方正姚体" panose="02010601030101010101" pitchFamily="2" charset="-122"/>
              </a:endParaRPr>
            </a:p>
          </p:txBody>
        </p:sp>
        <p:sp>
          <p:nvSpPr>
            <p:cNvPr id="37" name="Oval 20"/>
            <p:cNvSpPr>
              <a:spLocks noChangeArrowheads="1"/>
            </p:cNvSpPr>
            <p:nvPr/>
          </p:nvSpPr>
          <p:spPr bwMode="auto">
            <a:xfrm>
              <a:off x="1491" y="1706"/>
              <a:ext cx="231" cy="235"/>
            </a:xfrm>
            <a:prstGeom prst="ellipse">
              <a:avLst/>
            </a:prstGeom>
            <a:gradFill rotWithShape="1">
              <a:gsLst>
                <a:gs pos="0">
                  <a:srgbClr val="FFFFFF">
                    <a:alpha val="50000"/>
                  </a:srgbClr>
                </a:gs>
                <a:gs pos="100000">
                  <a:srgbClr val="FFFFFF">
                    <a:gamma/>
                    <a:shade val="46275"/>
                    <a:invGamma/>
                    <a:alpha val="0"/>
                  </a:srgbClr>
                </a:gs>
              </a:gsLst>
              <a:lin ang="5400000" scaled="1"/>
            </a:gradFill>
            <a:ln w="9525">
              <a:noFill/>
              <a:round/>
              <a:headEnd/>
              <a:tailEnd/>
            </a:ln>
            <a:effectLst/>
          </p:spPr>
          <p:txBody>
            <a:bodyPr wrap="none" anchor="ctr"/>
            <a:lstStyle/>
            <a:p>
              <a:endParaRPr lang="zh-CN" altLang="en-US" sz="2400">
                <a:latin typeface="方正姚体" panose="02010601030101010101" pitchFamily="2" charset="-122"/>
                <a:ea typeface="方正姚体" panose="02010601030101010101" pitchFamily="2" charset="-122"/>
              </a:endParaRPr>
            </a:p>
          </p:txBody>
        </p:sp>
        <p:sp>
          <p:nvSpPr>
            <p:cNvPr id="38" name="Text Box 21"/>
            <p:cNvSpPr txBox="1">
              <a:spLocks noChangeArrowheads="1"/>
            </p:cNvSpPr>
            <p:nvPr/>
          </p:nvSpPr>
          <p:spPr bwMode="auto">
            <a:xfrm>
              <a:off x="1920" y="1728"/>
              <a:ext cx="2160" cy="288"/>
            </a:xfrm>
            <a:prstGeom prst="rect">
              <a:avLst/>
            </a:prstGeom>
            <a:noFill/>
            <a:ln w="9525" algn="ctr">
              <a:noFill/>
              <a:miter lim="800000"/>
              <a:headEnd/>
              <a:tailEnd/>
            </a:ln>
            <a:effectLst/>
          </p:spPr>
          <p:txBody>
            <a:bodyPr>
              <a:spAutoFit/>
            </a:bodyPr>
            <a:lstStyle/>
            <a:p>
              <a:pPr eaLnBrk="0" hangingPunct="0"/>
              <a:r>
                <a:rPr lang="en-US" altLang="zh-CN" sz="2400" b="1">
                  <a:solidFill>
                    <a:srgbClr val="000000"/>
                  </a:solidFill>
                  <a:latin typeface="方正姚体" panose="02010601030101010101" pitchFamily="2" charset="-122"/>
                  <a:ea typeface="方正姚体" panose="02010601030101010101" pitchFamily="2" charset="-122"/>
                </a:rPr>
                <a:t>Click to add Title</a:t>
              </a:r>
            </a:p>
          </p:txBody>
        </p:sp>
        <p:sp>
          <p:nvSpPr>
            <p:cNvPr id="39" name="Text Box 22"/>
            <p:cNvSpPr txBox="1">
              <a:spLocks noChangeArrowheads="1"/>
            </p:cNvSpPr>
            <p:nvPr/>
          </p:nvSpPr>
          <p:spPr bwMode="auto">
            <a:xfrm>
              <a:off x="1582" y="1698"/>
              <a:ext cx="214" cy="291"/>
            </a:xfrm>
            <a:prstGeom prst="rect">
              <a:avLst/>
            </a:prstGeom>
            <a:noFill/>
            <a:ln w="9525" algn="ctr">
              <a:noFill/>
              <a:miter lim="800000"/>
              <a:headEnd/>
              <a:tailEnd/>
            </a:ln>
            <a:effectLst/>
          </p:spPr>
          <p:txBody>
            <a:bodyPr wrap="none">
              <a:spAutoFit/>
            </a:bodyPr>
            <a:lstStyle/>
            <a:p>
              <a:pPr eaLnBrk="0" hangingPunct="0"/>
              <a:r>
                <a:rPr lang="en-US" altLang="zh-CN" sz="2400" b="1">
                  <a:solidFill>
                    <a:srgbClr val="FFFFFF"/>
                  </a:solidFill>
                  <a:latin typeface="方正姚体" panose="02010601030101010101" pitchFamily="2" charset="-122"/>
                  <a:ea typeface="方正姚体" panose="02010601030101010101" pitchFamily="2" charset="-122"/>
                </a:rPr>
                <a:t>2</a:t>
              </a:r>
            </a:p>
          </p:txBody>
        </p:sp>
        <p:sp>
          <p:nvSpPr>
            <p:cNvPr id="40" name="AutoShape 23"/>
            <p:cNvSpPr>
              <a:spLocks noChangeArrowheads="1"/>
            </p:cNvSpPr>
            <p:nvPr/>
          </p:nvSpPr>
          <p:spPr bwMode="gray">
            <a:xfrm>
              <a:off x="1654" y="1709"/>
              <a:ext cx="2714" cy="345"/>
            </a:xfrm>
            <a:prstGeom prst="roundRect">
              <a:avLst>
                <a:gd name="adj" fmla="val 50000"/>
              </a:avLst>
            </a:prstGeom>
            <a:gradFill rotWithShape="1">
              <a:gsLst>
                <a:gs pos="0">
                  <a:srgbClr val="D5D8FF">
                    <a:gamma/>
                    <a:tint val="0"/>
                    <a:invGamma/>
                  </a:srgbClr>
                </a:gs>
                <a:gs pos="100000">
                  <a:srgbClr val="D5D8FF"/>
                </a:gs>
              </a:gsLst>
              <a:lin ang="0" scaled="1"/>
            </a:gradFill>
            <a:ln w="38100" algn="ctr">
              <a:solidFill>
                <a:srgbClr val="6D85E9"/>
              </a:solidFill>
              <a:round/>
              <a:headEnd/>
              <a:tailEnd/>
            </a:ln>
            <a:effectLst/>
          </p:spPr>
          <p:txBody>
            <a:bodyPr vert="eaVert" wrap="none" anchor="ctr"/>
            <a:lstStyle/>
            <a:p>
              <a:endParaRPr lang="zh-CN" altLang="en-US" sz="2400">
                <a:latin typeface="方正姚体" panose="02010601030101010101" pitchFamily="2" charset="-122"/>
                <a:ea typeface="方正姚体" panose="02010601030101010101" pitchFamily="2" charset="-122"/>
              </a:endParaRPr>
            </a:p>
          </p:txBody>
        </p:sp>
        <p:sp>
          <p:nvSpPr>
            <p:cNvPr id="41" name="Oval 24"/>
            <p:cNvSpPr>
              <a:spLocks noChangeArrowheads="1"/>
            </p:cNvSpPr>
            <p:nvPr/>
          </p:nvSpPr>
          <p:spPr bwMode="gray">
            <a:xfrm rot="1758052">
              <a:off x="1454" y="1695"/>
              <a:ext cx="514" cy="417"/>
            </a:xfrm>
            <a:prstGeom prst="ellipse">
              <a:avLst/>
            </a:prstGeom>
            <a:solidFill>
              <a:srgbClr val="55497D"/>
            </a:solidFill>
            <a:ln w="9525">
              <a:noFill/>
              <a:round/>
              <a:headEnd/>
              <a:tailEnd/>
            </a:ln>
            <a:effectLst/>
          </p:spPr>
          <p:txBody>
            <a:bodyPr wrap="none" anchor="ctr"/>
            <a:lstStyle/>
            <a:p>
              <a:endParaRPr lang="zh-CN" altLang="en-US" sz="2400">
                <a:latin typeface="方正姚体" panose="02010601030101010101" pitchFamily="2" charset="-122"/>
                <a:ea typeface="方正姚体" panose="02010601030101010101" pitchFamily="2" charset="-122"/>
              </a:endParaRPr>
            </a:p>
          </p:txBody>
        </p:sp>
        <p:sp>
          <p:nvSpPr>
            <p:cNvPr id="42" name="Oval 25"/>
            <p:cNvSpPr>
              <a:spLocks noChangeArrowheads="1"/>
            </p:cNvSpPr>
            <p:nvPr/>
          </p:nvSpPr>
          <p:spPr bwMode="gray">
            <a:xfrm rot="1758052">
              <a:off x="1440" y="1680"/>
              <a:ext cx="514" cy="417"/>
            </a:xfrm>
            <a:prstGeom prst="ellipse">
              <a:avLst/>
            </a:prstGeom>
            <a:gradFill rotWithShape="1">
              <a:gsLst>
                <a:gs pos="0">
                  <a:srgbClr val="95A8FB"/>
                </a:gs>
                <a:gs pos="100000">
                  <a:srgbClr val="95A8FB">
                    <a:gamma/>
                    <a:shade val="46275"/>
                    <a:invGamma/>
                  </a:srgbClr>
                </a:gs>
              </a:gsLst>
              <a:lin ang="5400000" scaled="1"/>
            </a:gradFill>
            <a:ln w="9525">
              <a:noFill/>
              <a:round/>
              <a:headEnd/>
              <a:tailEnd/>
            </a:ln>
            <a:effectLst/>
          </p:spPr>
          <p:txBody>
            <a:bodyPr wrap="none" anchor="ctr"/>
            <a:lstStyle/>
            <a:p>
              <a:endParaRPr lang="zh-CN" altLang="en-US" sz="2400">
                <a:latin typeface="方正姚体" panose="02010601030101010101" pitchFamily="2" charset="-122"/>
                <a:ea typeface="方正姚体" panose="02010601030101010101" pitchFamily="2" charset="-122"/>
              </a:endParaRPr>
            </a:p>
          </p:txBody>
        </p:sp>
        <p:sp>
          <p:nvSpPr>
            <p:cNvPr id="43" name="Text Box 26"/>
            <p:cNvSpPr txBox="1">
              <a:spLocks noChangeArrowheads="1"/>
            </p:cNvSpPr>
            <p:nvPr/>
          </p:nvSpPr>
          <p:spPr bwMode="gray">
            <a:xfrm>
              <a:off x="1920" y="1728"/>
              <a:ext cx="2160" cy="288"/>
            </a:xfrm>
            <a:prstGeom prst="rect">
              <a:avLst/>
            </a:prstGeom>
            <a:noFill/>
            <a:ln w="9525" algn="ctr">
              <a:noFill/>
              <a:miter lim="800000"/>
              <a:headEnd/>
              <a:tailEnd/>
            </a:ln>
            <a:effectLst/>
          </p:spPr>
          <p:txBody>
            <a:bodyPr>
              <a:spAutoFit/>
            </a:bodyPr>
            <a:lstStyle/>
            <a:p>
              <a:pPr eaLnBrk="0" hangingPunct="0"/>
              <a:r>
                <a:rPr lang="zh-CN" altLang="en-US" sz="2400" b="1" dirty="0" smtClean="0">
                  <a:solidFill>
                    <a:srgbClr val="000000"/>
                  </a:solidFill>
                  <a:latin typeface="方正姚体" panose="02010601030101010101" pitchFamily="2" charset="-122"/>
                  <a:ea typeface="方正姚体" panose="02010601030101010101" pitchFamily="2" charset="-122"/>
                </a:rPr>
                <a:t>       管控原则</a:t>
              </a:r>
              <a:endParaRPr lang="en-US" altLang="zh-CN" sz="2400" b="1" dirty="0">
                <a:solidFill>
                  <a:srgbClr val="000000"/>
                </a:solidFill>
                <a:latin typeface="方正姚体" panose="02010601030101010101" pitchFamily="2" charset="-122"/>
                <a:ea typeface="方正姚体" panose="02010601030101010101" pitchFamily="2" charset="-122"/>
              </a:endParaRPr>
            </a:p>
          </p:txBody>
        </p:sp>
        <p:pic>
          <p:nvPicPr>
            <p:cNvPr id="44" name="Picture 27" descr="Picture1"/>
            <p:cNvPicPr>
              <a:picLocks noChangeAspect="1" noChangeArrowheads="1"/>
            </p:cNvPicPr>
            <p:nvPr/>
          </p:nvPicPr>
          <p:blipFill>
            <a:blip r:embed="rId2" cstate="print"/>
            <a:srcRect/>
            <a:stretch>
              <a:fillRect/>
            </a:stretch>
          </p:blipFill>
          <p:spPr bwMode="auto">
            <a:xfrm>
              <a:off x="1488" y="1704"/>
              <a:ext cx="239" cy="243"/>
            </a:xfrm>
            <a:prstGeom prst="rect">
              <a:avLst/>
            </a:prstGeom>
            <a:noFill/>
          </p:spPr>
        </p:pic>
        <p:sp>
          <p:nvSpPr>
            <p:cNvPr id="45" name="Text Box 28"/>
            <p:cNvSpPr txBox="1">
              <a:spLocks noChangeArrowheads="1"/>
            </p:cNvSpPr>
            <p:nvPr/>
          </p:nvSpPr>
          <p:spPr bwMode="gray">
            <a:xfrm>
              <a:off x="1606" y="1698"/>
              <a:ext cx="214" cy="291"/>
            </a:xfrm>
            <a:prstGeom prst="rect">
              <a:avLst/>
            </a:prstGeom>
            <a:noFill/>
            <a:ln w="9525" algn="ctr">
              <a:noFill/>
              <a:miter lim="800000"/>
              <a:headEnd/>
              <a:tailEnd/>
            </a:ln>
            <a:effectLst/>
          </p:spPr>
          <p:txBody>
            <a:bodyPr wrap="none">
              <a:spAutoFit/>
            </a:bodyPr>
            <a:lstStyle/>
            <a:p>
              <a:pPr eaLnBrk="0" hangingPunct="0"/>
              <a:r>
                <a:rPr lang="en-US" altLang="zh-CN" sz="2400" b="1" dirty="0">
                  <a:solidFill>
                    <a:srgbClr val="FFFFFF"/>
                  </a:solidFill>
                  <a:latin typeface="方正姚体" panose="02010601030101010101" pitchFamily="2" charset="-122"/>
                  <a:ea typeface="方正姚体" panose="02010601030101010101" pitchFamily="2" charset="-122"/>
                </a:rPr>
                <a:t>2</a:t>
              </a:r>
            </a:p>
          </p:txBody>
        </p:sp>
      </p:grpSp>
      <p:grpSp>
        <p:nvGrpSpPr>
          <p:cNvPr id="46" name="Group 3"/>
          <p:cNvGrpSpPr>
            <a:grpSpLocks/>
          </p:cNvGrpSpPr>
          <p:nvPr/>
        </p:nvGrpSpPr>
        <p:grpSpPr bwMode="auto">
          <a:xfrm>
            <a:off x="2285984" y="4500570"/>
            <a:ext cx="4648200" cy="685800"/>
            <a:chOff x="1440" y="1200"/>
            <a:chExt cx="2928" cy="432"/>
          </a:xfrm>
        </p:grpSpPr>
        <p:sp>
          <p:nvSpPr>
            <p:cNvPr id="47" name="AutoShape 4"/>
            <p:cNvSpPr>
              <a:spLocks noChangeArrowheads="1"/>
            </p:cNvSpPr>
            <p:nvPr/>
          </p:nvSpPr>
          <p:spPr bwMode="auto">
            <a:xfrm>
              <a:off x="1654"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p:spPr>
          <p:txBody>
            <a:bodyPr vert="eaVert" wrap="none" anchor="ctr"/>
            <a:lstStyle/>
            <a:p>
              <a:endParaRPr lang="zh-CN" altLang="en-US" sz="2400">
                <a:latin typeface="方正姚体" panose="02010601030101010101" pitchFamily="2" charset="-122"/>
                <a:ea typeface="方正姚体" panose="02010601030101010101" pitchFamily="2" charset="-122"/>
              </a:endParaRPr>
            </a:p>
          </p:txBody>
        </p:sp>
        <p:sp>
          <p:nvSpPr>
            <p:cNvPr id="48" name="Oval 5"/>
            <p:cNvSpPr>
              <a:spLocks noChangeArrowheads="1"/>
            </p:cNvSpPr>
            <p:nvPr/>
          </p:nvSpPr>
          <p:spPr bwMode="auto">
            <a:xfrm rot="1758052">
              <a:off x="1454" y="1215"/>
              <a:ext cx="514" cy="417"/>
            </a:xfrm>
            <a:prstGeom prst="ellipse">
              <a:avLst/>
            </a:prstGeom>
            <a:solidFill>
              <a:srgbClr val="333333"/>
            </a:solidFill>
            <a:ln w="9525">
              <a:noFill/>
              <a:round/>
              <a:headEnd/>
              <a:tailEnd/>
            </a:ln>
            <a:effectLst/>
          </p:spPr>
          <p:txBody>
            <a:bodyPr wrap="none" anchor="ctr"/>
            <a:lstStyle/>
            <a:p>
              <a:endParaRPr lang="zh-CN" altLang="en-US" sz="2400">
                <a:latin typeface="方正姚体" panose="02010601030101010101" pitchFamily="2" charset="-122"/>
                <a:ea typeface="方正姚体" panose="02010601030101010101" pitchFamily="2" charset="-122"/>
              </a:endParaRPr>
            </a:p>
          </p:txBody>
        </p:sp>
        <p:sp>
          <p:nvSpPr>
            <p:cNvPr id="49" name="Oval 6"/>
            <p:cNvSpPr>
              <a:spLocks noChangeArrowheads="1"/>
            </p:cNvSpPr>
            <p:nvPr/>
          </p:nvSpPr>
          <p:spPr bwMode="auto">
            <a:xfrm rot="1758052">
              <a:off x="1440" y="1200"/>
              <a:ext cx="514" cy="417"/>
            </a:xfrm>
            <a:prstGeom prst="ellipse">
              <a:avLst/>
            </a:prstGeom>
            <a:gradFill rotWithShape="1">
              <a:gsLst>
                <a:gs pos="0">
                  <a:srgbClr val="A67A32"/>
                </a:gs>
                <a:gs pos="100000">
                  <a:srgbClr val="A67A32">
                    <a:gamma/>
                    <a:shade val="46275"/>
                    <a:invGamma/>
                  </a:srgbClr>
                </a:gs>
              </a:gsLst>
              <a:lin ang="5400000" scaled="1"/>
            </a:gradFill>
            <a:ln w="9525">
              <a:noFill/>
              <a:round/>
              <a:headEnd/>
              <a:tailEnd/>
            </a:ln>
            <a:effectLst/>
          </p:spPr>
          <p:txBody>
            <a:bodyPr wrap="none" anchor="ctr"/>
            <a:lstStyle/>
            <a:p>
              <a:endParaRPr lang="zh-CN" altLang="en-US" sz="2400">
                <a:latin typeface="方正姚体" panose="02010601030101010101" pitchFamily="2" charset="-122"/>
                <a:ea typeface="方正姚体" panose="02010601030101010101" pitchFamily="2" charset="-122"/>
              </a:endParaRPr>
            </a:p>
          </p:txBody>
        </p:sp>
        <p:sp>
          <p:nvSpPr>
            <p:cNvPr id="50" name="Oval 7"/>
            <p:cNvSpPr>
              <a:spLocks noChangeArrowheads="1"/>
            </p:cNvSpPr>
            <p:nvPr/>
          </p:nvSpPr>
          <p:spPr bwMode="auto">
            <a:xfrm>
              <a:off x="1491" y="1226"/>
              <a:ext cx="231" cy="235"/>
            </a:xfrm>
            <a:prstGeom prst="ellipse">
              <a:avLst/>
            </a:prstGeom>
            <a:gradFill rotWithShape="1">
              <a:gsLst>
                <a:gs pos="0">
                  <a:srgbClr val="FFFFFF">
                    <a:alpha val="50000"/>
                  </a:srgbClr>
                </a:gs>
                <a:gs pos="100000">
                  <a:srgbClr val="FFFFFF">
                    <a:gamma/>
                    <a:shade val="46275"/>
                    <a:invGamma/>
                    <a:alpha val="0"/>
                  </a:srgbClr>
                </a:gs>
              </a:gsLst>
              <a:lin ang="5400000" scaled="1"/>
            </a:gradFill>
            <a:ln w="9525">
              <a:noFill/>
              <a:round/>
              <a:headEnd/>
              <a:tailEnd/>
            </a:ln>
            <a:effectLst/>
          </p:spPr>
          <p:txBody>
            <a:bodyPr wrap="none" anchor="ctr"/>
            <a:lstStyle/>
            <a:p>
              <a:endParaRPr lang="zh-CN" altLang="en-US" sz="2400">
                <a:latin typeface="方正姚体" panose="02010601030101010101" pitchFamily="2" charset="-122"/>
                <a:ea typeface="方正姚体" panose="02010601030101010101" pitchFamily="2" charset="-122"/>
              </a:endParaRPr>
            </a:p>
          </p:txBody>
        </p:sp>
        <p:sp>
          <p:nvSpPr>
            <p:cNvPr id="51" name="Text Box 8"/>
            <p:cNvSpPr txBox="1">
              <a:spLocks noChangeArrowheads="1"/>
            </p:cNvSpPr>
            <p:nvPr/>
          </p:nvSpPr>
          <p:spPr bwMode="auto">
            <a:xfrm>
              <a:off x="1920" y="1248"/>
              <a:ext cx="2160" cy="288"/>
            </a:xfrm>
            <a:prstGeom prst="rect">
              <a:avLst/>
            </a:prstGeom>
            <a:noFill/>
            <a:ln w="9525" algn="ctr">
              <a:noFill/>
              <a:miter lim="800000"/>
              <a:headEnd/>
              <a:tailEnd/>
            </a:ln>
            <a:effectLst/>
          </p:spPr>
          <p:txBody>
            <a:bodyPr>
              <a:spAutoFit/>
            </a:bodyPr>
            <a:lstStyle/>
            <a:p>
              <a:pPr algn="ctr" eaLnBrk="0" hangingPunct="0"/>
              <a:r>
                <a:rPr lang="en-US" altLang="zh-CN" sz="2400" b="1">
                  <a:solidFill>
                    <a:srgbClr val="000000"/>
                  </a:solidFill>
                  <a:latin typeface="方正姚体" panose="02010601030101010101" pitchFamily="2" charset="-122"/>
                  <a:ea typeface="方正姚体" panose="02010601030101010101" pitchFamily="2" charset="-122"/>
                </a:rPr>
                <a:t>Click to add Title</a:t>
              </a:r>
            </a:p>
          </p:txBody>
        </p:sp>
        <p:sp>
          <p:nvSpPr>
            <p:cNvPr id="52" name="Text Box 9"/>
            <p:cNvSpPr txBox="1">
              <a:spLocks noChangeArrowheads="1"/>
            </p:cNvSpPr>
            <p:nvPr/>
          </p:nvSpPr>
          <p:spPr bwMode="auto">
            <a:xfrm>
              <a:off x="1582" y="1218"/>
              <a:ext cx="214" cy="291"/>
            </a:xfrm>
            <a:prstGeom prst="rect">
              <a:avLst/>
            </a:prstGeom>
            <a:noFill/>
            <a:ln w="9525" algn="ctr">
              <a:noFill/>
              <a:miter lim="800000"/>
              <a:headEnd/>
              <a:tailEnd/>
            </a:ln>
            <a:effectLst/>
          </p:spPr>
          <p:txBody>
            <a:bodyPr wrap="none">
              <a:spAutoFit/>
            </a:bodyPr>
            <a:lstStyle/>
            <a:p>
              <a:pPr algn="ctr" eaLnBrk="0" hangingPunct="0"/>
              <a:r>
                <a:rPr lang="en-US" altLang="zh-CN" sz="2400" b="1">
                  <a:solidFill>
                    <a:srgbClr val="FFFFFF"/>
                  </a:solidFill>
                  <a:latin typeface="方正姚体" panose="02010601030101010101" pitchFamily="2" charset="-122"/>
                  <a:ea typeface="方正姚体" panose="02010601030101010101" pitchFamily="2" charset="-122"/>
                </a:rPr>
                <a:t>1</a:t>
              </a:r>
            </a:p>
          </p:txBody>
        </p:sp>
        <p:sp>
          <p:nvSpPr>
            <p:cNvPr id="53" name="AutoShape 10"/>
            <p:cNvSpPr>
              <a:spLocks noChangeArrowheads="1"/>
            </p:cNvSpPr>
            <p:nvPr/>
          </p:nvSpPr>
          <p:spPr bwMode="gray">
            <a:xfrm>
              <a:off x="1654" y="1229"/>
              <a:ext cx="2714" cy="345"/>
            </a:xfrm>
            <a:prstGeom prst="roundRect">
              <a:avLst>
                <a:gd name="adj" fmla="val 50000"/>
              </a:avLst>
            </a:prstGeom>
            <a:gradFill rotWithShape="1">
              <a:gsLst>
                <a:gs pos="0">
                  <a:srgbClr val="B1E6FB">
                    <a:gamma/>
                    <a:tint val="24314"/>
                    <a:invGamma/>
                  </a:srgbClr>
                </a:gs>
                <a:gs pos="100000">
                  <a:srgbClr val="B1E6FB"/>
                </a:gs>
              </a:gsLst>
              <a:lin ang="0" scaled="1"/>
            </a:gradFill>
            <a:ln w="38100" algn="ctr">
              <a:solidFill>
                <a:srgbClr val="4CCAE8"/>
              </a:solidFill>
              <a:round/>
              <a:headEnd/>
              <a:tailEnd/>
            </a:ln>
            <a:effectLst/>
          </p:spPr>
          <p:txBody>
            <a:bodyPr vert="eaVert" wrap="none" anchor="ctr"/>
            <a:lstStyle/>
            <a:p>
              <a:endParaRPr lang="zh-CN" altLang="en-US" sz="2400">
                <a:latin typeface="方正姚体" panose="02010601030101010101" pitchFamily="2" charset="-122"/>
                <a:ea typeface="方正姚体" panose="02010601030101010101" pitchFamily="2" charset="-122"/>
              </a:endParaRPr>
            </a:p>
          </p:txBody>
        </p:sp>
        <p:sp>
          <p:nvSpPr>
            <p:cNvPr id="54" name="Oval 11"/>
            <p:cNvSpPr>
              <a:spLocks noChangeArrowheads="1"/>
            </p:cNvSpPr>
            <p:nvPr/>
          </p:nvSpPr>
          <p:spPr bwMode="gray">
            <a:xfrm rot="1758052">
              <a:off x="1454" y="1215"/>
              <a:ext cx="514" cy="417"/>
            </a:xfrm>
            <a:prstGeom prst="ellipse">
              <a:avLst/>
            </a:prstGeom>
            <a:solidFill>
              <a:srgbClr val="3A6092"/>
            </a:solidFill>
            <a:ln w="9525">
              <a:noFill/>
              <a:round/>
              <a:headEnd/>
              <a:tailEnd/>
            </a:ln>
            <a:effectLst/>
          </p:spPr>
          <p:txBody>
            <a:bodyPr wrap="none" anchor="ctr"/>
            <a:lstStyle/>
            <a:p>
              <a:endParaRPr lang="zh-CN" altLang="en-US" sz="2400">
                <a:latin typeface="方正姚体" panose="02010601030101010101" pitchFamily="2" charset="-122"/>
                <a:ea typeface="方正姚体" panose="02010601030101010101" pitchFamily="2" charset="-122"/>
              </a:endParaRPr>
            </a:p>
          </p:txBody>
        </p:sp>
        <p:sp>
          <p:nvSpPr>
            <p:cNvPr id="55" name="Oval 12"/>
            <p:cNvSpPr>
              <a:spLocks noChangeArrowheads="1"/>
            </p:cNvSpPr>
            <p:nvPr/>
          </p:nvSpPr>
          <p:spPr bwMode="gray">
            <a:xfrm rot="1758052">
              <a:off x="1440" y="1200"/>
              <a:ext cx="514" cy="417"/>
            </a:xfrm>
            <a:prstGeom prst="ellipse">
              <a:avLst/>
            </a:prstGeom>
            <a:gradFill rotWithShape="1">
              <a:gsLst>
                <a:gs pos="0">
                  <a:srgbClr val="4CCAE8"/>
                </a:gs>
                <a:gs pos="100000">
                  <a:srgbClr val="4CCAE8">
                    <a:gamma/>
                    <a:shade val="46275"/>
                    <a:invGamma/>
                  </a:srgbClr>
                </a:gs>
              </a:gsLst>
              <a:lin ang="5400000" scaled="1"/>
            </a:gradFill>
            <a:ln w="9525">
              <a:noFill/>
              <a:round/>
              <a:headEnd/>
              <a:tailEnd/>
            </a:ln>
            <a:effectLst/>
          </p:spPr>
          <p:txBody>
            <a:bodyPr wrap="none" anchor="ctr"/>
            <a:lstStyle/>
            <a:p>
              <a:endParaRPr lang="zh-CN" altLang="en-US" sz="2400">
                <a:latin typeface="方正姚体" panose="02010601030101010101" pitchFamily="2" charset="-122"/>
                <a:ea typeface="方正姚体" panose="02010601030101010101" pitchFamily="2" charset="-122"/>
              </a:endParaRPr>
            </a:p>
          </p:txBody>
        </p:sp>
        <p:sp>
          <p:nvSpPr>
            <p:cNvPr id="56" name="Text Box 13"/>
            <p:cNvSpPr txBox="1">
              <a:spLocks noChangeArrowheads="1"/>
            </p:cNvSpPr>
            <p:nvPr/>
          </p:nvSpPr>
          <p:spPr bwMode="gray">
            <a:xfrm>
              <a:off x="1920" y="1248"/>
              <a:ext cx="2160" cy="288"/>
            </a:xfrm>
            <a:prstGeom prst="rect">
              <a:avLst/>
            </a:prstGeom>
            <a:noFill/>
            <a:ln w="9525" algn="ctr">
              <a:noFill/>
              <a:miter lim="800000"/>
              <a:headEnd/>
              <a:tailEnd/>
            </a:ln>
            <a:effectLst/>
          </p:spPr>
          <p:txBody>
            <a:bodyPr>
              <a:spAutoFit/>
            </a:bodyPr>
            <a:lstStyle/>
            <a:p>
              <a:pPr eaLnBrk="0" hangingPunct="0"/>
              <a:r>
                <a:rPr lang="en-US" altLang="zh-CN" sz="2400" b="1" dirty="0" smtClean="0">
                  <a:solidFill>
                    <a:srgbClr val="000000"/>
                  </a:solidFill>
                  <a:latin typeface="方正姚体" panose="02010601030101010101" pitchFamily="2" charset="-122"/>
                  <a:ea typeface="方正姚体" panose="02010601030101010101" pitchFamily="2" charset="-122"/>
                </a:rPr>
                <a:t>       OA</a:t>
              </a:r>
              <a:r>
                <a:rPr lang="zh-CN" altLang="en-US" sz="2400" b="1" dirty="0" smtClean="0">
                  <a:solidFill>
                    <a:srgbClr val="000000"/>
                  </a:solidFill>
                  <a:latin typeface="方正姚体" panose="02010601030101010101" pitchFamily="2" charset="-122"/>
                  <a:ea typeface="方正姚体" panose="02010601030101010101" pitchFamily="2" charset="-122"/>
                </a:rPr>
                <a:t>相关流程</a:t>
              </a:r>
              <a:endParaRPr lang="en-US" altLang="zh-CN" sz="2400" b="1" dirty="0">
                <a:solidFill>
                  <a:srgbClr val="000000"/>
                </a:solidFill>
                <a:latin typeface="方正姚体" panose="02010601030101010101" pitchFamily="2" charset="-122"/>
                <a:ea typeface="方正姚体" panose="02010601030101010101" pitchFamily="2" charset="-122"/>
              </a:endParaRPr>
            </a:p>
          </p:txBody>
        </p:sp>
        <p:pic>
          <p:nvPicPr>
            <p:cNvPr id="57" name="Picture 14" descr="Picture1"/>
            <p:cNvPicPr>
              <a:picLocks noChangeAspect="1" noChangeArrowheads="1"/>
            </p:cNvPicPr>
            <p:nvPr/>
          </p:nvPicPr>
          <p:blipFill>
            <a:blip r:embed="rId2" cstate="print"/>
            <a:srcRect/>
            <a:stretch>
              <a:fillRect/>
            </a:stretch>
          </p:blipFill>
          <p:spPr bwMode="auto">
            <a:xfrm>
              <a:off x="1488" y="1227"/>
              <a:ext cx="239" cy="243"/>
            </a:xfrm>
            <a:prstGeom prst="rect">
              <a:avLst/>
            </a:prstGeom>
            <a:noFill/>
          </p:spPr>
        </p:pic>
        <p:sp>
          <p:nvSpPr>
            <p:cNvPr id="58" name="Text Box 15"/>
            <p:cNvSpPr txBox="1">
              <a:spLocks noChangeArrowheads="1"/>
            </p:cNvSpPr>
            <p:nvPr/>
          </p:nvSpPr>
          <p:spPr bwMode="gray">
            <a:xfrm>
              <a:off x="1606" y="1218"/>
              <a:ext cx="214" cy="291"/>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rgbClr val="FFFFFF"/>
                  </a:solidFill>
                  <a:latin typeface="方正姚体" panose="02010601030101010101" pitchFamily="2" charset="-122"/>
                  <a:ea typeface="方正姚体" panose="02010601030101010101" pitchFamily="2" charset="-122"/>
                </a:rPr>
                <a:t>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3"/>
                                        </p:tgtEl>
                                        <p:attrNameLst>
                                          <p:attrName>style.opacity</p:attrName>
                                        </p:attrNameLst>
                                      </p:cBhvr>
                                      <p:to>
                                        <p:strVal val="0.5"/>
                                      </p:to>
                                    </p:set>
                                    <p:animEffect filter="image" prLst="opacity: 0.5">
                                      <p:cBhvr rctx="IE">
                                        <p:cTn id="7" dur="indefinite"/>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448" y="928687"/>
            <a:ext cx="5302888" cy="5172377"/>
          </a:xfrm>
          <a:solidFill>
            <a:schemeClr val="bg1">
              <a:lumMod val="95000"/>
            </a:schemeClr>
          </a:solidFill>
        </p:spPr>
      </p:pic>
      <p:graphicFrame>
        <p:nvGraphicFramePr>
          <p:cNvPr id="5" name="图示 4"/>
          <p:cNvGraphicFramePr/>
          <p:nvPr>
            <p:extLst>
              <p:ext uri="{D42A27DB-BD31-4B8C-83A1-F6EECF244321}">
                <p14:modId xmlns:p14="http://schemas.microsoft.com/office/powerpoint/2010/main" val="1330342505"/>
              </p:ext>
            </p:extLst>
          </p:nvPr>
        </p:nvGraphicFramePr>
        <p:xfrm>
          <a:off x="500034" y="785794"/>
          <a:ext cx="1285884" cy="1000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3136409558"/>
              </p:ext>
            </p:extLst>
          </p:nvPr>
        </p:nvGraphicFramePr>
        <p:xfrm>
          <a:off x="500034" y="785794"/>
          <a:ext cx="12858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内容占位符 3"/>
          <p:cNvSpPr>
            <a:spLocks noGrp="1"/>
          </p:cNvSpPr>
          <p:nvPr>
            <p:ph idx="1"/>
          </p:nvPr>
        </p:nvSpPr>
        <p:spPr>
          <a:xfrm>
            <a:off x="1907704" y="980728"/>
            <a:ext cx="6779096" cy="5145435"/>
          </a:xfrm>
        </p:spPr>
        <p:txBody>
          <a:bodyPr/>
          <a:lstStyle/>
          <a:p>
            <a:pPr marL="0" indent="0">
              <a:buNone/>
            </a:pPr>
            <a:r>
              <a:rPr lang="zh-CN" altLang="en-US" sz="2000" dirty="0" smtClean="0">
                <a:latin typeface="方正姚体" panose="02010601030101010101" pitchFamily="2" charset="-122"/>
                <a:ea typeface="方正姚体" panose="02010601030101010101" pitchFamily="2" charset="-122"/>
              </a:rPr>
              <a:t>◆研发工程师按项目开发需求找配置管理部申请创建</a:t>
            </a:r>
            <a:r>
              <a:rPr lang="en-US" altLang="zh-CN" sz="2000" dirty="0" err="1" smtClean="0">
                <a:latin typeface="方正姚体" panose="02010601030101010101" pitchFamily="2" charset="-122"/>
                <a:ea typeface="方正姚体" panose="02010601030101010101" pitchFamily="2" charset="-122"/>
              </a:rPr>
              <a:t>gitlab</a:t>
            </a:r>
            <a:r>
              <a:rPr lang="zh-CN" altLang="en-US" sz="2000" dirty="0" smtClean="0">
                <a:latin typeface="方正姚体" panose="02010601030101010101" pitchFamily="2" charset="-122"/>
                <a:ea typeface="方正姚体" panose="02010601030101010101" pitchFamily="2" charset="-122"/>
              </a:rPr>
              <a:t>代码仓库和分配权限。</a:t>
            </a:r>
            <a:endParaRPr lang="en-US" altLang="zh-CN" sz="2000" dirty="0" smtClean="0">
              <a:latin typeface="方正姚体" panose="02010601030101010101" pitchFamily="2" charset="-122"/>
              <a:ea typeface="方正姚体" panose="02010601030101010101" pitchFamily="2" charset="-122"/>
            </a:endParaRPr>
          </a:p>
          <a:p>
            <a:pPr marL="0" indent="0">
              <a:buNone/>
            </a:pPr>
            <a:endParaRPr lang="en-US" altLang="zh-CN" sz="2000" dirty="0" smtClean="0">
              <a:latin typeface="方正姚体" panose="02010601030101010101" pitchFamily="2" charset="-122"/>
              <a:ea typeface="方正姚体" panose="02010601030101010101" pitchFamily="2" charset="-122"/>
            </a:endParaRPr>
          </a:p>
          <a:p>
            <a:pPr marL="0" indent="0">
              <a:buNone/>
            </a:pPr>
            <a:r>
              <a:rPr lang="zh-CN" altLang="en-US" sz="2000" dirty="0" smtClean="0">
                <a:latin typeface="方正姚体" panose="02010601030101010101" pitchFamily="2" charset="-122"/>
                <a:ea typeface="方正姚体" panose="02010601030101010101" pitchFamily="2" charset="-122"/>
              </a:rPr>
              <a:t>◆</a:t>
            </a:r>
            <a:r>
              <a:rPr lang="zh-CN" altLang="en-US" sz="2000" dirty="0">
                <a:latin typeface="方正姚体" panose="02010601030101010101" pitchFamily="2" charset="-122"/>
                <a:ea typeface="方正姚体" panose="02010601030101010101" pitchFamily="2" charset="-122"/>
              </a:rPr>
              <a:t>研发</a:t>
            </a:r>
            <a:r>
              <a:rPr lang="zh-CN" altLang="en-US" sz="2000" dirty="0" smtClean="0">
                <a:latin typeface="方正姚体" panose="02010601030101010101" pitchFamily="2" charset="-122"/>
                <a:ea typeface="方正姚体" panose="02010601030101010101" pitchFamily="2" charset="-122"/>
              </a:rPr>
              <a:t>工程师代码上传仓库后，找配置管理部提该软件的</a:t>
            </a:r>
            <a:r>
              <a:rPr lang="en-US" altLang="zh-CN" sz="2000" dirty="0" err="1" smtClean="0">
                <a:latin typeface="方正姚体" panose="02010601030101010101" pitchFamily="2" charset="-122"/>
                <a:ea typeface="方正姚体" panose="02010601030101010101" pitchFamily="2" charset="-122"/>
              </a:rPr>
              <a:t>jenkins</a:t>
            </a:r>
            <a:r>
              <a:rPr lang="zh-CN" altLang="en-US" sz="2000" dirty="0" smtClean="0">
                <a:latin typeface="方正姚体" panose="02010601030101010101" pitchFamily="2" charset="-122"/>
                <a:ea typeface="方正姚体" panose="02010601030101010101" pitchFamily="2" charset="-122"/>
              </a:rPr>
              <a:t>集成编译需求。</a:t>
            </a:r>
            <a:endParaRPr lang="en-US" altLang="zh-CN" sz="2000" dirty="0" smtClean="0">
              <a:latin typeface="方正姚体" panose="02010601030101010101" pitchFamily="2" charset="-122"/>
              <a:ea typeface="方正姚体" panose="02010601030101010101" pitchFamily="2" charset="-122"/>
            </a:endParaRPr>
          </a:p>
          <a:p>
            <a:pPr marL="0" indent="0">
              <a:buNone/>
            </a:pPr>
            <a:endParaRPr lang="en-US" altLang="zh-CN" sz="2000" dirty="0" smtClean="0">
              <a:latin typeface="方正姚体" panose="02010601030101010101" pitchFamily="2" charset="-122"/>
              <a:ea typeface="方正姚体" panose="02010601030101010101" pitchFamily="2" charset="-122"/>
            </a:endParaRPr>
          </a:p>
          <a:p>
            <a:pPr marL="0" indent="0">
              <a:buNone/>
            </a:pPr>
            <a:r>
              <a:rPr lang="zh-CN" altLang="en-US" sz="2000" dirty="0" smtClean="0">
                <a:latin typeface="方正姚体" panose="02010601030101010101" pitchFamily="2" charset="-122"/>
                <a:ea typeface="方正姚体" panose="02010601030101010101" pitchFamily="2" charset="-122"/>
              </a:rPr>
              <a:t>◆测试工程师接收到测试申请需求，必须从配置管理部指定的软件产物服务器上获取对应的软件进行测试，杜绝使用其他方式获取的软件进行测试。</a:t>
            </a:r>
            <a:endParaRPr lang="en-US" altLang="zh-CN" sz="2000" dirty="0" smtClean="0">
              <a:latin typeface="方正姚体" panose="02010601030101010101" pitchFamily="2" charset="-122"/>
              <a:ea typeface="方正姚体" panose="02010601030101010101" pitchFamily="2" charset="-122"/>
            </a:endParaRPr>
          </a:p>
          <a:p>
            <a:pPr marL="0" indent="0">
              <a:buNone/>
            </a:pPr>
            <a:endParaRPr lang="en-US" altLang="zh-CN" sz="2000" dirty="0" smtClean="0">
              <a:latin typeface="方正姚体" panose="02010601030101010101" pitchFamily="2" charset="-122"/>
              <a:ea typeface="方正姚体" panose="02010601030101010101" pitchFamily="2" charset="-122"/>
            </a:endParaRPr>
          </a:p>
          <a:p>
            <a:pPr marL="0" indent="0">
              <a:buNone/>
            </a:pPr>
            <a:r>
              <a:rPr lang="zh-CN" altLang="en-US" sz="2000" dirty="0" smtClean="0">
                <a:latin typeface="方正姚体" panose="02010601030101010101" pitchFamily="2" charset="-122"/>
                <a:ea typeface="方正姚体" panose="02010601030101010101" pitchFamily="2" charset="-122"/>
              </a:rPr>
              <a:t>◆产线只能从工厂烧录房处接收软件进行生产，杜绝使用其他途径的软件进行产线生产（如工程师通过邮件</a:t>
            </a:r>
            <a:r>
              <a:rPr lang="en-US" altLang="zh-CN" sz="2000" dirty="0" smtClean="0">
                <a:latin typeface="方正姚体" panose="02010601030101010101" pitchFamily="2" charset="-122"/>
                <a:ea typeface="方正姚体" panose="02010601030101010101" pitchFamily="2" charset="-122"/>
              </a:rPr>
              <a:t>\</a:t>
            </a:r>
            <a:r>
              <a:rPr lang="zh-CN" altLang="en-US" sz="2000" dirty="0" smtClean="0">
                <a:latin typeface="方正姚体" panose="02010601030101010101" pitchFamily="2" charset="-122"/>
                <a:ea typeface="方正姚体" panose="02010601030101010101" pitchFamily="2" charset="-122"/>
              </a:rPr>
              <a:t>企业微信</a:t>
            </a:r>
            <a:r>
              <a:rPr lang="en-US" altLang="zh-CN" sz="2000" dirty="0" err="1" smtClean="0">
                <a:latin typeface="方正姚体" panose="02010601030101010101" pitchFamily="2" charset="-122"/>
                <a:ea typeface="方正姚体" panose="02010601030101010101" pitchFamily="2" charset="-122"/>
              </a:rPr>
              <a:t>espace</a:t>
            </a:r>
            <a:r>
              <a:rPr lang="zh-CN" altLang="en-US" sz="2000" dirty="0" smtClean="0">
                <a:latin typeface="方正姚体" panose="02010601030101010101" pitchFamily="2" charset="-122"/>
                <a:ea typeface="方正姚体" panose="02010601030101010101" pitchFamily="2" charset="-122"/>
              </a:rPr>
              <a:t>等工具发送）。</a:t>
            </a:r>
            <a:endParaRPr lang="zh-CN" altLang="en-US" sz="2000"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29274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1226438138"/>
              </p:ext>
            </p:extLst>
          </p:nvPr>
        </p:nvGraphicFramePr>
        <p:xfrm>
          <a:off x="500034" y="785794"/>
          <a:ext cx="12858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内容占位符 2"/>
          <p:cNvSpPr>
            <a:spLocks noGrp="1"/>
          </p:cNvSpPr>
          <p:nvPr>
            <p:ph idx="1"/>
          </p:nvPr>
        </p:nvSpPr>
        <p:spPr>
          <a:xfrm>
            <a:off x="2195736" y="1052736"/>
            <a:ext cx="5400600" cy="5112568"/>
          </a:xfrm>
        </p:spPr>
        <p:txBody>
          <a:bodyPr/>
          <a:lstStyle/>
          <a:p>
            <a:pPr marL="0" indent="0">
              <a:buNone/>
            </a:pPr>
            <a:r>
              <a:rPr lang="zh-CN" altLang="en-US" sz="2400" dirty="0" smtClean="0">
                <a:latin typeface="方正姚体" panose="02010601030101010101" pitchFamily="2" charset="-122"/>
                <a:ea typeface="方正姚体" panose="02010601030101010101" pitchFamily="2" charset="-122"/>
              </a:rPr>
              <a:t>◆  </a:t>
            </a:r>
            <a:r>
              <a:rPr lang="en-US" altLang="zh-CN" sz="2400" dirty="0" smtClean="0">
                <a:latin typeface="方正姚体" panose="02010601030101010101" pitchFamily="2" charset="-122"/>
                <a:ea typeface="方正姚体" panose="02010601030101010101" pitchFamily="2" charset="-122"/>
              </a:rPr>
              <a:t>OA</a:t>
            </a:r>
            <a:r>
              <a:rPr lang="zh-CN" altLang="en-US" sz="2400" dirty="0" smtClean="0">
                <a:latin typeface="方正姚体" panose="02010601030101010101" pitchFamily="2" charset="-122"/>
                <a:ea typeface="方正姚体" panose="02010601030101010101" pitchFamily="2" charset="-122"/>
              </a:rPr>
              <a:t>相关流程</a:t>
            </a:r>
            <a:endParaRPr lang="en-US" altLang="zh-CN" sz="2400" dirty="0" smtClean="0">
              <a:latin typeface="方正姚体" panose="02010601030101010101" pitchFamily="2" charset="-122"/>
              <a:ea typeface="方正姚体" panose="02010601030101010101" pitchFamily="2" charset="-122"/>
            </a:endParaRPr>
          </a:p>
          <a:p>
            <a:pPr marL="0" indent="0">
              <a:buNone/>
            </a:pPr>
            <a:r>
              <a:rPr lang="en-US" altLang="zh-CN" sz="1800" dirty="0" smtClean="0">
                <a:latin typeface="方正姚体" panose="02010601030101010101" pitchFamily="2" charset="-122"/>
                <a:ea typeface="方正姚体" panose="02010601030101010101" pitchFamily="2" charset="-122"/>
              </a:rPr>
              <a:t>         1.</a:t>
            </a:r>
            <a:r>
              <a:rPr lang="zh-CN" altLang="en-US" sz="1800" dirty="0">
                <a:latin typeface="方正姚体" panose="02010601030101010101" pitchFamily="2" charset="-122"/>
                <a:ea typeface="方正姚体" panose="02010601030101010101" pitchFamily="2" charset="-122"/>
              </a:rPr>
              <a:t>测试</a:t>
            </a:r>
            <a:r>
              <a:rPr lang="zh-CN" altLang="en-US" sz="1800" dirty="0" smtClean="0">
                <a:latin typeface="方正姚体" panose="02010601030101010101" pitchFamily="2" charset="-122"/>
                <a:ea typeface="方正姚体" panose="02010601030101010101" pitchFamily="2" charset="-122"/>
              </a:rPr>
              <a:t>申请</a:t>
            </a:r>
            <a:endParaRPr lang="en-US" altLang="zh-CN" sz="1800" dirty="0" smtClean="0">
              <a:latin typeface="方正姚体" panose="02010601030101010101" pitchFamily="2" charset="-122"/>
              <a:ea typeface="方正姚体" panose="02010601030101010101" pitchFamily="2" charset="-122"/>
            </a:endParaRPr>
          </a:p>
          <a:p>
            <a:pPr marL="0" indent="0">
              <a:buNone/>
            </a:pPr>
            <a:r>
              <a:rPr lang="en-US" altLang="zh-CN" sz="1800" dirty="0" smtClean="0">
                <a:latin typeface="方正姚体" panose="02010601030101010101" pitchFamily="2" charset="-122"/>
                <a:ea typeface="方正姚体" panose="02010601030101010101" pitchFamily="2" charset="-122"/>
              </a:rPr>
              <a:t>         2.</a:t>
            </a:r>
            <a:r>
              <a:rPr lang="zh-CN" altLang="en-US" sz="1800" dirty="0" smtClean="0">
                <a:latin typeface="方正姚体" panose="02010601030101010101" pitchFamily="2" charset="-122"/>
                <a:ea typeface="方正姚体" panose="02010601030101010101" pitchFamily="2" charset="-122"/>
              </a:rPr>
              <a:t>测试报告</a:t>
            </a:r>
            <a:endParaRPr lang="en-US" altLang="zh-CN" sz="1800" dirty="0" smtClean="0">
              <a:latin typeface="方正姚体" panose="02010601030101010101" pitchFamily="2" charset="-122"/>
              <a:ea typeface="方正姚体" panose="02010601030101010101" pitchFamily="2" charset="-122"/>
            </a:endParaRPr>
          </a:p>
          <a:p>
            <a:pPr marL="0" indent="0">
              <a:buNone/>
            </a:pPr>
            <a:r>
              <a:rPr lang="en-US" altLang="zh-CN" sz="1800" dirty="0" smtClean="0">
                <a:latin typeface="方正姚体" panose="02010601030101010101" pitchFamily="2" charset="-122"/>
                <a:ea typeface="方正姚体" panose="02010601030101010101" pitchFamily="2" charset="-122"/>
              </a:rPr>
              <a:t>         3</a:t>
            </a:r>
            <a:r>
              <a:rPr lang="en-US" altLang="zh-CN" sz="1800" dirty="0">
                <a:latin typeface="方正姚体" panose="02010601030101010101" pitchFamily="2" charset="-122"/>
                <a:ea typeface="方正姚体" panose="02010601030101010101" pitchFamily="2" charset="-122"/>
              </a:rPr>
              <a:t>.</a:t>
            </a:r>
            <a:r>
              <a:rPr lang="zh-CN" altLang="en-US" sz="1800" dirty="0">
                <a:latin typeface="方正姚体" panose="02010601030101010101" pitchFamily="2" charset="-122"/>
                <a:ea typeface="方正姚体" panose="02010601030101010101" pitchFamily="2" charset="-122"/>
              </a:rPr>
              <a:t>工程变更通知</a:t>
            </a:r>
            <a:r>
              <a:rPr lang="en-US" altLang="zh-CN" sz="1800" dirty="0">
                <a:latin typeface="方正姚体" panose="02010601030101010101" pitchFamily="2" charset="-122"/>
                <a:ea typeface="方正姚体" panose="02010601030101010101" pitchFamily="2" charset="-122"/>
              </a:rPr>
              <a:t>(</a:t>
            </a:r>
            <a:r>
              <a:rPr lang="zh-CN" altLang="en-US" sz="1800" dirty="0">
                <a:latin typeface="方正姚体" panose="02010601030101010101" pitchFamily="2" charset="-122"/>
                <a:ea typeface="方正姚体" panose="02010601030101010101" pitchFamily="2" charset="-122"/>
              </a:rPr>
              <a:t>软件</a:t>
            </a:r>
            <a:r>
              <a:rPr lang="en-US" altLang="zh-CN" sz="1800" dirty="0">
                <a:latin typeface="方正姚体" panose="02010601030101010101" pitchFamily="2" charset="-122"/>
                <a:ea typeface="方正姚体" panose="02010601030101010101" pitchFamily="2" charset="-122"/>
              </a:rPr>
              <a:t>ECN) </a:t>
            </a:r>
            <a:endParaRPr lang="en-US" altLang="zh-CN" sz="1800" dirty="0" smtClean="0">
              <a:latin typeface="方正姚体" panose="02010601030101010101" pitchFamily="2" charset="-122"/>
              <a:ea typeface="方正姚体" panose="02010601030101010101" pitchFamily="2" charset="-122"/>
            </a:endParaRPr>
          </a:p>
          <a:p>
            <a:pPr marL="0" indent="0">
              <a:buNone/>
            </a:pPr>
            <a:r>
              <a:rPr lang="zh-CN" altLang="en-US" sz="2400" dirty="0" smtClean="0">
                <a:latin typeface="方正姚体" panose="02010601030101010101" pitchFamily="2" charset="-122"/>
                <a:ea typeface="方正姚体" panose="02010601030101010101" pitchFamily="2" charset="-122"/>
              </a:rPr>
              <a:t>◆  </a:t>
            </a:r>
            <a:r>
              <a:rPr lang="en-US" altLang="zh-CN" sz="2400" dirty="0" smtClean="0">
                <a:latin typeface="方正姚体" panose="02010601030101010101" pitchFamily="2" charset="-122"/>
                <a:ea typeface="方正姚体" panose="02010601030101010101" pitchFamily="2" charset="-122"/>
              </a:rPr>
              <a:t>OA</a:t>
            </a:r>
            <a:r>
              <a:rPr lang="zh-CN" altLang="en-US" sz="2400" dirty="0" smtClean="0">
                <a:latin typeface="方正姚体" panose="02010601030101010101" pitchFamily="2" charset="-122"/>
                <a:ea typeface="方正姚体" panose="02010601030101010101" pitchFamily="2" charset="-122"/>
              </a:rPr>
              <a:t>流程入口</a:t>
            </a:r>
            <a:r>
              <a:rPr lang="en-US" altLang="zh-CN" sz="2400" dirty="0">
                <a:latin typeface="方正姚体" panose="02010601030101010101" pitchFamily="2" charset="-122"/>
                <a:ea typeface="方正姚体" panose="02010601030101010101" pitchFamily="2" charset="-122"/>
                <a:hlinkClick r:id="rId7"/>
              </a:rPr>
              <a:t>http://oa.autel.com</a:t>
            </a:r>
            <a:r>
              <a:rPr lang="en-US" altLang="zh-CN" sz="2400" dirty="0" smtClean="0">
                <a:latin typeface="方正姚体" panose="02010601030101010101" pitchFamily="2" charset="-122"/>
                <a:ea typeface="方正姚体" panose="02010601030101010101" pitchFamily="2" charset="-122"/>
                <a:hlinkClick r:id="rId7"/>
              </a:rPr>
              <a:t>/</a:t>
            </a:r>
            <a:endParaRPr lang="en-US" altLang="zh-CN" sz="2400" dirty="0" smtClean="0">
              <a:latin typeface="方正姚体" panose="02010601030101010101" pitchFamily="2" charset="-122"/>
              <a:ea typeface="方正姚体" panose="02010601030101010101" pitchFamily="2" charset="-122"/>
            </a:endParaRPr>
          </a:p>
          <a:p>
            <a:pPr marL="0" indent="0">
              <a:buNone/>
            </a:pPr>
            <a:endParaRPr lang="zh-CN" altLang="en-US" sz="2400" dirty="0">
              <a:latin typeface="方正姚体" panose="02010601030101010101" pitchFamily="2" charset="-122"/>
              <a:ea typeface="方正姚体" panose="02010601030101010101" pitchFamily="2" charset="-122"/>
            </a:endParaRPr>
          </a:p>
        </p:txBody>
      </p:sp>
      <p:pic>
        <p:nvPicPr>
          <p:cNvPr id="4" name="图片 3"/>
          <p:cNvPicPr>
            <a:picLocks noChangeAspect="1"/>
          </p:cNvPicPr>
          <p:nvPr/>
        </p:nvPicPr>
        <p:blipFill>
          <a:blip r:embed="rId8"/>
          <a:stretch>
            <a:fillRect/>
          </a:stretch>
        </p:blipFill>
        <p:spPr>
          <a:xfrm>
            <a:off x="2699792" y="2996952"/>
            <a:ext cx="3877040" cy="4493196"/>
          </a:xfrm>
          <a:prstGeom prst="rect">
            <a:avLst/>
          </a:prstGeom>
        </p:spPr>
      </p:pic>
    </p:spTree>
    <p:extLst>
      <p:ext uri="{BB962C8B-B14F-4D97-AF65-F5344CB8AC3E}">
        <p14:creationId xmlns:p14="http://schemas.microsoft.com/office/powerpoint/2010/main" val="223818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1226438138"/>
              </p:ext>
            </p:extLst>
          </p:nvPr>
        </p:nvGraphicFramePr>
        <p:xfrm>
          <a:off x="500034" y="785794"/>
          <a:ext cx="12858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内容占位符 2"/>
          <p:cNvSpPr>
            <a:spLocks noGrp="1"/>
          </p:cNvSpPr>
          <p:nvPr>
            <p:ph idx="1"/>
          </p:nvPr>
        </p:nvSpPr>
        <p:spPr>
          <a:xfrm>
            <a:off x="2195736" y="1052736"/>
            <a:ext cx="5400600" cy="5112568"/>
          </a:xfrm>
        </p:spPr>
        <p:txBody>
          <a:bodyPr/>
          <a:lstStyle/>
          <a:p>
            <a:r>
              <a:rPr lang="zh-CN" altLang="en-US" sz="2400" dirty="0" smtClean="0">
                <a:latin typeface="方正姚体" panose="02010601030101010101" pitchFamily="2" charset="-122"/>
                <a:ea typeface="方正姚体" panose="02010601030101010101" pitchFamily="2" charset="-122"/>
              </a:rPr>
              <a:t>测试申请</a:t>
            </a:r>
            <a:r>
              <a:rPr lang="zh-CN" altLang="en-US" dirty="0" smtClean="0"/>
              <a:t>：</a:t>
            </a:r>
            <a:endParaRPr lang="en-US" altLang="zh-CN" dirty="0" smtClean="0"/>
          </a:p>
          <a:p>
            <a:r>
              <a:rPr lang="zh-CN" altLang="en-US" sz="2400" dirty="0">
                <a:latin typeface="方正姚体" panose="02010601030101010101" pitchFamily="2" charset="-122"/>
                <a:ea typeface="方正姚体" panose="02010601030101010101" pitchFamily="2" charset="-122"/>
              </a:rPr>
              <a:t>示例申请单</a:t>
            </a:r>
            <a:r>
              <a:rPr lang="zh-CN" altLang="en-US" sz="2400" dirty="0" smtClean="0">
                <a:latin typeface="方正姚体" panose="02010601030101010101" pitchFamily="2" charset="-122"/>
                <a:ea typeface="方正姚体" panose="02010601030101010101" pitchFamily="2" charset="-122"/>
              </a:rPr>
              <a:t>：</a:t>
            </a:r>
            <a:r>
              <a:rPr lang="en-US" altLang="zh-CN" sz="800" dirty="0">
                <a:latin typeface="方正姚体" panose="02010601030101010101" pitchFamily="2" charset="-122"/>
                <a:ea typeface="方正姚体" panose="02010601030101010101" pitchFamily="2" charset="-122"/>
                <a:hlinkClick r:id="rId7"/>
              </a:rPr>
              <a:t>http://</a:t>
            </a:r>
            <a:r>
              <a:rPr lang="en-US" altLang="zh-CN" sz="800" dirty="0" smtClean="0">
                <a:latin typeface="方正姚体" panose="02010601030101010101" pitchFamily="2" charset="-122"/>
                <a:ea typeface="方正姚体" panose="02010601030101010101" pitchFamily="2" charset="-122"/>
                <a:hlinkClick r:id="rId7"/>
              </a:rPr>
              <a:t>oa.autel.com/autelapp/RD/TestAppxp.nsf/xpfmMain.xsp?documentId=E3D748A9897056E848258A2E0006FBFD&amp;action=openDocument</a:t>
            </a:r>
            <a:endParaRPr lang="en-US" altLang="zh-CN" sz="800" dirty="0" smtClean="0">
              <a:latin typeface="方正姚体" panose="02010601030101010101" pitchFamily="2" charset="-122"/>
              <a:ea typeface="方正姚体" panose="02010601030101010101" pitchFamily="2" charset="-122"/>
            </a:endParaRPr>
          </a:p>
        </p:txBody>
      </p:sp>
      <p:pic>
        <p:nvPicPr>
          <p:cNvPr id="2" name="图片 1"/>
          <p:cNvPicPr>
            <a:picLocks noChangeAspect="1"/>
          </p:cNvPicPr>
          <p:nvPr/>
        </p:nvPicPr>
        <p:blipFill>
          <a:blip r:embed="rId8"/>
          <a:stretch>
            <a:fillRect/>
          </a:stretch>
        </p:blipFill>
        <p:spPr>
          <a:xfrm>
            <a:off x="2555776" y="2420888"/>
            <a:ext cx="5459834" cy="3097195"/>
          </a:xfrm>
          <a:prstGeom prst="rect">
            <a:avLst/>
          </a:prstGeom>
        </p:spPr>
      </p:pic>
    </p:spTree>
    <p:extLst>
      <p:ext uri="{BB962C8B-B14F-4D97-AF65-F5344CB8AC3E}">
        <p14:creationId xmlns:p14="http://schemas.microsoft.com/office/powerpoint/2010/main" val="125400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1226438138"/>
              </p:ext>
            </p:extLst>
          </p:nvPr>
        </p:nvGraphicFramePr>
        <p:xfrm>
          <a:off x="500034" y="785794"/>
          <a:ext cx="12858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内容占位符 2"/>
          <p:cNvSpPr>
            <a:spLocks noGrp="1"/>
          </p:cNvSpPr>
          <p:nvPr>
            <p:ph idx="1"/>
          </p:nvPr>
        </p:nvSpPr>
        <p:spPr>
          <a:xfrm>
            <a:off x="2195736" y="1052736"/>
            <a:ext cx="5400600" cy="5112568"/>
          </a:xfrm>
        </p:spPr>
        <p:txBody>
          <a:bodyPr/>
          <a:lstStyle/>
          <a:p>
            <a:r>
              <a:rPr lang="zh-CN" altLang="en-US" sz="2400" dirty="0" smtClean="0">
                <a:latin typeface="方正姚体" panose="02010601030101010101" pitchFamily="2" charset="-122"/>
                <a:ea typeface="方正姚体" panose="02010601030101010101" pitchFamily="2" charset="-122"/>
              </a:rPr>
              <a:t>测试报告：</a:t>
            </a:r>
            <a:endParaRPr lang="en-US" altLang="zh-CN" sz="2400" dirty="0" smtClean="0">
              <a:latin typeface="方正姚体" panose="02010601030101010101" pitchFamily="2" charset="-122"/>
              <a:ea typeface="方正姚体" panose="02010601030101010101" pitchFamily="2" charset="-122"/>
            </a:endParaRPr>
          </a:p>
          <a:p>
            <a:r>
              <a:rPr lang="zh-CN" altLang="en-US" sz="2400" dirty="0">
                <a:solidFill>
                  <a:prstClr val="black"/>
                </a:solidFill>
                <a:latin typeface="方正姚体" panose="02010601030101010101" pitchFamily="2" charset="-122"/>
                <a:ea typeface="方正姚体" panose="02010601030101010101" pitchFamily="2" charset="-122"/>
              </a:rPr>
              <a:t>示例</a:t>
            </a:r>
            <a:r>
              <a:rPr lang="zh-CN" altLang="en-US" sz="2400" dirty="0" smtClean="0">
                <a:solidFill>
                  <a:prstClr val="black"/>
                </a:solidFill>
                <a:latin typeface="方正姚体" panose="02010601030101010101" pitchFamily="2" charset="-122"/>
                <a:ea typeface="方正姚体" panose="02010601030101010101" pitchFamily="2" charset="-122"/>
              </a:rPr>
              <a:t>申请单：</a:t>
            </a:r>
            <a:r>
              <a:rPr lang="en-US" altLang="zh-CN" sz="800" dirty="0">
                <a:solidFill>
                  <a:prstClr val="black"/>
                </a:solidFill>
              </a:rPr>
              <a:t>http://oa.autel.com/autelapp/RD/ReportAppxp.nsf/xpfmMain.xsp?documentId=7851A4856BF580AB48258A2E00141DA5&amp;action=openDocument</a:t>
            </a:r>
            <a:endParaRPr lang="zh-CN" altLang="en-US" sz="800" dirty="0">
              <a:solidFill>
                <a:prstClr val="black"/>
              </a:solidFill>
            </a:endParaRPr>
          </a:p>
          <a:p>
            <a:pPr lvl="0"/>
            <a:endParaRPr lang="en-US" altLang="zh-CN" sz="2400" dirty="0" smtClean="0">
              <a:solidFill>
                <a:prstClr val="black"/>
              </a:solidFill>
              <a:latin typeface="方正姚体" panose="02010601030101010101" pitchFamily="2" charset="-122"/>
              <a:ea typeface="方正姚体" panose="02010601030101010101" pitchFamily="2" charset="-122"/>
            </a:endParaRPr>
          </a:p>
        </p:txBody>
      </p:sp>
      <p:pic>
        <p:nvPicPr>
          <p:cNvPr id="4" name="图片 3"/>
          <p:cNvPicPr>
            <a:picLocks noChangeAspect="1"/>
          </p:cNvPicPr>
          <p:nvPr/>
        </p:nvPicPr>
        <p:blipFill>
          <a:blip r:embed="rId7"/>
          <a:stretch>
            <a:fillRect/>
          </a:stretch>
        </p:blipFill>
        <p:spPr>
          <a:xfrm>
            <a:off x="2195736" y="2242409"/>
            <a:ext cx="6697605" cy="2733222"/>
          </a:xfrm>
          <a:prstGeom prst="rect">
            <a:avLst/>
          </a:prstGeom>
        </p:spPr>
      </p:pic>
    </p:spTree>
    <p:extLst>
      <p:ext uri="{BB962C8B-B14F-4D97-AF65-F5344CB8AC3E}">
        <p14:creationId xmlns:p14="http://schemas.microsoft.com/office/powerpoint/2010/main" val="307671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1226438138"/>
              </p:ext>
            </p:extLst>
          </p:nvPr>
        </p:nvGraphicFramePr>
        <p:xfrm>
          <a:off x="500034" y="785794"/>
          <a:ext cx="12858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内容占位符 2"/>
          <p:cNvSpPr>
            <a:spLocks noGrp="1"/>
          </p:cNvSpPr>
          <p:nvPr>
            <p:ph idx="1"/>
          </p:nvPr>
        </p:nvSpPr>
        <p:spPr>
          <a:xfrm>
            <a:off x="2195736" y="1052736"/>
            <a:ext cx="5400600" cy="5112568"/>
          </a:xfrm>
        </p:spPr>
        <p:txBody>
          <a:bodyPr/>
          <a:lstStyle/>
          <a:p>
            <a:r>
              <a:rPr lang="zh-CN" altLang="en-US" sz="2400" dirty="0">
                <a:latin typeface="方正姚体" panose="02010601030101010101" pitchFamily="2" charset="-122"/>
                <a:ea typeface="方正姚体" panose="02010601030101010101" pitchFamily="2" charset="-122"/>
              </a:rPr>
              <a:t>工程变更通知</a:t>
            </a:r>
            <a:r>
              <a:rPr lang="en-US" altLang="zh-CN" sz="2400" dirty="0">
                <a:latin typeface="方正姚体" panose="02010601030101010101" pitchFamily="2" charset="-122"/>
                <a:ea typeface="方正姚体" panose="02010601030101010101" pitchFamily="2" charset="-122"/>
              </a:rPr>
              <a:t>(</a:t>
            </a:r>
            <a:r>
              <a:rPr lang="zh-CN" altLang="en-US" sz="2400" dirty="0">
                <a:latin typeface="方正姚体" panose="02010601030101010101" pitchFamily="2" charset="-122"/>
                <a:ea typeface="方正姚体" panose="02010601030101010101" pitchFamily="2" charset="-122"/>
              </a:rPr>
              <a:t>软件</a:t>
            </a:r>
            <a:r>
              <a:rPr lang="en-US" altLang="zh-CN" sz="2400" dirty="0">
                <a:latin typeface="方正姚体" panose="02010601030101010101" pitchFamily="2" charset="-122"/>
                <a:ea typeface="方正姚体" panose="02010601030101010101" pitchFamily="2" charset="-122"/>
              </a:rPr>
              <a:t>ECN) </a:t>
            </a:r>
            <a:r>
              <a:rPr lang="zh-CN" altLang="en-US" sz="2400" dirty="0" smtClean="0">
                <a:latin typeface="方正姚体" panose="02010601030101010101" pitchFamily="2" charset="-122"/>
                <a:ea typeface="方正姚体" panose="02010601030101010101" pitchFamily="2" charset="-122"/>
              </a:rPr>
              <a:t>：</a:t>
            </a:r>
            <a:endParaRPr lang="en-US" altLang="zh-CN" sz="2400" dirty="0" smtClean="0">
              <a:latin typeface="方正姚体" panose="02010601030101010101" pitchFamily="2" charset="-122"/>
              <a:ea typeface="方正姚体" panose="02010601030101010101" pitchFamily="2" charset="-122"/>
            </a:endParaRPr>
          </a:p>
          <a:p>
            <a:r>
              <a:rPr lang="zh-CN" altLang="en-US" sz="2400" dirty="0" smtClean="0">
                <a:latin typeface="方正姚体" panose="02010601030101010101" pitchFamily="2" charset="-122"/>
                <a:ea typeface="方正姚体" panose="02010601030101010101" pitchFamily="2" charset="-122"/>
              </a:rPr>
              <a:t>示例</a:t>
            </a:r>
            <a:r>
              <a:rPr lang="en-US" altLang="zh-CN" sz="2400" dirty="0" smtClean="0">
                <a:latin typeface="方正姚体" panose="02010601030101010101" pitchFamily="2" charset="-122"/>
                <a:ea typeface="方正姚体" panose="02010601030101010101" pitchFamily="2" charset="-122"/>
              </a:rPr>
              <a:t>ECN</a:t>
            </a:r>
            <a:r>
              <a:rPr lang="zh-CN" altLang="en-US" sz="2400" dirty="0" smtClean="0">
                <a:latin typeface="方正姚体" panose="02010601030101010101" pitchFamily="2" charset="-122"/>
                <a:ea typeface="方正姚体" panose="02010601030101010101" pitchFamily="2" charset="-122"/>
              </a:rPr>
              <a:t>单</a:t>
            </a:r>
            <a:r>
              <a:rPr lang="en-US" altLang="zh-CN" sz="800" dirty="0">
                <a:latin typeface="方正姚体" panose="02010601030101010101" pitchFamily="2" charset="-122"/>
                <a:ea typeface="方正姚体" panose="02010601030101010101" pitchFamily="2" charset="-122"/>
              </a:rPr>
              <a:t>http://oa.autel.com/autelapp/RD/ECNAppxp.nsf/xpfmMain.xsp?documentId=1705F3B6D85F862B48258A2E00314BAF&amp;action=openDocument</a:t>
            </a:r>
          </a:p>
          <a:p>
            <a:endParaRPr lang="zh-CN" altLang="en-US" sz="800" dirty="0">
              <a:latin typeface="方正姚体" panose="02010601030101010101" pitchFamily="2" charset="-122"/>
              <a:ea typeface="方正姚体" panose="02010601030101010101" pitchFamily="2" charset="-122"/>
            </a:endParaRPr>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11760" y="2204864"/>
            <a:ext cx="6078239" cy="4810161"/>
          </a:xfrm>
          <a:prstGeom prst="rect">
            <a:avLst/>
          </a:prstGeom>
        </p:spPr>
      </p:pic>
    </p:spTree>
    <p:extLst>
      <p:ext uri="{BB962C8B-B14F-4D97-AF65-F5344CB8AC3E}">
        <p14:creationId xmlns:p14="http://schemas.microsoft.com/office/powerpoint/2010/main" val="146488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idx="1"/>
          </p:nvPr>
        </p:nvSpPr>
        <p:spPr>
          <a:xfrm>
            <a:off x="3214678" y="2500306"/>
            <a:ext cx="2286005" cy="714380"/>
          </a:xfrm>
        </p:spPr>
        <p:txBody>
          <a:bodyPr/>
          <a:lstStyle/>
          <a:p>
            <a:pPr algn="ctr" eaLnBrk="1" hangingPunct="1">
              <a:buFont typeface="Arial" charset="0"/>
              <a:buNone/>
            </a:pPr>
            <a:r>
              <a:rPr lang="zh-CN" altLang="en-US" sz="4400" dirty="0" smtClean="0"/>
              <a:t>     </a:t>
            </a:r>
            <a:r>
              <a:rPr lang="zh-CN" altLang="en-US" sz="4400" b="1" dirty="0" smtClean="0">
                <a:solidFill>
                  <a:srgbClr val="00B0F0"/>
                </a:solidFill>
              </a:rPr>
              <a:t>谢  谢</a:t>
            </a:r>
            <a:r>
              <a:rPr lang="zh-CN" altLang="en-US" sz="4400" dirty="0" smtClean="0">
                <a:solidFill>
                  <a:srgbClr val="00B0F0"/>
                </a:solidFill>
              </a:rPr>
              <a:t>！</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道通</Template>
  <TotalTime>3016</TotalTime>
  <Words>237</Words>
  <Application>Microsoft Office PowerPoint</Application>
  <PresentationFormat>全屏显示(4:3)</PresentationFormat>
  <Paragraphs>42</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方正姚体</vt:lpstr>
      <vt:lpstr>楷体_GB2312</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Jenkins培训</dc:title>
  <dc:creator>聂帅</dc:creator>
  <cp:lastModifiedBy>周志雄</cp:lastModifiedBy>
  <cp:revision>149</cp:revision>
  <dcterms:created xsi:type="dcterms:W3CDTF">2016-07-29T08:16:52Z</dcterms:created>
  <dcterms:modified xsi:type="dcterms:W3CDTF">2023-09-19T03:30:12Z</dcterms:modified>
</cp:coreProperties>
</file>