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47f1cf41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47f1cf41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47f1cf415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47f1cf415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47f1cf415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47f1cf415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Welcome Message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93458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50"/>
              <a:t>Large Generative Models Meet Multimodal Applications (LGM3A) </a:t>
            </a:r>
            <a:endParaRPr sz="12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10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39750" y="1069850"/>
            <a:ext cx="8464500" cy="3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Background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Workshop explores LLMs for multimodal interaction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Growing need to use LLMs with increasing multimodal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Workshop welcomes professionals to explore multimodal model trends and practices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Scope and Topics: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A platform to present </a:t>
            </a:r>
            <a:r>
              <a:rPr lang="zh-CN"/>
              <a:t>latest</a:t>
            </a:r>
            <a:r>
              <a:rPr lang="zh-CN"/>
              <a:t> 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Foster discussions on current challenges and opportunities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Identify emerging trends in LMM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Potential impact on future research and development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10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Acknowledgments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718800"/>
            <a:ext cx="8520600" cy="42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Workshop Organization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Workshop Statistics: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3 invited keynotes + 8 accepted long papers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Acceptance rate: 50% 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450" y="1078600"/>
            <a:ext cx="5240675" cy="29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61850" y="152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Schedule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200" y="768250"/>
            <a:ext cx="6611449" cy="41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