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 id="2147483676" r:id="rId2"/>
  </p:sldMasterIdLst>
  <p:notesMasterIdLst>
    <p:notesMasterId r:id="rId9"/>
  </p:notesMasterIdLst>
  <p:sldIdLst>
    <p:sldId id="256" r:id="rId3"/>
    <p:sldId id="2007580155" r:id="rId4"/>
    <p:sldId id="2007580138" r:id="rId5"/>
    <p:sldId id="2007580176" r:id="rId6"/>
    <p:sldId id="2007580147" r:id="rId7"/>
    <p:sldId id="2007580179" r:id="rId8"/>
  </p:sldIdLst>
  <p:sldSz cx="12192000" cy="6858000"/>
  <p:notesSz cx="6858000" cy="9144000"/>
  <p:defaultText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g Long" initials="CL" lastIdx="1" clrIdx="0">
    <p:extLst>
      <p:ext uri="{19B8F6BF-5375-455C-9EA6-DF929625EA0E}">
        <p15:presenceInfo xmlns:p15="http://schemas.microsoft.com/office/powerpoint/2012/main" userId="47303863dbd97ebf"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CCFF"/>
    <a:srgbClr val="C39BE1"/>
    <a:srgbClr val="F46C18"/>
    <a:srgbClr val="CA6D10"/>
    <a:srgbClr val="FF8989"/>
    <a:srgbClr val="0099FF"/>
    <a:srgbClr val="CCFFCC"/>
    <a:srgbClr val="FFCCFF"/>
    <a:srgbClr val="CCFFFF"/>
    <a:srgbClr val="3366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36" autoAdjust="0"/>
    <p:restoredTop sz="93462" autoAdjust="0"/>
  </p:normalViewPr>
  <p:slideViewPr>
    <p:cSldViewPr snapToGrid="0">
      <p:cViewPr varScale="1">
        <p:scale>
          <a:sx n="107" d="100"/>
          <a:sy n="107" d="100"/>
        </p:scale>
        <p:origin x="696"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commentAuthors" Target="commentAuthors.xml"/><Relationship Id="rId4" Type="http://schemas.openxmlformats.org/officeDocument/2006/relationships/slide" Target="slides/slide2.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4393DA-8587-44D6-9E8F-883027701E04}" type="datetimeFigureOut">
              <a:rPr lang="en-GB" smtClean="0"/>
              <a:t>01/07/2024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0557576-4036-4077-876A-4D5A4B51F2B0}" type="slidenum">
              <a:rPr lang="en-GB" smtClean="0"/>
              <a:t>‹#›</a:t>
            </a:fld>
            <a:endParaRPr lang="en-GB"/>
          </a:p>
        </p:txBody>
      </p:sp>
    </p:spTree>
    <p:extLst>
      <p:ext uri="{BB962C8B-B14F-4D97-AF65-F5344CB8AC3E}">
        <p14:creationId xmlns:p14="http://schemas.microsoft.com/office/powerpoint/2010/main" val="38306707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DC1789-CC30-CCDF-97E5-67830F4CD63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FBDAC4-5E1B-25BC-9CE4-93988CC398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04DC058-F93E-2442-8511-BD212F0CD6FF}"/>
              </a:ext>
            </a:extLst>
          </p:cNvPr>
          <p:cNvSpPr>
            <a:spLocks noGrp="1"/>
          </p:cNvSpPr>
          <p:nvPr>
            <p:ph type="body" idx="1"/>
          </p:nvPr>
        </p:nvSpPr>
        <p:spPr/>
        <p:txBody>
          <a:bodyPr/>
          <a:lstStyle/>
          <a:p>
            <a:pPr marL="0" indent="0">
              <a:buNone/>
            </a:pPr>
            <a:endParaRPr lang="zh-HK" altLang="en-US" dirty="0"/>
          </a:p>
        </p:txBody>
      </p:sp>
      <p:sp>
        <p:nvSpPr>
          <p:cNvPr id="4" name="Slide Number Placeholder 3">
            <a:extLst>
              <a:ext uri="{FF2B5EF4-FFF2-40B4-BE49-F238E27FC236}">
                <a16:creationId xmlns:a16="http://schemas.microsoft.com/office/drawing/2014/main" id="{46C6DB70-E00D-A969-9EEF-484B1C6074CE}"/>
              </a:ext>
            </a:extLst>
          </p:cNvPr>
          <p:cNvSpPr>
            <a:spLocks noGrp="1"/>
          </p:cNvSpPr>
          <p:nvPr>
            <p:ph type="sldNum" sz="quarter" idx="10"/>
          </p:nvPr>
        </p:nvSpPr>
        <p:spPr/>
        <p:txBody>
          <a:bodyPr/>
          <a:lstStyle/>
          <a:p>
            <a:fld id="{60557576-4036-4077-876A-4D5A4B51F2B0}" type="slidenum">
              <a:rPr lang="en-GB" smtClean="0"/>
              <a:t>1</a:t>
            </a:fld>
            <a:endParaRPr lang="en-GB"/>
          </a:p>
        </p:txBody>
      </p:sp>
    </p:spTree>
    <p:extLst>
      <p:ext uri="{BB962C8B-B14F-4D97-AF65-F5344CB8AC3E}">
        <p14:creationId xmlns:p14="http://schemas.microsoft.com/office/powerpoint/2010/main" val="33902696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endParaRPr lang="zh-HK" alt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3A510DFC-96EE-43C6-A1AB-21B7C59D1364}"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3457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3</a:t>
            </a:fld>
            <a:endParaRPr lang="en-SG"/>
          </a:p>
        </p:txBody>
      </p:sp>
    </p:spTree>
    <p:extLst>
      <p:ext uri="{BB962C8B-B14F-4D97-AF65-F5344CB8AC3E}">
        <p14:creationId xmlns:p14="http://schemas.microsoft.com/office/powerpoint/2010/main" val="9192806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4</a:t>
            </a:fld>
            <a:endParaRPr lang="en-SG"/>
          </a:p>
        </p:txBody>
      </p:sp>
    </p:spTree>
    <p:extLst>
      <p:ext uri="{BB962C8B-B14F-4D97-AF65-F5344CB8AC3E}">
        <p14:creationId xmlns:p14="http://schemas.microsoft.com/office/powerpoint/2010/main" val="370736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zh-CN" altLang="en-US" sz="1200" dirty="0">
              <a:latin typeface="宋体" panose="02010600030101010101" pitchFamily="2" charset="-122"/>
              <a:ea typeface="宋体" panose="02010600030101010101" pitchFamily="2" charset="-122"/>
            </a:endParaRPr>
          </a:p>
        </p:txBody>
      </p:sp>
      <p:sp>
        <p:nvSpPr>
          <p:cNvPr id="4" name="Slide Number Placeholder 3"/>
          <p:cNvSpPr>
            <a:spLocks noGrp="1"/>
          </p:cNvSpPr>
          <p:nvPr>
            <p:ph type="sldNum" sz="quarter" idx="5"/>
          </p:nvPr>
        </p:nvSpPr>
        <p:spPr/>
        <p:txBody>
          <a:bodyPr/>
          <a:lstStyle/>
          <a:p>
            <a:fld id="{DE08E9C3-6E00-41ED-8CD1-ED5D14DA9BA0}" type="slidenum">
              <a:rPr lang="en-SG" smtClean="0"/>
              <a:t>5</a:t>
            </a:fld>
            <a:endParaRPr lang="en-SG"/>
          </a:p>
        </p:txBody>
      </p:sp>
    </p:spTree>
    <p:extLst>
      <p:ext uri="{BB962C8B-B14F-4D97-AF65-F5344CB8AC3E}">
        <p14:creationId xmlns:p14="http://schemas.microsoft.com/office/powerpoint/2010/main" val="573228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1922" name="Group 2"/>
          <p:cNvGrpSpPr>
            <a:grpSpLocks/>
          </p:cNvGrpSpPr>
          <p:nvPr/>
        </p:nvGrpSpPr>
        <p:grpSpPr bwMode="auto">
          <a:xfrm>
            <a:off x="1" y="2438401"/>
            <a:ext cx="12012084" cy="1052513"/>
            <a:chOff x="0" y="1536"/>
            <a:chExt cx="5675" cy="663"/>
          </a:xfrm>
        </p:grpSpPr>
        <p:grpSp>
          <p:nvGrpSpPr>
            <p:cNvPr id="81923" name="Group 3"/>
            <p:cNvGrpSpPr>
              <a:grpSpLocks/>
            </p:cNvGrpSpPr>
            <p:nvPr/>
          </p:nvGrpSpPr>
          <p:grpSpPr bwMode="auto">
            <a:xfrm>
              <a:off x="183" y="1604"/>
              <a:ext cx="448" cy="299"/>
              <a:chOff x="720" y="336"/>
              <a:chExt cx="624" cy="432"/>
            </a:xfrm>
          </p:grpSpPr>
          <p:sp>
            <p:nvSpPr>
              <p:cNvPr id="81924"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25"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grpSp>
          <p:nvGrpSpPr>
            <p:cNvPr id="81926" name="Group 6"/>
            <p:cNvGrpSpPr>
              <a:grpSpLocks/>
            </p:cNvGrpSpPr>
            <p:nvPr/>
          </p:nvGrpSpPr>
          <p:grpSpPr bwMode="auto">
            <a:xfrm>
              <a:off x="261" y="1870"/>
              <a:ext cx="465" cy="299"/>
              <a:chOff x="912" y="2640"/>
              <a:chExt cx="672" cy="432"/>
            </a:xfrm>
          </p:grpSpPr>
          <p:sp>
            <p:nvSpPr>
              <p:cNvPr id="81927"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28" name="Rectangle 8"/>
              <p:cNvSpPr>
                <a:spLocks noChangeArrowheads="1"/>
              </p:cNvSpPr>
              <p:nvPr/>
            </p:nvSpPr>
            <p:spPr bwMode="auto">
              <a:xfrm>
                <a:off x="1248" y="2640"/>
                <a:ext cx="336"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sp>
          <p:nvSpPr>
            <p:cNvPr id="81929"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30"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sp>
          <p:nvSpPr>
            <p:cNvPr id="81931"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HK" altLang="en-US" sz="1800">
                <a:solidFill>
                  <a:srgbClr val="000000"/>
                </a:solidFill>
              </a:endParaRPr>
            </a:p>
          </p:txBody>
        </p:sp>
      </p:grpSp>
      <p:sp>
        <p:nvSpPr>
          <p:cNvPr id="81932" name="Rectangle 12"/>
          <p:cNvSpPr>
            <a:spLocks noGrp="1" noChangeArrowheads="1"/>
          </p:cNvSpPr>
          <p:nvPr>
            <p:ph type="ctrTitle"/>
          </p:nvPr>
        </p:nvSpPr>
        <p:spPr>
          <a:xfrm>
            <a:off x="1320800" y="1676400"/>
            <a:ext cx="10363200" cy="1462088"/>
          </a:xfrm>
        </p:spPr>
        <p:txBody>
          <a:bodyPr/>
          <a:lstStyle>
            <a:lvl1pPr>
              <a:defRPr/>
            </a:lvl1pPr>
          </a:lstStyle>
          <a:p>
            <a:pPr lvl="0"/>
            <a:r>
              <a:rPr lang="en-US" altLang="zh-TW" noProof="0"/>
              <a:t>Click to edit Master title style</a:t>
            </a:r>
            <a:endParaRPr lang="zh-TW" altLang="en-US" noProof="0"/>
          </a:p>
        </p:txBody>
      </p:sp>
      <p:sp>
        <p:nvSpPr>
          <p:cNvPr id="81933" name="Rectangle 13"/>
          <p:cNvSpPr>
            <a:spLocks noGrp="1" noChangeArrowheads="1"/>
          </p:cNvSpPr>
          <p:nvPr>
            <p:ph type="subTitle" idx="1"/>
          </p:nvPr>
        </p:nvSpPr>
        <p:spPr>
          <a:xfrm>
            <a:off x="1828800" y="3886200"/>
            <a:ext cx="8534400" cy="1752600"/>
          </a:xfrm>
        </p:spPr>
        <p:txBody>
          <a:bodyPr/>
          <a:lstStyle>
            <a:lvl1pPr marL="0" indent="0" algn="ctr">
              <a:buFont typeface="Wingdings" panose="05000000000000000000" pitchFamily="2" charset="2"/>
              <a:buNone/>
              <a:defRPr/>
            </a:lvl1pPr>
          </a:lstStyle>
          <a:p>
            <a:pPr lvl="0"/>
            <a:r>
              <a:rPr lang="en-US" altLang="zh-TW" noProof="0"/>
              <a:t>Click to edit Master subtitle style</a:t>
            </a:r>
            <a:endParaRPr lang="zh-TW" altLang="en-US" noProof="0"/>
          </a:p>
        </p:txBody>
      </p:sp>
      <p:sp>
        <p:nvSpPr>
          <p:cNvPr id="81934" name="Rectangle 14"/>
          <p:cNvSpPr>
            <a:spLocks noGrp="1" noChangeArrowheads="1"/>
          </p:cNvSpPr>
          <p:nvPr>
            <p:ph type="dt" sz="half" idx="2"/>
          </p:nvPr>
        </p:nvSpPr>
        <p:spPr>
          <a:xfrm>
            <a:off x="1320800" y="6248400"/>
            <a:ext cx="2540000" cy="457200"/>
          </a:xfrm>
        </p:spPr>
        <p:txBody>
          <a:bodyPr/>
          <a:lstStyle>
            <a:lvl1pPr>
              <a:defRPr>
                <a:solidFill>
                  <a:schemeClr val="bg2"/>
                </a:solidFill>
              </a:defRPr>
            </a:lvl1pPr>
          </a:lstStyle>
          <a:p>
            <a:fld id="{34D345EB-B0A5-4646-98CA-B6E3E01765CC}" type="datetime1">
              <a:rPr lang="en-GB" smtClean="0"/>
              <a:t>01/07/2024</a:t>
            </a:fld>
            <a:endParaRPr lang="en-GB"/>
          </a:p>
        </p:txBody>
      </p:sp>
      <p:sp>
        <p:nvSpPr>
          <p:cNvPr id="81935" name="Rectangle 15"/>
          <p:cNvSpPr>
            <a:spLocks noGrp="1" noChangeArrowheads="1"/>
          </p:cNvSpPr>
          <p:nvPr>
            <p:ph type="ftr" sz="quarter" idx="3"/>
          </p:nvPr>
        </p:nvSpPr>
        <p:spPr>
          <a:xfrm>
            <a:off x="4572000" y="6248400"/>
            <a:ext cx="3860800" cy="457200"/>
          </a:xfrm>
        </p:spPr>
        <p:txBody>
          <a:bodyPr/>
          <a:lstStyle>
            <a:lvl1pPr>
              <a:defRPr>
                <a:solidFill>
                  <a:schemeClr val="bg2"/>
                </a:solidFill>
              </a:defRPr>
            </a:lvl1pPr>
          </a:lstStyle>
          <a:p>
            <a:endParaRPr lang="en-GB"/>
          </a:p>
        </p:txBody>
      </p:sp>
      <p:sp>
        <p:nvSpPr>
          <p:cNvPr id="81936" name="Rectangle 16"/>
          <p:cNvSpPr>
            <a:spLocks noGrp="1" noChangeArrowheads="1"/>
          </p:cNvSpPr>
          <p:nvPr>
            <p:ph type="sldNum" sz="quarter" idx="4"/>
          </p:nvPr>
        </p:nvSpPr>
        <p:spPr>
          <a:xfrm>
            <a:off x="9144000" y="6248400"/>
            <a:ext cx="2540000" cy="457200"/>
          </a:xfrm>
        </p:spPr>
        <p:txBody>
          <a:bodyPr/>
          <a:lstStyle>
            <a:lvl1pPr>
              <a:defRPr>
                <a:solidFill>
                  <a:schemeClr val="bg2"/>
                </a:solidFill>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8389373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Vertical Text Placeholder 2"/>
          <p:cNvSpPr>
            <a:spLocks noGrp="1"/>
          </p:cNvSpPr>
          <p:nvPr>
            <p:ph type="body" orient="vert" idx="1"/>
          </p:nvPr>
        </p:nvSpPr>
        <p:spPr/>
        <p:txBody>
          <a:bodyPr vert="eaVert"/>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C29B435B-B099-4B2E-926E-55C5C737FFA7}" type="datetime1">
              <a:rPr lang="en-GB" smtClean="0"/>
              <a:t>01/07/2024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5843355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338733" y="214313"/>
            <a:ext cx="2601384" cy="5918200"/>
          </a:xfrm>
        </p:spPr>
        <p:txBody>
          <a:bodyPr vert="eaVert"/>
          <a:lstStyle/>
          <a:p>
            <a:r>
              <a:rPr lang="en-US" altLang="zh-HK"/>
              <a:t>Click to edit Master title style</a:t>
            </a:r>
            <a:endParaRPr lang="zh-HK" altLang="en-US"/>
          </a:p>
        </p:txBody>
      </p:sp>
      <p:sp>
        <p:nvSpPr>
          <p:cNvPr id="3" name="Vertical Text Placeholder 2"/>
          <p:cNvSpPr>
            <a:spLocks noGrp="1"/>
          </p:cNvSpPr>
          <p:nvPr>
            <p:ph type="body" orient="vert" idx="1"/>
          </p:nvPr>
        </p:nvSpPr>
        <p:spPr>
          <a:xfrm>
            <a:off x="1534584" y="214313"/>
            <a:ext cx="7600949" cy="5918200"/>
          </a:xfrm>
        </p:spPr>
        <p:txBody>
          <a:bodyPr vert="eaVert"/>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AC1F1BF8-E17B-4B6E-8CBF-3DF614A1B740}" type="datetime1">
              <a:rPr lang="en-GB" smtClean="0"/>
              <a:t>01/07/2024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3806878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2" name="Title 1"/>
          <p:cNvSpPr>
            <a:spLocks noGrp="1"/>
          </p:cNvSpPr>
          <p:nvPr>
            <p:ph type="title" sz="quarter"/>
          </p:nvPr>
        </p:nvSpPr>
        <p:spPr>
          <a:xfrm>
            <a:off x="1534585" y="214314"/>
            <a:ext cx="10390716" cy="1462087"/>
          </a:xfrm>
        </p:spPr>
        <p:txBody>
          <a:bodyPr/>
          <a:lstStyle/>
          <a:p>
            <a:r>
              <a:rPr lang="en-US" altLang="zh-HK"/>
              <a:t>Click to edit Master title style</a:t>
            </a:r>
            <a:endParaRPr lang="zh-HK" altLang="en-US"/>
          </a:p>
        </p:txBody>
      </p:sp>
      <p:sp>
        <p:nvSpPr>
          <p:cNvPr id="3" name="Content Placeholder 2"/>
          <p:cNvSpPr>
            <a:spLocks noGrp="1"/>
          </p:cNvSpPr>
          <p:nvPr>
            <p:ph sz="quarter" idx="1"/>
          </p:nvPr>
        </p:nvSpPr>
        <p:spPr>
          <a:xfrm>
            <a:off x="15769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quarter" idx="2"/>
          </p:nvPr>
        </p:nvSpPr>
        <p:spPr>
          <a:xfrm>
            <a:off x="68601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Content Placeholder 4"/>
          <p:cNvSpPr>
            <a:spLocks noGrp="1"/>
          </p:cNvSpPr>
          <p:nvPr>
            <p:ph sz="quarter" idx="3"/>
          </p:nvPr>
        </p:nvSpPr>
        <p:spPr>
          <a:xfrm>
            <a:off x="15769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Content Placeholder 5"/>
          <p:cNvSpPr>
            <a:spLocks noGrp="1"/>
          </p:cNvSpPr>
          <p:nvPr>
            <p:ph sz="quarter" idx="4"/>
          </p:nvPr>
        </p:nvSpPr>
        <p:spPr>
          <a:xfrm>
            <a:off x="68601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p:cNvSpPr>
            <a:spLocks noGrp="1"/>
          </p:cNvSpPr>
          <p:nvPr>
            <p:ph type="dt" sz="half" idx="10"/>
          </p:nvPr>
        </p:nvSpPr>
        <p:spPr>
          <a:xfrm>
            <a:off x="1549400" y="6243638"/>
            <a:ext cx="2540000" cy="457200"/>
          </a:xfrm>
        </p:spPr>
        <p:txBody>
          <a:bodyPr/>
          <a:lstStyle>
            <a:lvl1pPr>
              <a:defRPr/>
            </a:lvl1pPr>
          </a:lstStyle>
          <a:p>
            <a:fld id="{31BF4872-1531-4ED2-8DE1-5A574DFB1F53}" type="datetime1">
              <a:rPr lang="en-GB" smtClean="0"/>
              <a:t>01/07/2024</a:t>
            </a:fld>
            <a:endParaRPr lang="en-GB"/>
          </a:p>
        </p:txBody>
      </p:sp>
      <p:sp>
        <p:nvSpPr>
          <p:cNvPr id="8" name="Footer Placeholder 7"/>
          <p:cNvSpPr>
            <a:spLocks noGrp="1"/>
          </p:cNvSpPr>
          <p:nvPr>
            <p:ph type="ftr" sz="quarter" idx="11"/>
          </p:nvPr>
        </p:nvSpPr>
        <p:spPr>
          <a:xfrm>
            <a:off x="4876800" y="6243638"/>
            <a:ext cx="3860800" cy="457200"/>
          </a:xfrm>
        </p:spPr>
        <p:txBody>
          <a:bodyPr/>
          <a:lstStyle>
            <a:lvl1pPr>
              <a:defRPr/>
            </a:lvl1pPr>
          </a:lstStyle>
          <a:p>
            <a:endParaRPr lang="en-GB"/>
          </a:p>
        </p:txBody>
      </p:sp>
      <p:sp>
        <p:nvSpPr>
          <p:cNvPr id="9" name="Slide Number Placeholder 8"/>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19616385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able Placeholder 2"/>
          <p:cNvSpPr>
            <a:spLocks noGrp="1"/>
          </p:cNvSpPr>
          <p:nvPr>
            <p:ph type="tbl" idx="1"/>
          </p:nvPr>
        </p:nvSpPr>
        <p:spPr>
          <a:xfrm>
            <a:off x="1576917" y="2017713"/>
            <a:ext cx="10363200" cy="4114800"/>
          </a:xfrm>
        </p:spPr>
        <p:txBody>
          <a:bodyPr/>
          <a:lstStyle/>
          <a:p>
            <a:r>
              <a:rPr lang="en-US" altLang="zh-HK"/>
              <a:t>Click icon to add table</a:t>
            </a:r>
            <a:endParaRPr lang="zh-HK" altLang="en-US"/>
          </a:p>
        </p:txBody>
      </p:sp>
      <p:sp>
        <p:nvSpPr>
          <p:cNvPr id="4" name="Date Placeholder 3"/>
          <p:cNvSpPr>
            <a:spLocks noGrp="1"/>
          </p:cNvSpPr>
          <p:nvPr>
            <p:ph type="dt" sz="half" idx="10"/>
          </p:nvPr>
        </p:nvSpPr>
        <p:spPr>
          <a:xfrm>
            <a:off x="1549400" y="6243638"/>
            <a:ext cx="2540000" cy="457200"/>
          </a:xfrm>
        </p:spPr>
        <p:txBody>
          <a:bodyPr/>
          <a:lstStyle>
            <a:lvl1pPr>
              <a:defRPr/>
            </a:lvl1pPr>
          </a:lstStyle>
          <a:p>
            <a:fld id="{474A9C4D-EA58-481D-93E4-A53A7C808CCE}" type="datetime1">
              <a:rPr lang="en-GB" smtClean="0"/>
              <a:t>01/07/2024</a:t>
            </a:fld>
            <a:endParaRPr lang="en-GB"/>
          </a:p>
        </p:txBody>
      </p:sp>
      <p:sp>
        <p:nvSpPr>
          <p:cNvPr id="5" name="Footer Placeholder 4"/>
          <p:cNvSpPr>
            <a:spLocks noGrp="1"/>
          </p:cNvSpPr>
          <p:nvPr>
            <p:ph type="ftr" sz="quarter" idx="11"/>
          </p:nvPr>
        </p:nvSpPr>
        <p:spPr>
          <a:xfrm>
            <a:off x="4876800" y="6243638"/>
            <a:ext cx="3860800" cy="457200"/>
          </a:xfrm>
        </p:spPr>
        <p:txBody>
          <a:bodyPr/>
          <a:lstStyle>
            <a:lvl1pPr>
              <a:defRPr/>
            </a:lvl1pPr>
          </a:lstStyle>
          <a:p>
            <a:endParaRPr lang="en-GB"/>
          </a:p>
        </p:txBody>
      </p:sp>
      <p:sp>
        <p:nvSpPr>
          <p:cNvPr id="6" name="Slide Number Placeholder 5"/>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514377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68601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p:cNvSpPr>
            <a:spLocks noGrp="1"/>
          </p:cNvSpPr>
          <p:nvPr>
            <p:ph type="dt" sz="half" idx="10"/>
          </p:nvPr>
        </p:nvSpPr>
        <p:spPr>
          <a:xfrm>
            <a:off x="1549400" y="6243638"/>
            <a:ext cx="2540000" cy="457200"/>
          </a:xfrm>
        </p:spPr>
        <p:txBody>
          <a:bodyPr/>
          <a:lstStyle>
            <a:lvl1pPr>
              <a:defRPr/>
            </a:lvl1pPr>
          </a:lstStyle>
          <a:p>
            <a:fld id="{6896B38E-0345-49E7-BE68-17AC2E488B5F}" type="datetime1">
              <a:rPr lang="en-GB" smtClean="0"/>
              <a:t>01/07/2024</a:t>
            </a:fld>
            <a:endParaRPr lang="en-GB"/>
          </a:p>
        </p:txBody>
      </p:sp>
      <p:sp>
        <p:nvSpPr>
          <p:cNvPr id="6" name="Footer Placeholder 5"/>
          <p:cNvSpPr>
            <a:spLocks noGrp="1"/>
          </p:cNvSpPr>
          <p:nvPr>
            <p:ph type="ftr" sz="quarter" idx="11"/>
          </p:nvPr>
        </p:nvSpPr>
        <p:spPr>
          <a:xfrm>
            <a:off x="4876800" y="6243638"/>
            <a:ext cx="3860800" cy="457200"/>
          </a:xfrm>
        </p:spPr>
        <p:txBody>
          <a:bodyPr/>
          <a:lstStyle>
            <a:lvl1pPr>
              <a:defRPr/>
            </a:lvl1pPr>
          </a:lstStyle>
          <a:p>
            <a:endParaRPr lang="en-GB"/>
          </a:p>
        </p:txBody>
      </p:sp>
      <p:sp>
        <p:nvSpPr>
          <p:cNvPr id="7" name="Slide Number Placeholder 6"/>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5555010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534585" y="214314"/>
            <a:ext cx="10390716" cy="1462087"/>
          </a:xfrm>
        </p:spPr>
        <p:txBody>
          <a:bodyPr/>
          <a:lstStyle/>
          <a:p>
            <a:r>
              <a:rPr lang="en-US" altLang="zh-HK"/>
              <a:t>Click to edit Master title style</a:t>
            </a:r>
            <a:endParaRPr lang="zh-HK" altLang="en-US"/>
          </a:p>
        </p:txBody>
      </p:sp>
      <p:sp>
        <p:nvSpPr>
          <p:cNvPr id="3" name="Text Placeholder 2"/>
          <p:cNvSpPr>
            <a:spLocks noGrp="1"/>
          </p:cNvSpPr>
          <p:nvPr>
            <p:ph type="body"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quarter" idx="2"/>
          </p:nvPr>
        </p:nvSpPr>
        <p:spPr>
          <a:xfrm>
            <a:off x="6860117" y="20177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Content Placeholder 4"/>
          <p:cNvSpPr>
            <a:spLocks noGrp="1"/>
          </p:cNvSpPr>
          <p:nvPr>
            <p:ph sz="quarter" idx="3"/>
          </p:nvPr>
        </p:nvSpPr>
        <p:spPr>
          <a:xfrm>
            <a:off x="6860117" y="4151313"/>
            <a:ext cx="5080000" cy="19812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6" name="Date Placeholder 5"/>
          <p:cNvSpPr>
            <a:spLocks noGrp="1"/>
          </p:cNvSpPr>
          <p:nvPr>
            <p:ph type="dt" sz="half" idx="10"/>
          </p:nvPr>
        </p:nvSpPr>
        <p:spPr>
          <a:xfrm>
            <a:off x="1549400" y="6243638"/>
            <a:ext cx="2540000" cy="457200"/>
          </a:xfrm>
        </p:spPr>
        <p:txBody>
          <a:bodyPr/>
          <a:lstStyle>
            <a:lvl1pPr>
              <a:defRPr/>
            </a:lvl1pPr>
          </a:lstStyle>
          <a:p>
            <a:fld id="{7302A32F-B957-4253-B50A-EA6582C2ED25}" type="datetime1">
              <a:rPr lang="en-GB" smtClean="0"/>
              <a:t>01/07/2024</a:t>
            </a:fld>
            <a:endParaRPr lang="en-GB"/>
          </a:p>
        </p:txBody>
      </p:sp>
      <p:sp>
        <p:nvSpPr>
          <p:cNvPr id="7" name="Footer Placeholder 6"/>
          <p:cNvSpPr>
            <a:spLocks noGrp="1"/>
          </p:cNvSpPr>
          <p:nvPr>
            <p:ph type="ftr" sz="quarter" idx="11"/>
          </p:nvPr>
        </p:nvSpPr>
        <p:spPr>
          <a:xfrm>
            <a:off x="4876800" y="6243638"/>
            <a:ext cx="3860800" cy="457200"/>
          </a:xfrm>
        </p:spPr>
        <p:txBody>
          <a:bodyPr/>
          <a:lstStyle>
            <a:lvl1pPr>
              <a:defRPr/>
            </a:lvl1pPr>
          </a:lstStyle>
          <a:p>
            <a:endParaRPr lang="en-GB"/>
          </a:p>
        </p:txBody>
      </p:sp>
      <p:sp>
        <p:nvSpPr>
          <p:cNvPr id="8" name="Slide Number Placeholder 7"/>
          <p:cNvSpPr>
            <a:spLocks noGrp="1"/>
          </p:cNvSpPr>
          <p:nvPr>
            <p:ph type="sldNum" sz="quarter" idx="12"/>
          </p:nvPr>
        </p:nvSpPr>
        <p:spPr>
          <a:xfrm>
            <a:off x="9389533" y="6243638"/>
            <a:ext cx="2540000" cy="457200"/>
          </a:xfrm>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3727431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sz="1800"/>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sz="1800"/>
          </a:p>
        </p:txBody>
      </p:sp>
      <p:sp>
        <p:nvSpPr>
          <p:cNvPr id="54274" name="Rectangle 2"/>
          <p:cNvSpPr>
            <a:spLocks noGrp="1" noChangeArrowheads="1"/>
          </p:cNvSpPr>
          <p:nvPr>
            <p:ph type="ctrTitle"/>
          </p:nvPr>
        </p:nvSpPr>
        <p:spPr>
          <a:xfrm>
            <a:off x="1219201" y="1524000"/>
            <a:ext cx="10164233" cy="1752600"/>
          </a:xfrm>
        </p:spPr>
        <p:txBody>
          <a:bodyPr/>
          <a:lstStyle>
            <a:lvl1pPr>
              <a:defRPr sz="5000"/>
            </a:lvl1pPr>
          </a:lstStyle>
          <a:p>
            <a:r>
              <a:rPr lang="en-US" altLang="en-US"/>
              <a:t>Click to edit Master title style</a:t>
            </a:r>
          </a:p>
        </p:txBody>
      </p:sp>
      <p:sp>
        <p:nvSpPr>
          <p:cNvPr id="54275" name="Rectangle 3"/>
          <p:cNvSpPr>
            <a:spLocks noGrp="1" noChangeArrowheads="1"/>
          </p:cNvSpPr>
          <p:nvPr>
            <p:ph type="subTitle" idx="1"/>
          </p:nvPr>
        </p:nvSpPr>
        <p:spPr>
          <a:xfrm>
            <a:off x="2641600" y="3962400"/>
            <a:ext cx="8737600" cy="1752600"/>
          </a:xfrm>
        </p:spPr>
        <p:txBody>
          <a:bodyPr/>
          <a:lstStyle>
            <a:lvl1pPr marL="0" indent="0">
              <a:buFont typeface="Wingdings" pitchFamily="2" charset="2"/>
              <a:buNone/>
              <a:defRPr sz="2800"/>
            </a:lvl1pPr>
          </a:lstStyle>
          <a:p>
            <a:r>
              <a:rPr lang="en-US" altLang="en-US"/>
              <a:t>Click to edit Master subtitle style</a:t>
            </a:r>
          </a:p>
        </p:txBody>
      </p:sp>
      <p:sp>
        <p:nvSpPr>
          <p:cNvPr id="6" name="Footer Placeholder 5"/>
          <p:cNvSpPr>
            <a:spLocks noGrp="1" noChangeArrowheads="1"/>
          </p:cNvSpPr>
          <p:nvPr>
            <p:ph type="ftr" sz="quarter" idx="10"/>
          </p:nvPr>
        </p:nvSpPr>
        <p:spPr>
          <a:xfrm>
            <a:off x="914400" y="6243638"/>
            <a:ext cx="7112000" cy="457200"/>
          </a:xfrm>
        </p:spPr>
        <p:txBody>
          <a:bodyPr/>
          <a:lstStyle>
            <a:lvl1pPr algn="ctr">
              <a:defRPr>
                <a:latin typeface="+mj-lt"/>
              </a:defRPr>
            </a:lvl1pPr>
          </a:lstStyle>
          <a:p>
            <a:pPr>
              <a:defRPr/>
            </a:pPr>
            <a:endParaRPr lang="en-US" altLang="en-US"/>
          </a:p>
        </p:txBody>
      </p:sp>
      <p:sp>
        <p:nvSpPr>
          <p:cNvPr id="7" name="Slide Number Placeholder 6"/>
          <p:cNvSpPr>
            <a:spLocks noGrp="1" noChangeArrowheads="1"/>
          </p:cNvSpPr>
          <p:nvPr>
            <p:ph type="sldNum" sz="quarter" idx="11"/>
          </p:nvPr>
        </p:nvSpPr>
        <p:spPr/>
        <p:txBody>
          <a:bodyPr/>
          <a:lstStyle>
            <a:lvl1pPr>
              <a:defRPr/>
            </a:lvl1pPr>
          </a:lstStyle>
          <a:p>
            <a:fld id="{5EF11AC8-2AEC-4871-8834-E5671D72F2E9}" type="slidenum">
              <a:rPr lang="en-US" altLang="en-US"/>
              <a:pPr/>
              <a:t>‹#›</a:t>
            </a:fld>
            <a:endParaRPr lang="en-US" altLang="en-US"/>
          </a:p>
        </p:txBody>
      </p:sp>
    </p:spTree>
    <p:extLst>
      <p:ext uri="{BB962C8B-B14F-4D97-AF65-F5344CB8AC3E}">
        <p14:creationId xmlns:p14="http://schemas.microsoft.com/office/powerpoint/2010/main" val="18128148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F35F3295-3B87-4863-908A-364B41A9975D}" type="slidenum">
              <a:rPr lang="en-US" altLang="en-US"/>
              <a:pPr/>
              <a:t>‹#›</a:t>
            </a:fld>
            <a:endParaRPr lang="en-US" altLang="en-US"/>
          </a:p>
        </p:txBody>
      </p:sp>
    </p:spTree>
    <p:extLst>
      <p:ext uri="{BB962C8B-B14F-4D97-AF65-F5344CB8AC3E}">
        <p14:creationId xmlns:p14="http://schemas.microsoft.com/office/powerpoint/2010/main" val="2984422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4499725E-8E15-4576-813C-69F312542089}" type="slidenum">
              <a:rPr lang="en-US" altLang="en-US"/>
              <a:pPr/>
              <a:t>‹#›</a:t>
            </a:fld>
            <a:endParaRPr lang="en-US" altLang="en-US"/>
          </a:p>
        </p:txBody>
      </p:sp>
    </p:spTree>
    <p:extLst>
      <p:ext uri="{BB962C8B-B14F-4D97-AF65-F5344CB8AC3E}">
        <p14:creationId xmlns:p14="http://schemas.microsoft.com/office/powerpoint/2010/main" val="113800259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8297BFC5-7F50-4BA5-A1A8-F37478288628}" type="slidenum">
              <a:rPr lang="en-US" altLang="en-US"/>
              <a:pPr/>
              <a:t>‹#›</a:t>
            </a:fld>
            <a:endParaRPr lang="en-US" altLang="en-US"/>
          </a:p>
        </p:txBody>
      </p:sp>
    </p:spTree>
    <p:extLst>
      <p:ext uri="{BB962C8B-B14F-4D97-AF65-F5344CB8AC3E}">
        <p14:creationId xmlns:p14="http://schemas.microsoft.com/office/powerpoint/2010/main" val="12549679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idx="1"/>
          </p:nvPr>
        </p:nvSpPr>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Date Placeholder 3"/>
          <p:cNvSpPr>
            <a:spLocks noGrp="1"/>
          </p:cNvSpPr>
          <p:nvPr>
            <p:ph type="dt" sz="half" idx="10"/>
          </p:nvPr>
        </p:nvSpPr>
        <p:spPr/>
        <p:txBody>
          <a:bodyPr/>
          <a:lstStyle>
            <a:lvl1pPr>
              <a:defRPr/>
            </a:lvl1pPr>
          </a:lstStyle>
          <a:p>
            <a:fld id="{8CC9CBF4-4392-4798-A87E-01CD6F8C35A4}" type="datetime1">
              <a:rPr lang="en-GB" smtClean="0"/>
              <a:t>01/07/2024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49791979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8" name="Rectangle 6"/>
          <p:cNvSpPr>
            <a:spLocks noGrp="1" noChangeArrowheads="1"/>
          </p:cNvSpPr>
          <p:nvPr>
            <p:ph type="sldNum" sz="quarter" idx="11"/>
          </p:nvPr>
        </p:nvSpPr>
        <p:spPr>
          <a:ln/>
        </p:spPr>
        <p:txBody>
          <a:bodyPr/>
          <a:lstStyle>
            <a:lvl1pPr>
              <a:defRPr/>
            </a:lvl1pPr>
          </a:lstStyle>
          <a:p>
            <a:fld id="{B9EAC64F-FC23-4B91-9E6F-7D66FED815B5}" type="slidenum">
              <a:rPr lang="en-US" altLang="en-US"/>
              <a:pPr/>
              <a:t>‹#›</a:t>
            </a:fld>
            <a:endParaRPr lang="en-US" altLang="en-US"/>
          </a:p>
        </p:txBody>
      </p:sp>
    </p:spTree>
    <p:extLst>
      <p:ext uri="{BB962C8B-B14F-4D97-AF65-F5344CB8AC3E}">
        <p14:creationId xmlns:p14="http://schemas.microsoft.com/office/powerpoint/2010/main" val="30030615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4" name="Rectangle 6"/>
          <p:cNvSpPr>
            <a:spLocks noGrp="1" noChangeArrowheads="1"/>
          </p:cNvSpPr>
          <p:nvPr>
            <p:ph type="sldNum" sz="quarter" idx="11"/>
          </p:nvPr>
        </p:nvSpPr>
        <p:spPr>
          <a:ln/>
        </p:spPr>
        <p:txBody>
          <a:bodyPr/>
          <a:lstStyle>
            <a:lvl1pPr>
              <a:defRPr/>
            </a:lvl1pPr>
          </a:lstStyle>
          <a:p>
            <a:fld id="{380C6663-8C90-4CB1-B227-3589356F865F}" type="slidenum">
              <a:rPr lang="en-US" altLang="en-US"/>
              <a:pPr/>
              <a:t>‹#›</a:t>
            </a:fld>
            <a:endParaRPr lang="en-US" altLang="en-US"/>
          </a:p>
        </p:txBody>
      </p:sp>
    </p:spTree>
    <p:extLst>
      <p:ext uri="{BB962C8B-B14F-4D97-AF65-F5344CB8AC3E}">
        <p14:creationId xmlns:p14="http://schemas.microsoft.com/office/powerpoint/2010/main" val="5301232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3" name="Rectangle 6"/>
          <p:cNvSpPr>
            <a:spLocks noGrp="1" noChangeArrowheads="1"/>
          </p:cNvSpPr>
          <p:nvPr>
            <p:ph type="sldNum" sz="quarter" idx="11"/>
          </p:nvPr>
        </p:nvSpPr>
        <p:spPr>
          <a:ln/>
        </p:spPr>
        <p:txBody>
          <a:bodyPr/>
          <a:lstStyle>
            <a:lvl1pPr>
              <a:defRPr/>
            </a:lvl1pPr>
          </a:lstStyle>
          <a:p>
            <a:fld id="{D862C7AE-6BB3-40B4-8F1B-30EB2267714E}" type="slidenum">
              <a:rPr lang="en-US" altLang="en-US"/>
              <a:pPr/>
              <a:t>‹#›</a:t>
            </a:fld>
            <a:endParaRPr lang="en-US" altLang="en-US"/>
          </a:p>
        </p:txBody>
      </p:sp>
    </p:spTree>
    <p:extLst>
      <p:ext uri="{BB962C8B-B14F-4D97-AF65-F5344CB8AC3E}">
        <p14:creationId xmlns:p14="http://schemas.microsoft.com/office/powerpoint/2010/main" val="13077903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EB1B8D01-13EB-408A-AD54-B98A047B9F7B}" type="slidenum">
              <a:rPr lang="en-US" altLang="en-US"/>
              <a:pPr/>
              <a:t>‹#›</a:t>
            </a:fld>
            <a:endParaRPr lang="en-US" altLang="en-US"/>
          </a:p>
        </p:txBody>
      </p:sp>
    </p:spTree>
    <p:extLst>
      <p:ext uri="{BB962C8B-B14F-4D97-AF65-F5344CB8AC3E}">
        <p14:creationId xmlns:p14="http://schemas.microsoft.com/office/powerpoint/2010/main" val="101248221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6" name="Rectangle 6"/>
          <p:cNvSpPr>
            <a:spLocks noGrp="1" noChangeArrowheads="1"/>
          </p:cNvSpPr>
          <p:nvPr>
            <p:ph type="sldNum" sz="quarter" idx="11"/>
          </p:nvPr>
        </p:nvSpPr>
        <p:spPr>
          <a:ln/>
        </p:spPr>
        <p:txBody>
          <a:bodyPr/>
          <a:lstStyle>
            <a:lvl1pPr>
              <a:defRPr/>
            </a:lvl1pPr>
          </a:lstStyle>
          <a:p>
            <a:fld id="{B6B656CF-14FB-4356-A4E1-B37C4EDB714D}" type="slidenum">
              <a:rPr lang="en-US" altLang="en-US"/>
              <a:pPr/>
              <a:t>‹#›</a:t>
            </a:fld>
            <a:endParaRPr lang="en-US" altLang="en-US"/>
          </a:p>
        </p:txBody>
      </p:sp>
    </p:spTree>
    <p:extLst>
      <p:ext uri="{BB962C8B-B14F-4D97-AF65-F5344CB8AC3E}">
        <p14:creationId xmlns:p14="http://schemas.microsoft.com/office/powerpoint/2010/main" val="21824382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112D3275-D05A-425D-85D0-77E44AF56392}" type="slidenum">
              <a:rPr lang="en-US" altLang="en-US"/>
              <a:pPr/>
              <a:t>‹#›</a:t>
            </a:fld>
            <a:endParaRPr lang="en-US" altLang="en-US"/>
          </a:p>
        </p:txBody>
      </p:sp>
    </p:spTree>
    <p:extLst>
      <p:ext uri="{BB962C8B-B14F-4D97-AF65-F5344CB8AC3E}">
        <p14:creationId xmlns:p14="http://schemas.microsoft.com/office/powerpoint/2010/main" val="34829520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3C4C06A0-BBBE-4EA0-9FCF-550FAF0A0F87}" type="slidenum">
              <a:rPr lang="en-US" altLang="en-US"/>
              <a:pPr/>
              <a:t>‹#›</a:t>
            </a:fld>
            <a:endParaRPr lang="en-US" altLang="en-US"/>
          </a:p>
        </p:txBody>
      </p:sp>
    </p:spTree>
    <p:extLst>
      <p:ext uri="{BB962C8B-B14F-4D97-AF65-F5344CB8AC3E}">
        <p14:creationId xmlns:p14="http://schemas.microsoft.com/office/powerpoint/2010/main" val="408865442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30725"/>
          </a:xfrm>
        </p:spPr>
        <p:txBody>
          <a:bodyPr/>
          <a:lstStyle/>
          <a:p>
            <a:pPr lvl="0"/>
            <a:r>
              <a:rPr lang="en-US" noProof="0"/>
              <a:t>Click icon to add table</a:t>
            </a:r>
          </a:p>
        </p:txBody>
      </p:sp>
      <p:sp>
        <p:nvSpPr>
          <p:cNvPr id="4" name="Rectangle 5"/>
          <p:cNvSpPr>
            <a:spLocks noGrp="1" noChangeArrowheads="1"/>
          </p:cNvSpPr>
          <p:nvPr>
            <p:ph type="ftr" sz="quarter" idx="10"/>
          </p:nvPr>
        </p:nvSpPr>
        <p:spPr>
          <a:ln/>
        </p:spPr>
        <p:txBody>
          <a:bodyPr/>
          <a:lstStyle>
            <a:lvl1pPr>
              <a:defRPr/>
            </a:lvl1pPr>
          </a:lstStyle>
          <a:p>
            <a:pPr>
              <a:defRPr/>
            </a:pPr>
            <a:endParaRPr lang="en-US" altLang="en-US"/>
          </a:p>
        </p:txBody>
      </p:sp>
      <p:sp>
        <p:nvSpPr>
          <p:cNvPr id="5" name="Rectangle 6"/>
          <p:cNvSpPr>
            <a:spLocks noGrp="1" noChangeArrowheads="1"/>
          </p:cNvSpPr>
          <p:nvPr>
            <p:ph type="sldNum" sz="quarter" idx="11"/>
          </p:nvPr>
        </p:nvSpPr>
        <p:spPr>
          <a:ln/>
        </p:spPr>
        <p:txBody>
          <a:bodyPr/>
          <a:lstStyle>
            <a:lvl1pPr>
              <a:defRPr/>
            </a:lvl1pPr>
          </a:lstStyle>
          <a:p>
            <a:fld id="{F316A0ED-0AEE-404E-A865-9A587B21FB7C}" type="slidenum">
              <a:rPr lang="en-US" altLang="en-US"/>
              <a:pPr/>
              <a:t>‹#›</a:t>
            </a:fld>
            <a:endParaRPr lang="en-US" altLang="en-US"/>
          </a:p>
        </p:txBody>
      </p:sp>
    </p:spTree>
    <p:extLst>
      <p:ext uri="{BB962C8B-B14F-4D97-AF65-F5344CB8AC3E}">
        <p14:creationId xmlns:p14="http://schemas.microsoft.com/office/powerpoint/2010/main" val="27819813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lstStyle>
            <a:lvl1pPr>
              <a:defRPr sz="6000"/>
            </a:lvl1pPr>
          </a:lstStyle>
          <a:p>
            <a:r>
              <a:rPr lang="en-US" altLang="zh-HK"/>
              <a:t>Click to edit Master title style</a:t>
            </a:r>
            <a:endParaRPr lang="zh-HK" altLang="en-US"/>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ltLang="zh-HK"/>
              <a:t>Edit Master text styles</a:t>
            </a:r>
          </a:p>
        </p:txBody>
      </p:sp>
      <p:sp>
        <p:nvSpPr>
          <p:cNvPr id="4" name="Date Placeholder 3"/>
          <p:cNvSpPr>
            <a:spLocks noGrp="1"/>
          </p:cNvSpPr>
          <p:nvPr>
            <p:ph type="dt" sz="half" idx="10"/>
          </p:nvPr>
        </p:nvSpPr>
        <p:spPr/>
        <p:txBody>
          <a:bodyPr/>
          <a:lstStyle>
            <a:lvl1pPr>
              <a:defRPr/>
            </a:lvl1pPr>
          </a:lstStyle>
          <a:p>
            <a:fld id="{A930F90B-DF74-4D62-BC59-51841C35E82C}" type="datetime1">
              <a:rPr lang="en-GB" smtClean="0"/>
              <a:t>01/07/2024</a:t>
            </a:fld>
            <a:endParaRPr lang="en-GB"/>
          </a:p>
        </p:txBody>
      </p:sp>
      <p:sp>
        <p:nvSpPr>
          <p:cNvPr id="5" name="Footer Placeholder 4"/>
          <p:cNvSpPr>
            <a:spLocks noGrp="1"/>
          </p:cNvSpPr>
          <p:nvPr>
            <p:ph type="ftr" sz="quarter" idx="11"/>
          </p:nvPr>
        </p:nvSpPr>
        <p:spPr/>
        <p:txBody>
          <a:bodyPr/>
          <a:lstStyle>
            <a:lvl1pPr>
              <a:defRPr/>
            </a:lvl1pPr>
          </a:lstStyle>
          <a:p>
            <a:endParaRPr lang="en-GB"/>
          </a:p>
        </p:txBody>
      </p:sp>
      <p:sp>
        <p:nvSpPr>
          <p:cNvPr id="6" name="Slide Number Placeholder 5"/>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4147154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Content Placeholder 2"/>
          <p:cNvSpPr>
            <a:spLocks noGrp="1"/>
          </p:cNvSpPr>
          <p:nvPr>
            <p:ph sz="half" idx="1"/>
          </p:nvPr>
        </p:nvSpPr>
        <p:spPr>
          <a:xfrm>
            <a:off x="15769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Content Placeholder 3"/>
          <p:cNvSpPr>
            <a:spLocks noGrp="1"/>
          </p:cNvSpPr>
          <p:nvPr>
            <p:ph sz="half" idx="2"/>
          </p:nvPr>
        </p:nvSpPr>
        <p:spPr>
          <a:xfrm>
            <a:off x="6860117" y="2017713"/>
            <a:ext cx="5080000" cy="4114800"/>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Date Placeholder 4"/>
          <p:cNvSpPr>
            <a:spLocks noGrp="1"/>
          </p:cNvSpPr>
          <p:nvPr>
            <p:ph type="dt" sz="half" idx="10"/>
          </p:nvPr>
        </p:nvSpPr>
        <p:spPr/>
        <p:txBody>
          <a:bodyPr/>
          <a:lstStyle>
            <a:lvl1pPr>
              <a:defRPr/>
            </a:lvl1pPr>
          </a:lstStyle>
          <a:p>
            <a:fld id="{7287BFFC-9CA5-4E50-B049-45D96DD1724B}" type="datetime1">
              <a:rPr lang="en-GB" smtClean="0"/>
              <a:t>01/07/2024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6948285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altLang="zh-HK"/>
              <a:t>Click to edit Master title style</a:t>
            </a:r>
            <a:endParaRPr lang="zh-HK" altLang="en-US"/>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HK"/>
              <a:t>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7" name="Date Placeholder 6"/>
          <p:cNvSpPr>
            <a:spLocks noGrp="1"/>
          </p:cNvSpPr>
          <p:nvPr>
            <p:ph type="dt" sz="half" idx="10"/>
          </p:nvPr>
        </p:nvSpPr>
        <p:spPr/>
        <p:txBody>
          <a:bodyPr/>
          <a:lstStyle>
            <a:lvl1pPr>
              <a:defRPr/>
            </a:lvl1pPr>
          </a:lstStyle>
          <a:p>
            <a:fld id="{985B9811-0636-4B1B-A1CD-1FDAE8537323}" type="datetime1">
              <a:rPr lang="en-GB" smtClean="0"/>
              <a:t>01/07/2024</a:t>
            </a:fld>
            <a:endParaRPr lang="en-GB"/>
          </a:p>
        </p:txBody>
      </p:sp>
      <p:sp>
        <p:nvSpPr>
          <p:cNvPr id="8" name="Footer Placeholder 7"/>
          <p:cNvSpPr>
            <a:spLocks noGrp="1"/>
          </p:cNvSpPr>
          <p:nvPr>
            <p:ph type="ftr" sz="quarter" idx="11"/>
          </p:nvPr>
        </p:nvSpPr>
        <p:spPr/>
        <p:txBody>
          <a:bodyPr/>
          <a:lstStyle>
            <a:lvl1pPr>
              <a:defRPr/>
            </a:lvl1pPr>
          </a:lstStyle>
          <a:p>
            <a:endParaRPr lang="en-GB"/>
          </a:p>
        </p:txBody>
      </p:sp>
      <p:sp>
        <p:nvSpPr>
          <p:cNvPr id="9" name="Slide Number Placeholder 8"/>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37263516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HK"/>
              <a:t>Click to edit Master title style</a:t>
            </a:r>
            <a:endParaRPr lang="zh-HK" altLang="en-US"/>
          </a:p>
        </p:txBody>
      </p:sp>
      <p:sp>
        <p:nvSpPr>
          <p:cNvPr id="3" name="Date Placeholder 2"/>
          <p:cNvSpPr>
            <a:spLocks noGrp="1"/>
          </p:cNvSpPr>
          <p:nvPr>
            <p:ph type="dt" sz="half" idx="10"/>
          </p:nvPr>
        </p:nvSpPr>
        <p:spPr/>
        <p:txBody>
          <a:bodyPr/>
          <a:lstStyle>
            <a:lvl1pPr>
              <a:defRPr/>
            </a:lvl1pPr>
          </a:lstStyle>
          <a:p>
            <a:fld id="{BD2B3FEC-A6EB-4CD3-A747-9603BB9E2157}" type="datetime1">
              <a:rPr lang="en-GB" smtClean="0"/>
              <a:t>01/07/2024</a:t>
            </a:fld>
            <a:endParaRPr lang="en-GB"/>
          </a:p>
        </p:txBody>
      </p:sp>
      <p:sp>
        <p:nvSpPr>
          <p:cNvPr id="4" name="Footer Placeholder 3"/>
          <p:cNvSpPr>
            <a:spLocks noGrp="1"/>
          </p:cNvSpPr>
          <p:nvPr>
            <p:ph type="ftr" sz="quarter" idx="11"/>
          </p:nvPr>
        </p:nvSpPr>
        <p:spPr/>
        <p:txBody>
          <a:bodyPr/>
          <a:lstStyle>
            <a:lvl1pPr>
              <a:defRPr/>
            </a:lvl1pPr>
          </a:lstStyle>
          <a:p>
            <a:endParaRPr lang="en-GB"/>
          </a:p>
        </p:txBody>
      </p:sp>
      <p:sp>
        <p:nvSpPr>
          <p:cNvPr id="5" name="Slide Number Placeholder 4"/>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6028889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fld id="{C7C20FF9-DC68-4F79-B9BC-1FDC3119E9CF}" type="datetime1">
              <a:rPr lang="en-GB" smtClean="0"/>
              <a:t>01/07/2024</a:t>
            </a:fld>
            <a:endParaRPr lang="en-GB"/>
          </a:p>
        </p:txBody>
      </p:sp>
      <p:sp>
        <p:nvSpPr>
          <p:cNvPr id="3" name="Footer Placeholder 2"/>
          <p:cNvSpPr>
            <a:spLocks noGrp="1"/>
          </p:cNvSpPr>
          <p:nvPr>
            <p:ph type="ftr" sz="quarter" idx="11"/>
          </p:nvPr>
        </p:nvSpPr>
        <p:spPr/>
        <p:txBody>
          <a:bodyPr/>
          <a:lstStyle>
            <a:lvl1pPr>
              <a:defRPr/>
            </a:lvl1pPr>
          </a:lstStyle>
          <a:p>
            <a:endParaRPr lang="en-GB"/>
          </a:p>
        </p:txBody>
      </p:sp>
      <p:sp>
        <p:nvSpPr>
          <p:cNvPr id="4" name="Slide Number Placeholder 3"/>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848173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ltLang="zh-HK"/>
              <a:t>Click to edit Master title style</a:t>
            </a:r>
            <a:endParaRPr lang="zh-HK" altLang="en-US"/>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HK"/>
              <a:t>Edit Master text styles</a:t>
            </a:r>
          </a:p>
          <a:p>
            <a:pPr lvl="1"/>
            <a:r>
              <a:rPr lang="en-US" altLang="zh-HK"/>
              <a:t>Second level</a:t>
            </a:r>
          </a:p>
          <a:p>
            <a:pPr lvl="2"/>
            <a:r>
              <a:rPr lang="en-US" altLang="zh-HK"/>
              <a:t>Third level</a:t>
            </a:r>
          </a:p>
          <a:p>
            <a:pPr lvl="3"/>
            <a:r>
              <a:rPr lang="en-US" altLang="zh-HK"/>
              <a:t>Fourth level</a:t>
            </a:r>
          </a:p>
          <a:p>
            <a:pPr lvl="4"/>
            <a:r>
              <a:rPr lang="en-US" altLang="zh-HK"/>
              <a:t>Fifth level</a:t>
            </a:r>
            <a:endParaRPr lang="zh-HK" alt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Edit Master text styles</a:t>
            </a:r>
          </a:p>
        </p:txBody>
      </p:sp>
      <p:sp>
        <p:nvSpPr>
          <p:cNvPr id="5" name="Date Placeholder 4"/>
          <p:cNvSpPr>
            <a:spLocks noGrp="1"/>
          </p:cNvSpPr>
          <p:nvPr>
            <p:ph type="dt" sz="half" idx="10"/>
          </p:nvPr>
        </p:nvSpPr>
        <p:spPr/>
        <p:txBody>
          <a:bodyPr/>
          <a:lstStyle>
            <a:lvl1pPr>
              <a:defRPr/>
            </a:lvl1pPr>
          </a:lstStyle>
          <a:p>
            <a:fld id="{BB52D110-C635-452D-B267-EAD0F8B99BF9}" type="datetime1">
              <a:rPr lang="en-GB" smtClean="0"/>
              <a:t>01/07/2024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2305868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lstStyle>
            <a:lvl1pPr>
              <a:defRPr sz="3200"/>
            </a:lvl1pPr>
          </a:lstStyle>
          <a:p>
            <a:r>
              <a:rPr lang="en-US" altLang="zh-HK"/>
              <a:t>Click to edit Master title style</a:t>
            </a:r>
            <a:endParaRPr lang="zh-HK" altLang="en-US"/>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ltLang="zh-HK"/>
              <a:t>Click icon to add picture</a:t>
            </a:r>
            <a:endParaRPr lang="zh-HK" altLang="en-US"/>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HK"/>
              <a:t>Edit Master text styles</a:t>
            </a:r>
          </a:p>
        </p:txBody>
      </p:sp>
      <p:sp>
        <p:nvSpPr>
          <p:cNvPr id="5" name="Date Placeholder 4"/>
          <p:cNvSpPr>
            <a:spLocks noGrp="1"/>
          </p:cNvSpPr>
          <p:nvPr>
            <p:ph type="dt" sz="half" idx="10"/>
          </p:nvPr>
        </p:nvSpPr>
        <p:spPr/>
        <p:txBody>
          <a:bodyPr/>
          <a:lstStyle>
            <a:lvl1pPr>
              <a:defRPr/>
            </a:lvl1pPr>
          </a:lstStyle>
          <a:p>
            <a:fld id="{E6E1ECD7-CE9E-4761-A327-DC1BCF18DC8C}" type="datetime1">
              <a:rPr lang="en-GB" smtClean="0"/>
              <a:t>01/07/2024</a:t>
            </a:fld>
            <a:endParaRPr lang="en-GB"/>
          </a:p>
        </p:txBody>
      </p:sp>
      <p:sp>
        <p:nvSpPr>
          <p:cNvPr id="6" name="Footer Placeholder 5"/>
          <p:cNvSpPr>
            <a:spLocks noGrp="1"/>
          </p:cNvSpPr>
          <p:nvPr>
            <p:ph type="ftr" sz="quarter" idx="11"/>
          </p:nvPr>
        </p:nvSpPr>
        <p:spPr/>
        <p:txBody>
          <a:bodyPr/>
          <a:lstStyle>
            <a:lvl1pPr>
              <a:defRPr/>
            </a:lvl1pPr>
          </a:lstStyle>
          <a:p>
            <a:endParaRPr lang="en-GB"/>
          </a:p>
        </p:txBody>
      </p:sp>
      <p:sp>
        <p:nvSpPr>
          <p:cNvPr id="7" name="Slide Number Placeholder 6"/>
          <p:cNvSpPr>
            <a:spLocks noGrp="1"/>
          </p:cNvSpPr>
          <p:nvPr>
            <p:ph type="sldNum" sz="quarter" idx="12"/>
          </p:nvPr>
        </p:nvSpPr>
        <p:spPr/>
        <p:txBody>
          <a:bodyPr/>
          <a:lstStyle>
            <a:lvl1pPr>
              <a:defRPr/>
            </a:lvl1pPr>
          </a:lstStyle>
          <a:p>
            <a:fld id="{D1BEA26D-B322-40F1-9D3C-0941F5C3DE08}" type="slidenum">
              <a:rPr lang="en-GB" smtClean="0"/>
              <a:t>‹#›</a:t>
            </a:fld>
            <a:endParaRPr lang="en-GB"/>
          </a:p>
        </p:txBody>
      </p:sp>
    </p:spTree>
    <p:extLst>
      <p:ext uri="{BB962C8B-B14F-4D97-AF65-F5344CB8AC3E}">
        <p14:creationId xmlns:p14="http://schemas.microsoft.com/office/powerpoint/2010/main" val="17130641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theme" Target="../theme/theme2.xml"/><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0898" name="Rectangle 2"/>
          <p:cNvSpPr>
            <a:spLocks noChangeArrowheads="1"/>
          </p:cNvSpPr>
          <p:nvPr/>
        </p:nvSpPr>
        <p:spPr bwMode="ltGray">
          <a:xfrm>
            <a:off x="556684" y="1098551"/>
            <a:ext cx="58420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899" name="Rectangle 3"/>
          <p:cNvSpPr>
            <a:spLocks noChangeArrowheads="1"/>
          </p:cNvSpPr>
          <p:nvPr/>
        </p:nvSpPr>
        <p:spPr bwMode="ltGray">
          <a:xfrm>
            <a:off x="1066801" y="1098551"/>
            <a:ext cx="438151"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0" name="Rectangle 4"/>
          <p:cNvSpPr>
            <a:spLocks noChangeArrowheads="1"/>
          </p:cNvSpPr>
          <p:nvPr/>
        </p:nvSpPr>
        <p:spPr bwMode="ltGray">
          <a:xfrm>
            <a:off x="721785" y="1520826"/>
            <a:ext cx="563033"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1" name="Rectangle 5"/>
          <p:cNvSpPr>
            <a:spLocks noChangeArrowheads="1"/>
          </p:cNvSpPr>
          <p:nvPr/>
        </p:nvSpPr>
        <p:spPr bwMode="ltGray">
          <a:xfrm>
            <a:off x="1214967" y="1520826"/>
            <a:ext cx="491067"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2" name="Rectangle 6"/>
          <p:cNvSpPr>
            <a:spLocks noChangeArrowheads="1"/>
          </p:cNvSpPr>
          <p:nvPr/>
        </p:nvSpPr>
        <p:spPr bwMode="ltGray">
          <a:xfrm>
            <a:off x="169333" y="1447801"/>
            <a:ext cx="747184"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3" name="Rectangle 7"/>
          <p:cNvSpPr>
            <a:spLocks noChangeArrowheads="1"/>
          </p:cNvSpPr>
          <p:nvPr/>
        </p:nvSpPr>
        <p:spPr bwMode="gray">
          <a:xfrm>
            <a:off x="1016000" y="990601"/>
            <a:ext cx="42333"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4" name="Rectangle 8"/>
          <p:cNvSpPr>
            <a:spLocks noChangeArrowheads="1"/>
          </p:cNvSpPr>
          <p:nvPr/>
        </p:nvSpPr>
        <p:spPr bwMode="gray">
          <a:xfrm>
            <a:off x="590551" y="1781175"/>
            <a:ext cx="10968567"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TW" altLang="en-US" sz="2400">
              <a:solidFill>
                <a:srgbClr val="000000"/>
              </a:solidFill>
            </a:endParaRPr>
          </a:p>
        </p:txBody>
      </p:sp>
      <p:sp>
        <p:nvSpPr>
          <p:cNvPr id="80905" name="Rectangle 9"/>
          <p:cNvSpPr>
            <a:spLocks noGrp="1" noChangeArrowheads="1"/>
          </p:cNvSpPr>
          <p:nvPr>
            <p:ph type="title"/>
          </p:nvPr>
        </p:nvSpPr>
        <p:spPr bwMode="auto">
          <a:xfrm>
            <a:off x="1534585" y="214314"/>
            <a:ext cx="10390716" cy="1462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zh-TW" altLang="en-US"/>
              <a:t>按一下以編輯母片標題樣式</a:t>
            </a:r>
          </a:p>
        </p:txBody>
      </p:sp>
      <p:sp>
        <p:nvSpPr>
          <p:cNvPr id="80906" name="Rectangle 10"/>
          <p:cNvSpPr>
            <a:spLocks noGrp="1" noChangeArrowheads="1"/>
          </p:cNvSpPr>
          <p:nvPr>
            <p:ph type="body" idx="1"/>
          </p:nvPr>
        </p:nvSpPr>
        <p:spPr bwMode="auto">
          <a:xfrm>
            <a:off x="1576917" y="2017713"/>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TW" altLang="en-US"/>
              <a:t>按一下以編輯母片</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0907" name="Rectangle 11"/>
          <p:cNvSpPr>
            <a:spLocks noGrp="1" noChangeArrowheads="1"/>
          </p:cNvSpPr>
          <p:nvPr>
            <p:ph type="dt" sz="half" idx="2"/>
          </p:nvPr>
        </p:nvSpPr>
        <p:spPr bwMode="auto">
          <a:xfrm>
            <a:off x="1549400"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kumimoji="0" sz="1400"/>
            </a:lvl1pPr>
          </a:lstStyle>
          <a:p>
            <a:fld id="{CDFC2330-3429-4128-9CCD-062C2B7CFE4F}" type="datetime1">
              <a:rPr lang="en-GB" smtClean="0"/>
              <a:t>01/07/2024</a:t>
            </a:fld>
            <a:endParaRPr lang="en-GB"/>
          </a:p>
        </p:txBody>
      </p:sp>
      <p:sp>
        <p:nvSpPr>
          <p:cNvPr id="80908" name="Rectangle 12"/>
          <p:cNvSpPr>
            <a:spLocks noGrp="1" noChangeArrowheads="1"/>
          </p:cNvSpPr>
          <p:nvPr>
            <p:ph type="ftr" sz="quarter" idx="3"/>
          </p:nvPr>
        </p:nvSpPr>
        <p:spPr bwMode="auto">
          <a:xfrm>
            <a:off x="4876800" y="6243638"/>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a:defRPr kumimoji="0" sz="1400"/>
            </a:lvl1pPr>
          </a:lstStyle>
          <a:p>
            <a:endParaRPr lang="en-GB"/>
          </a:p>
        </p:txBody>
      </p:sp>
      <p:sp>
        <p:nvSpPr>
          <p:cNvPr id="80909" name="Rectangle 13"/>
          <p:cNvSpPr>
            <a:spLocks noGrp="1" noChangeArrowheads="1"/>
          </p:cNvSpPr>
          <p:nvPr>
            <p:ph type="sldNum" sz="quarter" idx="4"/>
          </p:nvPr>
        </p:nvSpPr>
        <p:spPr bwMode="auto">
          <a:xfrm>
            <a:off x="9389533" y="6243638"/>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kumimoji="0" sz="1400"/>
            </a:lvl1pPr>
          </a:lstStyle>
          <a:p>
            <a:fld id="{D1BEA26D-B322-40F1-9D3C-0941F5C3DE08}" type="slidenum">
              <a:rPr lang="en-GB" smtClean="0"/>
              <a:t>‹#›</a:t>
            </a:fld>
            <a:endParaRPr lang="en-GB"/>
          </a:p>
        </p:txBody>
      </p:sp>
    </p:spTree>
    <p:extLst>
      <p:ext uri="{BB962C8B-B14F-4D97-AF65-F5344CB8AC3E}">
        <p14:creationId xmlns:p14="http://schemas.microsoft.com/office/powerpoint/2010/main" val="12131708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dt="0"/>
  <p:txStyles>
    <p:titleStyle>
      <a:lvl1pPr algn="l" rtl="0" eaLnBrk="1" fontAlgn="base" hangingPunct="1">
        <a:spcBef>
          <a:spcPct val="0"/>
        </a:spcBef>
        <a:spcAft>
          <a:spcPct val="0"/>
        </a:spcAft>
        <a:defRPr kumimoji="1" sz="4400" kern="1200">
          <a:solidFill>
            <a:schemeClr val="tx2"/>
          </a:solidFill>
          <a:latin typeface="+mj-lt"/>
          <a:ea typeface="+mj-ea"/>
          <a:cs typeface="+mj-cs"/>
        </a:defRPr>
      </a:lvl1pPr>
      <a:lvl2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2pPr>
      <a:lvl3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3pPr>
      <a:lvl4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4pPr>
      <a:lvl5pPr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5pPr>
      <a:lvl6pPr marL="4572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6pPr>
      <a:lvl7pPr marL="9144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7pPr>
      <a:lvl8pPr marL="13716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8pPr>
      <a:lvl9pPr marL="1828800" algn="l" rtl="0" eaLnBrk="1" fontAlgn="base" hangingPunct="1">
        <a:spcBef>
          <a:spcPct val="0"/>
        </a:spcBef>
        <a:spcAft>
          <a:spcPct val="0"/>
        </a:spcAft>
        <a:defRPr kumimoji="1" sz="4400">
          <a:solidFill>
            <a:schemeClr val="tx2"/>
          </a:solidFill>
          <a:latin typeface="Tahoma" panose="020B0604030504040204" pitchFamily="34" charset="0"/>
          <a:ea typeface="新細明體" panose="02020500000000000000" pitchFamily="18" charset="-120"/>
        </a:defRPr>
      </a:lvl9pPr>
    </p:titleStyle>
    <p:bodyStyle>
      <a:lvl1pPr marL="342900" indent="-342900" algn="l" rtl="0" eaLnBrk="1" fontAlgn="base" hangingPunct="1">
        <a:spcBef>
          <a:spcPct val="20000"/>
        </a:spcBef>
        <a:spcAft>
          <a:spcPct val="0"/>
        </a:spcAft>
        <a:buClr>
          <a:schemeClr val="folHlink"/>
        </a:buClr>
        <a:buSzPct val="60000"/>
        <a:buFont typeface="Wingdings" panose="05000000000000000000" pitchFamily="2" charset="2"/>
        <a:buChar char="n"/>
        <a:defRPr kumimoji="1" sz="3200" kern="1200">
          <a:solidFill>
            <a:schemeClr val="tx1"/>
          </a:solidFill>
          <a:latin typeface="+mn-lt"/>
          <a:ea typeface="+mn-ea"/>
          <a:cs typeface="+mn-cs"/>
        </a:defRPr>
      </a:lvl1pPr>
      <a:lvl2pPr marL="742950" indent="-285750" algn="l" rtl="0" eaLnBrk="1" fontAlgn="base" hangingPunct="1">
        <a:spcBef>
          <a:spcPct val="20000"/>
        </a:spcBef>
        <a:spcAft>
          <a:spcPct val="0"/>
        </a:spcAft>
        <a:buClr>
          <a:schemeClr val="hlink"/>
        </a:buClr>
        <a:buSzPct val="55000"/>
        <a:buFont typeface="Wingdings" panose="05000000000000000000" pitchFamily="2" charset="2"/>
        <a:buChar char="n"/>
        <a:defRPr kumimoji="1" sz="2800" kern="1200">
          <a:solidFill>
            <a:schemeClr val="tx1"/>
          </a:solidFill>
          <a:latin typeface="+mn-lt"/>
          <a:ea typeface="+mn-ea"/>
          <a:cs typeface="+mn-cs"/>
        </a:defRPr>
      </a:lvl2pPr>
      <a:lvl3pPr marL="1143000" indent="-228600" algn="l" rtl="0" eaLnBrk="1" fontAlgn="base" hangingPunct="1">
        <a:spcBef>
          <a:spcPct val="20000"/>
        </a:spcBef>
        <a:spcAft>
          <a:spcPct val="0"/>
        </a:spcAft>
        <a:buClr>
          <a:schemeClr val="folHlink"/>
        </a:buClr>
        <a:buSzPct val="50000"/>
        <a:buFont typeface="Wingdings" panose="05000000000000000000" pitchFamily="2" charset="2"/>
        <a:buChar char="n"/>
        <a:defRPr kumimoji="1" sz="2400" kern="1200">
          <a:solidFill>
            <a:schemeClr val="tx1"/>
          </a:solidFill>
          <a:latin typeface="+mn-lt"/>
          <a:ea typeface="+mn-ea"/>
          <a:cs typeface="+mn-cs"/>
        </a:defRPr>
      </a:lvl3pPr>
      <a:lvl4pPr marL="1600200" indent="-228600" algn="l" rtl="0" eaLnBrk="1" fontAlgn="base" hangingPunct="1">
        <a:spcBef>
          <a:spcPct val="20000"/>
        </a:spcBef>
        <a:spcAft>
          <a:spcPct val="0"/>
        </a:spcAft>
        <a:buClr>
          <a:schemeClr val="accent2"/>
        </a:buClr>
        <a:buSzPct val="55000"/>
        <a:buFont typeface="Wingdings" panose="05000000000000000000" pitchFamily="2" charset="2"/>
        <a:buChar char="n"/>
        <a:defRPr kumimoji="1" sz="2000" kern="1200">
          <a:solidFill>
            <a:schemeClr val="tx1"/>
          </a:solidFill>
          <a:latin typeface="+mn-lt"/>
          <a:ea typeface="+mn-ea"/>
          <a:cs typeface="+mn-cs"/>
        </a:defRPr>
      </a:lvl4pPr>
      <a:lvl5pPr marL="2057400" indent="-228600" algn="l" rtl="0" eaLnBrk="1" fontAlgn="base" hangingPunct="1">
        <a:spcBef>
          <a:spcPct val="20000"/>
        </a:spcBef>
        <a:spcAft>
          <a:spcPct val="0"/>
        </a:spcAft>
        <a:buClr>
          <a:schemeClr val="accent1"/>
        </a:buClr>
        <a:buSzPct val="50000"/>
        <a:buFont typeface="Wingdings" panose="05000000000000000000" pitchFamily="2" charset="2"/>
        <a:buChar char="n"/>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H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53253" name="Rectangle 5"/>
          <p:cNvSpPr>
            <a:spLocks noGrp="1" noChangeArrowheads="1"/>
          </p:cNvSpPr>
          <p:nvPr>
            <p:ph type="ftr" sz="quarter" idx="3"/>
          </p:nvPr>
        </p:nvSpPr>
        <p:spPr bwMode="auto">
          <a:xfrm>
            <a:off x="609600" y="6248400"/>
            <a:ext cx="7416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spcBef>
                <a:spcPct val="0"/>
              </a:spcBef>
              <a:buClrTx/>
              <a:buSzTx/>
              <a:buFontTx/>
              <a:buNone/>
              <a:defRPr sz="1200">
                <a:latin typeface="Garamond" pitchFamily="18" charset="0"/>
                <a:ea typeface="+mn-ea"/>
                <a:cs typeface="+mn-cs"/>
              </a:defRPr>
            </a:lvl1pPr>
          </a:lstStyle>
          <a:p>
            <a:pPr>
              <a:defRPr/>
            </a:pPr>
            <a:endParaRPr lang="en-US" altLang="en-US"/>
          </a:p>
        </p:txBody>
      </p:sp>
      <p:sp>
        <p:nvSpPr>
          <p:cNvPr id="53254" name="Rectangle 6"/>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atin typeface="Garamond" panose="02020404030301010803" pitchFamily="18" charset="0"/>
              </a:defRPr>
            </a:lvl1pPr>
          </a:lstStyle>
          <a:p>
            <a:fld id="{D2F96822-9940-4BBE-B120-967E89A847D3}" type="slidenum">
              <a:rPr lang="en-US" altLang="en-US"/>
              <a:pPr/>
              <a:t>‹#›</a:t>
            </a:fld>
            <a:endParaRPr lang="en-US" altLang="en-US"/>
          </a:p>
        </p:txBody>
      </p:sp>
      <p:sp>
        <p:nvSpPr>
          <p:cNvPr id="1030" name="Freeform 7"/>
          <p:cNvSpPr>
            <a:spLocks noChangeArrowheads="1"/>
          </p:cNvSpPr>
          <p:nvPr/>
        </p:nvSpPr>
        <p:spPr bwMode="auto">
          <a:xfrm>
            <a:off x="508000" y="228600"/>
            <a:ext cx="10972800" cy="609600"/>
          </a:xfrm>
          <a:custGeom>
            <a:avLst/>
            <a:gdLst>
              <a:gd name="T0" fmla="*/ 0 w 1000"/>
              <a:gd name="T1" fmla="*/ 2147483647 h 1000"/>
              <a:gd name="T2" fmla="*/ 0 w 1000"/>
              <a:gd name="T3" fmla="*/ 0 h 1000"/>
              <a:gd name="T4" fmla="*/ 2147483647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endParaRPr lang="en-GB" sz="1800"/>
          </a:p>
        </p:txBody>
      </p:sp>
      <p:sp>
        <p:nvSpPr>
          <p:cNvPr id="1031" name="Line 8"/>
          <p:cNvSpPr>
            <a:spLocks noChangeShapeType="1"/>
          </p:cNvSpPr>
          <p:nvPr/>
        </p:nvSpPr>
        <p:spPr bwMode="auto">
          <a:xfrm>
            <a:off x="609600" y="6172200"/>
            <a:ext cx="10972800" cy="0"/>
          </a:xfrm>
          <a:prstGeom prst="line">
            <a:avLst/>
          </a:prstGeom>
          <a:noFill/>
          <a:ln w="19050">
            <a:solidFill>
              <a:schemeClr val="accent1"/>
            </a:solidFill>
            <a:round/>
            <a:headEnd/>
            <a:tailEnd/>
          </a:ln>
          <a:extLst>
            <a:ext uri="{909E8E84-426E-40DD-AFC4-6F175D3DCCD1}">
              <a14:hiddenFill xmlns:a14="http://schemas.microsoft.com/office/drawing/2010/main">
                <a:noFill/>
              </a14:hiddenFill>
            </a:ext>
          </a:extLst>
        </p:spPr>
        <p:txBody>
          <a:bodyPr/>
          <a:lstStyle/>
          <a:p>
            <a:endParaRPr lang="en-GB" sz="1800"/>
          </a:p>
        </p:txBody>
      </p:sp>
    </p:spTree>
    <p:extLst>
      <p:ext uri="{BB962C8B-B14F-4D97-AF65-F5344CB8AC3E}">
        <p14:creationId xmlns:p14="http://schemas.microsoft.com/office/powerpoint/2010/main" val="2205143001"/>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Lst>
  <p:hf hdr="0" dt="0"/>
  <p:txStyles>
    <p:titleStyle>
      <a:lvl1pPr algn="l" rtl="0" eaLnBrk="1" fontAlgn="base" hangingPunct="1">
        <a:spcBef>
          <a:spcPct val="0"/>
        </a:spcBef>
        <a:spcAft>
          <a:spcPct val="0"/>
        </a:spcAft>
        <a:defRPr sz="4200">
          <a:solidFill>
            <a:schemeClr val="tx2"/>
          </a:solidFill>
          <a:latin typeface="+mj-lt"/>
          <a:ea typeface="ＭＳ Ｐゴシック" pitchFamily="34" charset="-128"/>
          <a:cs typeface="ＭＳ Ｐゴシック" charset="0"/>
        </a:defRPr>
      </a:lvl1pPr>
      <a:lvl2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2pPr>
      <a:lvl3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3pPr>
      <a:lvl4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4pPr>
      <a:lvl5pPr algn="l" rtl="0" eaLnBrk="1" fontAlgn="base" hangingPunct="1">
        <a:spcBef>
          <a:spcPct val="0"/>
        </a:spcBef>
        <a:spcAft>
          <a:spcPct val="0"/>
        </a:spcAft>
        <a:defRPr sz="4200">
          <a:solidFill>
            <a:schemeClr val="tx2"/>
          </a:solidFill>
          <a:latin typeface="Garamond" pitchFamily="18" charset="0"/>
          <a:ea typeface="ＭＳ Ｐゴシック" pitchFamily="34" charset="-128"/>
          <a:cs typeface="ＭＳ Ｐゴシック" charset="0"/>
        </a:defRPr>
      </a:lvl5pPr>
      <a:lvl6pPr marL="457200" algn="l" rtl="0" eaLnBrk="1" fontAlgn="base" hangingPunct="1">
        <a:spcBef>
          <a:spcPct val="0"/>
        </a:spcBef>
        <a:spcAft>
          <a:spcPct val="0"/>
        </a:spcAft>
        <a:defRPr sz="4200">
          <a:solidFill>
            <a:schemeClr val="tx2"/>
          </a:solidFill>
          <a:latin typeface="Garamond" pitchFamily="18" charset="0"/>
        </a:defRPr>
      </a:lvl6pPr>
      <a:lvl7pPr marL="914400" algn="l" rtl="0" eaLnBrk="1" fontAlgn="base" hangingPunct="1">
        <a:spcBef>
          <a:spcPct val="0"/>
        </a:spcBef>
        <a:spcAft>
          <a:spcPct val="0"/>
        </a:spcAft>
        <a:defRPr sz="4200">
          <a:solidFill>
            <a:schemeClr val="tx2"/>
          </a:solidFill>
          <a:latin typeface="Garamond" pitchFamily="18" charset="0"/>
        </a:defRPr>
      </a:lvl7pPr>
      <a:lvl8pPr marL="1371600" algn="l" rtl="0" eaLnBrk="1" fontAlgn="base" hangingPunct="1">
        <a:spcBef>
          <a:spcPct val="0"/>
        </a:spcBef>
        <a:spcAft>
          <a:spcPct val="0"/>
        </a:spcAft>
        <a:defRPr sz="4200">
          <a:solidFill>
            <a:schemeClr val="tx2"/>
          </a:solidFill>
          <a:latin typeface="Garamond" pitchFamily="18" charset="0"/>
        </a:defRPr>
      </a:lvl8pPr>
      <a:lvl9pPr marL="1828800" algn="l" rtl="0" eaLnBrk="1" fontAlgn="base" hangingPunct="1">
        <a:spcBef>
          <a:spcPct val="0"/>
        </a:spcBef>
        <a:spcAft>
          <a:spcPct val="0"/>
        </a:spcAft>
        <a:defRPr sz="4200">
          <a:solidFill>
            <a:schemeClr val="tx2"/>
          </a:solidFill>
          <a:latin typeface="Garamond" pitchFamily="18" charset="0"/>
        </a:defRPr>
      </a:lvl9pPr>
    </p:titleStyle>
    <p:bodyStyle>
      <a:lvl1pPr marL="342900" indent="-342900" algn="l" rtl="0" eaLnBrk="1" fontAlgn="base" hangingPunct="1">
        <a:spcBef>
          <a:spcPct val="20000"/>
        </a:spcBef>
        <a:spcAft>
          <a:spcPct val="0"/>
        </a:spcAft>
        <a:buClr>
          <a:schemeClr val="accent1"/>
        </a:buClr>
        <a:buSzPct val="65000"/>
        <a:buFont typeface="Wingdings" panose="05000000000000000000" pitchFamily="2" charset="2"/>
        <a:buChar char="n"/>
        <a:defRPr sz="3000">
          <a:solidFill>
            <a:schemeClr val="tx1"/>
          </a:solidFill>
          <a:latin typeface="+mn-lt"/>
          <a:ea typeface="ＭＳ Ｐゴシック" pitchFamily="34" charset="-128"/>
          <a:cs typeface="ＭＳ Ｐゴシック" charset="0"/>
        </a:defRPr>
      </a:lvl1pPr>
      <a:lvl2pPr marL="669925" indent="-325438" algn="l" rtl="0" eaLnBrk="1" fontAlgn="base" hangingPunct="1">
        <a:spcBef>
          <a:spcPct val="20000"/>
        </a:spcBef>
        <a:spcAft>
          <a:spcPct val="0"/>
        </a:spcAft>
        <a:buClr>
          <a:schemeClr val="accent2"/>
        </a:buClr>
        <a:buSzPct val="60000"/>
        <a:buFont typeface="Wingdings" panose="05000000000000000000" pitchFamily="2" charset="2"/>
        <a:buChar char="q"/>
        <a:defRPr sz="2600">
          <a:solidFill>
            <a:schemeClr val="tx1"/>
          </a:solidFill>
          <a:latin typeface="+mn-lt"/>
          <a:ea typeface="ＭＳ Ｐゴシック" pitchFamily="34" charset="-128"/>
          <a:cs typeface="MS PGothic" charset="0"/>
        </a:defRPr>
      </a:lvl2pPr>
      <a:lvl3pPr marL="1022350" indent="-350838" algn="l" rtl="0" eaLnBrk="1" fontAlgn="base" hangingPunct="1">
        <a:spcBef>
          <a:spcPct val="20000"/>
        </a:spcBef>
        <a:spcAft>
          <a:spcPct val="0"/>
        </a:spcAft>
        <a:buClr>
          <a:schemeClr val="accent1"/>
        </a:buClr>
        <a:buSzPct val="65000"/>
        <a:buFont typeface="Wingdings" panose="05000000000000000000" pitchFamily="2" charset="2"/>
        <a:buChar char="n"/>
        <a:defRPr sz="2200">
          <a:solidFill>
            <a:schemeClr val="tx1"/>
          </a:solidFill>
          <a:latin typeface="+mn-lt"/>
          <a:ea typeface="ＭＳ Ｐゴシック" pitchFamily="34" charset="-128"/>
          <a:cs typeface="MS PGothic" charset="0"/>
        </a:defRPr>
      </a:lvl3pPr>
      <a:lvl4pPr marL="1339850" indent="-315913" algn="l" rtl="0" eaLnBrk="1" fontAlgn="base" hangingPunct="1">
        <a:spcBef>
          <a:spcPct val="20000"/>
        </a:spcBef>
        <a:spcAft>
          <a:spcPct val="0"/>
        </a:spcAft>
        <a:buClr>
          <a:schemeClr val="accent2"/>
        </a:buClr>
        <a:buSzPct val="70000"/>
        <a:buFont typeface="Wingdings" panose="05000000000000000000" pitchFamily="2" charset="2"/>
        <a:buChar char="q"/>
        <a:defRPr sz="2000">
          <a:solidFill>
            <a:schemeClr val="tx1"/>
          </a:solidFill>
          <a:latin typeface="+mn-lt"/>
          <a:ea typeface="ＭＳ Ｐゴシック" pitchFamily="34" charset="-128"/>
          <a:cs typeface="MS PGothic" charset="0"/>
        </a:defRPr>
      </a:lvl4pPr>
      <a:lvl5pPr marL="1681163" indent="-339725" algn="l" rtl="0" eaLnBrk="1" fontAlgn="base" hangingPunct="1">
        <a:spcBef>
          <a:spcPct val="20000"/>
        </a:spcBef>
        <a:spcAft>
          <a:spcPct val="0"/>
        </a:spcAft>
        <a:buClr>
          <a:schemeClr val="accent1"/>
        </a:buClr>
        <a:buSzPct val="75000"/>
        <a:buFont typeface="Wingdings" panose="05000000000000000000" pitchFamily="2" charset="2"/>
        <a:buChar char="§"/>
        <a:defRPr sz="2000">
          <a:solidFill>
            <a:schemeClr val="tx1"/>
          </a:solidFill>
          <a:latin typeface="+mn-lt"/>
          <a:ea typeface="ＭＳ Ｐゴシック" pitchFamily="34" charset="-128"/>
          <a:cs typeface="MS PGothic" charset="0"/>
        </a:defRPr>
      </a:lvl5pPr>
      <a:lvl6pPr marL="21383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6pPr>
      <a:lvl7pPr marL="25955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7pPr>
      <a:lvl8pPr marL="30527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8pPr>
      <a:lvl9pPr marL="3509963" indent="-339725" algn="l" rtl="0" eaLnBrk="1" fontAlgn="base" hangingPunct="1">
        <a:spcBef>
          <a:spcPct val="20000"/>
        </a:spcBef>
        <a:spcAft>
          <a:spcPct val="0"/>
        </a:spcAft>
        <a:buClr>
          <a:schemeClr val="accent1"/>
        </a:buClr>
        <a:buSzPct val="75000"/>
        <a:buFont typeface="Wingdings" pitchFamily="2" charset="2"/>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www.theworkingjourney.com/wp-content/uploads/2017/06/The-Working-Journey-of-Elon-Musk.pdf"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hyperlink" Target="https://pixabay.com/en/thank-you-letters-2204270/" TargetMode="External"/><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E5C78-3D25-0A88-F771-ED57D6E849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03EC50-684E-26A1-1497-E60EE67910DB}"/>
              </a:ext>
            </a:extLst>
          </p:cNvPr>
          <p:cNvSpPr>
            <a:spLocks noGrp="1"/>
          </p:cNvSpPr>
          <p:nvPr>
            <p:ph type="ctrTitle"/>
          </p:nvPr>
        </p:nvSpPr>
        <p:spPr/>
        <p:txBody>
          <a:bodyPr/>
          <a:lstStyle/>
          <a:p>
            <a:r>
              <a:rPr lang="en-US" sz="2800" dirty="0"/>
              <a:t>M-RAG: Reinforcing Large Language Model Performance through Retrieval-Augmented Generation with Multiple Partitions</a:t>
            </a:r>
            <a:endParaRPr lang="en-GB" sz="2800" dirty="0"/>
          </a:p>
        </p:txBody>
      </p:sp>
      <p:sp>
        <p:nvSpPr>
          <p:cNvPr id="3" name="Subtitle 2">
            <a:extLst>
              <a:ext uri="{FF2B5EF4-FFF2-40B4-BE49-F238E27FC236}">
                <a16:creationId xmlns:a16="http://schemas.microsoft.com/office/drawing/2014/main" id="{60A3DFBE-8FF0-8920-87A2-246822D43851}"/>
              </a:ext>
            </a:extLst>
          </p:cNvPr>
          <p:cNvSpPr>
            <a:spLocks noGrp="1"/>
          </p:cNvSpPr>
          <p:nvPr>
            <p:ph type="subTitle" idx="1"/>
          </p:nvPr>
        </p:nvSpPr>
        <p:spPr>
          <a:xfrm>
            <a:off x="314960" y="3804920"/>
            <a:ext cx="11877040" cy="1752600"/>
          </a:xfrm>
        </p:spPr>
        <p:txBody>
          <a:bodyPr/>
          <a:lstStyle/>
          <a:p>
            <a:r>
              <a:rPr lang="en-US" dirty="0"/>
              <a:t>Zheng Wang, Shu Xian Teo, Jieer Ouyang, </a:t>
            </a:r>
          </a:p>
          <a:p>
            <a:r>
              <a:rPr lang="en-US" dirty="0" err="1"/>
              <a:t>Yongjun</a:t>
            </a:r>
            <a:r>
              <a:rPr lang="en-US" dirty="0"/>
              <a:t> Xu, Wei Shi</a:t>
            </a:r>
            <a:endParaRPr lang="en-US" sz="2400" dirty="0"/>
          </a:p>
          <a:p>
            <a:endParaRPr lang="en-US" sz="2400" dirty="0"/>
          </a:p>
          <a:p>
            <a:r>
              <a:rPr lang="en-US" sz="2400" dirty="0"/>
              <a:t>Huawei Technologies, Co., Ltd.</a:t>
            </a:r>
            <a:endParaRPr lang="en-GB" sz="2400" dirty="0"/>
          </a:p>
        </p:txBody>
      </p:sp>
    </p:spTree>
    <p:extLst>
      <p:ext uri="{BB962C8B-B14F-4D97-AF65-F5344CB8AC3E}">
        <p14:creationId xmlns:p14="http://schemas.microsoft.com/office/powerpoint/2010/main" val="39252119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527810" y="1052270"/>
            <a:ext cx="10104245" cy="730507"/>
          </a:xfrm>
        </p:spPr>
        <p:txBody>
          <a:bodyPr>
            <a:noAutofit/>
          </a:bodyPr>
          <a:lstStyle/>
          <a:p>
            <a:r>
              <a:rPr lang="en-US" altLang="zh-CN" sz="3200" dirty="0"/>
              <a:t>Background: An Example of a Large Model Application</a:t>
            </a:r>
            <a:endParaRPr lang="en-US" sz="3200" dirty="0"/>
          </a:p>
        </p:txBody>
      </p:sp>
      <p:sp>
        <p:nvSpPr>
          <p:cNvPr id="41" name="文本框 1">
            <a:extLst>
              <a:ext uri="{FF2B5EF4-FFF2-40B4-BE49-F238E27FC236}">
                <a16:creationId xmlns:a16="http://schemas.microsoft.com/office/drawing/2014/main" id="{FD07CCAA-EC12-4FC5-92EF-FA8C980E651D}"/>
              </a:ext>
            </a:extLst>
          </p:cNvPr>
          <p:cNvSpPr txBox="1"/>
          <p:nvPr/>
        </p:nvSpPr>
        <p:spPr>
          <a:xfrm>
            <a:off x="1821174" y="2083777"/>
            <a:ext cx="3322326" cy="1631216"/>
          </a:xfrm>
          <a:prstGeom prst="rect">
            <a:avLst/>
          </a:prstGeom>
          <a:noFill/>
        </p:spPr>
        <p:txBody>
          <a:bodyPr wrap="square" lIns="0" tIns="0" rIns="0" bIns="0" rtlCol="0">
            <a:spAutoFit/>
          </a:bodyPr>
          <a:lstStyle/>
          <a:p>
            <a:r>
              <a:rPr kumimoji="1" lang="en-US" altLang="zh-CN" sz="1400" b="1" dirty="0">
                <a:solidFill>
                  <a:srgbClr val="000000"/>
                </a:solidFill>
                <a:latin typeface="Arial" panose="020B0604020202020204" pitchFamily="34" charset="0"/>
                <a:ea typeface="微软雅黑" panose="020B0503020204020204" pitchFamily="34" charset="-122"/>
                <a:cs typeface="Arial" panose="020B0604020202020204" pitchFamily="34" charset="0"/>
              </a:rPr>
              <a:t>Elon Musk</a:t>
            </a:r>
          </a:p>
          <a:p>
            <a:pPr marL="285750" indent="-285750">
              <a:buFont typeface="Arial" panose="020B0604020202020204" pitchFamily="34" charset="0"/>
              <a:buChar char="•"/>
            </a:pPr>
            <a:r>
              <a:rPr kumimoji="1" lang="en-US"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Tesla CEO and sole owner of Twitter</a:t>
            </a:r>
          </a:p>
          <a:p>
            <a:pPr marL="285750" indent="-285750">
              <a:buFont typeface="Arial" panose="020B0604020202020204" pitchFamily="34" charset="0"/>
              <a:buChar char="•"/>
            </a:pPr>
            <a:r>
              <a:rPr kumimoji="1" lang="en-US"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Film actor, film producer, and playwright</a:t>
            </a:r>
          </a:p>
          <a:p>
            <a:pPr marL="285750" indent="-285750">
              <a:buFont typeface="Arial" panose="020B0604020202020204" pitchFamily="34" charset="0"/>
              <a:buChar char="•"/>
            </a:pPr>
            <a:r>
              <a:rPr kumimoji="1" lang="en-SG" altLang="zh-CN" sz="1200" dirty="0" err="1">
                <a:solidFill>
                  <a:srgbClr val="000000"/>
                </a:solidFill>
                <a:latin typeface="Arial" panose="020B0604020202020204" pitchFamily="34" charset="0"/>
                <a:ea typeface="Microsoft YaHei" panose="020B0503020204020204" pitchFamily="34" charset="-122"/>
                <a:cs typeface="Arial" panose="020B0604020202020204" pitchFamily="34" charset="0"/>
              </a:rPr>
              <a:t>Biography:</a:t>
            </a:r>
            <a:r>
              <a:rPr kumimoji="1" lang="en-SG" altLang="zh-CN" sz="1200" dirty="0" err="1">
                <a:solidFill>
                  <a:srgbClr val="000000"/>
                </a:solidFill>
                <a:latin typeface="Arial" panose="020B0604020202020204" pitchFamily="34" charset="0"/>
                <a:ea typeface="Microsoft YaHei" panose="020B0503020204020204" pitchFamily="34" charset="-122"/>
                <a:cs typeface="Arial" panose="020B0604020202020204" pitchFamily="34" charset="0"/>
                <a:hlinkClick r:id="rId3"/>
              </a:rPr>
              <a:t>https</a:t>
            </a:r>
            <a:r>
              <a:rPr kumimoji="1" lang="en-SG"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hlinkClick r:id="rId3"/>
              </a:rPr>
              <a:t>://www.theworkingjourney.com/wp-content/uploads/2017/06/The-Working-Journey-of-Elon-Musk.pdf</a:t>
            </a:r>
            <a:r>
              <a:rPr kumimoji="1" lang="en-SG" altLang="zh-CN" sz="1200"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endParaRPr kumimoji="1" lang="en-US" altLang="zh-CN" sz="120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a:p>
            <a:pPr marL="285750" indent="-285750">
              <a:buFont typeface="Arial" panose="020B0604020202020204" pitchFamily="34" charset="0"/>
              <a:buChar char="•"/>
            </a:pPr>
            <a:endParaRPr kumimoji="1" lang="en-US" altLang="zh-CN" sz="1400"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a:p>
            <a:endParaRPr kumimoji="1" lang="zh-CN" altLang="en-US" dirty="0">
              <a:solidFill>
                <a:srgbClr val="000000"/>
              </a:solidFill>
              <a:latin typeface="Arial" panose="020B0604020202020204" pitchFamily="34" charset="0"/>
              <a:ea typeface="微软雅黑" panose="020B0503020204020204" pitchFamily="34" charset="-122"/>
              <a:cs typeface="Arial" panose="020B0604020202020204" pitchFamily="34" charset="0"/>
            </a:endParaRPr>
          </a:p>
        </p:txBody>
      </p:sp>
      <p:sp>
        <p:nvSpPr>
          <p:cNvPr id="43" name="矩形 47">
            <a:extLst>
              <a:ext uri="{FF2B5EF4-FFF2-40B4-BE49-F238E27FC236}">
                <a16:creationId xmlns:a16="http://schemas.microsoft.com/office/drawing/2014/main" id="{D953B269-66FB-4B5B-B1CE-20D759D6D080}"/>
              </a:ext>
            </a:extLst>
          </p:cNvPr>
          <p:cNvSpPr/>
          <p:nvPr/>
        </p:nvSpPr>
        <p:spPr>
          <a:xfrm>
            <a:off x="5962845" y="3104942"/>
            <a:ext cx="6096000" cy="2037480"/>
          </a:xfrm>
          <a:prstGeom prst="rect">
            <a:avLst/>
          </a:prstGeom>
          <a:noFill/>
          <a:ln w="28575">
            <a:solidFill>
              <a:srgbClr val="8BCCF9"/>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cs typeface="Arial" panose="020B0604020202020204" pitchFamily="34" charset="0"/>
            </a:endParaRPr>
          </a:p>
        </p:txBody>
      </p:sp>
      <p:sp>
        <p:nvSpPr>
          <p:cNvPr id="44" name="文本框 49">
            <a:extLst>
              <a:ext uri="{FF2B5EF4-FFF2-40B4-BE49-F238E27FC236}">
                <a16:creationId xmlns:a16="http://schemas.microsoft.com/office/drawing/2014/main" id="{1A7C4AAA-C407-4281-A982-E38F36B1E6A0}"/>
              </a:ext>
            </a:extLst>
          </p:cNvPr>
          <p:cNvSpPr txBox="1"/>
          <p:nvPr/>
        </p:nvSpPr>
        <p:spPr>
          <a:xfrm rot="16200000">
            <a:off x="6709038" y="2100411"/>
            <a:ext cx="184666" cy="1698789"/>
          </a:xfrm>
          <a:prstGeom prst="rect">
            <a:avLst/>
          </a:prstGeom>
          <a:solidFill>
            <a:srgbClr val="8BCCF9"/>
          </a:solidFill>
        </p:spPr>
        <p:txBody>
          <a:bodyPr vert="eaVert" wrap="square" lIns="0" tIns="0" rIns="0" bIns="0" rtlCol="0">
            <a:spAutoFit/>
          </a:bodyPr>
          <a:lstStyle/>
          <a:p>
            <a:pPr algn="l"/>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Existing</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RAG Answer</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45" name="文本框 57">
            <a:extLst>
              <a:ext uri="{FF2B5EF4-FFF2-40B4-BE49-F238E27FC236}">
                <a16:creationId xmlns:a16="http://schemas.microsoft.com/office/drawing/2014/main" id="{627738D2-420D-40AC-AECC-7A282A8CD523}"/>
              </a:ext>
            </a:extLst>
          </p:cNvPr>
          <p:cNvSpPr txBox="1"/>
          <p:nvPr/>
        </p:nvSpPr>
        <p:spPr>
          <a:xfrm rot="16200000">
            <a:off x="7048014" y="4379467"/>
            <a:ext cx="184666" cy="2228880"/>
          </a:xfrm>
          <a:prstGeom prst="rect">
            <a:avLst/>
          </a:prstGeom>
          <a:solidFill>
            <a:schemeClr val="accent1">
              <a:lumMod val="20000"/>
              <a:lumOff val="80000"/>
            </a:schemeClr>
          </a:solidFill>
        </p:spPr>
        <p:txBody>
          <a:bodyPr vert="eaVert" wrap="none" lIns="0" tIns="0" rIns="0" bIns="0" rtlCol="0">
            <a:spAutoFit/>
          </a:bodyPr>
          <a:lstStyle/>
          <a:p>
            <a:pPr algn="l"/>
            <a:r>
              <a:rPr kumimoji="1" lang="en-SG" altLang="zh-CN"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Multiple</a:t>
            </a:r>
            <a:r>
              <a:rPr kumimoji="1" lang="zh-CN" altLang="en-US"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Partition RAG</a:t>
            </a:r>
            <a:r>
              <a:rPr kumimoji="1" lang="zh-CN" altLang="en-US"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chemeClr val="bg2"/>
                </a:solidFill>
                <a:latin typeface="Arial" panose="020B0604020202020204" pitchFamily="34" charset="0"/>
                <a:ea typeface="Microsoft YaHei" panose="020B0503020204020204" pitchFamily="34" charset="-122"/>
                <a:cs typeface="Arial" panose="020B0604020202020204" pitchFamily="34" charset="0"/>
              </a:rPr>
              <a:t>Answer</a:t>
            </a:r>
            <a:endParaRPr kumimoji="1" lang="zh-CN" altLang="en-US" sz="1200" b="1" dirty="0">
              <a:solidFill>
                <a:schemeClr val="bg2"/>
              </a:solidFill>
              <a:latin typeface="Arial" panose="020B0604020202020204" pitchFamily="34" charset="0"/>
              <a:ea typeface="Microsoft YaHei" panose="020B0503020204020204" pitchFamily="34" charset="-122"/>
              <a:cs typeface="Arial" panose="020B0604020202020204" pitchFamily="34" charset="0"/>
            </a:endParaRPr>
          </a:p>
        </p:txBody>
      </p:sp>
      <p:sp>
        <p:nvSpPr>
          <p:cNvPr id="46" name="文本框 58">
            <a:extLst>
              <a:ext uri="{FF2B5EF4-FFF2-40B4-BE49-F238E27FC236}">
                <a16:creationId xmlns:a16="http://schemas.microsoft.com/office/drawing/2014/main" id="{1DC83CE9-B97C-4B06-9C64-84947B446646}"/>
              </a:ext>
            </a:extLst>
          </p:cNvPr>
          <p:cNvSpPr txBox="1"/>
          <p:nvPr/>
        </p:nvSpPr>
        <p:spPr>
          <a:xfrm rot="16200000">
            <a:off x="6194518" y="1882207"/>
            <a:ext cx="184666" cy="669749"/>
          </a:xfrm>
          <a:prstGeom prst="rect">
            <a:avLst/>
          </a:prstGeom>
          <a:solidFill>
            <a:srgbClr val="FF0000"/>
          </a:solidFill>
        </p:spPr>
        <p:txBody>
          <a:bodyPr vert="eaVert" wrap="square" lIns="0" tIns="0" rIns="0" bIns="0" rtlCol="0">
            <a:spAutoFit/>
          </a:bodyPr>
          <a:lstStyle/>
          <a:p>
            <a:pPr algn="l"/>
            <a:r>
              <a:rPr kumimoji="1" lang="en-SG" altLang="zh-CN" sz="1200" b="1" dirty="0">
                <a:solidFill>
                  <a:schemeClr val="accent3"/>
                </a:solidFill>
                <a:latin typeface="Arial" panose="020B0604020202020204" pitchFamily="34" charset="0"/>
                <a:ea typeface="Microsoft YaHei" panose="020B0503020204020204" pitchFamily="34" charset="-122"/>
                <a:cs typeface="Arial" panose="020B0604020202020204" pitchFamily="34" charset="0"/>
              </a:rPr>
              <a:t>Problem</a:t>
            </a:r>
            <a:endParaRPr kumimoji="1" lang="zh-CN" altLang="en-US" sz="1200" b="1" dirty="0">
              <a:solidFill>
                <a:schemeClr val="accent3"/>
              </a:solidFill>
              <a:latin typeface="Arial" panose="020B0604020202020204" pitchFamily="34" charset="0"/>
              <a:ea typeface="Microsoft YaHei" panose="020B0503020204020204" pitchFamily="34" charset="-122"/>
              <a:cs typeface="Arial" panose="020B0604020202020204" pitchFamily="34" charset="0"/>
            </a:endParaRPr>
          </a:p>
        </p:txBody>
      </p:sp>
      <p:pic>
        <p:nvPicPr>
          <p:cNvPr id="47" name="Picture 4" descr="https://upload.wikimedia.org/wikipedia/commons/thumb/d/d8/Elon_Musk_Royal_Society_%28cropped%29.jpg/220px-Elon_Musk_Royal_Society_%28cropped%29.jpg">
            <a:extLst>
              <a:ext uri="{FF2B5EF4-FFF2-40B4-BE49-F238E27FC236}">
                <a16:creationId xmlns:a16="http://schemas.microsoft.com/office/drawing/2014/main" id="{1E004B9C-85BB-4CE3-950A-9EFA17FCD28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5621" y="2124748"/>
            <a:ext cx="1002358" cy="1339515"/>
          </a:xfrm>
          <a:prstGeom prst="rect">
            <a:avLst/>
          </a:prstGeom>
          <a:noFill/>
          <a:extLst>
            <a:ext uri="{909E8E84-426E-40DD-AFC4-6F175D3DCCD1}">
              <a14:hiddenFill xmlns:a14="http://schemas.microsoft.com/office/drawing/2010/main">
                <a:solidFill>
                  <a:srgbClr val="FFFFFF"/>
                </a:solidFill>
              </a14:hiddenFill>
            </a:ext>
          </a:extLst>
        </p:spPr>
      </p:pic>
      <p:pic>
        <p:nvPicPr>
          <p:cNvPr id="48" name="Picture 47">
            <a:extLst>
              <a:ext uri="{FF2B5EF4-FFF2-40B4-BE49-F238E27FC236}">
                <a16:creationId xmlns:a16="http://schemas.microsoft.com/office/drawing/2014/main" id="{09D83293-6D6D-450F-8C92-B0511FFB5810}"/>
              </a:ext>
            </a:extLst>
          </p:cNvPr>
          <p:cNvPicPr>
            <a:picLocks noChangeAspect="1"/>
          </p:cNvPicPr>
          <p:nvPr/>
        </p:nvPicPr>
        <p:blipFill>
          <a:blip r:embed="rId5"/>
          <a:stretch>
            <a:fillRect/>
          </a:stretch>
        </p:blipFill>
        <p:spPr>
          <a:xfrm>
            <a:off x="1919616" y="3236012"/>
            <a:ext cx="2815654" cy="3363409"/>
          </a:xfrm>
          <a:prstGeom prst="rect">
            <a:avLst/>
          </a:prstGeom>
        </p:spPr>
      </p:pic>
      <p:sp>
        <p:nvSpPr>
          <p:cNvPr id="49" name="Rectangle 48">
            <a:extLst>
              <a:ext uri="{FF2B5EF4-FFF2-40B4-BE49-F238E27FC236}">
                <a16:creationId xmlns:a16="http://schemas.microsoft.com/office/drawing/2014/main" id="{6EC33D97-E4DE-4CD1-BABC-4268230C43A3}"/>
              </a:ext>
            </a:extLst>
          </p:cNvPr>
          <p:cNvSpPr/>
          <p:nvPr/>
        </p:nvSpPr>
        <p:spPr>
          <a:xfrm>
            <a:off x="5858658" y="2289492"/>
            <a:ext cx="5464642" cy="461665"/>
          </a:xfrm>
          <a:prstGeom prst="rect">
            <a:avLst/>
          </a:prstGeom>
        </p:spPr>
        <p:txBody>
          <a:bodyPr wrap="square">
            <a:spAutoFit/>
          </a:bodyPr>
          <a:lstStyle/>
          <a:p>
            <a:r>
              <a:rPr lang="en-US" altLang="zh-CN" sz="1200" dirty="0">
                <a:latin typeface="Arial" panose="020B0604020202020204" pitchFamily="34" charset="0"/>
                <a:ea typeface="Microsoft YaHei" panose="020B0503020204020204" pitchFamily="34" charset="-122"/>
                <a:cs typeface="Arial" panose="020B0604020202020204" pitchFamily="34" charset="0"/>
              </a:rPr>
              <a:t>In which episode of "The Big Bang Theory" does Elon Musk appear, and what is the plot?</a:t>
            </a:r>
            <a:endParaRPr lang="en-SG" sz="1200" dirty="0">
              <a:latin typeface="Arial" panose="020B0604020202020204" pitchFamily="34" charset="0"/>
              <a:ea typeface="Microsoft YaHei" panose="020B0503020204020204" pitchFamily="34" charset="-122"/>
              <a:cs typeface="Arial" panose="020B0604020202020204" pitchFamily="34" charset="0"/>
            </a:endParaRPr>
          </a:p>
        </p:txBody>
      </p:sp>
      <p:sp>
        <p:nvSpPr>
          <p:cNvPr id="50" name="矩形 47">
            <a:extLst>
              <a:ext uri="{FF2B5EF4-FFF2-40B4-BE49-F238E27FC236}">
                <a16:creationId xmlns:a16="http://schemas.microsoft.com/office/drawing/2014/main" id="{6DAC62DD-8349-4582-A992-AD84EC82A78C}"/>
              </a:ext>
            </a:extLst>
          </p:cNvPr>
          <p:cNvSpPr/>
          <p:nvPr/>
        </p:nvSpPr>
        <p:spPr>
          <a:xfrm>
            <a:off x="5962844" y="5643805"/>
            <a:ext cx="6096000" cy="767957"/>
          </a:xfrm>
          <a:prstGeom prst="rect">
            <a:avLst/>
          </a:prstGeom>
          <a:noFill/>
          <a:ln w="28575">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cs typeface="Arial" panose="020B0604020202020204" pitchFamily="34" charset="0"/>
            </a:endParaRPr>
          </a:p>
        </p:txBody>
      </p:sp>
      <p:sp>
        <p:nvSpPr>
          <p:cNvPr id="51" name="Rectangle 50">
            <a:extLst>
              <a:ext uri="{FF2B5EF4-FFF2-40B4-BE49-F238E27FC236}">
                <a16:creationId xmlns:a16="http://schemas.microsoft.com/office/drawing/2014/main" id="{A641E9FE-4E07-4C6A-9CDA-39D5E01853D3}"/>
              </a:ext>
            </a:extLst>
          </p:cNvPr>
          <p:cNvSpPr/>
          <p:nvPr/>
        </p:nvSpPr>
        <p:spPr>
          <a:xfrm>
            <a:off x="5997751" y="5713342"/>
            <a:ext cx="6096000" cy="646331"/>
          </a:xfrm>
          <a:prstGeom prst="rect">
            <a:avLst/>
          </a:prstGeom>
        </p:spPr>
        <p:txBody>
          <a:bodyPr>
            <a:spAutoFit/>
          </a:bodyPr>
          <a:lstStyle/>
          <a:p>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"The Big Bang Theory" </a:t>
            </a:r>
            <a:r>
              <a:rPr lang="en-US" altLang="zh-CN" sz="1200" b="1" dirty="0">
                <a:solidFill>
                  <a:srgbClr val="202122"/>
                </a:solidFill>
                <a:latin typeface="Arial" panose="020B0604020202020204" pitchFamily="34" charset="0"/>
                <a:ea typeface="Microsoft YaHei" panose="020B0503020204020204" pitchFamily="34" charset="-122"/>
                <a:cs typeface="Arial" panose="020B0604020202020204" pitchFamily="34" charset="0"/>
              </a:rPr>
              <a:t>Season 9, Episode 9 </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 In this episode of the American TV series, he portrays himself. On Thanksgiving, he </a:t>
            </a:r>
            <a:r>
              <a:rPr lang="en-US" altLang="zh-CN" sz="1200" b="1" dirty="0">
                <a:solidFill>
                  <a:srgbClr val="202122"/>
                </a:solidFill>
                <a:latin typeface="Arial" panose="020B0604020202020204" pitchFamily="34" charset="0"/>
                <a:ea typeface="Microsoft YaHei" panose="020B0503020204020204" pitchFamily="34" charset="-122"/>
                <a:cs typeface="Arial" panose="020B0604020202020204" pitchFamily="34" charset="0"/>
              </a:rPr>
              <a:t>volunteers at a shelter </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with NASA engineer Howard </a:t>
            </a:r>
            <a:r>
              <a:rPr lang="en-US" altLang="zh-CN" sz="1200" dirty="0" err="1">
                <a:solidFill>
                  <a:srgbClr val="202122"/>
                </a:solidFill>
                <a:latin typeface="Arial" panose="020B0604020202020204" pitchFamily="34" charset="0"/>
                <a:ea typeface="Microsoft YaHei" panose="020B0503020204020204" pitchFamily="34" charset="-122"/>
                <a:cs typeface="Arial" panose="020B0604020202020204" pitchFamily="34" charset="0"/>
              </a:rPr>
              <a:t>Wolowitz</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 and invites Howard </a:t>
            </a:r>
            <a:r>
              <a:rPr lang="en-US" altLang="zh-CN" sz="1200" dirty="0" err="1">
                <a:solidFill>
                  <a:srgbClr val="202122"/>
                </a:solidFill>
                <a:latin typeface="Arial" panose="020B0604020202020204" pitchFamily="34" charset="0"/>
                <a:ea typeface="Microsoft YaHei" panose="020B0503020204020204" pitchFamily="34" charset="-122"/>
                <a:cs typeface="Arial" panose="020B0604020202020204" pitchFamily="34" charset="0"/>
              </a:rPr>
              <a:t>Wolowitz</a:t>
            </a:r>
            <a:r>
              <a:rPr lang="en-US" altLang="zh-CN" sz="1200" dirty="0">
                <a:solidFill>
                  <a:srgbClr val="202122"/>
                </a:solidFill>
                <a:latin typeface="Arial" panose="020B0604020202020204" pitchFamily="34" charset="0"/>
                <a:ea typeface="Microsoft YaHei" panose="020B0503020204020204" pitchFamily="34" charset="-122"/>
                <a:cs typeface="Arial" panose="020B0604020202020204" pitchFamily="34" charset="0"/>
              </a:rPr>
              <a:t> to work with him.</a:t>
            </a:r>
            <a:endParaRPr lang="zh-CN" altLang="en-US" sz="1200" b="0" i="0" dirty="0">
              <a:solidFill>
                <a:srgbClr val="202122"/>
              </a:solidFill>
              <a:effectLst/>
              <a:latin typeface="Arial" panose="020B0604020202020204" pitchFamily="34" charset="0"/>
              <a:ea typeface="Microsoft YaHei" panose="020B0503020204020204" pitchFamily="34" charset="-122"/>
              <a:cs typeface="Arial" panose="020B0604020202020204" pitchFamily="34" charset="0"/>
            </a:endParaRPr>
          </a:p>
        </p:txBody>
      </p:sp>
      <p:sp>
        <p:nvSpPr>
          <p:cNvPr id="52" name="矩形 47">
            <a:extLst>
              <a:ext uri="{FF2B5EF4-FFF2-40B4-BE49-F238E27FC236}">
                <a16:creationId xmlns:a16="http://schemas.microsoft.com/office/drawing/2014/main" id="{CFF1A372-2619-4C30-AD8E-BA90E4946D1C}"/>
              </a:ext>
            </a:extLst>
          </p:cNvPr>
          <p:cNvSpPr/>
          <p:nvPr/>
        </p:nvSpPr>
        <p:spPr>
          <a:xfrm>
            <a:off x="1985702" y="3484851"/>
            <a:ext cx="1937527" cy="892782"/>
          </a:xfrm>
          <a:prstGeom prst="rect">
            <a:avLst/>
          </a:prstGeom>
          <a:solidFill>
            <a:schemeClr val="accent5">
              <a:lumMod val="20000"/>
              <a:lumOff val="80000"/>
              <a:alpha val="30000"/>
            </a:schemeClr>
          </a:solidFill>
          <a:ln w="12700">
            <a:solidFill>
              <a:schemeClr val="accent5"/>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Arial" panose="020B0604020202020204" pitchFamily="34" charset="0"/>
              <a:cs typeface="Arial" panose="020B0604020202020204" pitchFamily="34" charset="0"/>
            </a:endParaRPr>
          </a:p>
        </p:txBody>
      </p:sp>
      <p:sp>
        <p:nvSpPr>
          <p:cNvPr id="53" name="文本框 49">
            <a:extLst>
              <a:ext uri="{FF2B5EF4-FFF2-40B4-BE49-F238E27FC236}">
                <a16:creationId xmlns:a16="http://schemas.microsoft.com/office/drawing/2014/main" id="{652887F4-09F8-4E1D-B18A-0D78932F7321}"/>
              </a:ext>
            </a:extLst>
          </p:cNvPr>
          <p:cNvSpPr txBox="1"/>
          <p:nvPr/>
        </p:nvSpPr>
        <p:spPr>
          <a:xfrm rot="16200000">
            <a:off x="4345413" y="3490732"/>
            <a:ext cx="369332" cy="950560"/>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Z</a:t>
            </a:r>
            <a:r>
              <a:rPr kumimoji="1" lang="en-US"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ip2</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54" name="矩形 47">
            <a:extLst>
              <a:ext uri="{FF2B5EF4-FFF2-40B4-BE49-F238E27FC236}">
                <a16:creationId xmlns:a16="http://schemas.microsoft.com/office/drawing/2014/main" id="{70085ADF-ADDC-49AB-9038-6CB1A1F05EFF}"/>
              </a:ext>
            </a:extLst>
          </p:cNvPr>
          <p:cNvSpPr/>
          <p:nvPr/>
        </p:nvSpPr>
        <p:spPr>
          <a:xfrm>
            <a:off x="1985703" y="4402205"/>
            <a:ext cx="1937526" cy="289477"/>
          </a:xfrm>
          <a:prstGeom prst="rect">
            <a:avLst/>
          </a:prstGeom>
          <a:solidFill>
            <a:schemeClr val="accent2">
              <a:lumMod val="20000"/>
              <a:lumOff val="80000"/>
              <a:alpha val="30000"/>
            </a:schemeClr>
          </a:solidFill>
          <a:ln w="6350">
            <a:solidFill>
              <a:schemeClr val="accent2">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dirty="0">
              <a:latin typeface="Arial" panose="020B0604020202020204" pitchFamily="34" charset="0"/>
              <a:cs typeface="Arial" panose="020B0604020202020204" pitchFamily="34" charset="0"/>
            </a:endParaRPr>
          </a:p>
        </p:txBody>
      </p:sp>
      <p:sp>
        <p:nvSpPr>
          <p:cNvPr id="55" name="文本框 49">
            <a:extLst>
              <a:ext uri="{FF2B5EF4-FFF2-40B4-BE49-F238E27FC236}">
                <a16:creationId xmlns:a16="http://schemas.microsoft.com/office/drawing/2014/main" id="{016442FB-EF00-4E30-9367-EACB852C008B}"/>
              </a:ext>
            </a:extLst>
          </p:cNvPr>
          <p:cNvSpPr txBox="1"/>
          <p:nvPr/>
        </p:nvSpPr>
        <p:spPr>
          <a:xfrm rot="16200000">
            <a:off x="4355175" y="4066811"/>
            <a:ext cx="369332" cy="970084"/>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t>
            </a:r>
            <a:r>
              <a:rPr kumimoji="1" lang="en-US" altLang="zh-CN" sz="1200" b="1" dirty="0" err="1">
                <a:solidFill>
                  <a:srgbClr val="000000"/>
                </a:solidFill>
                <a:latin typeface="Arial" panose="020B0604020202020204" pitchFamily="34" charset="0"/>
                <a:ea typeface="Microsoft YaHei" panose="020B0503020204020204" pitchFamily="34" charset="-122"/>
                <a:cs typeface="Arial" panose="020B0604020202020204" pitchFamily="34" charset="0"/>
              </a:rPr>
              <a:t>aypal</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56" name="矩形 47">
            <a:extLst>
              <a:ext uri="{FF2B5EF4-FFF2-40B4-BE49-F238E27FC236}">
                <a16:creationId xmlns:a16="http://schemas.microsoft.com/office/drawing/2014/main" id="{84EFEF73-2AD9-40E3-B5CB-C0E873B3D107}"/>
              </a:ext>
            </a:extLst>
          </p:cNvPr>
          <p:cNvSpPr/>
          <p:nvPr/>
        </p:nvSpPr>
        <p:spPr>
          <a:xfrm>
            <a:off x="1985703" y="4718076"/>
            <a:ext cx="1937526" cy="1332000"/>
          </a:xfrm>
          <a:prstGeom prst="rect">
            <a:avLst/>
          </a:prstGeom>
          <a:solidFill>
            <a:srgbClr val="DEC8EE">
              <a:alpha val="29804"/>
            </a:srgbClr>
          </a:solidFill>
          <a:ln w="12700">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cs typeface="Arial" panose="020B0604020202020204" pitchFamily="34" charset="0"/>
            </a:endParaRPr>
          </a:p>
        </p:txBody>
      </p:sp>
      <p:sp>
        <p:nvSpPr>
          <p:cNvPr id="57" name="文本框 49">
            <a:extLst>
              <a:ext uri="{FF2B5EF4-FFF2-40B4-BE49-F238E27FC236}">
                <a16:creationId xmlns:a16="http://schemas.microsoft.com/office/drawing/2014/main" id="{93575C43-605E-4A72-B173-C7FB73C6F49A}"/>
              </a:ext>
            </a:extLst>
          </p:cNvPr>
          <p:cNvSpPr txBox="1"/>
          <p:nvPr/>
        </p:nvSpPr>
        <p:spPr>
          <a:xfrm rot="16200000">
            <a:off x="4357208" y="4856683"/>
            <a:ext cx="369332" cy="970082"/>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Tesla</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58" name="矩形 47">
            <a:extLst>
              <a:ext uri="{FF2B5EF4-FFF2-40B4-BE49-F238E27FC236}">
                <a16:creationId xmlns:a16="http://schemas.microsoft.com/office/drawing/2014/main" id="{1975BCDB-261D-4084-9880-C3CA2074722D}"/>
              </a:ext>
            </a:extLst>
          </p:cNvPr>
          <p:cNvSpPr/>
          <p:nvPr/>
        </p:nvSpPr>
        <p:spPr>
          <a:xfrm>
            <a:off x="1985703" y="6083454"/>
            <a:ext cx="1937526" cy="468000"/>
          </a:xfrm>
          <a:prstGeom prst="rect">
            <a:avLst/>
          </a:prstGeom>
          <a:solidFill>
            <a:schemeClr val="accent1">
              <a:lumMod val="20000"/>
              <a:lumOff val="80000"/>
              <a:alpha val="30000"/>
            </a:schemeClr>
          </a:solidFill>
          <a:ln w="12700">
            <a:solidFill>
              <a:schemeClr val="accent1"/>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latin typeface="Arial" panose="020B0604020202020204" pitchFamily="34" charset="0"/>
              <a:cs typeface="Arial" panose="020B0604020202020204" pitchFamily="34" charset="0"/>
            </a:endParaRPr>
          </a:p>
        </p:txBody>
      </p:sp>
      <p:sp>
        <p:nvSpPr>
          <p:cNvPr id="59" name="文本框 49">
            <a:extLst>
              <a:ext uri="{FF2B5EF4-FFF2-40B4-BE49-F238E27FC236}">
                <a16:creationId xmlns:a16="http://schemas.microsoft.com/office/drawing/2014/main" id="{42FA8E7A-DB68-4C69-817F-ABCE388F696C}"/>
              </a:ext>
            </a:extLst>
          </p:cNvPr>
          <p:cNvSpPr txBox="1"/>
          <p:nvPr/>
        </p:nvSpPr>
        <p:spPr>
          <a:xfrm rot="16200000">
            <a:off x="4334256" y="5816073"/>
            <a:ext cx="369332" cy="1002762"/>
          </a:xfrm>
          <a:prstGeom prst="rect">
            <a:avLst/>
          </a:prstGeom>
          <a:solidFill>
            <a:schemeClr val="tx1">
              <a:lumMod val="10000"/>
              <a:lumOff val="90000"/>
            </a:schemeClr>
          </a:solidFill>
        </p:spPr>
        <p:txBody>
          <a:bodyPr vert="eaVert" wrap="square" lIns="0" tIns="0" rIns="0" bIns="0" rtlCol="0">
            <a:spAutoFit/>
          </a:bodyPr>
          <a:lstStyle/>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Film</a:t>
            </a:r>
            <a:r>
              <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 </a:t>
            </a:r>
            <a:endPar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a:p>
            <a:pPr algn="ctr"/>
            <a:r>
              <a:rPr kumimoji="1" lang="en-SG" altLang="zh-CN" sz="1200" b="1" dirty="0">
                <a:solidFill>
                  <a:srgbClr val="000000"/>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200" b="1" dirty="0">
              <a:solidFill>
                <a:srgbClr val="00000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62" name="文本框 49">
            <a:extLst>
              <a:ext uri="{FF2B5EF4-FFF2-40B4-BE49-F238E27FC236}">
                <a16:creationId xmlns:a16="http://schemas.microsoft.com/office/drawing/2014/main" id="{34CF9ACD-C79A-4DA1-B5D8-020FBFFCC6DE}"/>
              </a:ext>
            </a:extLst>
          </p:cNvPr>
          <p:cNvSpPr txBox="1"/>
          <p:nvPr/>
        </p:nvSpPr>
        <p:spPr>
          <a:xfrm rot="16200000">
            <a:off x="5201379" y="2951775"/>
            <a:ext cx="169277" cy="1221798"/>
          </a:xfrm>
          <a:prstGeom prst="rect">
            <a:avLst/>
          </a:prstGeom>
          <a:solidFill>
            <a:schemeClr val="accent3"/>
          </a:solidFill>
        </p:spPr>
        <p:txBody>
          <a:bodyPr vert="eaVert" wrap="square" lIns="0" tIns="0" rIns="0" bIns="0" rtlCol="0">
            <a:spAutoFit/>
          </a:bodyPr>
          <a:lstStyle/>
          <a:p>
            <a:pPr algn="ctr"/>
            <a:r>
              <a:rPr kumimoji="1" lang="en-SG" altLang="zh-CN" sz="1100" b="1" dirty="0">
                <a:solidFill>
                  <a:srgbClr val="0070C0"/>
                </a:solidFill>
                <a:latin typeface="Arial" panose="020B0604020202020204" pitchFamily="34" charset="0"/>
                <a:ea typeface="Microsoft YaHei" panose="020B0503020204020204" pitchFamily="34" charset="-122"/>
                <a:cs typeface="Arial" panose="020B0604020202020204" pitchFamily="34" charset="0"/>
              </a:rPr>
              <a:t>Search</a:t>
            </a:r>
            <a:r>
              <a:rPr kumimoji="1" lang="zh-CN" altLang="en-US" sz="1100" b="1" dirty="0">
                <a:solidFill>
                  <a:srgbClr val="0070C0"/>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100" b="1" dirty="0">
                <a:solidFill>
                  <a:srgbClr val="0070C0"/>
                </a:solidFill>
                <a:latin typeface="Arial" panose="020B0604020202020204" pitchFamily="34" charset="0"/>
                <a:ea typeface="Microsoft YaHei" panose="020B0503020204020204" pitchFamily="34" charset="-122"/>
                <a:cs typeface="Arial" panose="020B0604020202020204" pitchFamily="34" charset="0"/>
              </a:rPr>
              <a:t>database</a:t>
            </a:r>
            <a:endParaRPr kumimoji="1" lang="zh-CN" altLang="en-US" sz="1100" b="1" dirty="0">
              <a:solidFill>
                <a:srgbClr val="0070C0"/>
              </a:solidFill>
              <a:latin typeface="Arial" panose="020B0604020202020204" pitchFamily="34" charset="0"/>
              <a:ea typeface="Microsoft YaHei" panose="020B0503020204020204" pitchFamily="34" charset="-122"/>
              <a:cs typeface="Arial" panose="020B0604020202020204" pitchFamily="34" charset="0"/>
            </a:endParaRPr>
          </a:p>
        </p:txBody>
      </p:sp>
      <p:sp>
        <p:nvSpPr>
          <p:cNvPr id="64" name="Rectangle 63">
            <a:extLst>
              <a:ext uri="{FF2B5EF4-FFF2-40B4-BE49-F238E27FC236}">
                <a16:creationId xmlns:a16="http://schemas.microsoft.com/office/drawing/2014/main" id="{37554DE9-A7F9-46DD-A4D2-A6A5ABDABEC0}"/>
              </a:ext>
            </a:extLst>
          </p:cNvPr>
          <p:cNvSpPr/>
          <p:nvPr/>
        </p:nvSpPr>
        <p:spPr>
          <a:xfrm>
            <a:off x="5962844" y="3084888"/>
            <a:ext cx="6096000" cy="830997"/>
          </a:xfrm>
          <a:prstGeom prst="rect">
            <a:avLst/>
          </a:prstGeom>
        </p:spPr>
        <p:txBody>
          <a:bodyPr>
            <a:spAutoFit/>
          </a:bodyPr>
          <a:lstStyle/>
          <a:p>
            <a:r>
              <a:rPr lang="en-US" sz="1200" dirty="0">
                <a:latin typeface="Arial" panose="020B0604020202020204" pitchFamily="34" charset="0"/>
                <a:cs typeface="Arial" panose="020B0604020202020204" pitchFamily="34" charset="0"/>
              </a:rPr>
              <a:t>"The Big Bang Theory" is a television show centered around several scientists. Elon Musk, as an entrepreneur and technology innovator, despite his high profile in the tech industry, would </a:t>
            </a:r>
            <a:r>
              <a:rPr lang="en-US" sz="1200" b="1" dirty="0">
                <a:latin typeface="Arial" panose="020B0604020202020204" pitchFamily="34" charset="0"/>
                <a:cs typeface="Arial" panose="020B0604020202020204" pitchFamily="34" charset="0"/>
              </a:rPr>
              <a:t>require specific episode information</a:t>
            </a:r>
            <a:r>
              <a:rPr lang="en-US" sz="1200" dirty="0">
                <a:latin typeface="Arial" panose="020B0604020202020204" pitchFamily="34" charset="0"/>
                <a:cs typeface="Arial" panose="020B0604020202020204" pitchFamily="34" charset="0"/>
              </a:rPr>
              <a:t> to determine if he appears in the series and to discuss the plot surrounding his appearance.</a:t>
            </a:r>
            <a:endParaRPr lang="en-SG" sz="1200" dirty="0">
              <a:latin typeface="Arial" panose="020B0604020202020204" pitchFamily="34" charset="0"/>
              <a:ea typeface="Microsoft YaHei" panose="020B0503020204020204" pitchFamily="34" charset="-122"/>
              <a:cs typeface="Arial" panose="020B0604020202020204" pitchFamily="34" charset="0"/>
            </a:endParaRPr>
          </a:p>
        </p:txBody>
      </p:sp>
      <p:sp>
        <p:nvSpPr>
          <p:cNvPr id="65" name="Rectangle 64">
            <a:extLst>
              <a:ext uri="{FF2B5EF4-FFF2-40B4-BE49-F238E27FC236}">
                <a16:creationId xmlns:a16="http://schemas.microsoft.com/office/drawing/2014/main" id="{CA252CB9-6C81-4D86-B86E-6F742646E6AC}"/>
              </a:ext>
            </a:extLst>
          </p:cNvPr>
          <p:cNvSpPr/>
          <p:nvPr/>
        </p:nvSpPr>
        <p:spPr>
          <a:xfrm>
            <a:off x="5997751" y="4155821"/>
            <a:ext cx="6026186" cy="938719"/>
          </a:xfrm>
          <a:prstGeom prst="rect">
            <a:avLst/>
          </a:prstGeom>
          <a:solidFill>
            <a:schemeClr val="accent3">
              <a:lumMod val="95000"/>
            </a:schemeClr>
          </a:solidFill>
          <a:ln>
            <a:noFill/>
          </a:ln>
        </p:spPr>
        <p:txBody>
          <a:bodyPr wrap="square">
            <a:spAutoFit/>
          </a:bodyPr>
          <a:lstStyle/>
          <a:p>
            <a:r>
              <a:rPr lang="en-US" sz="1100" dirty="0">
                <a:latin typeface="Arial" panose="020B0604020202020204" pitchFamily="34" charset="0"/>
                <a:ea typeface="Microsoft YaHei" panose="020B0503020204020204" pitchFamily="34" charset="-122"/>
                <a:cs typeface="Arial" panose="020B0604020202020204" pitchFamily="34" charset="0"/>
              </a:rPr>
              <a:t>Elon Reeve Musk is an entrepreneur, business magnate, and the founder, chairman, CEO, and chief engineer of SpaceX. He is also an investor, CEO, and product designer at Tesla, and the former chairman. Additionally, he is the founder of The Boring Company, and a co-founder of </a:t>
            </a:r>
            <a:r>
              <a:rPr lang="en-US" sz="1100" dirty="0" err="1">
                <a:latin typeface="Arial" panose="020B0604020202020204" pitchFamily="34" charset="0"/>
                <a:ea typeface="Microsoft YaHei" panose="020B0503020204020204" pitchFamily="34" charset="-122"/>
                <a:cs typeface="Arial" panose="020B0604020202020204" pitchFamily="34" charset="0"/>
              </a:rPr>
              <a:t>Neuralink</a:t>
            </a:r>
            <a:r>
              <a:rPr lang="en-US" sz="1100" dirty="0">
                <a:latin typeface="Arial" panose="020B0604020202020204" pitchFamily="34" charset="0"/>
                <a:ea typeface="Microsoft YaHei" panose="020B0503020204020204" pitchFamily="34" charset="-122"/>
                <a:cs typeface="Arial" panose="020B0604020202020204" pitchFamily="34" charset="0"/>
              </a:rPr>
              <a:t> and </a:t>
            </a:r>
            <a:r>
              <a:rPr lang="en-US" sz="1100" dirty="0" err="1">
                <a:latin typeface="Arial" panose="020B0604020202020204" pitchFamily="34" charset="0"/>
                <a:ea typeface="Microsoft YaHei" panose="020B0503020204020204" pitchFamily="34" charset="-122"/>
                <a:cs typeface="Arial" panose="020B0604020202020204" pitchFamily="34" charset="0"/>
              </a:rPr>
              <a:t>OpenAI</a:t>
            </a:r>
            <a:r>
              <a:rPr lang="en-US" sz="1100" dirty="0">
                <a:latin typeface="Arial" panose="020B0604020202020204" pitchFamily="34" charset="0"/>
                <a:ea typeface="Microsoft YaHei" panose="020B0503020204020204" pitchFamily="34" charset="-122"/>
                <a:cs typeface="Arial" panose="020B0604020202020204" pitchFamily="34" charset="0"/>
              </a:rPr>
              <a:t>. Musk also serves as the chief technical officer and chairman of X Company. In 2022, Musk became the world's richest person with a fortune of $219 billion.</a:t>
            </a:r>
            <a:endParaRPr lang="en-SG" sz="1100" dirty="0">
              <a:latin typeface="Arial" panose="020B0604020202020204" pitchFamily="34" charset="0"/>
              <a:ea typeface="Microsoft YaHei" panose="020B0503020204020204" pitchFamily="34" charset="-122"/>
              <a:cs typeface="Arial" panose="020B0604020202020204" pitchFamily="34" charset="0"/>
            </a:endParaRPr>
          </a:p>
        </p:txBody>
      </p:sp>
      <p:pic>
        <p:nvPicPr>
          <p:cNvPr id="67" name="Picture 66">
            <a:extLst>
              <a:ext uri="{FF2B5EF4-FFF2-40B4-BE49-F238E27FC236}">
                <a16:creationId xmlns:a16="http://schemas.microsoft.com/office/drawing/2014/main" id="{8FC13E56-09F3-4CCD-85C1-7C08B81EFEBE}"/>
              </a:ext>
            </a:extLst>
          </p:cNvPr>
          <p:cNvPicPr>
            <a:picLocks noChangeAspect="1"/>
          </p:cNvPicPr>
          <p:nvPr/>
        </p:nvPicPr>
        <p:blipFill>
          <a:blip r:embed="rId6"/>
          <a:stretch>
            <a:fillRect/>
          </a:stretch>
        </p:blipFill>
        <p:spPr>
          <a:xfrm>
            <a:off x="9492483" y="7863553"/>
            <a:ext cx="2628900" cy="447675"/>
          </a:xfrm>
          <a:prstGeom prst="rect">
            <a:avLst/>
          </a:prstGeom>
        </p:spPr>
      </p:pic>
      <p:sp>
        <p:nvSpPr>
          <p:cNvPr id="72" name="文本框 49">
            <a:extLst>
              <a:ext uri="{FF2B5EF4-FFF2-40B4-BE49-F238E27FC236}">
                <a16:creationId xmlns:a16="http://schemas.microsoft.com/office/drawing/2014/main" id="{3F48C00E-5DCB-461F-9BE0-60E39BF6423B}"/>
              </a:ext>
            </a:extLst>
          </p:cNvPr>
          <p:cNvSpPr txBox="1"/>
          <p:nvPr/>
        </p:nvSpPr>
        <p:spPr>
          <a:xfrm rot="16200000">
            <a:off x="6691331" y="3306457"/>
            <a:ext cx="184666" cy="1498762"/>
          </a:xfrm>
          <a:prstGeom prst="rect">
            <a:avLst/>
          </a:prstGeom>
          <a:solidFill>
            <a:schemeClr val="accent3"/>
          </a:solidFill>
        </p:spPr>
        <p:txBody>
          <a:bodyPr vert="eaVert" wrap="square" lIns="0" tIns="0" rIns="0" bIns="0" rtlCol="0">
            <a:spAutoFit/>
          </a:bodyPr>
          <a:lstStyle/>
          <a:p>
            <a:pPr algn="l"/>
            <a:r>
              <a:rPr kumimoji="1" lang="en-SG" altLang="zh-CN" sz="12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Retrieved Memory</a:t>
            </a:r>
            <a:endParaRPr kumimoji="1" lang="zh-CN" altLang="en-US" sz="1200" b="1" dirty="0">
              <a:solidFill>
                <a:srgbClr val="C00000"/>
              </a:solidFill>
              <a:latin typeface="Arial" panose="020B0604020202020204" pitchFamily="34" charset="0"/>
              <a:ea typeface="Microsoft YaHei" panose="020B0503020204020204" pitchFamily="34" charset="-122"/>
              <a:cs typeface="Arial" panose="020B0604020202020204" pitchFamily="34" charset="0"/>
            </a:endParaRPr>
          </a:p>
        </p:txBody>
      </p:sp>
      <p:cxnSp>
        <p:nvCxnSpPr>
          <p:cNvPr id="79" name="Connector: Curved 78">
            <a:extLst>
              <a:ext uri="{FF2B5EF4-FFF2-40B4-BE49-F238E27FC236}">
                <a16:creationId xmlns:a16="http://schemas.microsoft.com/office/drawing/2014/main" id="{2858432E-5184-43BC-8B10-9963CA44F42C}"/>
              </a:ext>
            </a:extLst>
          </p:cNvPr>
          <p:cNvCxnSpPr>
            <a:cxnSpLocks/>
            <a:stCxn id="44" idx="0"/>
          </p:cNvCxnSpPr>
          <p:nvPr/>
        </p:nvCxnSpPr>
        <p:spPr>
          <a:xfrm rot="10800000" flipV="1">
            <a:off x="4703875" y="2949806"/>
            <a:ext cx="1248102" cy="479194"/>
          </a:xfrm>
          <a:prstGeom prst="curvedConnector3">
            <a:avLst>
              <a:gd name="adj1" fmla="val 50000"/>
            </a:avLst>
          </a:prstGeom>
          <a:ln w="1905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81" name="文本框 49">
            <a:extLst>
              <a:ext uri="{FF2B5EF4-FFF2-40B4-BE49-F238E27FC236}">
                <a16:creationId xmlns:a16="http://schemas.microsoft.com/office/drawing/2014/main" id="{9CDCA612-8D89-40D3-A703-F487C7076FD0}"/>
              </a:ext>
            </a:extLst>
          </p:cNvPr>
          <p:cNvSpPr txBox="1"/>
          <p:nvPr/>
        </p:nvSpPr>
        <p:spPr>
          <a:xfrm rot="16200000">
            <a:off x="4749074" y="5354538"/>
            <a:ext cx="169277" cy="1221798"/>
          </a:xfrm>
          <a:prstGeom prst="rect">
            <a:avLst/>
          </a:prstGeom>
          <a:solidFill>
            <a:schemeClr val="accent3"/>
          </a:solidFill>
        </p:spPr>
        <p:txBody>
          <a:bodyPr vert="eaVert" wrap="square" lIns="0" tIns="0" rIns="0" bIns="0" rtlCol="0">
            <a:spAutoFit/>
          </a:bodyPr>
          <a:lstStyle/>
          <a:p>
            <a:pPr algn="ctr"/>
            <a:r>
              <a:rPr kumimoji="1" lang="en-SG" altLang="zh-CN" sz="1100" b="1" dirty="0">
                <a:solidFill>
                  <a:schemeClr val="accent1">
                    <a:lumMod val="75000"/>
                  </a:schemeClr>
                </a:solidFill>
                <a:latin typeface="Arial" panose="020B0604020202020204" pitchFamily="34" charset="0"/>
                <a:ea typeface="Microsoft YaHei" panose="020B0503020204020204" pitchFamily="34" charset="-122"/>
                <a:cs typeface="Arial" panose="020B0604020202020204" pitchFamily="34" charset="0"/>
              </a:rPr>
              <a:t>Search</a:t>
            </a:r>
            <a:r>
              <a:rPr kumimoji="1" lang="zh-CN" altLang="en-US" sz="1100" b="1" dirty="0">
                <a:solidFill>
                  <a:schemeClr val="accent1">
                    <a:lumMod val="75000"/>
                  </a:schemeClr>
                </a:solidFill>
                <a:latin typeface="Arial" panose="020B0604020202020204" pitchFamily="34" charset="0"/>
                <a:ea typeface="Microsoft YaHei" panose="020B0503020204020204" pitchFamily="34" charset="-122"/>
                <a:cs typeface="Arial" panose="020B0604020202020204" pitchFamily="34" charset="0"/>
              </a:rPr>
              <a:t> </a:t>
            </a:r>
            <a:r>
              <a:rPr kumimoji="1" lang="en-SG" altLang="zh-CN" sz="1100" b="1" dirty="0">
                <a:solidFill>
                  <a:schemeClr val="accent1">
                    <a:lumMod val="75000"/>
                  </a:schemeClr>
                </a:solidFill>
                <a:latin typeface="Arial" panose="020B0604020202020204" pitchFamily="34" charset="0"/>
                <a:ea typeface="Microsoft YaHei" panose="020B0503020204020204" pitchFamily="34" charset="-122"/>
                <a:cs typeface="Arial" panose="020B0604020202020204" pitchFamily="34" charset="0"/>
              </a:rPr>
              <a:t>partition</a:t>
            </a:r>
            <a:endParaRPr kumimoji="1" lang="zh-CN" altLang="en-US" sz="1100" b="1" dirty="0">
              <a:solidFill>
                <a:schemeClr val="accent1">
                  <a:lumMod val="75000"/>
                </a:schemeClr>
              </a:solidFill>
              <a:latin typeface="Arial" panose="020B0604020202020204" pitchFamily="34" charset="0"/>
              <a:ea typeface="Microsoft YaHei" panose="020B0503020204020204" pitchFamily="34" charset="-122"/>
              <a:cs typeface="Arial" panose="020B0604020202020204" pitchFamily="34" charset="0"/>
            </a:endParaRPr>
          </a:p>
        </p:txBody>
      </p:sp>
      <p:cxnSp>
        <p:nvCxnSpPr>
          <p:cNvPr id="82" name="Connector: Curved 81">
            <a:extLst>
              <a:ext uri="{FF2B5EF4-FFF2-40B4-BE49-F238E27FC236}">
                <a16:creationId xmlns:a16="http://schemas.microsoft.com/office/drawing/2014/main" id="{A9943AAF-52C5-4B0C-9017-B31245AA19BC}"/>
              </a:ext>
            </a:extLst>
          </p:cNvPr>
          <p:cNvCxnSpPr>
            <a:cxnSpLocks/>
            <a:stCxn id="45" idx="0"/>
            <a:endCxn id="59" idx="2"/>
          </p:cNvCxnSpPr>
          <p:nvPr/>
        </p:nvCxnSpPr>
        <p:spPr>
          <a:xfrm rot="10800000" flipV="1">
            <a:off x="5020303" y="5493906"/>
            <a:ext cx="1005604" cy="823547"/>
          </a:xfrm>
          <a:prstGeom prst="curvedConnector3">
            <a:avLst>
              <a:gd name="adj1" fmla="val 50000"/>
            </a:avLst>
          </a:prstGeom>
          <a:ln w="19050">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a:extLst>
              <a:ext uri="{FF2B5EF4-FFF2-40B4-BE49-F238E27FC236}">
                <a16:creationId xmlns:a16="http://schemas.microsoft.com/office/drawing/2014/main" id="{A67C3E29-D1F6-4637-8DD5-A63D20BA7BAE}"/>
              </a:ext>
            </a:extLst>
          </p:cNvPr>
          <p:cNvSpPr txBox="1"/>
          <p:nvPr/>
        </p:nvSpPr>
        <p:spPr>
          <a:xfrm>
            <a:off x="28470" y="5476983"/>
            <a:ext cx="1920730" cy="553998"/>
          </a:xfrm>
          <a:prstGeom prst="rect">
            <a:avLst/>
          </a:prstGeom>
          <a:solidFill>
            <a:schemeClr val="accent2">
              <a:lumMod val="40000"/>
              <a:lumOff val="6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000" dirty="0">
                <a:solidFill>
                  <a:srgbClr val="C00000"/>
                </a:solidFill>
                <a:latin typeface="Arial" panose="020B0604020202020204" pitchFamily="34" charset="0"/>
                <a:cs typeface="Arial" panose="020B0604020202020204" pitchFamily="34" charset="0"/>
              </a:rPr>
              <a:t>Challenges</a:t>
            </a:r>
            <a:r>
              <a:rPr lang="en-US" sz="1000" b="0" dirty="0">
                <a:latin typeface="Arial" panose="020B0604020202020204" pitchFamily="34" charset="0"/>
                <a:cs typeface="Arial" panose="020B0604020202020204" pitchFamily="34" charset="0"/>
              </a:rPr>
              <a:t>: How to partition? How to select partitions? How to utilize memory?</a:t>
            </a:r>
          </a:p>
        </p:txBody>
      </p:sp>
      <p:sp>
        <p:nvSpPr>
          <p:cNvPr id="89" name="TextBox 88">
            <a:extLst>
              <a:ext uri="{FF2B5EF4-FFF2-40B4-BE49-F238E27FC236}">
                <a16:creationId xmlns:a16="http://schemas.microsoft.com/office/drawing/2014/main" id="{0091DDDA-278F-445E-9845-1AC7066E3EBC}"/>
              </a:ext>
            </a:extLst>
          </p:cNvPr>
          <p:cNvSpPr txBox="1"/>
          <p:nvPr/>
        </p:nvSpPr>
        <p:spPr>
          <a:xfrm>
            <a:off x="28470" y="4091566"/>
            <a:ext cx="1920730" cy="707886"/>
          </a:xfrm>
          <a:prstGeom prst="rect">
            <a:avLst/>
          </a:prstGeom>
          <a:solidFill>
            <a:schemeClr val="accent2">
              <a:lumMod val="40000"/>
              <a:lumOff val="6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000" dirty="0">
                <a:solidFill>
                  <a:srgbClr val="C00000"/>
                </a:solidFill>
                <a:latin typeface="Arial" panose="020B0604020202020204" pitchFamily="34" charset="0"/>
                <a:cs typeface="Arial" panose="020B0604020202020204" pitchFamily="34" charset="0"/>
              </a:rPr>
              <a:t>Multiple Partition RAG: </a:t>
            </a:r>
            <a:r>
              <a:rPr lang="en-US" sz="1000" b="0" dirty="0">
                <a:latin typeface="Arial" panose="020B0604020202020204" pitchFamily="34" charset="0"/>
                <a:cs typeface="Arial" panose="020B0604020202020204" pitchFamily="34" charset="0"/>
              </a:rPr>
              <a:t>execution aligns better with search intuition and improves effectiveness</a:t>
            </a:r>
          </a:p>
        </p:txBody>
      </p:sp>
      <p:sp>
        <p:nvSpPr>
          <p:cNvPr id="90" name="文本框 49">
            <a:extLst>
              <a:ext uri="{FF2B5EF4-FFF2-40B4-BE49-F238E27FC236}">
                <a16:creationId xmlns:a16="http://schemas.microsoft.com/office/drawing/2014/main" id="{CA65CB65-B855-40A7-8E55-10F17B83748D}"/>
              </a:ext>
            </a:extLst>
          </p:cNvPr>
          <p:cNvSpPr txBox="1"/>
          <p:nvPr/>
        </p:nvSpPr>
        <p:spPr>
          <a:xfrm rot="16200000">
            <a:off x="319182" y="3660875"/>
            <a:ext cx="169277" cy="665895"/>
          </a:xfrm>
          <a:prstGeom prst="rect">
            <a:avLst/>
          </a:prstGeom>
          <a:solidFill>
            <a:schemeClr val="accent3"/>
          </a:solidFill>
        </p:spPr>
        <p:txBody>
          <a:bodyPr vert="eaVert" wrap="square" lIns="0" tIns="0" rIns="0" bIns="0" rtlCol="0">
            <a:spAutoFit/>
          </a:bodyPr>
          <a:lstStyle/>
          <a:p>
            <a:pPr algn="ctr"/>
            <a:r>
              <a:rPr kumimoji="1" lang="en-SG" altLang="zh-CN" sz="1100" b="1" dirty="0">
                <a:latin typeface="Arial" panose="020B0604020202020204" pitchFamily="34" charset="0"/>
                <a:ea typeface="Microsoft YaHei" panose="020B0503020204020204" pitchFamily="34" charset="-122"/>
                <a:cs typeface="Arial" panose="020B0604020202020204" pitchFamily="34" charset="0"/>
              </a:rPr>
              <a:t>Insight 1</a:t>
            </a:r>
            <a:endParaRPr kumimoji="1" lang="zh-CN" altLang="en-US" sz="1100" b="1" dirty="0">
              <a:latin typeface="Arial" panose="020B0604020202020204" pitchFamily="34" charset="0"/>
              <a:ea typeface="Microsoft YaHei" panose="020B0503020204020204" pitchFamily="34" charset="-122"/>
              <a:cs typeface="Arial" panose="020B0604020202020204" pitchFamily="34" charset="0"/>
            </a:endParaRPr>
          </a:p>
        </p:txBody>
      </p:sp>
      <p:sp>
        <p:nvSpPr>
          <p:cNvPr id="91" name="文本框 49">
            <a:extLst>
              <a:ext uri="{FF2B5EF4-FFF2-40B4-BE49-F238E27FC236}">
                <a16:creationId xmlns:a16="http://schemas.microsoft.com/office/drawing/2014/main" id="{30C96EB7-7027-472C-9FAC-AFD6343460B2}"/>
              </a:ext>
            </a:extLst>
          </p:cNvPr>
          <p:cNvSpPr txBox="1"/>
          <p:nvPr/>
        </p:nvSpPr>
        <p:spPr>
          <a:xfrm rot="16200000">
            <a:off x="313281" y="5050190"/>
            <a:ext cx="169277" cy="665895"/>
          </a:xfrm>
          <a:prstGeom prst="rect">
            <a:avLst/>
          </a:prstGeom>
          <a:solidFill>
            <a:schemeClr val="accent3"/>
          </a:solidFill>
        </p:spPr>
        <p:txBody>
          <a:bodyPr vert="eaVert" wrap="square" lIns="0" tIns="0" rIns="0" bIns="0" rtlCol="0">
            <a:spAutoFit/>
          </a:bodyPr>
          <a:lstStyle/>
          <a:p>
            <a:pPr algn="ctr"/>
            <a:r>
              <a:rPr kumimoji="1" lang="en-SG" altLang="zh-CN" sz="1100" b="1" dirty="0">
                <a:latin typeface="Arial" panose="020B0604020202020204" pitchFamily="34" charset="0"/>
                <a:ea typeface="Microsoft YaHei" panose="020B0503020204020204" pitchFamily="34" charset="-122"/>
                <a:cs typeface="Arial" panose="020B0604020202020204" pitchFamily="34" charset="0"/>
              </a:rPr>
              <a:t>Insight 2</a:t>
            </a:r>
            <a:endParaRPr kumimoji="1" lang="zh-CN" altLang="en-US" sz="1100" b="1" dirty="0">
              <a:latin typeface="Arial" panose="020B0604020202020204" pitchFamily="34" charset="0"/>
              <a:ea typeface="Microsoft YaHei" panose="020B0503020204020204" pitchFamily="34" charset="-122"/>
              <a:cs typeface="Arial" panose="020B0604020202020204" pitchFamily="34" charset="0"/>
            </a:endParaRPr>
          </a:p>
        </p:txBody>
      </p:sp>
    </p:spTree>
    <p:extLst>
      <p:ext uri="{BB962C8B-B14F-4D97-AF65-F5344CB8AC3E}">
        <p14:creationId xmlns:p14="http://schemas.microsoft.com/office/powerpoint/2010/main" val="35844717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4">
            <a:extLst>
              <a:ext uri="{FF2B5EF4-FFF2-40B4-BE49-F238E27FC236}">
                <a16:creationId xmlns:a16="http://schemas.microsoft.com/office/drawing/2014/main" id="{C62C4343-3530-6519-F94C-D01FC406C9A2}"/>
              </a:ext>
            </a:extLst>
          </p:cNvPr>
          <p:cNvSpPr>
            <a:spLocks noGrp="1"/>
          </p:cNvSpPr>
          <p:nvPr>
            <p:ph type="title"/>
          </p:nvPr>
        </p:nvSpPr>
        <p:spPr>
          <a:xfrm>
            <a:off x="1654237" y="1085045"/>
            <a:ext cx="10173527" cy="730507"/>
          </a:xfrm>
        </p:spPr>
        <p:txBody>
          <a:bodyPr>
            <a:noAutofit/>
          </a:bodyPr>
          <a:lstStyle/>
          <a:p>
            <a:r>
              <a:rPr lang="en-US" altLang="zh-CN" sz="3600" dirty="0"/>
              <a:t>Idea: Considering a Partition as a Basic Unit for </a:t>
            </a:r>
            <a:br>
              <a:rPr lang="en-US" altLang="zh-CN" sz="3600" dirty="0"/>
            </a:br>
            <a:r>
              <a:rPr lang="en-US" altLang="zh-CN" sz="3600" dirty="0"/>
              <a:t>RAG Execution (a New RAG Paradigm)</a:t>
            </a:r>
            <a:endParaRPr lang="en-US" sz="3600" dirty="0"/>
          </a:p>
        </p:txBody>
      </p:sp>
      <p:pic>
        <p:nvPicPr>
          <p:cNvPr id="30" name="Picture 29">
            <a:extLst>
              <a:ext uri="{FF2B5EF4-FFF2-40B4-BE49-F238E27FC236}">
                <a16:creationId xmlns:a16="http://schemas.microsoft.com/office/drawing/2014/main" id="{CB8F4CAC-F192-4EBA-9660-2DF64A24EA3B}"/>
              </a:ext>
            </a:extLst>
          </p:cNvPr>
          <p:cNvPicPr>
            <a:picLocks noChangeAspect="1"/>
          </p:cNvPicPr>
          <p:nvPr/>
        </p:nvPicPr>
        <p:blipFill>
          <a:blip r:embed="rId3"/>
          <a:stretch>
            <a:fillRect/>
          </a:stretch>
        </p:blipFill>
        <p:spPr>
          <a:xfrm>
            <a:off x="933046" y="2208076"/>
            <a:ext cx="5075937" cy="3097182"/>
          </a:xfrm>
          <a:prstGeom prst="rect">
            <a:avLst/>
          </a:prstGeom>
        </p:spPr>
      </p:pic>
      <p:sp>
        <p:nvSpPr>
          <p:cNvPr id="31" name="矩形 14">
            <a:extLst>
              <a:ext uri="{FF2B5EF4-FFF2-40B4-BE49-F238E27FC236}">
                <a16:creationId xmlns:a16="http://schemas.microsoft.com/office/drawing/2014/main" id="{54E389DD-56B5-41A4-868B-A523E5843BB4}"/>
              </a:ext>
            </a:extLst>
          </p:cNvPr>
          <p:cNvSpPr/>
          <p:nvPr/>
        </p:nvSpPr>
        <p:spPr>
          <a:xfrm>
            <a:off x="814300" y="2100261"/>
            <a:ext cx="5281699" cy="440531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2" name="Picture 31">
            <a:extLst>
              <a:ext uri="{FF2B5EF4-FFF2-40B4-BE49-F238E27FC236}">
                <a16:creationId xmlns:a16="http://schemas.microsoft.com/office/drawing/2014/main" id="{D445E2DC-B1F3-41A6-BFDE-9BCCFC43A21F}"/>
              </a:ext>
            </a:extLst>
          </p:cNvPr>
          <p:cNvPicPr>
            <a:picLocks noChangeAspect="1"/>
          </p:cNvPicPr>
          <p:nvPr/>
        </p:nvPicPr>
        <p:blipFill>
          <a:blip r:embed="rId4"/>
          <a:stretch>
            <a:fillRect/>
          </a:stretch>
        </p:blipFill>
        <p:spPr>
          <a:xfrm>
            <a:off x="6473121" y="4416580"/>
            <a:ext cx="2161487" cy="2004807"/>
          </a:xfrm>
          <a:prstGeom prst="rect">
            <a:avLst/>
          </a:prstGeom>
        </p:spPr>
      </p:pic>
      <p:sp>
        <p:nvSpPr>
          <p:cNvPr id="33" name="文本框 17">
            <a:extLst>
              <a:ext uri="{FF2B5EF4-FFF2-40B4-BE49-F238E27FC236}">
                <a16:creationId xmlns:a16="http://schemas.microsoft.com/office/drawing/2014/main" id="{C862FF9C-EF44-4481-85B6-E2D9DAD9E110}"/>
              </a:ext>
            </a:extLst>
          </p:cNvPr>
          <p:cNvSpPr txBox="1"/>
          <p:nvPr/>
        </p:nvSpPr>
        <p:spPr>
          <a:xfrm>
            <a:off x="2570543" y="1926973"/>
            <a:ext cx="1672061" cy="276999"/>
          </a:xfrm>
          <a:prstGeom prst="rect">
            <a:avLst/>
          </a:prstGeom>
          <a:solidFill>
            <a:schemeClr val="accent3"/>
          </a:solidFill>
        </p:spPr>
        <p:txBody>
          <a:bodyPr wrap="none" rtlCol="0">
            <a:spAutoFit/>
          </a:bodyPr>
          <a:lstStyle/>
          <a:p>
            <a:r>
              <a:rPr lang="en-SG" altLang="zh-CN" sz="1200" b="1" dirty="0">
                <a:latin typeface="Arial" panose="020B0604020202020204" pitchFamily="34" charset="0"/>
                <a:cs typeface="Arial" panose="020B0604020202020204" pitchFamily="34" charset="0"/>
              </a:rPr>
              <a:t>Existing</a:t>
            </a:r>
            <a:r>
              <a:rPr lang="zh-CN" altLang="en-US" sz="1200" b="1" dirty="0">
                <a:latin typeface="Arial" panose="020B0604020202020204" pitchFamily="34" charset="0"/>
                <a:cs typeface="Arial" panose="020B0604020202020204" pitchFamily="34" charset="0"/>
              </a:rPr>
              <a:t> </a:t>
            </a:r>
            <a:r>
              <a:rPr lang="en-SG" altLang="zh-CN" sz="1200" b="1" dirty="0">
                <a:latin typeface="Arial" panose="020B0604020202020204" pitchFamily="34" charset="0"/>
                <a:cs typeface="Arial" panose="020B0604020202020204" pitchFamily="34" charset="0"/>
              </a:rPr>
              <a:t>Techniques</a:t>
            </a:r>
            <a:endParaRPr lang="zh-CN" altLang="en-US" sz="1200" b="1" dirty="0">
              <a:latin typeface="Arial" panose="020B0604020202020204" pitchFamily="34" charset="0"/>
              <a:cs typeface="Arial" panose="020B0604020202020204" pitchFamily="34" charset="0"/>
            </a:endParaRPr>
          </a:p>
        </p:txBody>
      </p:sp>
      <p:sp>
        <p:nvSpPr>
          <p:cNvPr id="41" name="矩形 14">
            <a:extLst>
              <a:ext uri="{FF2B5EF4-FFF2-40B4-BE49-F238E27FC236}">
                <a16:creationId xmlns:a16="http://schemas.microsoft.com/office/drawing/2014/main" id="{1D2A2541-32A6-4BC4-8E1F-6E65E8B46854}"/>
              </a:ext>
            </a:extLst>
          </p:cNvPr>
          <p:cNvSpPr/>
          <p:nvPr/>
        </p:nvSpPr>
        <p:spPr>
          <a:xfrm>
            <a:off x="6251249" y="2097725"/>
            <a:ext cx="5386661" cy="4405314"/>
          </a:xfrm>
          <a:prstGeom prst="rect">
            <a:avLst/>
          </a:prstGeom>
          <a:no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3" name="Picture 42">
            <a:extLst>
              <a:ext uri="{FF2B5EF4-FFF2-40B4-BE49-F238E27FC236}">
                <a16:creationId xmlns:a16="http://schemas.microsoft.com/office/drawing/2014/main" id="{C22D9178-A3FF-4318-8A86-258B4B24C95A}"/>
              </a:ext>
            </a:extLst>
          </p:cNvPr>
          <p:cNvPicPr>
            <a:picLocks noChangeAspect="1"/>
          </p:cNvPicPr>
          <p:nvPr/>
        </p:nvPicPr>
        <p:blipFill>
          <a:blip r:embed="rId5"/>
          <a:stretch>
            <a:fillRect/>
          </a:stretch>
        </p:blipFill>
        <p:spPr>
          <a:xfrm>
            <a:off x="6361112" y="2225894"/>
            <a:ext cx="5204301" cy="2109034"/>
          </a:xfrm>
          <a:prstGeom prst="rect">
            <a:avLst/>
          </a:prstGeom>
        </p:spPr>
      </p:pic>
      <p:sp>
        <p:nvSpPr>
          <p:cNvPr id="45" name="椭圆 16">
            <a:extLst>
              <a:ext uri="{FF2B5EF4-FFF2-40B4-BE49-F238E27FC236}">
                <a16:creationId xmlns:a16="http://schemas.microsoft.com/office/drawing/2014/main" id="{51837454-0825-4A01-94BA-FE71D6A65E3C}"/>
              </a:ext>
            </a:extLst>
          </p:cNvPr>
          <p:cNvSpPr/>
          <p:nvPr/>
        </p:nvSpPr>
        <p:spPr>
          <a:xfrm>
            <a:off x="7387090" y="5908848"/>
            <a:ext cx="1494765" cy="430887"/>
          </a:xfrm>
          <a:prstGeom prst="ellipse">
            <a:avLst/>
          </a:prstGeom>
          <a:solidFill>
            <a:schemeClr val="tx2">
              <a:lumMod val="20000"/>
              <a:lumOff val="80000"/>
            </a:schemeClr>
          </a:solidFill>
          <a:ln w="3175">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defTabSz="914400"/>
            <a:r>
              <a:rPr lang="en-SG" altLang="zh-CN" sz="1200" b="1" dirty="0">
                <a:solidFill>
                  <a:schemeClr val="tx1"/>
                </a:solidFill>
                <a:latin typeface="微软雅黑" panose="020B0503020204020204" pitchFamily="34" charset="-122"/>
                <a:ea typeface="微软雅黑" panose="020B0503020204020204" pitchFamily="34" charset="-122"/>
              </a:rPr>
              <a:t>Knowledge</a:t>
            </a:r>
            <a:r>
              <a:rPr lang="zh-CN" altLang="en-US" sz="1200" b="1" dirty="0">
                <a:solidFill>
                  <a:schemeClr val="tx1"/>
                </a:solidFill>
                <a:latin typeface="微软雅黑" panose="020B0503020204020204" pitchFamily="34" charset="-122"/>
                <a:ea typeface="微软雅黑" panose="020B0503020204020204" pitchFamily="34" charset="-122"/>
              </a:rPr>
              <a:t> </a:t>
            </a:r>
            <a:r>
              <a:rPr lang="en-SG" altLang="zh-CN" sz="1200" b="1" dirty="0">
                <a:solidFill>
                  <a:schemeClr val="tx1"/>
                </a:solidFill>
                <a:latin typeface="微软雅黑" panose="020B0503020204020204" pitchFamily="34" charset="-122"/>
                <a:ea typeface="微软雅黑" panose="020B0503020204020204" pitchFamily="34" charset="-122"/>
              </a:rPr>
              <a:t>Store</a:t>
            </a:r>
            <a:endParaRPr lang="zh-CN" altLang="en-US" sz="1200" b="1" dirty="0">
              <a:solidFill>
                <a:schemeClr val="tx1"/>
              </a:solidFill>
              <a:latin typeface="微软雅黑" panose="020B0503020204020204" pitchFamily="34" charset="-122"/>
              <a:ea typeface="微软雅黑" panose="020B0503020204020204" pitchFamily="34" charset="-122"/>
            </a:endParaRPr>
          </a:p>
        </p:txBody>
      </p:sp>
      <p:sp>
        <p:nvSpPr>
          <p:cNvPr id="47" name="Rectangle 46">
            <a:extLst>
              <a:ext uri="{FF2B5EF4-FFF2-40B4-BE49-F238E27FC236}">
                <a16:creationId xmlns:a16="http://schemas.microsoft.com/office/drawing/2014/main" id="{DA460B51-3130-49A0-89E4-242BC718450B}"/>
              </a:ext>
            </a:extLst>
          </p:cNvPr>
          <p:cNvSpPr/>
          <p:nvPr/>
        </p:nvSpPr>
        <p:spPr>
          <a:xfrm>
            <a:off x="8765111" y="4490940"/>
            <a:ext cx="2848051" cy="430887"/>
          </a:xfrm>
          <a:prstGeom prst="rect">
            <a:avLst/>
          </a:prstGeom>
        </p:spPr>
        <p:txBody>
          <a:bodyPr wrap="square">
            <a:spAutoFit/>
          </a:bodyPr>
          <a:lstStyle/>
          <a:p>
            <a:pPr>
              <a:buClr>
                <a:srgbClr val="CC9900"/>
              </a:buClr>
            </a:pPr>
            <a:r>
              <a:rPr lang="en-SG" sz="1100" b="1" dirty="0">
                <a:latin typeface="Microsoft YaHei" panose="020B0503020204020204" pitchFamily="34" charset="-122"/>
                <a:ea typeface="Microsoft YaHei" panose="020B0503020204020204" pitchFamily="34" charset="-122"/>
                <a:cs typeface="Arial" panose="020B0604020202020204" pitchFamily="34" charset="0"/>
              </a:rPr>
              <a:t>*</a:t>
            </a:r>
            <a:r>
              <a:rPr lang="en-US" sz="1100" b="1" dirty="0">
                <a:latin typeface="Microsoft YaHei" panose="020B0503020204020204" pitchFamily="34" charset="-122"/>
                <a:ea typeface="Microsoft YaHei" panose="020B0503020204020204" pitchFamily="34" charset="-122"/>
                <a:cs typeface="Arial" panose="020B0604020202020204" pitchFamily="34" charset="0"/>
              </a:rPr>
              <a:t>Knowledge Store has achieved a potential high-value patent</a:t>
            </a:r>
            <a:endParaRPr lang="en-SG" sz="1100" dirty="0">
              <a:latin typeface="Microsoft YaHei" panose="020B0503020204020204" pitchFamily="34" charset="-122"/>
              <a:ea typeface="Microsoft YaHei" panose="020B0503020204020204" pitchFamily="34" charset="-122"/>
              <a:cs typeface="Arial" panose="020B0604020202020204" pitchFamily="34" charset="0"/>
            </a:endParaRPr>
          </a:p>
        </p:txBody>
      </p:sp>
      <p:sp>
        <p:nvSpPr>
          <p:cNvPr id="49" name="TextBox 48">
            <a:extLst>
              <a:ext uri="{FF2B5EF4-FFF2-40B4-BE49-F238E27FC236}">
                <a16:creationId xmlns:a16="http://schemas.microsoft.com/office/drawing/2014/main" id="{9C5EC22A-2D8E-442C-AAB0-1A1ACABCC4C9}"/>
              </a:ext>
            </a:extLst>
          </p:cNvPr>
          <p:cNvSpPr txBox="1"/>
          <p:nvPr/>
        </p:nvSpPr>
        <p:spPr>
          <a:xfrm>
            <a:off x="925481" y="5468630"/>
            <a:ext cx="4999070" cy="276999"/>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Difference 1</a:t>
            </a:r>
            <a:r>
              <a:rPr lang="en-US" sz="1200" b="0" dirty="0">
                <a:latin typeface="Arial" panose="020B0604020202020204" pitchFamily="34" charset="0"/>
                <a:cs typeface="Arial" panose="020B0604020202020204" pitchFamily="34" charset="0"/>
              </a:rPr>
              <a:t>: </a:t>
            </a:r>
            <a:r>
              <a:rPr lang="en-US" sz="1200" dirty="0">
                <a:latin typeface="Arial" panose="020B0604020202020204" pitchFamily="34" charset="0"/>
                <a:cs typeface="Arial" panose="020B0604020202020204" pitchFamily="34" charset="0"/>
              </a:rPr>
              <a:t>Partition</a:t>
            </a:r>
            <a:r>
              <a:rPr lang="en-US" sz="1200" b="0" dirty="0">
                <a:latin typeface="Arial" panose="020B0604020202020204" pitchFamily="34" charset="0"/>
                <a:cs typeface="Arial" panose="020B0604020202020204" pitchFamily="34" charset="0"/>
              </a:rPr>
              <a:t> as a basic unit for RAG rather than a database</a:t>
            </a:r>
          </a:p>
        </p:txBody>
      </p:sp>
      <p:sp>
        <p:nvSpPr>
          <p:cNvPr id="50" name="Speech Bubble: Rectangle 49">
            <a:extLst>
              <a:ext uri="{FF2B5EF4-FFF2-40B4-BE49-F238E27FC236}">
                <a16:creationId xmlns:a16="http://schemas.microsoft.com/office/drawing/2014/main" id="{BBCDC1C9-0232-4780-A329-D249F951F926}"/>
              </a:ext>
            </a:extLst>
          </p:cNvPr>
          <p:cNvSpPr/>
          <p:nvPr/>
        </p:nvSpPr>
        <p:spPr bwMode="auto">
          <a:xfrm>
            <a:off x="626587" y="2172872"/>
            <a:ext cx="1814603" cy="749988"/>
          </a:xfrm>
          <a:prstGeom prst="wedgeRectCallout">
            <a:avLst>
              <a:gd name="adj1" fmla="val -19961"/>
              <a:gd name="adj2" fmla="val 71923"/>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Naive RAG</a:t>
            </a:r>
            <a:r>
              <a:rPr lang="en-US" altLang="zh-CN" sz="1100" dirty="0">
                <a:latin typeface="Arial" panose="020B0604020202020204" pitchFamily="34" charset="0"/>
                <a:ea typeface="Microsoft YaHei" panose="020B0503020204020204" pitchFamily="34" charset="-122"/>
                <a:cs typeface="Arial" panose="020B0604020202020204" pitchFamily="34" charset="0"/>
              </a:rPr>
              <a:t>: I</a:t>
            </a:r>
            <a:r>
              <a:rPr lang="en-US" sz="1100" dirty="0">
                <a:latin typeface="Arial" panose="020B0604020202020204" pitchFamily="34" charset="0"/>
                <a:cs typeface="Arial" panose="020B0604020202020204" pitchFamily="34" charset="0"/>
              </a:rPr>
              <a:t>ndexing-Retrieval-Generation process; inherent flaws include hallucination</a:t>
            </a:r>
            <a:endParaRPr lang="en-SG" sz="1100" dirty="0">
              <a:latin typeface="Arial" panose="020B0604020202020204" pitchFamily="34" charset="0"/>
              <a:cs typeface="Arial" panose="020B0604020202020204" pitchFamily="34" charset="0"/>
            </a:endParaRPr>
          </a:p>
        </p:txBody>
      </p:sp>
      <p:sp>
        <p:nvSpPr>
          <p:cNvPr id="51" name="Speech Bubble: Rectangle 50">
            <a:extLst>
              <a:ext uri="{FF2B5EF4-FFF2-40B4-BE49-F238E27FC236}">
                <a16:creationId xmlns:a16="http://schemas.microsoft.com/office/drawing/2014/main" id="{B80B0C43-70D6-4686-8C32-5DD8F90B0045}"/>
              </a:ext>
            </a:extLst>
          </p:cNvPr>
          <p:cNvSpPr/>
          <p:nvPr/>
        </p:nvSpPr>
        <p:spPr bwMode="auto">
          <a:xfrm>
            <a:off x="2103037" y="4115946"/>
            <a:ext cx="2169676" cy="749988"/>
          </a:xfrm>
          <a:prstGeom prst="wedgeRectCallout">
            <a:avLst>
              <a:gd name="adj1" fmla="val -15132"/>
              <a:gd name="adj2" fmla="val -67779"/>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Advanced RAG</a:t>
            </a:r>
            <a:r>
              <a:rPr lang="en-US" altLang="zh-CN" sz="1100" dirty="0">
                <a:latin typeface="Arial" panose="020B0604020202020204" pitchFamily="34" charset="0"/>
                <a:ea typeface="Microsoft YaHei" panose="020B0503020204020204" pitchFamily="34" charset="-122"/>
                <a:cs typeface="Arial" panose="020B0604020202020204" pitchFamily="34" charset="0"/>
              </a:rPr>
              <a:t>: Overcoming the shortcomings of naive RAG, used techniques include </a:t>
            </a:r>
            <a:r>
              <a:rPr lang="en-US" altLang="zh-CN" sz="1100" b="1" dirty="0">
                <a:latin typeface="Arial" panose="020B0604020202020204" pitchFamily="34" charset="0"/>
                <a:ea typeface="Microsoft YaHei" panose="020B0503020204020204" pitchFamily="34" charset="-122"/>
                <a:cs typeface="Arial" panose="020B0604020202020204" pitchFamily="34" charset="0"/>
              </a:rPr>
              <a:t>pre- and post-retrieval</a:t>
            </a:r>
            <a:r>
              <a:rPr lang="en-US" altLang="zh-CN" sz="1100" dirty="0">
                <a:latin typeface="Arial" panose="020B0604020202020204" pitchFamily="34" charset="0"/>
                <a:ea typeface="Microsoft YaHei" panose="020B0503020204020204" pitchFamily="34" charset="-122"/>
                <a:cs typeface="Arial" panose="020B0604020202020204" pitchFamily="34" charset="0"/>
              </a:rPr>
              <a:t> adjustments </a:t>
            </a:r>
            <a:endParaRPr lang="en-SG" sz="1100" dirty="0">
              <a:latin typeface="Arial" panose="020B0604020202020204" pitchFamily="34" charset="0"/>
              <a:cs typeface="Arial" panose="020B0604020202020204" pitchFamily="34" charset="0"/>
            </a:endParaRPr>
          </a:p>
        </p:txBody>
      </p:sp>
      <p:sp>
        <p:nvSpPr>
          <p:cNvPr id="52" name="Speech Bubble: Rectangle 51">
            <a:extLst>
              <a:ext uri="{FF2B5EF4-FFF2-40B4-BE49-F238E27FC236}">
                <a16:creationId xmlns:a16="http://schemas.microsoft.com/office/drawing/2014/main" id="{F58FDCDB-2882-4D42-8973-87059CB68A19}"/>
              </a:ext>
            </a:extLst>
          </p:cNvPr>
          <p:cNvSpPr/>
          <p:nvPr/>
        </p:nvSpPr>
        <p:spPr bwMode="auto">
          <a:xfrm>
            <a:off x="3681218" y="2172872"/>
            <a:ext cx="2169676" cy="749988"/>
          </a:xfrm>
          <a:prstGeom prst="wedgeRectCallout">
            <a:avLst>
              <a:gd name="adj1" fmla="val -9425"/>
              <a:gd name="adj2" fmla="val 61763"/>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Modular RAG</a:t>
            </a:r>
            <a:r>
              <a:rPr lang="en-US" altLang="zh-CN" sz="1100" dirty="0">
                <a:latin typeface="Arial" panose="020B0604020202020204" pitchFamily="34" charset="0"/>
                <a:ea typeface="Microsoft YaHei" panose="020B0503020204020204" pitchFamily="34" charset="-122"/>
                <a:cs typeface="Arial" panose="020B0604020202020204" pitchFamily="34" charset="0"/>
              </a:rPr>
              <a:t>: Enhancing RAG further by introducing external modules such as search modules and task adapters</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53" name="TextBox 52">
            <a:extLst>
              <a:ext uri="{FF2B5EF4-FFF2-40B4-BE49-F238E27FC236}">
                <a16:creationId xmlns:a16="http://schemas.microsoft.com/office/drawing/2014/main" id="{D679354D-A128-445B-AC56-DF6FDF8420F9}"/>
              </a:ext>
            </a:extLst>
          </p:cNvPr>
          <p:cNvSpPr txBox="1"/>
          <p:nvPr/>
        </p:nvSpPr>
        <p:spPr>
          <a:xfrm>
            <a:off x="925480" y="5880538"/>
            <a:ext cx="4999069" cy="46166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Difference 2</a:t>
            </a:r>
            <a:r>
              <a:rPr lang="en-US" sz="1200" b="0" dirty="0">
                <a:latin typeface="Arial" panose="020B0604020202020204" pitchFamily="34" charset="0"/>
                <a:cs typeface="Arial" panose="020B0604020202020204" pitchFamily="34" charset="0"/>
              </a:rPr>
              <a:t>: A new </a:t>
            </a:r>
            <a:r>
              <a:rPr lang="en-US" sz="1200" dirty="0">
                <a:latin typeface="Arial" panose="020B0604020202020204" pitchFamily="34" charset="0"/>
                <a:cs typeface="Arial" panose="020B0604020202020204" pitchFamily="34" charset="0"/>
              </a:rPr>
              <a:t>multi-agent framework </a:t>
            </a:r>
            <a:r>
              <a:rPr lang="en-US" sz="1200" b="0" dirty="0">
                <a:latin typeface="Arial" panose="020B0604020202020204" pitchFamily="34" charset="0"/>
                <a:cs typeface="Arial" panose="020B0604020202020204" pitchFamily="34" charset="0"/>
              </a:rPr>
              <a:t>which optimizes </a:t>
            </a:r>
            <a:r>
              <a:rPr lang="en-US" sz="1200" dirty="0">
                <a:latin typeface="Arial" panose="020B0604020202020204" pitchFamily="34" charset="0"/>
                <a:cs typeface="Arial" panose="020B0604020202020204" pitchFamily="34" charset="0"/>
              </a:rPr>
              <a:t>end-to-end metric </a:t>
            </a:r>
            <a:r>
              <a:rPr lang="en-US" sz="1200" b="0" dirty="0">
                <a:latin typeface="Arial" panose="020B0604020202020204" pitchFamily="34" charset="0"/>
                <a:cs typeface="Arial" panose="020B0604020202020204" pitchFamily="34" charset="0"/>
              </a:rPr>
              <a:t>instead of retrieval accuracy</a:t>
            </a:r>
          </a:p>
        </p:txBody>
      </p:sp>
      <p:sp>
        <p:nvSpPr>
          <p:cNvPr id="54" name="文本框 17">
            <a:extLst>
              <a:ext uri="{FF2B5EF4-FFF2-40B4-BE49-F238E27FC236}">
                <a16:creationId xmlns:a16="http://schemas.microsoft.com/office/drawing/2014/main" id="{E23C9BB0-6E15-4958-989C-9BA05C2EFFFE}"/>
              </a:ext>
            </a:extLst>
          </p:cNvPr>
          <p:cNvSpPr txBox="1"/>
          <p:nvPr/>
        </p:nvSpPr>
        <p:spPr>
          <a:xfrm>
            <a:off x="8442540" y="1948895"/>
            <a:ext cx="1502334" cy="276999"/>
          </a:xfrm>
          <a:prstGeom prst="rect">
            <a:avLst/>
          </a:prstGeom>
          <a:solidFill>
            <a:schemeClr val="accent3"/>
          </a:solidFill>
        </p:spPr>
        <p:txBody>
          <a:bodyPr wrap="none" rtlCol="0">
            <a:spAutoFit/>
          </a:bodyPr>
          <a:lstStyle/>
          <a:p>
            <a:r>
              <a:rPr lang="en-SG" altLang="zh-CN" sz="1200" b="1" dirty="0">
                <a:latin typeface="Arial" panose="020B0604020202020204" pitchFamily="34" charset="0"/>
                <a:cs typeface="Arial" panose="020B0604020202020204" pitchFamily="34" charset="0"/>
              </a:rPr>
              <a:t>Business Insights</a:t>
            </a:r>
            <a:endParaRPr lang="zh-CN" altLang="en-US" sz="1200" b="1" dirty="0">
              <a:latin typeface="Arial" panose="020B0604020202020204" pitchFamily="34" charset="0"/>
              <a:cs typeface="Arial" panose="020B0604020202020204" pitchFamily="34" charset="0"/>
            </a:endParaRPr>
          </a:p>
        </p:txBody>
      </p:sp>
      <p:sp>
        <p:nvSpPr>
          <p:cNvPr id="55" name="TextBox 54">
            <a:extLst>
              <a:ext uri="{FF2B5EF4-FFF2-40B4-BE49-F238E27FC236}">
                <a16:creationId xmlns:a16="http://schemas.microsoft.com/office/drawing/2014/main" id="{A46CDAD8-51C9-40A9-892B-AC39621455AB}"/>
              </a:ext>
            </a:extLst>
          </p:cNvPr>
          <p:cNvSpPr txBox="1"/>
          <p:nvPr/>
        </p:nvSpPr>
        <p:spPr>
          <a:xfrm>
            <a:off x="8856480" y="5023709"/>
            <a:ext cx="2636300" cy="830997"/>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Difference 3</a:t>
            </a:r>
            <a:r>
              <a:rPr lang="en-US" sz="1200" b="0" dirty="0">
                <a:latin typeface="Arial" panose="020B0604020202020204" pitchFamily="34" charset="0"/>
                <a:cs typeface="Arial" panose="020B0604020202020204" pitchFamily="34" charset="0"/>
              </a:rPr>
              <a:t>: From selling models to selling data, based on M-RAG, treating </a:t>
            </a:r>
            <a:r>
              <a:rPr lang="en-US" sz="1200" dirty="0">
                <a:latin typeface="Arial" panose="020B0604020202020204" pitchFamily="34" charset="0"/>
                <a:cs typeface="Arial" panose="020B0604020202020204" pitchFamily="34" charset="0"/>
              </a:rPr>
              <a:t>the data required for RAG</a:t>
            </a:r>
            <a:r>
              <a:rPr lang="en-US" sz="1200" b="0" dirty="0">
                <a:latin typeface="Arial" panose="020B0604020202020204" pitchFamily="34" charset="0"/>
                <a:cs typeface="Arial" panose="020B0604020202020204" pitchFamily="34" charset="0"/>
              </a:rPr>
              <a:t> as a new service</a:t>
            </a:r>
          </a:p>
        </p:txBody>
      </p:sp>
    </p:spTree>
    <p:extLst>
      <p:ext uri="{BB962C8B-B14F-4D97-AF65-F5344CB8AC3E}">
        <p14:creationId xmlns:p14="http://schemas.microsoft.com/office/powerpoint/2010/main" val="3181896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animBg="1"/>
      <p:bldP spid="51" grpId="0" animBg="1"/>
      <p:bldP spid="5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E09078DE-2845-008E-69B2-4510B207ED25}"/>
              </a:ext>
            </a:extLst>
          </p:cNvPr>
          <p:cNvSpPr>
            <a:spLocks noGrp="1"/>
          </p:cNvSpPr>
          <p:nvPr>
            <p:ph type="title"/>
          </p:nvPr>
        </p:nvSpPr>
        <p:spPr>
          <a:xfrm>
            <a:off x="1478791" y="1089883"/>
            <a:ext cx="10713210" cy="730507"/>
          </a:xfrm>
        </p:spPr>
        <p:txBody>
          <a:bodyPr>
            <a:noAutofit/>
          </a:bodyPr>
          <a:lstStyle/>
          <a:p>
            <a:r>
              <a:rPr lang="en-US" sz="3600" dirty="0"/>
              <a:t>M-RAG: A Multi-Agent based End-to-End Optimization Solution</a:t>
            </a:r>
          </a:p>
        </p:txBody>
      </p:sp>
      <p:pic>
        <p:nvPicPr>
          <p:cNvPr id="8" name="Picture 7">
            <a:extLst>
              <a:ext uri="{FF2B5EF4-FFF2-40B4-BE49-F238E27FC236}">
                <a16:creationId xmlns:a16="http://schemas.microsoft.com/office/drawing/2014/main" id="{797172C6-F7B7-4668-93C6-BE1E451ADE0C}"/>
              </a:ext>
            </a:extLst>
          </p:cNvPr>
          <p:cNvPicPr>
            <a:picLocks noChangeAspect="1"/>
          </p:cNvPicPr>
          <p:nvPr/>
        </p:nvPicPr>
        <p:blipFill>
          <a:blip r:embed="rId3"/>
          <a:stretch>
            <a:fillRect/>
          </a:stretch>
        </p:blipFill>
        <p:spPr>
          <a:xfrm>
            <a:off x="329612" y="2152651"/>
            <a:ext cx="8288327" cy="1780456"/>
          </a:xfrm>
          <a:prstGeom prst="rect">
            <a:avLst/>
          </a:prstGeom>
        </p:spPr>
      </p:pic>
      <p:sp>
        <p:nvSpPr>
          <p:cNvPr id="9" name="矩形 24">
            <a:extLst>
              <a:ext uri="{FF2B5EF4-FFF2-40B4-BE49-F238E27FC236}">
                <a16:creationId xmlns:a16="http://schemas.microsoft.com/office/drawing/2014/main" id="{A7BA03AF-8D7B-40A8-A52B-F65F78C0B924}"/>
              </a:ext>
            </a:extLst>
          </p:cNvPr>
          <p:cNvSpPr/>
          <p:nvPr/>
        </p:nvSpPr>
        <p:spPr>
          <a:xfrm>
            <a:off x="8708967" y="2061415"/>
            <a:ext cx="3054408" cy="1655197"/>
          </a:xfrm>
          <a:prstGeom prst="rect">
            <a:avLst/>
          </a:prstGeom>
          <a:ln>
            <a:solidFill>
              <a:srgbClr val="66CCFF"/>
            </a:solidFill>
          </a:ln>
        </p:spPr>
        <p:txBody>
          <a:bodyPr wrap="square">
            <a:spAutoFit/>
          </a:bodyPr>
          <a:lstStyle/>
          <a:p>
            <a:pPr lvl="0" algn="ctr" defTabSz="914478">
              <a:lnSpc>
                <a:spcPct val="150000"/>
              </a:lnSpc>
              <a:defRPr/>
            </a:pPr>
            <a:r>
              <a:rPr kumimoji="0" lang="zh-CN" altLang="en-US"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①</a:t>
            </a:r>
            <a:r>
              <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 </a:t>
            </a: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How to partition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(Empirical)</a:t>
            </a:r>
            <a:endPar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450" lvl="0" indent="-171450" defTabSz="914478">
              <a:lnSpc>
                <a:spcPct val="150000"/>
              </a:lnSpc>
              <a:buFont typeface="Arial" panose="020B0604020202020204" pitchFamily="34" charset="0"/>
              <a:buChar char="•"/>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Strategy</a:t>
            </a:r>
            <a:r>
              <a:rPr kumimoji="0" lang="zh-CN" altLang="en-US"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LSH</a:t>
            </a:r>
            <a:r>
              <a:rPr kumimoji="0" lang="zh-CN" altLang="en-US"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Clustering</a:t>
            </a:r>
            <a:r>
              <a:rPr kumimoji="0" lang="zh-CN" altLang="en-US"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Graph partition</a:t>
            </a:r>
            <a:r>
              <a:rPr kumimoji="0" lang="zh-CN" altLang="en-US"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Category</a:t>
            </a:r>
          </a:p>
          <a:p>
            <a:pPr marL="171450" lvl="0" indent="-171450" defTabSz="914478">
              <a:lnSpc>
                <a:spcPct val="150000"/>
              </a:lnSpc>
              <a:buFont typeface="Arial" panose="020B0604020202020204" pitchFamily="34" charset="0"/>
              <a:buChar char="•"/>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#of Partitions</a:t>
            </a:r>
            <a:r>
              <a:rPr lang="zh-CN" altLang="en-US"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Setting from 1 to 5 </a:t>
            </a:r>
          </a:p>
          <a:p>
            <a:pPr marL="171450" marR="0" lvl="0" indent="-171450" algn="l" defTabSz="91447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he best setting is selected based on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 </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validation set</a:t>
            </a:r>
            <a:endParaRPr kumimoji="0" lang="en-US"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pic>
        <p:nvPicPr>
          <p:cNvPr id="10" name="Picture 9">
            <a:extLst>
              <a:ext uri="{FF2B5EF4-FFF2-40B4-BE49-F238E27FC236}">
                <a16:creationId xmlns:a16="http://schemas.microsoft.com/office/drawing/2014/main" id="{0472753E-52C4-4913-9D88-9222E804FD6B}"/>
              </a:ext>
            </a:extLst>
          </p:cNvPr>
          <p:cNvPicPr>
            <a:picLocks noChangeAspect="1"/>
          </p:cNvPicPr>
          <p:nvPr/>
        </p:nvPicPr>
        <p:blipFill>
          <a:blip r:embed="rId4"/>
          <a:stretch>
            <a:fillRect/>
          </a:stretch>
        </p:blipFill>
        <p:spPr>
          <a:xfrm>
            <a:off x="329612" y="3995738"/>
            <a:ext cx="8288327" cy="2256267"/>
          </a:xfrm>
          <a:prstGeom prst="rect">
            <a:avLst/>
          </a:prstGeom>
        </p:spPr>
      </p:pic>
      <p:sp>
        <p:nvSpPr>
          <p:cNvPr id="11" name="矩形 25">
            <a:extLst>
              <a:ext uri="{FF2B5EF4-FFF2-40B4-BE49-F238E27FC236}">
                <a16:creationId xmlns:a16="http://schemas.microsoft.com/office/drawing/2014/main" id="{9DE81D8F-A944-46BF-B666-0B6E11D12110}"/>
              </a:ext>
            </a:extLst>
          </p:cNvPr>
          <p:cNvSpPr/>
          <p:nvPr/>
        </p:nvSpPr>
        <p:spPr>
          <a:xfrm>
            <a:off x="8708967" y="3836943"/>
            <a:ext cx="3054408" cy="1147365"/>
          </a:xfrm>
          <a:prstGeom prst="rect">
            <a:avLst/>
          </a:prstGeom>
          <a:ln>
            <a:solidFill>
              <a:srgbClr val="66CCFF"/>
            </a:solidFill>
          </a:ln>
        </p:spPr>
        <p:txBody>
          <a:bodyPr wrap="square">
            <a:spAutoFit/>
          </a:bodyPr>
          <a:lstStyle/>
          <a:p>
            <a:pPr marL="0" marR="0" lvl="0" indent="0" algn="ctr" defTabSz="914478" rtl="0" eaLnBrk="1" fontAlgn="auto" latinLnBrk="0" hangingPunct="1">
              <a:lnSpc>
                <a:spcPct val="150000"/>
              </a:lnSpc>
              <a:spcBef>
                <a:spcPts val="0"/>
              </a:spcBef>
              <a:spcAft>
                <a:spcPts val="0"/>
              </a:spcAft>
              <a:buClrTx/>
              <a:buSzTx/>
              <a:buFontTx/>
              <a:buNone/>
              <a:tabLst/>
              <a:defRPr/>
            </a:pPr>
            <a:r>
              <a:rPr kumimoji="0" lang="zh-CN" altLang="en-US"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②</a:t>
            </a:r>
            <a:r>
              <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How</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to</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select (</a:t>
            </a:r>
            <a:r>
              <a:rPr kumimoji="0" lang="en-SG"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A</a:t>
            </a:r>
            <a:r>
              <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gent</a:t>
            </a:r>
            <a:r>
              <a:rPr kumimoji="0" lang="en-SG"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rPr>
              <a:t>-S</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t>
            </a:r>
            <a:endParaRPr kumimoji="0" lang="en-US" altLang="zh-CN" sz="1400" b="1" i="0" u="none" strike="noStrike" kern="1200" cap="none" spc="0" normalizeH="0" baseline="0" noProof="0" dirty="0">
              <a:ln>
                <a:noFill/>
              </a:ln>
              <a:solidFill>
                <a:srgbClr val="0000FF"/>
              </a:solidFill>
              <a:effectLst/>
              <a:uLnTx/>
              <a:uFillTx/>
              <a:latin typeface="Arial" panose="020B0604020202020204" pitchFamily="34" charset="0"/>
              <a:ea typeface="微软雅黑" panose="020B0503020204020204" pitchFamily="34" charset="-122"/>
              <a:cs typeface="Arial" panose="020B0604020202020204" pitchFamily="34" charset="0"/>
            </a:endParaRPr>
          </a:p>
          <a:p>
            <a:pPr marL="171450" lvl="0" indent="-171450" defTabSz="914478">
              <a:lnSpc>
                <a:spcPct val="150000"/>
              </a:lnSpc>
              <a:buFont typeface="Arial" panose="020B0604020202020204" pitchFamily="34" charset="0"/>
              <a:buChar char="•"/>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Multi-armed Bandit</a:t>
            </a:r>
            <a:r>
              <a:rPr kumimoji="0" lang="zh-CN" altLang="en-US"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similarities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from the </a:t>
            </a:r>
            <a:r>
              <a:rPr kumimoji="0" lang="en-SG"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partitions (</a:t>
            </a:r>
            <a:r>
              <a:rPr kumimoji="0" lang="en-SG" altLang="zh-CN"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a:t>
            </a:r>
            <a:r>
              <a:rPr lang="en-SG" altLang="zh-CN" sz="1100" b="1" dirty="0" err="1">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tate</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select a partition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Action</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text generation metric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Reward</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endParaRPr kumimoji="0" lang="en-US" altLang="zh-CN" sz="1100" b="0" i="1"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sp>
        <p:nvSpPr>
          <p:cNvPr id="12" name="矩形 27">
            <a:extLst>
              <a:ext uri="{FF2B5EF4-FFF2-40B4-BE49-F238E27FC236}">
                <a16:creationId xmlns:a16="http://schemas.microsoft.com/office/drawing/2014/main" id="{569AA9CF-1EFF-41F6-8FFD-9CC49D89A602}"/>
              </a:ext>
            </a:extLst>
          </p:cNvPr>
          <p:cNvSpPr/>
          <p:nvPr/>
        </p:nvSpPr>
        <p:spPr>
          <a:xfrm>
            <a:off x="8708967" y="5104640"/>
            <a:ext cx="3054408" cy="1401281"/>
          </a:xfrm>
          <a:prstGeom prst="rect">
            <a:avLst/>
          </a:prstGeom>
          <a:ln>
            <a:solidFill>
              <a:srgbClr val="66CCFF"/>
            </a:solidFill>
          </a:ln>
        </p:spPr>
        <p:txBody>
          <a:bodyPr wrap="square">
            <a:spAutoFit/>
          </a:bodyPr>
          <a:lstStyle/>
          <a:p>
            <a:pPr lvl="0" algn="ctr">
              <a:lnSpc>
                <a:spcPct val="150000"/>
              </a:lnSpc>
              <a:defRPr/>
            </a:pP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③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How</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to</a:t>
            </a:r>
            <a:r>
              <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 </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use memory (A</a:t>
            </a: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gent-R</a:t>
            </a:r>
            <a:r>
              <a:rPr lang="en-SG"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t>
            </a:r>
            <a:endPar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p>
            <a:pPr marL="171450" marR="0" lvl="0" indent="-171450" algn="l" defTabSz="914478" rtl="0" eaLnBrk="1" fontAlgn="auto" latinLnBrk="0" hangingPunct="1">
              <a:lnSpc>
                <a:spcPct val="150000"/>
              </a:lnSpc>
              <a:spcBef>
                <a:spcPts val="0"/>
              </a:spcBef>
              <a:spcAft>
                <a:spcPts val="0"/>
              </a:spcAft>
              <a:buClrTx/>
              <a:buSzTx/>
              <a:buFont typeface="Arial" panose="020B0604020202020204" pitchFamily="34" charset="0"/>
              <a:buChar char="•"/>
              <a:tabLst/>
              <a:defRPr/>
            </a:pP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Constructing</a:t>
            </a:r>
            <a:r>
              <a:rPr lang="zh-CN" altLang="en-US"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 Memory</a:t>
            </a:r>
            <a:r>
              <a:rPr lang="zh-CN" altLang="en-US"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Pool</a:t>
            </a:r>
            <a:r>
              <a:rPr kumimoji="0" lang="zh-CN" altLang="en-US" sz="1100" b="1"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similarities</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from the pool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a:t>
            </a:r>
            <a:r>
              <a:rPr kumimoji="0" lang="en-SG" altLang="zh-CN" sz="1100" b="1" i="0" u="none" strike="noStrike" kern="1200" cap="none" spc="0" normalizeH="0" baseline="0" noProof="0" dirty="0" err="1">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tate</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select a refined memory (</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Action</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text</a:t>
            </a:r>
            <a:r>
              <a:rPr lang="zh-CN" altLang="en-US"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generation metric shared with A</a:t>
            </a:r>
            <a:r>
              <a:rPr lang="en-US"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gent-S </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r>
              <a:rPr lang="en-SG" altLang="zh-CN" sz="1100" b="1"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Reward</a:t>
            </a:r>
            <a:r>
              <a:rPr lang="en-SG" altLang="zh-CN" sz="1100" dirty="0">
                <a:solidFill>
                  <a:srgbClr val="1D1D1A"/>
                </a:solidFill>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rPr>
              <a:t>)</a:t>
            </a:r>
            <a:endParaRPr kumimoji="0" lang="en-US" altLang="zh-CN" sz="1100" i="0" u="none" strike="noStrike" kern="1200" cap="none" spc="0" normalizeH="0" baseline="0" noProof="0" dirty="0">
              <a:ln>
                <a:noFill/>
              </a:ln>
              <a:solidFill>
                <a:srgbClr val="1D1D1A"/>
              </a:solidFill>
              <a:effectLst/>
              <a:uLnTx/>
              <a:uFillTx/>
              <a:latin typeface="Arial" panose="020B0604020202020204" pitchFamily="34" charset="0"/>
              <a:ea typeface="微软雅黑" panose="020B0503020204020204" pitchFamily="34" charset="-122"/>
              <a:cs typeface="Arial" panose="020B0604020202020204" pitchFamily="34" charset="0"/>
              <a:sym typeface="Wingdings" panose="05000000000000000000" pitchFamily="2" charset="2"/>
            </a:endParaRPr>
          </a:p>
        </p:txBody>
      </p:sp>
      <p:sp>
        <p:nvSpPr>
          <p:cNvPr id="14" name="Speech Bubble: Rectangle 13">
            <a:extLst>
              <a:ext uri="{FF2B5EF4-FFF2-40B4-BE49-F238E27FC236}">
                <a16:creationId xmlns:a16="http://schemas.microsoft.com/office/drawing/2014/main" id="{8890B302-8C3B-47BD-9653-7FC65B83EE4E}"/>
              </a:ext>
            </a:extLst>
          </p:cNvPr>
          <p:cNvSpPr/>
          <p:nvPr/>
        </p:nvSpPr>
        <p:spPr bwMode="auto">
          <a:xfrm>
            <a:off x="3081143" y="1731910"/>
            <a:ext cx="4300732" cy="417985"/>
          </a:xfrm>
          <a:prstGeom prst="wedgeRectCallout">
            <a:avLst>
              <a:gd name="adj1" fmla="val -12083"/>
              <a:gd name="adj2" fmla="val 65407"/>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Challenge 1</a:t>
            </a:r>
            <a:r>
              <a:rPr lang="en-US" altLang="zh-CN" sz="1100" dirty="0">
                <a:latin typeface="Arial" panose="020B0604020202020204" pitchFamily="34" charset="0"/>
                <a:ea typeface="Microsoft YaHei" panose="020B0503020204020204" pitchFamily="34" charset="-122"/>
                <a:cs typeface="Arial" panose="020B0604020202020204" pitchFamily="34" charset="0"/>
              </a:rPr>
              <a:t>: Selecting the best </a:t>
            </a:r>
            <a:r>
              <a:rPr lang="en-US" altLang="zh-CN" sz="1100" b="1" dirty="0">
                <a:latin typeface="Arial" panose="020B0604020202020204" pitchFamily="34" charset="0"/>
                <a:ea typeface="Microsoft YaHei" panose="020B0503020204020204" pitchFamily="34" charset="-122"/>
                <a:cs typeface="Arial" panose="020B0604020202020204" pitchFamily="34" charset="0"/>
              </a:rPr>
              <a:t>strategy</a:t>
            </a:r>
            <a:r>
              <a:rPr lang="en-US" altLang="zh-CN" sz="1100" dirty="0">
                <a:latin typeface="Arial" panose="020B0604020202020204" pitchFamily="34" charset="0"/>
                <a:ea typeface="Microsoft YaHei" panose="020B0503020204020204" pitchFamily="34" charset="-122"/>
                <a:cs typeface="Arial" panose="020B0604020202020204" pitchFamily="34" charset="0"/>
              </a:rPr>
              <a:t> and </a:t>
            </a:r>
            <a:r>
              <a:rPr lang="en-US" altLang="zh-CN" sz="1100" b="1" dirty="0">
                <a:latin typeface="Arial" panose="020B0604020202020204" pitchFamily="34" charset="0"/>
                <a:ea typeface="Microsoft YaHei" panose="020B0503020204020204" pitchFamily="34" charset="-122"/>
                <a:cs typeface="Arial" panose="020B0604020202020204" pitchFamily="34" charset="0"/>
              </a:rPr>
              <a:t>partition number </a:t>
            </a:r>
            <a:r>
              <a:rPr lang="en-US" altLang="zh-CN" sz="1100" dirty="0">
                <a:latin typeface="Arial" panose="020B0604020202020204" pitchFamily="34" charset="0"/>
                <a:ea typeface="Microsoft YaHei" panose="020B0503020204020204" pitchFamily="34" charset="-122"/>
                <a:cs typeface="Arial" panose="020B0604020202020204" pitchFamily="34" charset="0"/>
              </a:rPr>
              <a:t>based on a </a:t>
            </a:r>
            <a:r>
              <a:rPr lang="en-US" altLang="zh-CN" sz="1100" b="1" dirty="0">
                <a:latin typeface="Arial" panose="020B0604020202020204" pitchFamily="34" charset="0"/>
                <a:ea typeface="Microsoft YaHei" panose="020B0503020204020204" pitchFamily="34" charset="-122"/>
                <a:cs typeface="Arial" panose="020B0604020202020204" pitchFamily="34" charset="0"/>
              </a:rPr>
              <a:t>validation set </a:t>
            </a:r>
            <a:r>
              <a:rPr lang="en-US" altLang="zh-CN" sz="1100" dirty="0">
                <a:latin typeface="Arial" panose="020B0604020202020204" pitchFamily="34" charset="0"/>
                <a:ea typeface="Microsoft YaHei" panose="020B0503020204020204" pitchFamily="34" charset="-122"/>
                <a:cs typeface="Arial" panose="020B0604020202020204" pitchFamily="34" charset="0"/>
              </a:rPr>
              <a:t>for a specific text generation task</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15" name="Speech Bubble: Rectangle 14">
            <a:extLst>
              <a:ext uri="{FF2B5EF4-FFF2-40B4-BE49-F238E27FC236}">
                <a16:creationId xmlns:a16="http://schemas.microsoft.com/office/drawing/2014/main" id="{45CF7382-4D6B-4888-9D4E-2A072859F26C}"/>
              </a:ext>
            </a:extLst>
          </p:cNvPr>
          <p:cNvSpPr/>
          <p:nvPr/>
        </p:nvSpPr>
        <p:spPr bwMode="auto">
          <a:xfrm>
            <a:off x="1026027" y="3933107"/>
            <a:ext cx="4300732" cy="534557"/>
          </a:xfrm>
          <a:prstGeom prst="wedgeRectCallout">
            <a:avLst>
              <a:gd name="adj1" fmla="val -12746"/>
              <a:gd name="adj2" fmla="val 67189"/>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Challenge 2</a:t>
            </a:r>
            <a:r>
              <a:rPr lang="en-US" altLang="zh-CN" sz="1100" dirty="0">
                <a:latin typeface="Arial" panose="020B0604020202020204" pitchFamily="34" charset="0"/>
                <a:ea typeface="Microsoft YaHei" panose="020B0503020204020204" pitchFamily="34" charset="-122"/>
                <a:cs typeface="Arial" panose="020B0604020202020204" pitchFamily="34" charset="0"/>
              </a:rPr>
              <a:t> (</a:t>
            </a:r>
            <a:r>
              <a:rPr lang="en-US" altLang="zh-CN" sz="1100" b="1" dirty="0">
                <a:latin typeface="Arial" panose="020B0604020202020204" pitchFamily="34" charset="0"/>
                <a:ea typeface="Microsoft YaHei" panose="020B0503020204020204" pitchFamily="34" charset="-122"/>
                <a:cs typeface="Arial" panose="020B0604020202020204" pitchFamily="34" charset="0"/>
              </a:rPr>
              <a:t>Main Idea of Agent-S</a:t>
            </a:r>
            <a:r>
              <a:rPr lang="en-US" altLang="zh-CN" sz="1100" dirty="0">
                <a:latin typeface="Arial" panose="020B0604020202020204" pitchFamily="34" charset="0"/>
                <a:ea typeface="Microsoft YaHei" panose="020B0503020204020204" pitchFamily="34" charset="-122"/>
                <a:cs typeface="Arial" panose="020B0604020202020204" pitchFamily="34" charset="0"/>
              </a:rPr>
              <a:t>): Selecting a partition, a good choice → high reward (feedback from </a:t>
            </a:r>
            <a:r>
              <a:rPr lang="en-US" altLang="zh-CN" sz="1100" b="1" dirty="0">
                <a:latin typeface="Arial" panose="020B0604020202020204" pitchFamily="34" charset="0"/>
                <a:ea typeface="Microsoft YaHei" panose="020B0503020204020204" pitchFamily="34" charset="-122"/>
                <a:cs typeface="Arial" panose="020B0604020202020204" pitchFamily="34" charset="0"/>
              </a:rPr>
              <a:t>task metrics</a:t>
            </a:r>
            <a:r>
              <a:rPr lang="en-US" altLang="zh-CN" sz="1100" dirty="0">
                <a:latin typeface="Arial" panose="020B0604020202020204" pitchFamily="34" charset="0"/>
                <a:ea typeface="Microsoft YaHei" panose="020B0503020204020204" pitchFamily="34" charset="-122"/>
                <a:cs typeface="Arial" panose="020B0604020202020204" pitchFamily="34" charset="0"/>
              </a:rPr>
              <a:t> like ROUGE), does not focus on local retrieval precision and recall </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16" name="Speech Bubble: Rectangle 15">
            <a:extLst>
              <a:ext uri="{FF2B5EF4-FFF2-40B4-BE49-F238E27FC236}">
                <a16:creationId xmlns:a16="http://schemas.microsoft.com/office/drawing/2014/main" id="{A7793B6F-8027-49A7-90CE-494DAC138FEB}"/>
              </a:ext>
            </a:extLst>
          </p:cNvPr>
          <p:cNvSpPr/>
          <p:nvPr/>
        </p:nvSpPr>
        <p:spPr bwMode="auto">
          <a:xfrm>
            <a:off x="3945633" y="6238642"/>
            <a:ext cx="4300732" cy="543158"/>
          </a:xfrm>
          <a:prstGeom prst="wedgeRectCallout">
            <a:avLst>
              <a:gd name="adj1" fmla="val -11195"/>
              <a:gd name="adj2" fmla="val -66478"/>
            </a:avLst>
          </a:prstGeom>
          <a:solidFill>
            <a:schemeClr val="accent2">
              <a:lumMod val="20000"/>
              <a:lumOff val="80000"/>
            </a:schemeClr>
          </a:solidFill>
          <a:ln>
            <a:solidFill>
              <a:schemeClr val="tx1"/>
            </a:solidFill>
          </a:ln>
          <a:effectLst/>
        </p:spPr>
        <p:txBody>
          <a:bodyPr vert="horz" wrap="square" lIns="91440" tIns="45720" rIns="91440" bIns="45720" numCol="1" rtlCol="0" anchor="t" anchorCtr="0" compatLnSpc="1">
            <a:prstTxWarp prst="textNoShape">
              <a:avLst/>
            </a:prstTxWarp>
          </a:bodyPr>
          <a:lstStyle/>
          <a:p>
            <a:pPr>
              <a:buClr>
                <a:srgbClr val="CC9900"/>
              </a:buClr>
            </a:pPr>
            <a:r>
              <a:rPr lang="en-US" altLang="zh-CN" sz="1100" b="1" dirty="0">
                <a:solidFill>
                  <a:srgbClr val="C00000"/>
                </a:solidFill>
                <a:latin typeface="Arial" panose="020B0604020202020204" pitchFamily="34" charset="0"/>
                <a:ea typeface="Microsoft YaHei" panose="020B0503020204020204" pitchFamily="34" charset="-122"/>
                <a:cs typeface="Arial" panose="020B0604020202020204" pitchFamily="34" charset="0"/>
              </a:rPr>
              <a:t>Challenge 3</a:t>
            </a:r>
            <a:r>
              <a:rPr lang="en-US" altLang="zh-CN" sz="1100" dirty="0">
                <a:latin typeface="Arial" panose="020B0604020202020204" pitchFamily="34" charset="0"/>
                <a:ea typeface="Microsoft YaHei" panose="020B0503020204020204" pitchFamily="34" charset="-122"/>
                <a:cs typeface="Arial" panose="020B0604020202020204" pitchFamily="34" charset="0"/>
              </a:rPr>
              <a:t> (</a:t>
            </a:r>
            <a:r>
              <a:rPr lang="en-US" altLang="zh-CN" sz="1100" b="1" dirty="0">
                <a:latin typeface="Arial" panose="020B0604020202020204" pitchFamily="34" charset="0"/>
                <a:ea typeface="Microsoft YaHei" panose="020B0503020204020204" pitchFamily="34" charset="-122"/>
                <a:cs typeface="Arial" panose="020B0604020202020204" pitchFamily="34" charset="0"/>
              </a:rPr>
              <a:t>Main Idea of Agent-R</a:t>
            </a:r>
            <a:r>
              <a:rPr lang="en-US" altLang="zh-CN" sz="1100" dirty="0">
                <a:latin typeface="Arial" panose="020B0604020202020204" pitchFamily="34" charset="0"/>
                <a:ea typeface="Microsoft YaHei" panose="020B0503020204020204" pitchFamily="34" charset="-122"/>
                <a:cs typeface="Arial" panose="020B0604020202020204" pitchFamily="34" charset="0"/>
              </a:rPr>
              <a:t>): Agent-R refines the retrieved memory; good memory → good generated text → high reward → good memory (</a:t>
            </a:r>
            <a:r>
              <a:rPr lang="en-US" altLang="zh-CN" sz="1100" b="1" dirty="0">
                <a:latin typeface="Arial" panose="020B0604020202020204" pitchFamily="34" charset="0"/>
                <a:ea typeface="Microsoft YaHei" panose="020B0503020204020204" pitchFamily="34" charset="-122"/>
                <a:cs typeface="Arial" panose="020B0604020202020204" pitchFamily="34" charset="0"/>
              </a:rPr>
              <a:t>positive feedback loop</a:t>
            </a:r>
            <a:r>
              <a:rPr lang="en-US" altLang="zh-CN" sz="1100" dirty="0">
                <a:latin typeface="Arial" panose="020B0604020202020204" pitchFamily="34" charset="0"/>
                <a:ea typeface="Microsoft YaHei" panose="020B0503020204020204" pitchFamily="34" charset="-122"/>
                <a:cs typeface="Arial" panose="020B0604020202020204" pitchFamily="34" charset="0"/>
              </a:rPr>
              <a:t>)</a:t>
            </a:r>
            <a:endParaRPr lang="en-SG" sz="1100" dirty="0">
              <a:latin typeface="Arial" panose="020B0604020202020204" pitchFamily="34" charset="0"/>
              <a:ea typeface="Microsoft YaHei" panose="020B0503020204020204" pitchFamily="34" charset="-122"/>
              <a:cs typeface="Arial" panose="020B0604020202020204" pitchFamily="34" charset="0"/>
            </a:endParaRPr>
          </a:p>
          <a:p>
            <a:pPr>
              <a:buClr>
                <a:srgbClr val="CC9900"/>
              </a:buClr>
            </a:pPr>
            <a:endParaRPr lang="en-SG" sz="1100" dirty="0">
              <a:latin typeface="Arial" panose="020B0604020202020204" pitchFamily="34" charset="0"/>
              <a:cs typeface="Arial" panose="020B0604020202020204" pitchFamily="34" charset="0"/>
            </a:endParaRPr>
          </a:p>
        </p:txBody>
      </p:sp>
      <p:sp>
        <p:nvSpPr>
          <p:cNvPr id="17" name="TextBox 16">
            <a:extLst>
              <a:ext uri="{FF2B5EF4-FFF2-40B4-BE49-F238E27FC236}">
                <a16:creationId xmlns:a16="http://schemas.microsoft.com/office/drawing/2014/main" id="{457B8BB6-4C60-4B7A-93C3-DAE46BB8C614}"/>
              </a:ext>
            </a:extLst>
          </p:cNvPr>
          <p:cNvSpPr txBox="1"/>
          <p:nvPr/>
        </p:nvSpPr>
        <p:spPr>
          <a:xfrm>
            <a:off x="2592355" y="5552673"/>
            <a:ext cx="4999069" cy="430887"/>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100" dirty="0">
                <a:latin typeface="Arial" panose="020B0604020202020204" pitchFamily="34" charset="0"/>
                <a:cs typeface="Arial" panose="020B0604020202020204" pitchFamily="34" charset="0"/>
              </a:rPr>
              <a:t>Jointly optimize </a:t>
            </a:r>
            <a:r>
              <a:rPr lang="en-US" sz="1100" b="0" dirty="0">
                <a:latin typeface="Arial" panose="020B0604020202020204" pitchFamily="34" charset="0"/>
                <a:cs typeface="Arial" panose="020B0604020202020204" pitchFamily="34" charset="0"/>
              </a:rPr>
              <a:t>Agent-S and Agent-R, setting end-to-end metrics as the reinforcement learning feedback rewards</a:t>
            </a:r>
          </a:p>
        </p:txBody>
      </p:sp>
    </p:spTree>
    <p:extLst>
      <p:ext uri="{BB962C8B-B14F-4D97-AF65-F5344CB8AC3E}">
        <p14:creationId xmlns:p14="http://schemas.microsoft.com/office/powerpoint/2010/main" val="898153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6" grpId="0" animBg="1"/>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652A3BF-F30C-4D13-A14E-8C61EF07AD6C}"/>
              </a:ext>
            </a:extLst>
          </p:cNvPr>
          <p:cNvSpPr>
            <a:spLocks noGrp="1"/>
          </p:cNvSpPr>
          <p:nvPr>
            <p:ph type="title"/>
          </p:nvPr>
        </p:nvSpPr>
        <p:spPr/>
        <p:txBody>
          <a:bodyPr/>
          <a:lstStyle/>
          <a:p>
            <a:r>
              <a:rPr lang="en-SG" sz="3600" dirty="0">
                <a:latin typeface="Tahoma (Headings)"/>
              </a:rPr>
              <a:t>Experiments: Text summarization, Machine translation, and Dialogue generation</a:t>
            </a:r>
          </a:p>
        </p:txBody>
      </p:sp>
      <p:pic>
        <p:nvPicPr>
          <p:cNvPr id="13" name="Picture 12">
            <a:extLst>
              <a:ext uri="{FF2B5EF4-FFF2-40B4-BE49-F238E27FC236}">
                <a16:creationId xmlns:a16="http://schemas.microsoft.com/office/drawing/2014/main" id="{9C650A2A-F1DF-4582-BF8A-C01F4A5B9176}"/>
              </a:ext>
            </a:extLst>
          </p:cNvPr>
          <p:cNvPicPr>
            <a:picLocks noChangeAspect="1"/>
          </p:cNvPicPr>
          <p:nvPr/>
        </p:nvPicPr>
        <p:blipFill>
          <a:blip r:embed="rId3"/>
          <a:stretch>
            <a:fillRect/>
          </a:stretch>
        </p:blipFill>
        <p:spPr>
          <a:xfrm>
            <a:off x="821924" y="1835681"/>
            <a:ext cx="4570736" cy="1857034"/>
          </a:xfrm>
          <a:prstGeom prst="rect">
            <a:avLst/>
          </a:prstGeom>
        </p:spPr>
      </p:pic>
      <p:pic>
        <p:nvPicPr>
          <p:cNvPr id="14" name="Picture 13">
            <a:extLst>
              <a:ext uri="{FF2B5EF4-FFF2-40B4-BE49-F238E27FC236}">
                <a16:creationId xmlns:a16="http://schemas.microsoft.com/office/drawing/2014/main" id="{95CAD720-574B-4354-8013-452213E855BA}"/>
              </a:ext>
            </a:extLst>
          </p:cNvPr>
          <p:cNvPicPr>
            <a:picLocks noChangeAspect="1"/>
          </p:cNvPicPr>
          <p:nvPr/>
        </p:nvPicPr>
        <p:blipFill>
          <a:blip r:embed="rId4"/>
          <a:stretch>
            <a:fillRect/>
          </a:stretch>
        </p:blipFill>
        <p:spPr>
          <a:xfrm>
            <a:off x="758337" y="3656285"/>
            <a:ext cx="4634323" cy="1508211"/>
          </a:xfrm>
          <a:prstGeom prst="rect">
            <a:avLst/>
          </a:prstGeom>
        </p:spPr>
      </p:pic>
      <p:pic>
        <p:nvPicPr>
          <p:cNvPr id="15" name="Picture 14">
            <a:extLst>
              <a:ext uri="{FF2B5EF4-FFF2-40B4-BE49-F238E27FC236}">
                <a16:creationId xmlns:a16="http://schemas.microsoft.com/office/drawing/2014/main" id="{6838E6C7-FA16-433D-BC5F-6C575CF402E8}"/>
              </a:ext>
            </a:extLst>
          </p:cNvPr>
          <p:cNvPicPr>
            <a:picLocks noChangeAspect="1"/>
          </p:cNvPicPr>
          <p:nvPr/>
        </p:nvPicPr>
        <p:blipFill>
          <a:blip r:embed="rId5"/>
          <a:stretch>
            <a:fillRect/>
          </a:stretch>
        </p:blipFill>
        <p:spPr>
          <a:xfrm>
            <a:off x="761143" y="5163423"/>
            <a:ext cx="2472254" cy="1674454"/>
          </a:xfrm>
          <a:prstGeom prst="rect">
            <a:avLst/>
          </a:prstGeom>
        </p:spPr>
      </p:pic>
      <p:pic>
        <p:nvPicPr>
          <p:cNvPr id="18" name="Picture 17">
            <a:extLst>
              <a:ext uri="{FF2B5EF4-FFF2-40B4-BE49-F238E27FC236}">
                <a16:creationId xmlns:a16="http://schemas.microsoft.com/office/drawing/2014/main" id="{FCBA2057-0EBC-42E1-9633-7429FB92F330}"/>
              </a:ext>
            </a:extLst>
          </p:cNvPr>
          <p:cNvPicPr>
            <a:picLocks noChangeAspect="1"/>
          </p:cNvPicPr>
          <p:nvPr/>
        </p:nvPicPr>
        <p:blipFill>
          <a:blip r:embed="rId6"/>
          <a:stretch>
            <a:fillRect/>
          </a:stretch>
        </p:blipFill>
        <p:spPr>
          <a:xfrm>
            <a:off x="5500781" y="3712811"/>
            <a:ext cx="3659594" cy="1397829"/>
          </a:xfrm>
          <a:prstGeom prst="rect">
            <a:avLst/>
          </a:prstGeom>
        </p:spPr>
      </p:pic>
      <p:pic>
        <p:nvPicPr>
          <p:cNvPr id="19" name="Picture 18">
            <a:extLst>
              <a:ext uri="{FF2B5EF4-FFF2-40B4-BE49-F238E27FC236}">
                <a16:creationId xmlns:a16="http://schemas.microsoft.com/office/drawing/2014/main" id="{928E6034-3147-40A7-8255-77E8FA9D5C2E}"/>
              </a:ext>
            </a:extLst>
          </p:cNvPr>
          <p:cNvPicPr>
            <a:picLocks noChangeAspect="1"/>
          </p:cNvPicPr>
          <p:nvPr/>
        </p:nvPicPr>
        <p:blipFill>
          <a:blip r:embed="rId7"/>
          <a:stretch>
            <a:fillRect/>
          </a:stretch>
        </p:blipFill>
        <p:spPr>
          <a:xfrm>
            <a:off x="5551961" y="2099900"/>
            <a:ext cx="3557234" cy="1397829"/>
          </a:xfrm>
          <a:prstGeom prst="rect">
            <a:avLst/>
          </a:prstGeom>
        </p:spPr>
      </p:pic>
      <p:pic>
        <p:nvPicPr>
          <p:cNvPr id="20" name="Picture 19">
            <a:extLst>
              <a:ext uri="{FF2B5EF4-FFF2-40B4-BE49-F238E27FC236}">
                <a16:creationId xmlns:a16="http://schemas.microsoft.com/office/drawing/2014/main" id="{325CCC51-6DB9-4A2C-BB6B-185E8922E523}"/>
              </a:ext>
            </a:extLst>
          </p:cNvPr>
          <p:cNvPicPr>
            <a:picLocks noChangeAspect="1"/>
          </p:cNvPicPr>
          <p:nvPr/>
        </p:nvPicPr>
        <p:blipFill>
          <a:blip r:embed="rId8"/>
          <a:stretch>
            <a:fillRect/>
          </a:stretch>
        </p:blipFill>
        <p:spPr>
          <a:xfrm>
            <a:off x="5500781" y="5245084"/>
            <a:ext cx="6112466" cy="1363182"/>
          </a:xfrm>
          <a:prstGeom prst="rect">
            <a:avLst/>
          </a:prstGeom>
        </p:spPr>
      </p:pic>
      <p:sp>
        <p:nvSpPr>
          <p:cNvPr id="22" name="文本框 58">
            <a:extLst>
              <a:ext uri="{FF2B5EF4-FFF2-40B4-BE49-F238E27FC236}">
                <a16:creationId xmlns:a16="http://schemas.microsoft.com/office/drawing/2014/main" id="{6F76B64C-3C6A-4808-A40C-BA10377EA5FD}"/>
              </a:ext>
            </a:extLst>
          </p:cNvPr>
          <p:cNvSpPr txBox="1"/>
          <p:nvPr/>
        </p:nvSpPr>
        <p:spPr>
          <a:xfrm rot="16200000">
            <a:off x="1083696" y="1314791"/>
            <a:ext cx="200055" cy="1244790"/>
          </a:xfrm>
          <a:prstGeom prst="rect">
            <a:avLst/>
          </a:prstGeom>
          <a:solidFill>
            <a:srgbClr val="FF0000"/>
          </a:solidFill>
        </p:spPr>
        <p:txBody>
          <a:bodyPr vert="eaVert" wrap="square" lIns="0" tIns="0" rIns="0" bIns="0" rtlCol="0">
            <a:spAutoFit/>
          </a:bodyPr>
          <a:lstStyle/>
          <a:p>
            <a:pPr algn="l"/>
            <a:r>
              <a:rPr kumimoji="1" lang="en-SG" altLang="zh-CN" sz="1300" b="1" dirty="0">
                <a:solidFill>
                  <a:schemeClr val="accent3"/>
                </a:solidFill>
                <a:latin typeface="Arial" panose="020B0604020202020204" pitchFamily="34" charset="0"/>
                <a:ea typeface="Microsoft YaHei" panose="020B0503020204020204" pitchFamily="34" charset="-122"/>
                <a:cs typeface="Arial" panose="020B0604020202020204" pitchFamily="34" charset="0"/>
              </a:rPr>
              <a:t>Text generation</a:t>
            </a:r>
            <a:endParaRPr kumimoji="1" lang="zh-CN" altLang="en-US" sz="1300" b="1" dirty="0">
              <a:solidFill>
                <a:schemeClr val="accent3"/>
              </a:solidFill>
              <a:latin typeface="Arial" panose="020B0604020202020204" pitchFamily="34" charset="0"/>
              <a:ea typeface="Microsoft YaHei" panose="020B0503020204020204" pitchFamily="34" charset="-122"/>
              <a:cs typeface="Arial" panose="020B0604020202020204" pitchFamily="34" charset="0"/>
            </a:endParaRPr>
          </a:p>
        </p:txBody>
      </p:sp>
      <p:sp>
        <p:nvSpPr>
          <p:cNvPr id="23" name="TextBox 22">
            <a:extLst>
              <a:ext uri="{FF2B5EF4-FFF2-40B4-BE49-F238E27FC236}">
                <a16:creationId xmlns:a16="http://schemas.microsoft.com/office/drawing/2014/main" id="{E998AF4C-6703-4963-80BA-D381264B6D60}"/>
              </a:ext>
            </a:extLst>
          </p:cNvPr>
          <p:cNvSpPr txBox="1"/>
          <p:nvPr/>
        </p:nvSpPr>
        <p:spPr>
          <a:xfrm>
            <a:off x="3287379" y="5221601"/>
            <a:ext cx="2105281" cy="1569660"/>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Improvements</a:t>
            </a:r>
            <a:r>
              <a:rPr lang="en-US" sz="1200" b="0" dirty="0">
                <a:solidFill>
                  <a:srgbClr val="C00000"/>
                </a:solidFill>
                <a:latin typeface="Arial" panose="020B0604020202020204" pitchFamily="34" charset="0"/>
                <a:cs typeface="Arial" panose="020B0604020202020204" pitchFamily="34" charset="0"/>
              </a:rPr>
              <a:t>: </a:t>
            </a:r>
          </a:p>
          <a:p>
            <a:r>
              <a:rPr lang="en-US" sz="1200" b="0" dirty="0">
                <a:latin typeface="Arial" panose="020B0604020202020204" pitchFamily="34" charset="0"/>
                <a:cs typeface="Arial" panose="020B0604020202020204" pitchFamily="34" charset="0"/>
              </a:rPr>
              <a:t>Based on the MOE 8×7B, it achieves the improvements of </a:t>
            </a:r>
            <a:r>
              <a:rPr lang="en-US" sz="1200" dirty="0">
                <a:latin typeface="Arial" panose="020B0604020202020204" pitchFamily="34" charset="0"/>
                <a:cs typeface="Arial" panose="020B0604020202020204" pitchFamily="34" charset="0"/>
              </a:rPr>
              <a:t>11%, 8%, and 12%</a:t>
            </a:r>
            <a:r>
              <a:rPr lang="en-US" sz="1200" b="0" dirty="0">
                <a:latin typeface="Arial" panose="020B0604020202020204" pitchFamily="34" charset="0"/>
                <a:cs typeface="Arial" panose="020B0604020202020204" pitchFamily="34" charset="0"/>
              </a:rPr>
              <a:t> in text summarization, machine translation, and dialogue generation tasks, respectively.</a:t>
            </a:r>
          </a:p>
        </p:txBody>
      </p:sp>
      <p:sp>
        <p:nvSpPr>
          <p:cNvPr id="24" name="文本框 58">
            <a:extLst>
              <a:ext uri="{FF2B5EF4-FFF2-40B4-BE49-F238E27FC236}">
                <a16:creationId xmlns:a16="http://schemas.microsoft.com/office/drawing/2014/main" id="{A6B2EA42-7922-4129-AEA0-EDA8A177B938}"/>
              </a:ext>
            </a:extLst>
          </p:cNvPr>
          <p:cNvSpPr txBox="1"/>
          <p:nvPr/>
        </p:nvSpPr>
        <p:spPr>
          <a:xfrm rot="16200000">
            <a:off x="9960784" y="1038645"/>
            <a:ext cx="200055" cy="1800872"/>
          </a:xfrm>
          <a:prstGeom prst="rect">
            <a:avLst/>
          </a:prstGeom>
          <a:solidFill>
            <a:srgbClr val="FF0000"/>
          </a:solidFill>
        </p:spPr>
        <p:txBody>
          <a:bodyPr vert="eaVert" wrap="square" lIns="0" tIns="0" rIns="0" bIns="0" rtlCol="0">
            <a:spAutoFit/>
          </a:bodyPr>
          <a:lstStyle/>
          <a:p>
            <a:pPr algn="l"/>
            <a:r>
              <a:rPr kumimoji="1" lang="en-SG" altLang="zh-CN" sz="1300" b="1" dirty="0">
                <a:solidFill>
                  <a:schemeClr val="accent3"/>
                </a:solidFill>
                <a:latin typeface="Arial" panose="020B0604020202020204" pitchFamily="34" charset="0"/>
                <a:ea typeface="Microsoft YaHei" panose="020B0503020204020204" pitchFamily="34" charset="-122"/>
                <a:cs typeface="Arial" panose="020B0604020202020204" pitchFamily="34" charset="0"/>
              </a:rPr>
              <a:t>Index &amp; Transferability</a:t>
            </a:r>
            <a:endParaRPr kumimoji="1" lang="zh-CN" altLang="en-US" sz="1300" b="1" dirty="0">
              <a:solidFill>
                <a:schemeClr val="accent3"/>
              </a:solidFill>
              <a:latin typeface="Arial" panose="020B0604020202020204" pitchFamily="34" charset="0"/>
              <a:ea typeface="Microsoft YaHei" panose="020B0503020204020204" pitchFamily="34" charset="-122"/>
              <a:cs typeface="Arial" panose="020B0604020202020204" pitchFamily="34" charset="0"/>
            </a:endParaRPr>
          </a:p>
        </p:txBody>
      </p:sp>
      <p:sp>
        <p:nvSpPr>
          <p:cNvPr id="25" name="TextBox 24">
            <a:extLst>
              <a:ext uri="{FF2B5EF4-FFF2-40B4-BE49-F238E27FC236}">
                <a16:creationId xmlns:a16="http://schemas.microsoft.com/office/drawing/2014/main" id="{F14CC493-FE6E-4C91-BC3A-DDE7C737B6CE}"/>
              </a:ext>
            </a:extLst>
          </p:cNvPr>
          <p:cNvSpPr txBox="1"/>
          <p:nvPr/>
        </p:nvSpPr>
        <p:spPr>
          <a:xfrm>
            <a:off x="9163358" y="2116066"/>
            <a:ext cx="2574425" cy="138499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Ablation &amp; Index Construction</a:t>
            </a:r>
            <a:r>
              <a:rPr lang="en-US" sz="1200" b="0" dirty="0">
                <a:solidFill>
                  <a:srgbClr val="C00000"/>
                </a:solidFill>
                <a:latin typeface="Arial" panose="020B0604020202020204" pitchFamily="34" charset="0"/>
                <a:cs typeface="Arial" panose="020B0604020202020204" pitchFamily="34" charset="0"/>
              </a:rPr>
              <a:t>: </a:t>
            </a:r>
            <a:r>
              <a:rPr lang="en-US" sz="1200" b="0" dirty="0">
                <a:latin typeface="Arial" panose="020B0604020202020204" pitchFamily="34" charset="0"/>
                <a:cs typeface="Arial" panose="020B0604020202020204" pitchFamily="34" charset="0"/>
              </a:rPr>
              <a:t>Data partitioning and memory refinement both contribute to end-to-end performance; M-RAG supports </a:t>
            </a:r>
            <a:r>
              <a:rPr lang="en-US" sz="1200" dirty="0">
                <a:latin typeface="Arial" panose="020B0604020202020204" pitchFamily="34" charset="0"/>
                <a:cs typeface="Arial" panose="020B0604020202020204" pitchFamily="34" charset="0"/>
              </a:rPr>
              <a:t>faster index construction </a:t>
            </a:r>
            <a:r>
              <a:rPr lang="en-US" sz="1200" b="0" dirty="0">
                <a:latin typeface="Arial" panose="020B0604020202020204" pitchFamily="34" charset="0"/>
                <a:cs typeface="Arial" panose="020B0604020202020204" pitchFamily="34" charset="0"/>
              </a:rPr>
              <a:t>and maintenance functionality.</a:t>
            </a:r>
          </a:p>
        </p:txBody>
      </p:sp>
      <p:sp>
        <p:nvSpPr>
          <p:cNvPr id="26" name="TextBox 25">
            <a:extLst>
              <a:ext uri="{FF2B5EF4-FFF2-40B4-BE49-F238E27FC236}">
                <a16:creationId xmlns:a16="http://schemas.microsoft.com/office/drawing/2014/main" id="{11FFC5FC-7A5C-40E0-A537-21B053901848}"/>
              </a:ext>
            </a:extLst>
          </p:cNvPr>
          <p:cNvSpPr txBox="1"/>
          <p:nvPr/>
        </p:nvSpPr>
        <p:spPr>
          <a:xfrm>
            <a:off x="9169329" y="3680575"/>
            <a:ext cx="2568454" cy="1384995"/>
          </a:xfrm>
          <a:prstGeom prst="rect">
            <a:avLst/>
          </a:prstGeom>
          <a:solidFill>
            <a:schemeClr val="accent1">
              <a:lumMod val="20000"/>
              <a:lumOff val="80000"/>
            </a:schemeClr>
          </a:solidFill>
          <a:ln w="9525">
            <a:solidFill>
              <a:schemeClr val="tx1"/>
            </a:solidFill>
            <a:miter lim="800000"/>
            <a:headEnd/>
            <a:tailEnd/>
          </a:ln>
          <a:effectLst/>
        </p:spPr>
        <p:txBody>
          <a:bodyPr wrap="square">
            <a:spAutoFit/>
          </a:bodyPr>
          <a:lstStyle>
            <a:defPPr>
              <a:defRPr lang="zh-HK"/>
            </a:defPPr>
            <a:lvl1pPr>
              <a:defRPr b="1"/>
            </a:lvl1pPr>
          </a:lstStyle>
          <a:p>
            <a:r>
              <a:rPr lang="en-US" sz="1200" dirty="0">
                <a:solidFill>
                  <a:srgbClr val="C00000"/>
                </a:solidFill>
                <a:latin typeface="Arial" panose="020B0604020202020204" pitchFamily="34" charset="0"/>
                <a:cs typeface="Arial" panose="020B0604020202020204" pitchFamily="34" charset="0"/>
              </a:rPr>
              <a:t>Transferability Test</a:t>
            </a:r>
            <a:r>
              <a:rPr lang="en-US" sz="1200" b="0" dirty="0">
                <a:solidFill>
                  <a:srgbClr val="C00000"/>
                </a:solidFill>
                <a:latin typeface="Arial" panose="020B0604020202020204" pitchFamily="34" charset="0"/>
                <a:cs typeface="Arial" panose="020B0604020202020204" pitchFamily="34" charset="0"/>
              </a:rPr>
              <a:t>: </a:t>
            </a:r>
          </a:p>
          <a:p>
            <a:r>
              <a:rPr lang="en-US" sz="1200" b="0" dirty="0">
                <a:latin typeface="Arial" panose="020B0604020202020204" pitchFamily="34" charset="0"/>
                <a:cs typeface="Arial" panose="020B0604020202020204" pitchFamily="34" charset="0"/>
              </a:rPr>
              <a:t>Compared to the best baseline methods, M-RAG demonstrates </a:t>
            </a:r>
            <a:r>
              <a:rPr lang="en-US" sz="1200" dirty="0">
                <a:latin typeface="Arial" panose="020B0604020202020204" pitchFamily="34" charset="0"/>
                <a:cs typeface="Arial" panose="020B0604020202020204" pitchFamily="34" charset="0"/>
              </a:rPr>
              <a:t>excellent transferability</a:t>
            </a:r>
            <a:r>
              <a:rPr lang="en-US" sz="1200" b="0" dirty="0">
                <a:latin typeface="Arial" panose="020B0604020202020204" pitchFamily="34" charset="0"/>
                <a:cs typeface="Arial" panose="020B0604020202020204" pitchFamily="34" charset="0"/>
              </a:rPr>
              <a:t> across different underlying </a:t>
            </a:r>
            <a:r>
              <a:rPr lang="en-US" sz="1200" dirty="0">
                <a:latin typeface="Arial" panose="020B0604020202020204" pitchFamily="34" charset="0"/>
                <a:cs typeface="Arial" panose="020B0604020202020204" pitchFamily="34" charset="0"/>
              </a:rPr>
              <a:t>large model architectures</a:t>
            </a:r>
            <a:r>
              <a:rPr lang="en-US" sz="1200" b="0" dirty="0">
                <a:latin typeface="Arial" panose="020B0604020202020204" pitchFamily="34" charset="0"/>
                <a:cs typeface="Arial" panose="020B0604020202020204" pitchFamily="34" charset="0"/>
              </a:rPr>
              <a:t> in three text generation tasks.</a:t>
            </a:r>
          </a:p>
        </p:txBody>
      </p:sp>
    </p:spTree>
    <p:extLst>
      <p:ext uri="{BB962C8B-B14F-4D97-AF65-F5344CB8AC3E}">
        <p14:creationId xmlns:p14="http://schemas.microsoft.com/office/powerpoint/2010/main" val="746056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B59F-04B0-4AF5-78AF-3750E95F7D9C}"/>
              </a:ext>
            </a:extLst>
          </p:cNvPr>
          <p:cNvSpPr>
            <a:spLocks noGrp="1"/>
          </p:cNvSpPr>
          <p:nvPr>
            <p:ph type="title"/>
          </p:nvPr>
        </p:nvSpPr>
        <p:spPr/>
        <p:txBody>
          <a:bodyPr/>
          <a:lstStyle/>
          <a:p>
            <a:r>
              <a:rPr lang="en-US" dirty="0"/>
              <a:t>Q &amp; A</a:t>
            </a:r>
            <a:endParaRPr lang="en-SG" dirty="0"/>
          </a:p>
        </p:txBody>
      </p:sp>
      <p:pic>
        <p:nvPicPr>
          <p:cNvPr id="9" name="Picture 8">
            <a:extLst>
              <a:ext uri="{FF2B5EF4-FFF2-40B4-BE49-F238E27FC236}">
                <a16:creationId xmlns:a16="http://schemas.microsoft.com/office/drawing/2014/main" id="{46177706-D9E9-048D-31CD-98C4CB0D7E65}"/>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3711527" y="1987062"/>
            <a:ext cx="4167554" cy="4167554"/>
          </a:xfrm>
          <a:prstGeom prst="rect">
            <a:avLst/>
          </a:prstGeom>
        </p:spPr>
      </p:pic>
    </p:spTree>
    <p:extLst>
      <p:ext uri="{BB962C8B-B14F-4D97-AF65-F5344CB8AC3E}">
        <p14:creationId xmlns:p14="http://schemas.microsoft.com/office/powerpoint/2010/main" val="1070288469"/>
      </p:ext>
    </p:extLst>
  </p:cSld>
  <p:clrMapOvr>
    <a:masterClrMapping/>
  </p:clrMapOvr>
</p:sld>
</file>

<file path=ppt/theme/theme1.xml><?xml version="1.0" encoding="utf-8"?>
<a:theme xmlns:a="http://schemas.openxmlformats.org/drawingml/2006/main" name="Prof. Liu'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新細明體"/>
        <a:cs typeface=""/>
      </a:majorFont>
      <a:minorFont>
        <a:latin typeface="Tahoma"/>
        <a:ea typeface="新細明體"/>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of. Liu's" id="{FC612C34-5701-4D08-A9BF-20DE2FB5841B}" vid="{A00E899B-E1C9-4448-8A87-C6B18400CF51}"/>
    </a:ext>
  </a:ext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kumimoji="0" lang="en-US" sz="3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1" fontAlgn="base" latinLnBrk="0" hangingPunct="1">
          <a:lnSpc>
            <a:spcPct val="100000"/>
          </a:lnSpc>
          <a:spcBef>
            <a:spcPct val="20000"/>
          </a:spcBef>
          <a:spcAft>
            <a:spcPct val="0"/>
          </a:spcAft>
          <a:buClr>
            <a:schemeClr val="accent1"/>
          </a:buClr>
          <a:buSzPct val="65000"/>
          <a:buFont typeface="Wingdings" pitchFamily="2" charset="2"/>
          <a:buChar char="n"/>
          <a:tabLst/>
          <a:defRPr kumimoji="0" lang="en-US" sz="3000" b="0" i="0" u="none" strike="noStrike" cap="none" normalizeH="0" baseline="0" smtClean="0">
            <a:ln>
              <a:noFill/>
            </a:ln>
            <a:solidFill>
              <a:schemeClr val="tx1"/>
            </a:solidFill>
            <a:effectLst/>
            <a:latin typeface="Arial" charset="0"/>
          </a:defRPr>
        </a:defPPr>
      </a:lstStyle>
    </a:lnDef>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Prof. Liu's</Template>
  <TotalTime>13485</TotalTime>
  <Words>811</Words>
  <Application>Microsoft Office PowerPoint</Application>
  <PresentationFormat>Widescreen</PresentationFormat>
  <Paragraphs>67</Paragraphs>
  <Slides>6</Slides>
  <Notes>5</Notes>
  <HiddenSlides>0</HiddenSlides>
  <MMClips>0</MMClips>
  <ScaleCrop>false</ScaleCrop>
  <HeadingPairs>
    <vt:vector size="6" baseType="variant">
      <vt:variant>
        <vt:lpstr>Fonts Used</vt:lpstr>
      </vt:variant>
      <vt:variant>
        <vt:i4>12</vt:i4>
      </vt:variant>
      <vt:variant>
        <vt:lpstr>Theme</vt:lpstr>
      </vt:variant>
      <vt:variant>
        <vt:i4>2</vt:i4>
      </vt:variant>
      <vt:variant>
        <vt:lpstr>Slide Titles</vt:lpstr>
      </vt:variant>
      <vt:variant>
        <vt:i4>6</vt:i4>
      </vt:variant>
    </vt:vector>
  </HeadingPairs>
  <TitlesOfParts>
    <vt:vector size="20" baseType="lpstr">
      <vt:lpstr>微软雅黑</vt:lpstr>
      <vt:lpstr>微软雅黑</vt:lpstr>
      <vt:lpstr>MS PGothic</vt:lpstr>
      <vt:lpstr>MS PGothic</vt:lpstr>
      <vt:lpstr>新細明體</vt:lpstr>
      <vt:lpstr>宋体</vt:lpstr>
      <vt:lpstr>Tahoma (Headings)</vt:lpstr>
      <vt:lpstr>Arial</vt:lpstr>
      <vt:lpstr>Calibri</vt:lpstr>
      <vt:lpstr>Garamond</vt:lpstr>
      <vt:lpstr>Tahoma</vt:lpstr>
      <vt:lpstr>Wingdings</vt:lpstr>
      <vt:lpstr>Prof. Liu's</vt:lpstr>
      <vt:lpstr>Edge</vt:lpstr>
      <vt:lpstr>M-RAG: Reinforcing Large Language Model Performance through Retrieval-Augmented Generation with Multiple Partitions</vt:lpstr>
      <vt:lpstr>Background: An Example of a Large Model Application</vt:lpstr>
      <vt:lpstr>Idea: Considering a Partition as a Basic Unit for  RAG Execution (a New RAG Paradigm)</vt:lpstr>
      <vt:lpstr>M-RAG: A Multi-Agent based End-to-End Optimization Solution</vt:lpstr>
      <vt:lpstr>Experiments: Text summarization, Machine translation, and Dialogue generation</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Cheng Long</dc:creator>
  <cp:lastModifiedBy>wangzheng</cp:lastModifiedBy>
  <cp:revision>854</cp:revision>
  <dcterms:created xsi:type="dcterms:W3CDTF">2018-01-30T10:56:50Z</dcterms:created>
  <dcterms:modified xsi:type="dcterms:W3CDTF">2024-07-01T06:54:39Z</dcterms:modified>
</cp:coreProperties>
</file>