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4.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5.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6" r:id="rId2"/>
    <p:sldMasterId id="2147483689" r:id="rId3"/>
    <p:sldMasterId id="2147483691" r:id="rId4"/>
    <p:sldMasterId id="2147483696" r:id="rId5"/>
    <p:sldMasterId id="2147483700" r:id="rId6"/>
  </p:sldMasterIdLst>
  <p:notesMasterIdLst>
    <p:notesMasterId r:id="rId13"/>
  </p:notesMasterIdLst>
  <p:sldIdLst>
    <p:sldId id="256" r:id="rId7"/>
    <p:sldId id="2007580183" r:id="rId8"/>
    <p:sldId id="2007580184" r:id="rId9"/>
    <p:sldId id="2007580185" r:id="rId10"/>
    <p:sldId id="2007580186" r:id="rId11"/>
    <p:sldId id="2007580179" r:id="rId12"/>
  </p:sldIdLst>
  <p:sldSz cx="12192000" cy="6858000"/>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ng Long" initials="CL" lastIdx="1" clrIdx="0">
    <p:extLst>
      <p:ext uri="{19B8F6BF-5375-455C-9EA6-DF929625EA0E}">
        <p15:presenceInfo xmlns:p15="http://schemas.microsoft.com/office/powerpoint/2012/main" userId="47303863dbd97eb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99"/>
    <a:srgbClr val="E9FBF3"/>
    <a:srgbClr val="CCECFF"/>
    <a:srgbClr val="FFC1C1"/>
    <a:srgbClr val="FF9999"/>
    <a:srgbClr val="FF8989"/>
    <a:srgbClr val="EDEDF9"/>
    <a:srgbClr val="66CCFF"/>
    <a:srgbClr val="0099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36" autoAdjust="0"/>
    <p:restoredTop sz="87961" autoAdjust="0"/>
  </p:normalViewPr>
  <p:slideViewPr>
    <p:cSldViewPr snapToGrid="0">
      <p:cViewPr varScale="1">
        <p:scale>
          <a:sx n="59" d="100"/>
          <a:sy n="59" d="100"/>
        </p:scale>
        <p:origin x="926" y="58"/>
      </p:cViewPr>
      <p:guideLst/>
    </p:cSldViewPr>
  </p:slideViewPr>
  <p:notesTextViewPr>
    <p:cViewPr>
      <p:scale>
        <a:sx n="125" d="100"/>
        <a:sy n="125" d="100"/>
      </p:scale>
      <p:origin x="0" y="0"/>
    </p:cViewPr>
  </p:notesTextViewPr>
  <p:sorterViewPr>
    <p:cViewPr>
      <p:scale>
        <a:sx n="100" d="100"/>
        <a:sy n="100" d="100"/>
      </p:scale>
      <p:origin x="0" y="0"/>
    </p:cViewPr>
  </p:sorterViewPr>
  <p:notesViewPr>
    <p:cSldViewPr snapToGrid="0">
      <p:cViewPr varScale="1">
        <p:scale>
          <a:sx n="51" d="100"/>
          <a:sy n="51" d="100"/>
        </p:scale>
        <p:origin x="2692"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presProps" Target="presProps.xml"/><Relationship Id="rId10" Type="http://schemas.openxmlformats.org/officeDocument/2006/relationships/slide" Target="slides/slide4.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4393DA-8587-44D6-9E8F-883027701E04}" type="datetimeFigureOut">
              <a:rPr lang="en-GB" smtClean="0"/>
              <a:t>17/10/2024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557576-4036-4077-876A-4D5A4B51F2B0}" type="slidenum">
              <a:rPr lang="en-GB" smtClean="0"/>
              <a:t>‹#›</a:t>
            </a:fld>
            <a:endParaRPr lang="en-GB"/>
          </a:p>
        </p:txBody>
      </p:sp>
    </p:spTree>
    <p:extLst>
      <p:ext uri="{BB962C8B-B14F-4D97-AF65-F5344CB8AC3E}">
        <p14:creationId xmlns:p14="http://schemas.microsoft.com/office/powerpoint/2010/main" val="3830670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DC1789-CC30-CCDF-97E5-67830F4CD63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9FBDAC4-5E1B-25BC-9CE4-93988CC398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4DC058-F93E-2442-8511-BD212F0CD6FF}"/>
              </a:ext>
            </a:extLst>
          </p:cNvPr>
          <p:cNvSpPr>
            <a:spLocks noGrp="1"/>
          </p:cNvSpPr>
          <p:nvPr>
            <p:ph type="body" idx="1"/>
          </p:nvPr>
        </p:nvSpPr>
        <p:spPr/>
        <p:txBody>
          <a:bodyPr/>
          <a:lstStyle/>
          <a:p>
            <a:pPr marL="0" indent="0">
              <a:buNone/>
            </a:pPr>
            <a:r>
              <a:rPr lang="en-SG" altLang="zh-HK" dirty="0"/>
              <a:t>Hello everyone, I </a:t>
            </a:r>
            <a:r>
              <a:rPr lang="en-US" altLang="zh-CN" dirty="0"/>
              <a:t>present our paper titled “</a:t>
            </a:r>
            <a:r>
              <a:rPr lang="en-US" sz="1200" dirty="0"/>
              <a:t>Crafting Personalized Agents through Retrieval-Augmented Generation on Editable Memory Graphs</a:t>
            </a:r>
            <a:r>
              <a:rPr lang="en-US" altLang="zh-CN" dirty="0"/>
              <a:t>” in EMNLP 2024.</a:t>
            </a:r>
            <a:endParaRPr lang="zh-HK" altLang="en-US" dirty="0"/>
          </a:p>
        </p:txBody>
      </p:sp>
      <p:sp>
        <p:nvSpPr>
          <p:cNvPr id="4" name="Slide Number Placeholder 3">
            <a:extLst>
              <a:ext uri="{FF2B5EF4-FFF2-40B4-BE49-F238E27FC236}">
                <a16:creationId xmlns:a16="http://schemas.microsoft.com/office/drawing/2014/main" id="{46C6DB70-E00D-A969-9EEF-484B1C6074CE}"/>
              </a:ext>
            </a:extLst>
          </p:cNvPr>
          <p:cNvSpPr>
            <a:spLocks noGrp="1"/>
          </p:cNvSpPr>
          <p:nvPr>
            <p:ph type="sldNum" sz="quarter" idx="10"/>
          </p:nvPr>
        </p:nvSpPr>
        <p:spPr/>
        <p:txBody>
          <a:bodyPr/>
          <a:lstStyle/>
          <a:p>
            <a:fld id="{60557576-4036-4077-876A-4D5A4B51F2B0}" type="slidenum">
              <a:rPr lang="en-GB" smtClean="0"/>
              <a:t>1</a:t>
            </a:fld>
            <a:endParaRPr lang="en-GB"/>
          </a:p>
        </p:txBody>
      </p:sp>
    </p:spTree>
    <p:extLst>
      <p:ext uri="{BB962C8B-B14F-4D97-AF65-F5344CB8AC3E}">
        <p14:creationId xmlns:p14="http://schemas.microsoft.com/office/powerpoint/2010/main" val="3390269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SG" altLang="zh-HK" dirty="0"/>
              <a:t>I give a background of a new application, LLM-based personalized AI Assistant. In smartphone AI Assistant (for example Siri in </a:t>
            </a:r>
            <a:r>
              <a:rPr lang="en-SG" altLang="zh-HK" dirty="0" err="1"/>
              <a:t>IPhone</a:t>
            </a:r>
            <a:r>
              <a:rPr lang="en-SG" altLang="zh-HK" dirty="0"/>
              <a:t> or </a:t>
            </a:r>
            <a:r>
              <a:rPr lang="en-SG" altLang="zh-HK" dirty="0" err="1"/>
              <a:t>Xiaoyi</a:t>
            </a:r>
            <a:r>
              <a:rPr lang="en-SG" altLang="zh-HK" dirty="0"/>
              <a:t> in Huawei), we can collect data from </a:t>
            </a:r>
            <a:r>
              <a:rPr lang="en-US" sz="1200" dirty="0">
                <a:latin typeface="Arial" panose="020B0604020202020204" pitchFamily="34" charset="0"/>
                <a:cs typeface="Arial" panose="020B0604020202020204" pitchFamily="34" charset="0"/>
              </a:rPr>
              <a:t>everyday conversations, or screenshot contents by OCR. We identify the data with high-value user information and formalize these to memories. Then we can manage the memories, and use the memories for many downstream applications, including question answering, slot filling (by identifying places or date information writing into a LLM’s prompt) through RAG. </a:t>
            </a:r>
          </a:p>
          <a:p>
            <a:pPr marL="0" indent="0">
              <a:buNone/>
            </a:pPr>
            <a:endParaRPr lang="en-US" sz="1200" dirty="0">
              <a:latin typeface="Arial" panose="020B0604020202020204" pitchFamily="34" charset="0"/>
              <a:cs typeface="Arial" panose="020B0604020202020204" pitchFamily="34" charset="0"/>
            </a:endParaRPr>
          </a:p>
          <a:p>
            <a:pPr marL="0" indent="0">
              <a:buNone/>
            </a:pPr>
            <a:r>
              <a:rPr lang="en-US" sz="1200" dirty="0">
                <a:latin typeface="Arial" panose="020B0604020202020204" pitchFamily="34" charset="0"/>
                <a:cs typeface="Arial" panose="020B0604020202020204" pitchFamily="34" charset="0"/>
              </a:rPr>
              <a:t>The task has some unique challenges than existing studies. First, Memory data collection, to our best knowledge, public datasets like </a:t>
            </a:r>
            <a:r>
              <a:rPr lang="en-SG" altLang="zh-CN" sz="1200" kern="0" dirty="0">
                <a:solidFill>
                  <a:prstClr val="black"/>
                </a:solidFill>
                <a:latin typeface="Arial" panose="020B0604020202020204" pitchFamily="34" charset="0"/>
                <a:ea typeface="微软雅黑"/>
                <a:cs typeface="Arial" panose="020B0604020202020204" pitchFamily="34" charset="0"/>
              </a:rPr>
              <a:t>personalized chats or </a:t>
            </a:r>
            <a:r>
              <a:rPr lang="fr-FR" altLang="zh-CN" sz="1200" kern="0" dirty="0" err="1">
                <a:solidFill>
                  <a:prstClr val="black"/>
                </a:solidFill>
                <a:latin typeface="Arial" panose="020B0604020202020204" pitchFamily="34" charset="0"/>
                <a:ea typeface="微软雅黑"/>
                <a:cs typeface="Arial" panose="020B0604020202020204" pitchFamily="34" charset="0"/>
              </a:rPr>
              <a:t>psychological</a:t>
            </a:r>
            <a:r>
              <a:rPr lang="fr-FR" altLang="zh-CN" sz="1200" kern="0" dirty="0">
                <a:solidFill>
                  <a:prstClr val="black"/>
                </a:solidFill>
                <a:latin typeface="Arial" panose="020B0604020202020204" pitchFamily="34" charset="0"/>
                <a:ea typeface="微软雅黑"/>
                <a:cs typeface="Arial" panose="020B0604020202020204" pitchFamily="34" charset="0"/>
              </a:rPr>
              <a:t> dialogues are not situable for </a:t>
            </a:r>
            <a:r>
              <a:rPr lang="fr-FR" altLang="zh-CN" sz="1200" kern="0" dirty="0" err="1">
                <a:solidFill>
                  <a:prstClr val="black"/>
                </a:solidFill>
                <a:latin typeface="Arial" panose="020B0604020202020204" pitchFamily="34" charset="0"/>
                <a:ea typeface="微软雅黑"/>
                <a:cs typeface="Arial" panose="020B0604020202020204" pitchFamily="34" charset="0"/>
              </a:rPr>
              <a:t>this</a:t>
            </a:r>
            <a:r>
              <a:rPr lang="fr-FR" altLang="zh-CN" sz="1200" kern="0" dirty="0">
                <a:solidFill>
                  <a:prstClr val="black"/>
                </a:solidFill>
                <a:latin typeface="Arial" panose="020B0604020202020204" pitchFamily="34" charset="0"/>
                <a:ea typeface="微软雅黑"/>
                <a:cs typeface="Arial" panose="020B0604020202020204" pitchFamily="34" charset="0"/>
              </a:rPr>
              <a:t> scenario, </a:t>
            </a:r>
            <a:r>
              <a:rPr lang="fr-FR" altLang="zh-CN" sz="1200" kern="0" dirty="0" err="1">
                <a:solidFill>
                  <a:prstClr val="black"/>
                </a:solidFill>
                <a:latin typeface="Arial" panose="020B0604020202020204" pitchFamily="34" charset="0"/>
                <a:ea typeface="微软雅黑"/>
                <a:cs typeface="Arial" panose="020B0604020202020204" pitchFamily="34" charset="0"/>
              </a:rPr>
              <a:t>which</a:t>
            </a:r>
            <a:r>
              <a:rPr lang="fr-FR" altLang="zh-CN" sz="1200" kern="0" dirty="0">
                <a:solidFill>
                  <a:prstClr val="black"/>
                </a:solidFill>
                <a:latin typeface="Arial" panose="020B0604020202020204" pitchFamily="34" charset="0"/>
                <a:ea typeface="微软雅黑"/>
                <a:cs typeface="Arial" panose="020B0604020202020204" pitchFamily="34" charset="0"/>
              </a:rPr>
              <a:t> </a:t>
            </a:r>
            <a:r>
              <a:rPr lang="fr-FR" altLang="zh-CN" sz="1200" kern="0" dirty="0" err="1">
                <a:solidFill>
                  <a:prstClr val="black"/>
                </a:solidFill>
                <a:latin typeface="Arial" panose="020B0604020202020204" pitchFamily="34" charset="0"/>
                <a:ea typeface="微软雅黑"/>
                <a:cs typeface="Arial" panose="020B0604020202020204" pitchFamily="34" charset="0"/>
              </a:rPr>
              <a:t>needs</a:t>
            </a:r>
            <a:r>
              <a:rPr lang="fr-FR" altLang="zh-CN" sz="1200" kern="0" dirty="0">
                <a:solidFill>
                  <a:prstClr val="black"/>
                </a:solidFill>
                <a:latin typeface="Arial" panose="020B0604020202020204" pitchFamily="34" charset="0"/>
                <a:ea typeface="微软雅黑"/>
                <a:cs typeface="Arial" panose="020B0604020202020204" pitchFamily="34" charset="0"/>
              </a:rPr>
              <a:t> user information, and </a:t>
            </a:r>
            <a:r>
              <a:rPr lang="fr-FR" altLang="zh-CN" sz="1200" kern="0" dirty="0" err="1">
                <a:solidFill>
                  <a:prstClr val="black"/>
                </a:solidFill>
                <a:latin typeface="Arial" panose="020B0604020202020204" pitchFamily="34" charset="0"/>
                <a:ea typeface="微软雅黑"/>
                <a:cs typeface="Arial" panose="020B0604020202020204" pitchFamily="34" charset="0"/>
              </a:rPr>
              <a:t>some</a:t>
            </a:r>
            <a:r>
              <a:rPr lang="fr-FR" altLang="zh-CN" sz="1200" kern="0" dirty="0">
                <a:solidFill>
                  <a:prstClr val="black"/>
                </a:solidFill>
                <a:latin typeface="Arial" panose="020B0604020202020204" pitchFamily="34" charset="0"/>
                <a:ea typeface="微软雅黑"/>
                <a:cs typeface="Arial" panose="020B0604020202020204" pitchFamily="34" charset="0"/>
              </a:rPr>
              <a:t> labels for training the </a:t>
            </a:r>
            <a:r>
              <a:rPr lang="en-SG" altLang="zh-HK" dirty="0"/>
              <a:t>personalized</a:t>
            </a:r>
            <a:r>
              <a:rPr lang="fr-FR" altLang="zh-CN" sz="1200" kern="0" dirty="0">
                <a:solidFill>
                  <a:prstClr val="black"/>
                </a:solidFill>
                <a:latin typeface="Arial" panose="020B0604020202020204" pitchFamily="34" charset="0"/>
                <a:ea typeface="微软雅黑"/>
                <a:cs typeface="Arial" panose="020B0604020202020204" pitchFamily="34" charset="0"/>
              </a:rPr>
              <a:t> agent. Second, memory </a:t>
            </a:r>
            <a:r>
              <a:rPr lang="fr-FR" altLang="zh-CN" sz="1200" kern="0" dirty="0" err="1">
                <a:solidFill>
                  <a:prstClr val="black"/>
                </a:solidFill>
                <a:latin typeface="Arial" panose="020B0604020202020204" pitchFamily="34" charset="0"/>
                <a:ea typeface="微软雅黑"/>
                <a:cs typeface="Arial" panose="020B0604020202020204" pitchFamily="34" charset="0"/>
              </a:rPr>
              <a:t>editability</a:t>
            </a:r>
            <a:r>
              <a:rPr lang="fr-FR" altLang="zh-CN" sz="1200" kern="0" dirty="0">
                <a:solidFill>
                  <a:prstClr val="black"/>
                </a:solidFill>
                <a:latin typeface="Arial" panose="020B0604020202020204" pitchFamily="34" charset="0"/>
                <a:ea typeface="微软雅黑"/>
                <a:cs typeface="Arial" panose="020B0604020202020204" pitchFamily="34" charset="0"/>
              </a:rPr>
              <a:t>, </a:t>
            </a:r>
            <a:r>
              <a:rPr lang="fr-FR" altLang="zh-CN" sz="1200" kern="0" dirty="0" err="1">
                <a:solidFill>
                  <a:prstClr val="black"/>
                </a:solidFill>
                <a:latin typeface="Arial" panose="020B0604020202020204" pitchFamily="34" charset="0"/>
                <a:ea typeface="微软雅黑"/>
                <a:cs typeface="Arial" panose="020B0604020202020204" pitchFamily="34" charset="0"/>
              </a:rPr>
              <a:t>we</a:t>
            </a:r>
            <a:r>
              <a:rPr lang="fr-FR" altLang="zh-CN" sz="1200" kern="0" dirty="0">
                <a:solidFill>
                  <a:prstClr val="black"/>
                </a:solidFill>
                <a:latin typeface="Arial" panose="020B0604020202020204" pitchFamily="34" charset="0"/>
                <a:ea typeface="微软雅黑"/>
                <a:cs typeface="Arial" panose="020B0604020202020204" pitchFamily="34" charset="0"/>
              </a:rPr>
              <a:t> note </a:t>
            </a:r>
            <a:r>
              <a:rPr lang="fr-FR" altLang="zh-CN" sz="1200" kern="0" dirty="0" err="1">
                <a:solidFill>
                  <a:prstClr val="black"/>
                </a:solidFill>
                <a:latin typeface="Arial" panose="020B0604020202020204" pitchFamily="34" charset="0"/>
                <a:ea typeface="微软雅黑"/>
                <a:cs typeface="Arial" panose="020B0604020202020204" pitchFamily="34" charset="0"/>
              </a:rPr>
              <a:t>that</a:t>
            </a:r>
            <a:r>
              <a:rPr lang="fr-FR" altLang="zh-CN" sz="1200" kern="0" dirty="0">
                <a:solidFill>
                  <a:prstClr val="black"/>
                </a:solidFill>
                <a:latin typeface="Arial" panose="020B0604020202020204" pitchFamily="34" charset="0"/>
                <a:ea typeface="微软雅黑"/>
                <a:cs typeface="Arial" panose="020B0604020202020204" pitchFamily="34" charset="0"/>
              </a:rPr>
              <a:t> the </a:t>
            </a:r>
            <a:r>
              <a:rPr lang="fr-FR" altLang="zh-CN" sz="1200" kern="0" dirty="0" err="1">
                <a:solidFill>
                  <a:prstClr val="black"/>
                </a:solidFill>
                <a:latin typeface="Arial" panose="020B0604020202020204" pitchFamily="34" charset="0"/>
                <a:ea typeface="微软雅黑"/>
                <a:cs typeface="Arial" panose="020B0604020202020204" pitchFamily="34" charset="0"/>
              </a:rPr>
              <a:t>personal</a:t>
            </a:r>
            <a:r>
              <a:rPr lang="fr-FR" altLang="zh-CN" sz="1200" kern="0" dirty="0">
                <a:solidFill>
                  <a:prstClr val="black"/>
                </a:solidFill>
                <a:latin typeface="Arial" panose="020B0604020202020204" pitchFamily="34" charset="0"/>
                <a:ea typeface="微软雅黑"/>
                <a:cs typeface="Arial" panose="020B0604020202020204" pitchFamily="34" charset="0"/>
              </a:rPr>
              <a:t> memory </a:t>
            </a:r>
            <a:r>
              <a:rPr lang="fr-FR" altLang="zh-CN" sz="1200" kern="0" dirty="0" err="1">
                <a:solidFill>
                  <a:prstClr val="black"/>
                </a:solidFill>
                <a:latin typeface="Arial" panose="020B0604020202020204" pitchFamily="34" charset="0"/>
                <a:ea typeface="微软雅黑"/>
                <a:cs typeface="Arial" panose="020B0604020202020204" pitchFamily="34" charset="0"/>
              </a:rPr>
              <a:t>is</a:t>
            </a:r>
            <a:r>
              <a:rPr lang="fr-FR" altLang="zh-CN" sz="1200" kern="0" dirty="0">
                <a:solidFill>
                  <a:prstClr val="black"/>
                </a:solidFill>
                <a:latin typeface="Arial" panose="020B0604020202020204" pitchFamily="34" charset="0"/>
                <a:ea typeface="微软雅黑"/>
                <a:cs typeface="Arial" panose="020B0604020202020204" pitchFamily="34" charset="0"/>
              </a:rPr>
              <a:t> </a:t>
            </a:r>
            <a:r>
              <a:rPr lang="fr-FR" altLang="zh-CN" sz="1200" kern="0" dirty="0" err="1">
                <a:solidFill>
                  <a:prstClr val="black"/>
                </a:solidFill>
                <a:latin typeface="Arial" panose="020B0604020202020204" pitchFamily="34" charset="0"/>
                <a:ea typeface="微软雅黑"/>
                <a:cs typeface="Arial" panose="020B0604020202020204" pitchFamily="34" charset="0"/>
              </a:rPr>
              <a:t>dynamic</a:t>
            </a:r>
            <a:r>
              <a:rPr lang="fr-FR" altLang="zh-CN" sz="1200" kern="0" dirty="0">
                <a:solidFill>
                  <a:prstClr val="black"/>
                </a:solidFill>
                <a:latin typeface="Arial" panose="020B0604020202020204" pitchFamily="34" charset="0"/>
                <a:ea typeface="微软雅黑"/>
                <a:cs typeface="Arial" panose="020B0604020202020204" pitchFamily="34" charset="0"/>
              </a:rPr>
              <a:t> </a:t>
            </a:r>
            <a:r>
              <a:rPr lang="fr-FR" altLang="zh-CN" sz="1200" kern="0" dirty="0" err="1">
                <a:solidFill>
                  <a:prstClr val="black"/>
                </a:solidFill>
                <a:latin typeface="Arial" panose="020B0604020202020204" pitchFamily="34" charset="0"/>
                <a:ea typeface="微软雅黑"/>
                <a:cs typeface="Arial" panose="020B0604020202020204" pitchFamily="34" charset="0"/>
              </a:rPr>
              <a:t>evolving</a:t>
            </a:r>
            <a:r>
              <a:rPr lang="fr-FR" altLang="zh-CN" sz="1200" kern="0" dirty="0">
                <a:solidFill>
                  <a:prstClr val="black"/>
                </a:solidFill>
                <a:latin typeface="Arial" panose="020B0604020202020204" pitchFamily="34" charset="0"/>
                <a:ea typeface="微软雅黑"/>
                <a:cs typeface="Arial" panose="020B0604020202020204" pitchFamily="34" charset="0"/>
              </a:rPr>
              <a:t>, </a:t>
            </a:r>
            <a:r>
              <a:rPr lang="fr-FR" altLang="zh-CN" sz="1200" kern="0" dirty="0" err="1">
                <a:solidFill>
                  <a:prstClr val="black"/>
                </a:solidFill>
                <a:latin typeface="Arial" panose="020B0604020202020204" pitchFamily="34" charset="0"/>
                <a:ea typeface="微软雅黑"/>
                <a:cs typeface="Arial" panose="020B0604020202020204" pitchFamily="34" charset="0"/>
              </a:rPr>
              <a:t>involved</a:t>
            </a:r>
            <a:r>
              <a:rPr lang="fr-FR" altLang="zh-CN" sz="1200" kern="0" dirty="0">
                <a:solidFill>
                  <a:prstClr val="black"/>
                </a:solidFill>
                <a:latin typeface="Arial" panose="020B0604020202020204" pitchFamily="34" charset="0"/>
                <a:ea typeface="微软雅黑"/>
                <a:cs typeface="Arial" panose="020B0604020202020204" pitchFamily="34" charset="0"/>
              </a:rPr>
              <a:t> </a:t>
            </a:r>
            <a:r>
              <a:rPr lang="fr-FR" altLang="zh-CN" sz="1200" kern="0" dirty="0" err="1">
                <a:solidFill>
                  <a:prstClr val="black"/>
                </a:solidFill>
                <a:latin typeface="Arial" panose="020B0604020202020204" pitchFamily="34" charset="0"/>
                <a:ea typeface="微软雅黑"/>
                <a:cs typeface="Arial" panose="020B0604020202020204" pitchFamily="34" charset="0"/>
              </a:rPr>
              <a:t>three</a:t>
            </a:r>
            <a:r>
              <a:rPr lang="fr-FR" altLang="zh-CN" sz="1200" kern="0" dirty="0">
                <a:solidFill>
                  <a:prstClr val="black"/>
                </a:solidFill>
                <a:latin typeface="Arial" panose="020B0604020202020204" pitchFamily="34" charset="0"/>
                <a:ea typeface="微软雅黑"/>
                <a:cs typeface="Arial" panose="020B0604020202020204" pitchFamily="34" charset="0"/>
              </a:rPr>
              <a:t> types of </a:t>
            </a:r>
            <a:r>
              <a:rPr lang="fr-FR" altLang="zh-CN" sz="1200" kern="0" dirty="0" err="1">
                <a:solidFill>
                  <a:prstClr val="black"/>
                </a:solidFill>
                <a:latin typeface="Arial" panose="020B0604020202020204" pitchFamily="34" charset="0"/>
                <a:ea typeface="微软雅黑"/>
                <a:cs typeface="Arial" panose="020B0604020202020204" pitchFamily="34" charset="0"/>
              </a:rPr>
              <a:t>editing</a:t>
            </a:r>
            <a:r>
              <a:rPr lang="fr-FR" altLang="zh-CN" sz="1200" kern="0" dirty="0">
                <a:solidFill>
                  <a:prstClr val="black"/>
                </a:solidFill>
                <a:latin typeface="Arial" panose="020B0604020202020204" pitchFamily="34" charset="0"/>
                <a:ea typeface="微软雅黑"/>
                <a:cs typeface="Arial" panose="020B0604020202020204" pitchFamily="34" charset="0"/>
              </a:rPr>
              <a:t> </a:t>
            </a:r>
            <a:r>
              <a:rPr lang="fr-FR" altLang="zh-CN" sz="1200" kern="0" dirty="0" err="1">
                <a:solidFill>
                  <a:prstClr val="black"/>
                </a:solidFill>
                <a:latin typeface="Arial" panose="020B0604020202020204" pitchFamily="34" charset="0"/>
                <a:ea typeface="微软雅黑"/>
                <a:cs typeface="Arial" panose="020B0604020202020204" pitchFamily="34" charset="0"/>
              </a:rPr>
              <a:t>operations</a:t>
            </a:r>
            <a:r>
              <a:rPr lang="fr-FR" altLang="zh-CN" sz="1200" kern="0" dirty="0">
                <a:solidFill>
                  <a:prstClr val="black"/>
                </a:solidFill>
                <a:latin typeface="Arial" panose="020B0604020202020204" pitchFamily="34" charset="0"/>
                <a:ea typeface="微软雅黑"/>
                <a:cs typeface="Arial" panose="020B0604020202020204" pitchFamily="34" charset="0"/>
              </a:rPr>
              <a:t>: insertion, </a:t>
            </a:r>
            <a:r>
              <a:rPr lang="fr-FR" altLang="zh-CN" sz="1200" kern="0" dirty="0" err="1">
                <a:solidFill>
                  <a:prstClr val="black"/>
                </a:solidFill>
                <a:latin typeface="Arial" panose="020B0604020202020204" pitchFamily="34" charset="0"/>
                <a:ea typeface="微软雅黑"/>
                <a:cs typeface="Arial" panose="020B0604020202020204" pitchFamily="34" charset="0"/>
              </a:rPr>
              <a:t>deletion</a:t>
            </a:r>
            <a:r>
              <a:rPr lang="fr-FR" altLang="zh-CN" sz="1200" kern="0" dirty="0">
                <a:solidFill>
                  <a:prstClr val="black"/>
                </a:solidFill>
                <a:latin typeface="Arial" panose="020B0604020202020204" pitchFamily="34" charset="0"/>
                <a:ea typeface="微软雅黑"/>
                <a:cs typeface="Arial" panose="020B0604020202020204" pitchFamily="34" charset="0"/>
              </a:rPr>
              <a:t> and replacement, and </a:t>
            </a:r>
            <a:r>
              <a:rPr lang="fr-FR" altLang="zh-CN" sz="1200" kern="0" dirty="0" err="1">
                <a:solidFill>
                  <a:prstClr val="black"/>
                </a:solidFill>
                <a:latin typeface="Arial" panose="020B0604020202020204" pitchFamily="34" charset="0"/>
                <a:ea typeface="微软雅黑"/>
                <a:cs typeface="Arial" panose="020B0604020202020204" pitchFamily="34" charset="0"/>
              </a:rPr>
              <a:t>we</a:t>
            </a:r>
            <a:r>
              <a:rPr lang="fr-FR" altLang="zh-CN" sz="1200" kern="0" dirty="0">
                <a:solidFill>
                  <a:prstClr val="black"/>
                </a:solidFill>
                <a:latin typeface="Arial" panose="020B0604020202020204" pitchFamily="34" charset="0"/>
                <a:ea typeface="微软雅黑"/>
                <a:cs typeface="Arial" panose="020B0604020202020204" pitchFamily="34" charset="0"/>
              </a:rPr>
              <a:t> </a:t>
            </a:r>
            <a:r>
              <a:rPr lang="fr-FR" altLang="zh-CN" sz="1200" kern="0" dirty="0" err="1">
                <a:solidFill>
                  <a:prstClr val="black"/>
                </a:solidFill>
                <a:latin typeface="Arial" panose="020B0604020202020204" pitchFamily="34" charset="0"/>
                <a:ea typeface="微软雅黑"/>
                <a:cs typeface="Arial" panose="020B0604020202020204" pitchFamily="34" charset="0"/>
              </a:rPr>
              <a:t>should</a:t>
            </a:r>
            <a:r>
              <a:rPr lang="fr-FR" altLang="zh-CN" sz="1200" kern="0" dirty="0">
                <a:solidFill>
                  <a:prstClr val="black"/>
                </a:solidFill>
                <a:latin typeface="Arial" panose="020B0604020202020204" pitchFamily="34" charset="0"/>
                <a:ea typeface="微软雅黑"/>
                <a:cs typeface="Arial" panose="020B0604020202020204" pitchFamily="34" charset="0"/>
              </a:rPr>
              <a:t> capture the </a:t>
            </a:r>
            <a:r>
              <a:rPr lang="fr-FR" altLang="zh-CN" sz="1200" kern="0" dirty="0" err="1">
                <a:solidFill>
                  <a:prstClr val="black"/>
                </a:solidFill>
                <a:latin typeface="Arial" panose="020B0604020202020204" pitchFamily="34" charset="0"/>
                <a:ea typeface="微软雅黑"/>
                <a:cs typeface="Arial" panose="020B0604020202020204" pitchFamily="34" charset="0"/>
              </a:rPr>
              <a:t>semantic</a:t>
            </a:r>
            <a:r>
              <a:rPr lang="fr-FR" altLang="zh-CN" sz="1200" kern="0" dirty="0">
                <a:solidFill>
                  <a:prstClr val="black"/>
                </a:solidFill>
                <a:latin typeface="Arial" panose="020B0604020202020204" pitchFamily="34" charset="0"/>
                <a:ea typeface="微软雅黑"/>
                <a:cs typeface="Arial" panose="020B0604020202020204" pitchFamily="34" charset="0"/>
              </a:rPr>
              <a:t> </a:t>
            </a:r>
            <a:r>
              <a:rPr lang="fr-FR" altLang="zh-CN" sz="1200" kern="0" dirty="0" err="1">
                <a:solidFill>
                  <a:prstClr val="black"/>
                </a:solidFill>
                <a:latin typeface="Arial" panose="020B0604020202020204" pitchFamily="34" charset="0"/>
                <a:ea typeface="微软雅黑"/>
                <a:cs typeface="Arial" panose="020B0604020202020204" pitchFamily="34" charset="0"/>
              </a:rPr>
              <a:t>relationship</a:t>
            </a:r>
            <a:r>
              <a:rPr lang="fr-FR" altLang="zh-CN" sz="1200" kern="0" dirty="0">
                <a:solidFill>
                  <a:prstClr val="black"/>
                </a:solidFill>
                <a:latin typeface="Arial" panose="020B0604020202020204" pitchFamily="34" charset="0"/>
                <a:ea typeface="微软雅黑"/>
                <a:cs typeface="Arial" panose="020B0604020202020204" pitchFamily="34" charset="0"/>
              </a:rPr>
              <a:t> of the user </a:t>
            </a:r>
            <a:r>
              <a:rPr lang="fr-FR" altLang="zh-CN" sz="1200" kern="0" dirty="0" err="1">
                <a:solidFill>
                  <a:prstClr val="black"/>
                </a:solidFill>
                <a:latin typeface="Arial" panose="020B0604020202020204" pitchFamily="34" charset="0"/>
                <a:ea typeface="微软雅黑"/>
                <a:cs typeface="Arial" panose="020B0604020202020204" pitchFamily="34" charset="0"/>
              </a:rPr>
              <a:t>with</a:t>
            </a:r>
            <a:r>
              <a:rPr lang="fr-FR" altLang="zh-CN" sz="1200" kern="0" dirty="0">
                <a:solidFill>
                  <a:prstClr val="black"/>
                </a:solidFill>
                <a:latin typeface="Arial" panose="020B0604020202020204" pitchFamily="34" charset="0"/>
                <a:ea typeface="微软雅黑"/>
                <a:cs typeface="Arial" panose="020B0604020202020204" pitchFamily="34" charset="0"/>
              </a:rPr>
              <a:t> the </a:t>
            </a:r>
            <a:r>
              <a:rPr lang="fr-FR" altLang="zh-CN" sz="1200" kern="0" dirty="0" err="1">
                <a:solidFill>
                  <a:prstClr val="black"/>
                </a:solidFill>
                <a:latin typeface="Arial" panose="020B0604020202020204" pitchFamily="34" charset="0"/>
                <a:ea typeface="微软雅黑"/>
                <a:cs typeface="Arial" panose="020B0604020202020204" pitchFamily="34" charset="0"/>
              </a:rPr>
              <a:t>memories</a:t>
            </a:r>
            <a:r>
              <a:rPr lang="fr-FR" altLang="zh-CN" sz="1200" kern="0" dirty="0">
                <a:solidFill>
                  <a:prstClr val="black"/>
                </a:solidFill>
                <a:latin typeface="Arial" panose="020B0604020202020204" pitchFamily="34" charset="0"/>
                <a:ea typeface="微软雅黑"/>
                <a:cs typeface="Arial" panose="020B0604020202020204" pitchFamily="34" charset="0"/>
              </a:rPr>
              <a:t>. </a:t>
            </a:r>
            <a:r>
              <a:rPr lang="fr-FR" altLang="zh-CN" sz="1200" kern="0" dirty="0" err="1">
                <a:solidFill>
                  <a:prstClr val="black"/>
                </a:solidFill>
                <a:latin typeface="Arial" panose="020B0604020202020204" pitchFamily="34" charset="0"/>
                <a:ea typeface="微软雅黑"/>
                <a:cs typeface="Arial" panose="020B0604020202020204" pitchFamily="34" charset="0"/>
              </a:rPr>
              <a:t>Third</a:t>
            </a:r>
            <a:r>
              <a:rPr lang="fr-FR" altLang="zh-CN" sz="1200" kern="0" dirty="0">
                <a:solidFill>
                  <a:prstClr val="black"/>
                </a:solidFill>
                <a:latin typeface="Arial" panose="020B0604020202020204" pitchFamily="34" charset="0"/>
                <a:ea typeface="微软雅黑"/>
                <a:cs typeface="Arial" panose="020B0604020202020204" pitchFamily="34" charset="0"/>
              </a:rPr>
              <a:t>, memory </a:t>
            </a:r>
            <a:r>
              <a:rPr lang="fr-FR" altLang="zh-CN" sz="1200" kern="0" dirty="0" err="1">
                <a:solidFill>
                  <a:prstClr val="black"/>
                </a:solidFill>
                <a:latin typeface="Arial" panose="020B0604020202020204" pitchFamily="34" charset="0"/>
                <a:ea typeface="微软雅黑"/>
                <a:cs typeface="Arial" panose="020B0604020202020204" pitchFamily="34" charset="0"/>
              </a:rPr>
              <a:t>selection</a:t>
            </a:r>
            <a:r>
              <a:rPr lang="fr-FR" altLang="zh-CN" sz="1200" kern="0" dirty="0">
                <a:solidFill>
                  <a:prstClr val="black"/>
                </a:solidFill>
                <a:latin typeface="Arial" panose="020B0604020202020204" pitchFamily="34" charset="0"/>
                <a:ea typeface="微软雅黑"/>
                <a:cs typeface="Arial" panose="020B0604020202020204" pitchFamily="34" charset="0"/>
              </a:rPr>
              <a:t>, </a:t>
            </a:r>
            <a:r>
              <a:rPr lang="fr-FR" altLang="zh-CN" sz="1200" kern="0" dirty="0" err="1">
                <a:solidFill>
                  <a:prstClr val="black"/>
                </a:solidFill>
                <a:latin typeface="Arial" panose="020B0604020202020204" pitchFamily="34" charset="0"/>
                <a:ea typeface="微软雅黑"/>
                <a:cs typeface="Arial" panose="020B0604020202020204" pitchFamily="34" charset="0"/>
              </a:rPr>
              <a:t>we</a:t>
            </a:r>
            <a:r>
              <a:rPr lang="fr-FR" altLang="zh-CN" sz="1200" kern="0" dirty="0">
                <a:solidFill>
                  <a:prstClr val="black"/>
                </a:solidFill>
                <a:latin typeface="Arial" panose="020B0604020202020204" pitchFamily="34" charset="0"/>
                <a:ea typeface="微软雅黑"/>
                <a:cs typeface="Arial" panose="020B0604020202020204" pitchFamily="34" charset="0"/>
              </a:rPr>
              <a:t> </a:t>
            </a:r>
            <a:r>
              <a:rPr lang="fr-FR" altLang="zh-CN" sz="1200" kern="0" dirty="0" err="1">
                <a:solidFill>
                  <a:prstClr val="black"/>
                </a:solidFill>
                <a:latin typeface="Arial" panose="020B0604020202020204" pitchFamily="34" charset="0"/>
                <a:ea typeface="微软雅黑"/>
                <a:cs typeface="Arial" panose="020B0604020202020204" pitchFamily="34" charset="0"/>
              </a:rPr>
              <a:t>discuss</a:t>
            </a:r>
            <a:r>
              <a:rPr lang="fr-FR" altLang="zh-CN" sz="1200" kern="0" dirty="0">
                <a:solidFill>
                  <a:prstClr val="black"/>
                </a:solidFill>
                <a:latin typeface="Arial" panose="020B0604020202020204" pitchFamily="34" charset="0"/>
                <a:ea typeface="微软雅黑"/>
                <a:cs typeface="Arial" panose="020B0604020202020204" pitchFamily="34" charset="0"/>
              </a:rPr>
              <a:t> </a:t>
            </a:r>
            <a:r>
              <a:rPr lang="fr-FR" altLang="zh-CN" sz="1200" kern="0" dirty="0" err="1">
                <a:solidFill>
                  <a:prstClr val="black"/>
                </a:solidFill>
                <a:latin typeface="Arial" panose="020B0604020202020204" pitchFamily="34" charset="0"/>
                <a:ea typeface="微软雅黑"/>
                <a:cs typeface="Arial" panose="020B0604020202020204" pitchFamily="34" charset="0"/>
              </a:rPr>
              <a:t>two</a:t>
            </a:r>
            <a:r>
              <a:rPr lang="fr-FR" altLang="zh-CN" sz="1200" kern="0" dirty="0">
                <a:solidFill>
                  <a:prstClr val="black"/>
                </a:solidFill>
                <a:latin typeface="Arial" panose="020B0604020202020204" pitchFamily="34" charset="0"/>
                <a:ea typeface="微软雅黑"/>
                <a:cs typeface="Arial" panose="020B0604020202020204" pitchFamily="34" charset="0"/>
              </a:rPr>
              <a:t> </a:t>
            </a:r>
            <a:r>
              <a:rPr lang="fr-FR" altLang="zh-CN" sz="1200" kern="0" dirty="0" err="1">
                <a:solidFill>
                  <a:prstClr val="black"/>
                </a:solidFill>
                <a:latin typeface="Arial" panose="020B0604020202020204" pitchFamily="34" charset="0"/>
                <a:ea typeface="微软雅黑"/>
                <a:cs typeface="Arial" panose="020B0604020202020204" pitchFamily="34" charset="0"/>
              </a:rPr>
              <a:t>potential</a:t>
            </a:r>
            <a:r>
              <a:rPr lang="fr-FR" altLang="zh-CN" sz="1200" kern="0" dirty="0">
                <a:solidFill>
                  <a:prstClr val="black"/>
                </a:solidFill>
                <a:latin typeface="Arial" panose="020B0604020202020204" pitchFamily="34" charset="0"/>
                <a:ea typeface="微软雅黑"/>
                <a:cs typeface="Arial" panose="020B0604020202020204" pitchFamily="34" charset="0"/>
              </a:rPr>
              <a:t> solutions for the </a:t>
            </a:r>
            <a:r>
              <a:rPr lang="fr-FR" altLang="zh-CN" sz="1200" kern="0" dirty="0" err="1">
                <a:solidFill>
                  <a:prstClr val="black"/>
                </a:solidFill>
                <a:latin typeface="Arial" panose="020B0604020202020204" pitchFamily="34" charset="0"/>
                <a:ea typeface="微软雅黑"/>
                <a:cs typeface="Arial" panose="020B0604020202020204" pitchFamily="34" charset="0"/>
              </a:rPr>
              <a:t>downstream</a:t>
            </a:r>
            <a:r>
              <a:rPr lang="fr-FR" altLang="zh-CN" sz="1200" kern="0" dirty="0">
                <a:solidFill>
                  <a:prstClr val="black"/>
                </a:solidFill>
                <a:latin typeface="Arial" panose="020B0604020202020204" pitchFamily="34" charset="0"/>
                <a:ea typeface="微软雅黑"/>
                <a:cs typeface="Arial" panose="020B0604020202020204" pitchFamily="34" charset="0"/>
              </a:rPr>
              <a:t> </a:t>
            </a:r>
            <a:r>
              <a:rPr lang="fr-FR" altLang="zh-CN" sz="1200" kern="0" dirty="0" err="1">
                <a:solidFill>
                  <a:prstClr val="black"/>
                </a:solidFill>
                <a:latin typeface="Arial" panose="020B0604020202020204" pitchFamily="34" charset="0"/>
                <a:ea typeface="微软雅黑"/>
                <a:cs typeface="Arial" panose="020B0604020202020204" pitchFamily="34" charset="0"/>
              </a:rPr>
              <a:t>tasks</a:t>
            </a:r>
            <a:r>
              <a:rPr lang="fr-FR" altLang="zh-CN" sz="1200" kern="0" dirty="0">
                <a:solidFill>
                  <a:prstClr val="black"/>
                </a:solidFill>
                <a:latin typeface="Arial" panose="020B0604020202020204" pitchFamily="34" charset="0"/>
                <a:ea typeface="微软雅黑"/>
                <a:cs typeface="Arial" panose="020B0604020202020204" pitchFamily="34" charset="0"/>
              </a:rPr>
              <a:t>. One </a:t>
            </a:r>
            <a:r>
              <a:rPr lang="fr-FR" altLang="zh-CN" sz="1200" kern="0" dirty="0" err="1">
                <a:solidFill>
                  <a:prstClr val="black"/>
                </a:solidFill>
                <a:latin typeface="Arial" panose="020B0604020202020204" pitchFamily="34" charset="0"/>
                <a:ea typeface="微软雅黑"/>
                <a:cs typeface="Arial" panose="020B0604020202020204" pitchFamily="34" charset="0"/>
              </a:rPr>
              <a:t>is</a:t>
            </a:r>
            <a:r>
              <a:rPr lang="fr-FR" altLang="zh-CN" sz="1200" kern="0" dirty="0">
                <a:solidFill>
                  <a:prstClr val="black"/>
                </a:solidFill>
                <a:latin typeface="Arial" panose="020B0604020202020204" pitchFamily="34" charset="0"/>
                <a:ea typeface="微软雅黑"/>
                <a:cs typeface="Arial" panose="020B0604020202020204" pitchFamily="34" charset="0"/>
              </a:rPr>
              <a:t> to </a:t>
            </a:r>
            <a:r>
              <a:rPr lang="fr-FR" altLang="zh-CN" sz="1200" kern="0" dirty="0" err="1">
                <a:solidFill>
                  <a:prstClr val="black"/>
                </a:solidFill>
                <a:latin typeface="Arial" panose="020B0604020202020204" pitchFamily="34" charset="0"/>
                <a:ea typeface="微软雅黑"/>
                <a:cs typeface="Arial" panose="020B0604020202020204" pitchFamily="34" charset="0"/>
              </a:rPr>
              <a:t>feed</a:t>
            </a:r>
            <a:r>
              <a:rPr lang="fr-FR" altLang="zh-CN" sz="1200" kern="0" dirty="0">
                <a:solidFill>
                  <a:prstClr val="black"/>
                </a:solidFill>
                <a:latin typeface="Arial" panose="020B0604020202020204" pitchFamily="34" charset="0"/>
                <a:ea typeface="微软雅黑"/>
                <a:cs typeface="Arial" panose="020B0604020202020204" pitchFamily="34" charset="0"/>
              </a:rPr>
              <a:t> all </a:t>
            </a:r>
            <a:r>
              <a:rPr lang="fr-FR" altLang="zh-CN" sz="1200" kern="0" dirty="0" err="1">
                <a:solidFill>
                  <a:prstClr val="black"/>
                </a:solidFill>
                <a:latin typeface="Arial" panose="020B0604020202020204" pitchFamily="34" charset="0"/>
                <a:ea typeface="微软雅黑"/>
                <a:cs typeface="Arial" panose="020B0604020202020204" pitchFamily="34" charset="0"/>
              </a:rPr>
              <a:t>memories</a:t>
            </a:r>
            <a:r>
              <a:rPr lang="fr-FR" altLang="zh-CN" sz="1200" kern="0" dirty="0">
                <a:solidFill>
                  <a:prstClr val="black"/>
                </a:solidFill>
                <a:latin typeface="Arial" panose="020B0604020202020204" pitchFamily="34" charset="0"/>
                <a:ea typeface="微软雅黑"/>
                <a:cs typeface="Arial" panose="020B0604020202020204" pitchFamily="34" charset="0"/>
              </a:rPr>
              <a:t> </a:t>
            </a:r>
            <a:r>
              <a:rPr lang="fr-FR" altLang="zh-CN" sz="1200" kern="0" dirty="0" err="1">
                <a:solidFill>
                  <a:prstClr val="black"/>
                </a:solidFill>
                <a:latin typeface="Arial" panose="020B0604020202020204" pitchFamily="34" charset="0"/>
                <a:ea typeface="微软雅黑"/>
                <a:cs typeface="Arial" panose="020B0604020202020204" pitchFamily="34" charset="0"/>
              </a:rPr>
              <a:t>into</a:t>
            </a:r>
            <a:r>
              <a:rPr lang="fr-FR" altLang="zh-CN" sz="1200" kern="0" dirty="0">
                <a:solidFill>
                  <a:prstClr val="black"/>
                </a:solidFill>
                <a:latin typeface="Arial" panose="020B0604020202020204" pitchFamily="34" charset="0"/>
                <a:ea typeface="微软雅黑"/>
                <a:cs typeface="Arial" panose="020B0604020202020204" pitchFamily="34" charset="0"/>
              </a:rPr>
              <a:t> a LLM for </a:t>
            </a:r>
            <a:r>
              <a:rPr lang="fr-FR" altLang="zh-CN" sz="1200" kern="0" dirty="0" err="1">
                <a:solidFill>
                  <a:prstClr val="black"/>
                </a:solidFill>
                <a:latin typeface="Arial" panose="020B0604020202020204" pitchFamily="34" charset="0"/>
                <a:ea typeface="微软雅黑"/>
                <a:cs typeface="Arial" panose="020B0604020202020204" pitchFamily="34" charset="0"/>
              </a:rPr>
              <a:t>answering</a:t>
            </a:r>
            <a:r>
              <a:rPr lang="fr-FR" altLang="zh-CN" sz="1200" kern="0" dirty="0">
                <a:solidFill>
                  <a:prstClr val="black"/>
                </a:solidFill>
                <a:latin typeface="Arial" panose="020B0604020202020204" pitchFamily="34" charset="0"/>
                <a:ea typeface="微软雅黑"/>
                <a:cs typeface="Arial" panose="020B0604020202020204" pitchFamily="34" charset="0"/>
              </a:rPr>
              <a:t> the question, but a LLM </a:t>
            </a:r>
            <a:r>
              <a:rPr lang="fr-FR" altLang="zh-CN" sz="1200" kern="0" dirty="0" err="1">
                <a:solidFill>
                  <a:prstClr val="black"/>
                </a:solidFill>
                <a:latin typeface="Arial" panose="020B0604020202020204" pitchFamily="34" charset="0"/>
                <a:ea typeface="微软雅黑"/>
                <a:cs typeface="Arial" panose="020B0604020202020204" pitchFamily="34" charset="0"/>
              </a:rPr>
              <a:t>may</a:t>
            </a:r>
            <a:r>
              <a:rPr lang="fr-FR" altLang="zh-CN" sz="1200" kern="0" dirty="0">
                <a:solidFill>
                  <a:prstClr val="black"/>
                </a:solidFill>
                <a:latin typeface="Arial" panose="020B0604020202020204" pitchFamily="34" charset="0"/>
                <a:ea typeface="微软雅黑"/>
                <a:cs typeface="Arial" panose="020B0604020202020204" pitchFamily="34" charset="0"/>
              </a:rPr>
              <a:t> has a </a:t>
            </a:r>
            <a:r>
              <a:rPr lang="fr-FR" altLang="zh-CN" sz="1200" kern="0" dirty="0" err="1">
                <a:solidFill>
                  <a:prstClr val="black"/>
                </a:solidFill>
                <a:latin typeface="Arial" panose="020B0604020202020204" pitchFamily="34" charset="0"/>
                <a:ea typeface="微软雅黑"/>
                <a:cs typeface="Arial" panose="020B0604020202020204" pitchFamily="34" charset="0"/>
              </a:rPr>
              <a:t>limited</a:t>
            </a:r>
            <a:r>
              <a:rPr lang="fr-FR" altLang="zh-CN" sz="1200" kern="0" dirty="0">
                <a:solidFill>
                  <a:prstClr val="black"/>
                </a:solidFill>
                <a:latin typeface="Arial" panose="020B0604020202020204" pitchFamily="34" charset="0"/>
                <a:ea typeface="微软雅黑"/>
                <a:cs typeface="Arial" panose="020B0604020202020204" pitchFamily="34" charset="0"/>
              </a:rPr>
              <a:t> </a:t>
            </a:r>
            <a:r>
              <a:rPr lang="fr-FR" altLang="zh-CN" sz="1200" kern="0" dirty="0" err="1">
                <a:solidFill>
                  <a:prstClr val="black"/>
                </a:solidFill>
                <a:latin typeface="Arial" panose="020B0604020202020204" pitchFamily="34" charset="0"/>
                <a:ea typeface="微软雅黑"/>
                <a:cs typeface="Arial" panose="020B0604020202020204" pitchFamily="34" charset="0"/>
              </a:rPr>
              <a:t>context</a:t>
            </a:r>
            <a:r>
              <a:rPr lang="fr-FR" altLang="zh-CN" sz="1200" kern="0" dirty="0">
                <a:solidFill>
                  <a:prstClr val="black"/>
                </a:solidFill>
                <a:latin typeface="Arial" panose="020B0604020202020204" pitchFamily="34" charset="0"/>
                <a:ea typeface="微软雅黑"/>
                <a:cs typeface="Arial" panose="020B0604020202020204" pitchFamily="34" charset="0"/>
              </a:rPr>
              <a:t> </a:t>
            </a:r>
            <a:r>
              <a:rPr lang="fr-FR" altLang="zh-CN" sz="1200" kern="0" dirty="0" err="1">
                <a:solidFill>
                  <a:prstClr val="black"/>
                </a:solidFill>
                <a:latin typeface="Arial" panose="020B0604020202020204" pitchFamily="34" charset="0"/>
                <a:ea typeface="微软雅黑"/>
                <a:cs typeface="Arial" panose="020B0604020202020204" pitchFamily="34" charset="0"/>
              </a:rPr>
              <a:t>window</a:t>
            </a:r>
            <a:r>
              <a:rPr lang="fr-FR" altLang="zh-CN" sz="1200" kern="0" dirty="0">
                <a:solidFill>
                  <a:prstClr val="black"/>
                </a:solidFill>
                <a:latin typeface="Arial" panose="020B0604020202020204" pitchFamily="34" charset="0"/>
                <a:ea typeface="微软雅黑"/>
                <a:cs typeface="Arial" panose="020B0604020202020204" pitchFamily="34" charset="0"/>
              </a:rPr>
              <a:t>, and </a:t>
            </a:r>
            <a:r>
              <a:rPr lang="fr-FR" altLang="zh-CN" sz="1200" kern="0" dirty="0" err="1">
                <a:solidFill>
                  <a:prstClr val="black"/>
                </a:solidFill>
                <a:latin typeface="Arial" panose="020B0604020202020204" pitchFamily="34" charset="0"/>
                <a:ea typeface="微软雅黑"/>
                <a:cs typeface="Arial" panose="020B0604020202020204" pitchFamily="34" charset="0"/>
              </a:rPr>
              <a:t>there</a:t>
            </a:r>
            <a:r>
              <a:rPr lang="fr-FR" altLang="zh-CN" sz="1200" kern="0" dirty="0">
                <a:solidFill>
                  <a:prstClr val="black"/>
                </a:solidFill>
                <a:latin typeface="Arial" panose="020B0604020202020204" pitchFamily="34" charset="0"/>
                <a:ea typeface="微软雅黑"/>
                <a:cs typeface="Arial" panose="020B0604020202020204" pitchFamily="34" charset="0"/>
              </a:rPr>
              <a:t> are </a:t>
            </a:r>
            <a:r>
              <a:rPr lang="fr-FR" altLang="zh-CN" sz="1200" kern="0" dirty="0" err="1">
                <a:solidFill>
                  <a:prstClr val="black"/>
                </a:solidFill>
                <a:latin typeface="Arial" panose="020B0604020202020204" pitchFamily="34" charset="0"/>
                <a:ea typeface="微软雅黑"/>
                <a:cs typeface="Arial" panose="020B0604020202020204" pitchFamily="34" charset="0"/>
              </a:rPr>
              <a:t>many</a:t>
            </a:r>
            <a:r>
              <a:rPr lang="fr-FR" altLang="zh-CN" sz="1200" kern="0" dirty="0">
                <a:solidFill>
                  <a:prstClr val="black"/>
                </a:solidFill>
                <a:latin typeface="Arial" panose="020B0604020202020204" pitchFamily="34" charset="0"/>
                <a:ea typeface="微软雅黑"/>
                <a:cs typeface="Arial" panose="020B0604020202020204" pitchFamily="34" charset="0"/>
              </a:rPr>
              <a:t> </a:t>
            </a:r>
            <a:r>
              <a:rPr lang="fr-FR" altLang="zh-CN" sz="1200" kern="0" dirty="0" err="1">
                <a:solidFill>
                  <a:prstClr val="black"/>
                </a:solidFill>
                <a:latin typeface="Arial" panose="020B0604020202020204" pitchFamily="34" charset="0"/>
                <a:ea typeface="微软雅黑"/>
                <a:cs typeface="Arial" panose="020B0604020202020204" pitchFamily="34" charset="0"/>
              </a:rPr>
              <a:t>noisy</a:t>
            </a:r>
            <a:r>
              <a:rPr lang="fr-FR" altLang="zh-CN" sz="1200" kern="0" dirty="0">
                <a:solidFill>
                  <a:prstClr val="black"/>
                </a:solidFill>
                <a:latin typeface="Arial" panose="020B0604020202020204" pitchFamily="34" charset="0"/>
                <a:ea typeface="微软雅黑"/>
                <a:cs typeface="Arial" panose="020B0604020202020204" pitchFamily="34" charset="0"/>
              </a:rPr>
              <a:t> </a:t>
            </a:r>
            <a:r>
              <a:rPr lang="fr-FR" altLang="zh-CN" sz="1200" kern="0" dirty="0" err="1">
                <a:solidFill>
                  <a:prstClr val="black"/>
                </a:solidFill>
                <a:latin typeface="Arial" panose="020B0604020202020204" pitchFamily="34" charset="0"/>
                <a:ea typeface="微软雅黑"/>
                <a:cs typeface="Arial" panose="020B0604020202020204" pitchFamily="34" charset="0"/>
              </a:rPr>
              <a:t>memories</a:t>
            </a:r>
            <a:r>
              <a:rPr lang="fr-FR" altLang="zh-CN" sz="1200" kern="0" dirty="0">
                <a:solidFill>
                  <a:prstClr val="black"/>
                </a:solidFill>
                <a:latin typeface="Arial" panose="020B0604020202020204" pitchFamily="34" charset="0"/>
                <a:ea typeface="微软雅黑"/>
                <a:cs typeface="Arial" panose="020B0604020202020204" pitchFamily="34" charset="0"/>
              </a:rPr>
              <a:t> for </a:t>
            </a:r>
            <a:r>
              <a:rPr lang="fr-FR" altLang="zh-CN" sz="1200" kern="0" dirty="0" err="1">
                <a:solidFill>
                  <a:prstClr val="black"/>
                </a:solidFill>
                <a:latin typeface="Arial" panose="020B0604020202020204" pitchFamily="34" charset="0"/>
                <a:ea typeface="微软雅黑"/>
                <a:cs typeface="Arial" panose="020B0604020202020204" pitchFamily="34" charset="0"/>
              </a:rPr>
              <a:t>answering</a:t>
            </a:r>
            <a:r>
              <a:rPr lang="fr-FR" altLang="zh-CN" sz="1200" kern="0" dirty="0">
                <a:solidFill>
                  <a:prstClr val="black"/>
                </a:solidFill>
                <a:latin typeface="Arial" panose="020B0604020202020204" pitchFamily="34" charset="0"/>
                <a:ea typeface="微软雅黑"/>
                <a:cs typeface="Arial" panose="020B0604020202020204" pitchFamily="34" charset="0"/>
              </a:rPr>
              <a:t> the question. Second </a:t>
            </a:r>
            <a:r>
              <a:rPr lang="fr-FR" altLang="zh-CN" sz="1200" kern="0" dirty="0" err="1">
                <a:solidFill>
                  <a:prstClr val="black"/>
                </a:solidFill>
                <a:latin typeface="Arial" panose="020B0604020202020204" pitchFamily="34" charset="0"/>
                <a:ea typeface="微软雅黑"/>
                <a:cs typeface="Arial" panose="020B0604020202020204" pitchFamily="34" charset="0"/>
              </a:rPr>
              <a:t>is</a:t>
            </a:r>
            <a:r>
              <a:rPr lang="fr-FR" altLang="zh-CN" sz="1200" kern="0" dirty="0">
                <a:solidFill>
                  <a:prstClr val="black"/>
                </a:solidFill>
                <a:latin typeface="Arial" panose="020B0604020202020204" pitchFamily="34" charset="0"/>
                <a:ea typeface="微软雅黑"/>
                <a:cs typeface="Arial" panose="020B0604020202020204" pitchFamily="34" charset="0"/>
              </a:rPr>
              <a:t> to </a:t>
            </a:r>
            <a:r>
              <a:rPr lang="fr-FR" altLang="zh-CN" sz="1200" kern="0" dirty="0" err="1">
                <a:solidFill>
                  <a:prstClr val="black"/>
                </a:solidFill>
                <a:latin typeface="Arial" panose="020B0604020202020204" pitchFamily="34" charset="0"/>
                <a:ea typeface="微软雅黑"/>
                <a:cs typeface="Arial" panose="020B0604020202020204" pitchFamily="34" charset="0"/>
              </a:rPr>
              <a:t>try</a:t>
            </a:r>
            <a:r>
              <a:rPr lang="fr-FR" altLang="zh-CN" sz="1200" kern="0" dirty="0">
                <a:solidFill>
                  <a:prstClr val="black"/>
                </a:solidFill>
                <a:latin typeface="Arial" panose="020B0604020202020204" pitchFamily="34" charset="0"/>
                <a:ea typeface="微软雅黑"/>
                <a:cs typeface="Arial" panose="020B0604020202020204" pitchFamily="34" charset="0"/>
              </a:rPr>
              <a:t> </a:t>
            </a:r>
            <a:r>
              <a:rPr lang="fr-FR" altLang="zh-CN" sz="1200" kern="0" dirty="0" err="1">
                <a:solidFill>
                  <a:prstClr val="black"/>
                </a:solidFill>
                <a:latin typeface="Arial" panose="020B0604020202020204" pitchFamily="34" charset="0"/>
                <a:ea typeface="微软雅黑"/>
                <a:cs typeface="Arial" panose="020B0604020202020204" pitchFamily="34" charset="0"/>
              </a:rPr>
              <a:t>some</a:t>
            </a:r>
            <a:r>
              <a:rPr lang="fr-FR" altLang="zh-CN" sz="1200" kern="0" dirty="0">
                <a:solidFill>
                  <a:prstClr val="black"/>
                </a:solidFill>
                <a:latin typeface="Arial" panose="020B0604020202020204" pitchFamily="34" charset="0"/>
                <a:ea typeface="微软雅黑"/>
                <a:cs typeface="Arial" panose="020B0604020202020204" pitchFamily="34" charset="0"/>
              </a:rPr>
              <a:t> </a:t>
            </a:r>
            <a:r>
              <a:rPr lang="fr-FR" altLang="zh-CN" sz="1200" kern="0" dirty="0" err="1">
                <a:solidFill>
                  <a:prstClr val="black"/>
                </a:solidFill>
                <a:latin typeface="Arial" panose="020B0604020202020204" pitchFamily="34" charset="0"/>
                <a:ea typeface="微软雅黑"/>
                <a:cs typeface="Arial" panose="020B0604020202020204" pitchFamily="34" charset="0"/>
              </a:rPr>
              <a:t>advanced</a:t>
            </a:r>
            <a:r>
              <a:rPr lang="fr-FR" altLang="zh-CN" sz="1200" kern="0" dirty="0">
                <a:solidFill>
                  <a:prstClr val="black"/>
                </a:solidFill>
                <a:latin typeface="Arial" panose="020B0604020202020204" pitchFamily="34" charset="0"/>
                <a:ea typeface="微软雅黑"/>
                <a:cs typeface="Arial" panose="020B0604020202020204" pitchFamily="34" charset="0"/>
              </a:rPr>
              <a:t> RAG </a:t>
            </a:r>
            <a:r>
              <a:rPr lang="fr-FR" altLang="zh-CN" sz="1200" kern="0" dirty="0" err="1">
                <a:solidFill>
                  <a:prstClr val="black"/>
                </a:solidFill>
                <a:latin typeface="Arial" panose="020B0604020202020204" pitchFamily="34" charset="0"/>
                <a:ea typeface="微软雅黑"/>
                <a:cs typeface="Arial" panose="020B0604020202020204" pitchFamily="34" charset="0"/>
              </a:rPr>
              <a:t>methods</a:t>
            </a:r>
            <a:r>
              <a:rPr lang="fr-FR" altLang="zh-CN" sz="1200" kern="0" dirty="0">
                <a:solidFill>
                  <a:prstClr val="black"/>
                </a:solidFill>
                <a:latin typeface="Arial" panose="020B0604020202020204" pitchFamily="34" charset="0"/>
                <a:ea typeface="微软雅黑"/>
                <a:cs typeface="Arial" panose="020B0604020202020204" pitchFamily="34" charset="0"/>
              </a:rPr>
              <a:t>, but </a:t>
            </a:r>
            <a:r>
              <a:rPr lang="fr-FR" altLang="zh-CN" sz="1200" kern="0" dirty="0" err="1">
                <a:solidFill>
                  <a:prstClr val="black"/>
                </a:solidFill>
                <a:latin typeface="Arial" panose="020B0604020202020204" pitchFamily="34" charset="0"/>
                <a:ea typeface="微软雅黑"/>
                <a:cs typeface="Arial" panose="020B0604020202020204" pitchFamily="34" charset="0"/>
              </a:rPr>
              <a:t>many</a:t>
            </a:r>
            <a:r>
              <a:rPr lang="fr-FR" altLang="zh-CN" sz="1200" kern="0" dirty="0">
                <a:solidFill>
                  <a:prstClr val="black"/>
                </a:solidFill>
                <a:latin typeface="Arial" panose="020B0604020202020204" pitchFamily="34" charset="0"/>
                <a:ea typeface="微软雅黑"/>
                <a:cs typeface="Arial" panose="020B0604020202020204" pitchFamily="34" charset="0"/>
              </a:rPr>
              <a:t> solutions </a:t>
            </a:r>
            <a:r>
              <a:rPr lang="fr-FR" altLang="zh-CN" sz="1200" kern="0" dirty="0" err="1">
                <a:solidFill>
                  <a:prstClr val="black"/>
                </a:solidFill>
                <a:latin typeface="Arial" panose="020B0604020202020204" pitchFamily="34" charset="0"/>
                <a:ea typeface="微软雅黑"/>
                <a:cs typeface="Arial" panose="020B0604020202020204" pitchFamily="34" charset="0"/>
              </a:rPr>
              <a:t>here</a:t>
            </a:r>
            <a:r>
              <a:rPr lang="fr-FR" altLang="zh-CN" sz="1200" kern="0" dirty="0">
                <a:solidFill>
                  <a:prstClr val="black"/>
                </a:solidFill>
                <a:latin typeface="Arial" panose="020B0604020202020204" pitchFamily="34" charset="0"/>
                <a:ea typeface="微软雅黑"/>
                <a:cs typeface="Arial" panose="020B0604020202020204" pitchFamily="34" charset="0"/>
              </a:rPr>
              <a:t> are </a:t>
            </a:r>
            <a:r>
              <a:rPr lang="en-US" altLang="zh-CN" sz="1200" kern="0" dirty="0">
                <a:solidFill>
                  <a:prstClr val="black"/>
                </a:solidFill>
                <a:latin typeface="Arial" panose="020B0604020202020204" pitchFamily="34" charset="0"/>
                <a:ea typeface="微软雅黑"/>
                <a:cs typeface="Arial" panose="020B0604020202020204" pitchFamily="34" charset="0"/>
              </a:rPr>
              <a:t>relying on Top-K retrieval, but this scenario requires diverse memory combinations.</a:t>
            </a:r>
            <a:endParaRPr lang="zh-HK" alt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A510DFC-96EE-43C6-A1AB-21B7C59D136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23457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ltLang="zh-CN" sz="1200" dirty="0">
                <a:latin typeface="宋体" panose="02010600030101010101" pitchFamily="2" charset="-122"/>
                <a:ea typeface="宋体" panose="02010600030101010101" pitchFamily="2" charset="-122"/>
              </a:rPr>
              <a:t>Next, we discuss our proposed solution called EMG-RAG. For data collection, </a:t>
            </a:r>
            <a:r>
              <a:rPr lang="en-US" sz="1200" b="0" i="0" u="none" strike="noStrike" kern="1200" baseline="0" dirty="0">
                <a:solidFill>
                  <a:schemeClr val="tx1"/>
                </a:solidFill>
                <a:latin typeface="+mn-lt"/>
                <a:ea typeface="+mn-ea"/>
                <a:cs typeface="+mn-cs"/>
              </a:rPr>
              <a:t>we utilize a business dataset collected from</a:t>
            </a:r>
          </a:p>
          <a:p>
            <a:r>
              <a:rPr lang="en-US" sz="1200" b="0" i="0" u="none" strike="noStrike" kern="1200" baseline="0" dirty="0">
                <a:solidFill>
                  <a:schemeClr val="tx1"/>
                </a:solidFill>
                <a:latin typeface="+mn-lt"/>
                <a:ea typeface="+mn-ea"/>
                <a:cs typeface="+mn-cs"/>
              </a:rPr>
              <a:t>a real AI assistant, which includes daily conversations with the assistant, and users’ app screenshots, to extract personal memories. Specifically, we leverage the capabilities of GPT-4 to clean the raw data into memories. We organize the memories chronologically, and then use GPT-4 to generate QA pairs within each session (a set of consecutive memories). We also tag the memories involved in generating these QA pairs, which are then used for subsequent training </a:t>
            </a:r>
            <a:r>
              <a:rPr lang="en-SG" sz="1200" b="0" i="0" u="none" strike="noStrike" kern="1200" baseline="0" dirty="0">
                <a:solidFill>
                  <a:schemeClr val="tx1"/>
                </a:solidFill>
                <a:latin typeface="+mn-lt"/>
                <a:ea typeface="+mn-ea"/>
                <a:cs typeface="+mn-cs"/>
              </a:rPr>
              <a:t>purposes.</a:t>
            </a:r>
            <a:r>
              <a:rPr lang="en-SG" sz="1200" b="0" i="0" u="none" strike="noStrike" kern="1200" baseline="0" dirty="0">
                <a:solidFill>
                  <a:schemeClr val="tx1"/>
                </a:solidFill>
                <a:latin typeface="宋体" panose="02010600030101010101" pitchFamily="2" charset="-122"/>
                <a:ea typeface="宋体" panose="02010600030101010101" pitchFamily="2" charset="-122"/>
                <a:cs typeface="+mn-cs"/>
              </a:rPr>
              <a:t> W</a:t>
            </a:r>
            <a:r>
              <a:rPr lang="en-SG" altLang="zh-CN" sz="1200" dirty="0">
                <a:latin typeface="宋体" panose="02010600030101010101" pitchFamily="2" charset="-122"/>
                <a:ea typeface="宋体" panose="02010600030101010101" pitchFamily="2" charset="-122"/>
              </a:rPr>
              <a:t>e have published the GPT-4 prompts for generating the dataset in our paper.</a:t>
            </a:r>
            <a:endParaRPr lang="zh-CN" altLang="en-US" sz="1200" dirty="0">
              <a:latin typeface="宋体" panose="02010600030101010101" pitchFamily="2" charset="-122"/>
              <a:ea typeface="宋体" panose="02010600030101010101" pitchFamily="2" charset="-122"/>
            </a:endParaRPr>
          </a:p>
        </p:txBody>
      </p:sp>
      <p:sp>
        <p:nvSpPr>
          <p:cNvPr id="4" name="Slide Number Placeholder 3"/>
          <p:cNvSpPr>
            <a:spLocks noGrp="1"/>
          </p:cNvSpPr>
          <p:nvPr>
            <p:ph type="sldNum" sz="quarter" idx="5"/>
          </p:nvPr>
        </p:nvSpPr>
        <p:spPr/>
        <p:txBody>
          <a:bodyPr/>
          <a:lstStyle/>
          <a:p>
            <a:fld id="{DE08E9C3-6E00-41ED-8CD1-ED5D14DA9BA0}" type="slidenum">
              <a:rPr lang="en-SG" smtClean="0"/>
              <a:t>3</a:t>
            </a:fld>
            <a:endParaRPr lang="en-SG"/>
          </a:p>
        </p:txBody>
      </p:sp>
    </p:spTree>
    <p:extLst>
      <p:ext uri="{BB962C8B-B14F-4D97-AF65-F5344CB8AC3E}">
        <p14:creationId xmlns:p14="http://schemas.microsoft.com/office/powerpoint/2010/main" val="919280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ltLang="zh-CN" sz="1200" dirty="0">
                <a:latin typeface="宋体" panose="02010600030101010101" pitchFamily="2" charset="-122"/>
                <a:ea typeface="宋体" panose="02010600030101010101" pitchFamily="2" charset="-122"/>
              </a:rPr>
              <a:t>For editability, we propose a data structure to manage the data, where the first two levels are a tree defined based on the business scope, then the third level is a graph to capture the user’s semantic relationship, and each node is associated with a memory. To edit the graph, we first locate the nodes to be modified, and then performing edit operations (insertion, deletion, and replacement) accordingly. </a:t>
            </a:r>
          </a:p>
          <a:p>
            <a:endParaRPr lang="en-SG" altLang="zh-CN" sz="1200" dirty="0">
              <a:latin typeface="宋体" panose="02010600030101010101" pitchFamily="2" charset="-122"/>
              <a:ea typeface="宋体" panose="02010600030101010101" pitchFamily="2" charset="-122"/>
            </a:endParaRPr>
          </a:p>
          <a:p>
            <a:r>
              <a:rPr lang="en-SG" altLang="zh-CN" sz="1200" dirty="0">
                <a:latin typeface="宋体" panose="02010600030101010101" pitchFamily="2" charset="-122"/>
                <a:ea typeface="宋体" panose="02010600030101010101" pitchFamily="2" charset="-122"/>
              </a:rPr>
              <a:t>For </a:t>
            </a:r>
            <a:r>
              <a:rPr lang="en-SG" altLang="zh-CN" sz="1200" dirty="0" err="1">
                <a:latin typeface="宋体" panose="02010600030101010101" pitchFamily="2" charset="-122"/>
                <a:ea typeface="宋体" panose="02010600030101010101" pitchFamily="2" charset="-122"/>
              </a:rPr>
              <a:t>selectability</a:t>
            </a:r>
            <a:r>
              <a:rPr lang="en-SG" altLang="zh-CN" sz="1200" dirty="0">
                <a:latin typeface="宋体" panose="02010600030101010101" pitchFamily="2" charset="-122"/>
                <a:ea typeface="宋体" panose="02010600030101010101" pitchFamily="2" charset="-122"/>
              </a:rPr>
              <a:t>. There are two steps. We first search from the nodes activated by questions based on their similarities, and then conduct graph traversal with an RL-Agent to decide whether to include a visited memory.</a:t>
            </a:r>
            <a:endParaRPr lang="zh-CN" altLang="en-US" sz="1200" dirty="0">
              <a:latin typeface="宋体" panose="02010600030101010101" pitchFamily="2" charset="-122"/>
              <a:ea typeface="宋体" panose="02010600030101010101" pitchFamily="2" charset="-122"/>
            </a:endParaRPr>
          </a:p>
        </p:txBody>
      </p:sp>
      <p:sp>
        <p:nvSpPr>
          <p:cNvPr id="4" name="Slide Number Placeholder 3"/>
          <p:cNvSpPr>
            <a:spLocks noGrp="1"/>
          </p:cNvSpPr>
          <p:nvPr>
            <p:ph type="sldNum" sz="quarter" idx="5"/>
          </p:nvPr>
        </p:nvSpPr>
        <p:spPr/>
        <p:txBody>
          <a:bodyPr/>
          <a:lstStyle/>
          <a:p>
            <a:fld id="{DE08E9C3-6E00-41ED-8CD1-ED5D14DA9BA0}" type="slidenum">
              <a:rPr lang="en-SG" smtClean="0"/>
              <a:t>4</a:t>
            </a:fld>
            <a:endParaRPr lang="en-SG"/>
          </a:p>
        </p:txBody>
      </p:sp>
    </p:spTree>
    <p:extLst>
      <p:ext uri="{BB962C8B-B14F-4D97-AF65-F5344CB8AC3E}">
        <p14:creationId xmlns:p14="http://schemas.microsoft.com/office/powerpoint/2010/main" val="3707367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b="0" i="0" u="none" strike="noStrike" kern="1200" baseline="0" dirty="0">
                <a:solidFill>
                  <a:schemeClr val="tx1"/>
                </a:solidFill>
                <a:latin typeface="+mn-lt"/>
                <a:ea typeface="+mn-ea"/>
                <a:cs typeface="+mn-cs"/>
              </a:rPr>
              <a:t>We </a:t>
            </a:r>
            <a:r>
              <a:rPr lang="en-US" sz="1200" b="0" i="0" u="none" strike="noStrike" kern="1200" baseline="0" dirty="0">
                <a:solidFill>
                  <a:schemeClr val="tx1"/>
                </a:solidFill>
                <a:latin typeface="+mn-lt"/>
                <a:ea typeface="+mn-ea"/>
                <a:cs typeface="+mn-cs"/>
              </a:rPr>
              <a:t>conduct extensive experiments on a real-world business dataset across various LLM architectures and RAG methods for three downstream applications: question answering, autofill forms, and user services. </a:t>
            </a:r>
            <a:r>
              <a:rPr lang="en-SG" sz="1200" b="0" i="0" u="none" strike="noStrike" kern="1200" baseline="0" dirty="0">
                <a:solidFill>
                  <a:schemeClr val="tx1"/>
                </a:solidFill>
                <a:latin typeface="+mn-lt"/>
                <a:ea typeface="+mn-ea"/>
                <a:cs typeface="+mn-cs"/>
              </a:rPr>
              <a:t>Our approach demonstrates improvements </a:t>
            </a:r>
            <a:r>
              <a:rPr lang="en-US" sz="1200" b="0" i="0" u="none" strike="noStrike" kern="1200" baseline="0" dirty="0">
                <a:solidFill>
                  <a:schemeClr val="tx1"/>
                </a:solidFill>
                <a:latin typeface="+mn-lt"/>
                <a:ea typeface="+mn-ea"/>
                <a:cs typeface="+mn-cs"/>
              </a:rPr>
              <a:t>of approximately 10% over the best existing approach for these tasks.</a:t>
            </a:r>
            <a:endParaRPr lang="en-SG" altLang="zh-CN" sz="1200" dirty="0">
              <a:latin typeface="宋体" panose="02010600030101010101" pitchFamily="2" charset="-122"/>
              <a:ea typeface="宋体" panose="02010600030101010101" pitchFamily="2" charset="-122"/>
            </a:endParaRPr>
          </a:p>
          <a:p>
            <a:endParaRPr lang="en-SG" altLang="zh-CN" sz="1200" dirty="0">
              <a:latin typeface="宋体" panose="02010600030101010101" pitchFamily="2" charset="-122"/>
              <a:ea typeface="宋体" panose="02010600030101010101" pitchFamily="2" charset="-122"/>
            </a:endParaRPr>
          </a:p>
          <a:p>
            <a:r>
              <a:rPr lang="en-US" sz="1200" b="0" i="0" u="none" strike="noStrike" kern="1200" baseline="0" dirty="0">
                <a:solidFill>
                  <a:schemeClr val="tx1"/>
                </a:solidFill>
                <a:latin typeface="+mn-lt"/>
                <a:ea typeface="+mn-ea"/>
                <a:cs typeface="+mn-cs"/>
              </a:rPr>
              <a:t>We evaluate the effectiveness of EMG-RAG in supporting continuous edits over a period of 4 weeks. The results, in terms of R-L for question answering (QA), and exact match accuracy for autofill forms (AF) and user services (US, combining reminder and travel results), are presented in Table 3. We observe that EMG-RAG consistently outperforms MRAG, by approximately 10.6%, 9.5%, and 9.7% for QA, AF, and US, respectively. This is owing to </a:t>
            </a:r>
            <a:r>
              <a:rPr lang="en-SG" sz="1200" b="0" i="0" u="none" strike="noStrike" kern="1200" baseline="0" dirty="0">
                <a:solidFill>
                  <a:schemeClr val="tx1"/>
                </a:solidFill>
                <a:latin typeface="+mn-lt"/>
                <a:ea typeface="+mn-ea"/>
                <a:cs typeface="+mn-cs"/>
              </a:rPr>
              <a:t>the editability of EMG-RAG.</a:t>
            </a:r>
          </a:p>
          <a:p>
            <a:endParaRPr lang="en-SG" sz="1200" b="0" i="0" u="none" strike="noStrike" kern="1200" baseline="0" dirty="0">
              <a:solidFill>
                <a:schemeClr val="tx1"/>
              </a:solidFill>
              <a:latin typeface="+mn-lt"/>
              <a:ea typeface="+mn-ea"/>
              <a:cs typeface="+mn-cs"/>
            </a:endParaRPr>
          </a:p>
          <a:p>
            <a:r>
              <a:rPr lang="en-SG" sz="1200" b="0" i="0" u="none" strike="noStrike" kern="1200" baseline="0" dirty="0">
                <a:solidFill>
                  <a:schemeClr val="tx1"/>
                </a:solidFill>
                <a:latin typeface="+mn-lt"/>
                <a:ea typeface="+mn-ea"/>
                <a:cs typeface="+mn-cs"/>
              </a:rPr>
              <a:t>To evaluate the effectiveness </a:t>
            </a:r>
            <a:r>
              <a:rPr lang="en-US" sz="1200" b="0" i="0" u="none" strike="noStrike" kern="1200" baseline="0" dirty="0">
                <a:solidFill>
                  <a:schemeClr val="tx1"/>
                </a:solidFill>
                <a:latin typeface="+mn-lt"/>
                <a:ea typeface="+mn-ea"/>
                <a:cs typeface="+mn-cs"/>
              </a:rPr>
              <a:t>of different components in EMG-RAG, we conduct an </a:t>
            </a:r>
            <a:r>
              <a:rPr lang="en-SG" sz="1200" b="0" i="0" u="none" strike="noStrike" kern="1200" baseline="0" dirty="0">
                <a:solidFill>
                  <a:schemeClr val="tx1"/>
                </a:solidFill>
                <a:latin typeface="+mn-lt"/>
                <a:ea typeface="+mn-ea"/>
                <a:cs typeface="+mn-cs"/>
              </a:rPr>
              <a:t>ablation study. We note that all components contribute to the overall performance.</a:t>
            </a:r>
            <a:r>
              <a:rPr lang="en-SG" sz="1200" b="0" i="0" u="none" strike="noStrike" kern="1200" baseline="0" dirty="0">
                <a:solidFill>
                  <a:schemeClr val="tx1"/>
                </a:solidFill>
                <a:latin typeface="宋体" panose="02010600030101010101" pitchFamily="2" charset="-122"/>
                <a:ea typeface="宋体" panose="02010600030101010101" pitchFamily="2" charset="-122"/>
                <a:cs typeface="+mn-cs"/>
              </a:rPr>
              <a:t> </a:t>
            </a:r>
            <a:r>
              <a:rPr lang="en-SG" altLang="zh-CN" sz="1200" dirty="0">
                <a:latin typeface="宋体" panose="02010600030101010101" pitchFamily="2" charset="-122"/>
                <a:ea typeface="宋体" panose="02010600030101010101" pitchFamily="2" charset="-122"/>
              </a:rPr>
              <a:t>We transfer the technique into a real AI assistant platform, and use the real user data to fine-tune the model, and conduct a A/B test. We observe that the performance can be further improved based on human labelled answers for optimization.</a:t>
            </a:r>
            <a:endParaRPr lang="zh-CN" altLang="en-US" sz="1200" dirty="0">
              <a:latin typeface="宋体" panose="02010600030101010101" pitchFamily="2" charset="-122"/>
              <a:ea typeface="宋体" panose="02010600030101010101" pitchFamily="2" charset="-122"/>
            </a:endParaRPr>
          </a:p>
        </p:txBody>
      </p:sp>
      <p:sp>
        <p:nvSpPr>
          <p:cNvPr id="4" name="Slide Number Placeholder 3"/>
          <p:cNvSpPr>
            <a:spLocks noGrp="1"/>
          </p:cNvSpPr>
          <p:nvPr>
            <p:ph type="sldNum" sz="quarter" idx="5"/>
          </p:nvPr>
        </p:nvSpPr>
        <p:spPr/>
        <p:txBody>
          <a:bodyPr/>
          <a:lstStyle/>
          <a:p>
            <a:fld id="{DE08E9C3-6E00-41ED-8CD1-ED5D14DA9BA0}" type="slidenum">
              <a:rPr lang="en-SG" smtClean="0"/>
              <a:t>5</a:t>
            </a:fld>
            <a:endParaRPr lang="en-SG"/>
          </a:p>
        </p:txBody>
      </p:sp>
    </p:spTree>
    <p:extLst>
      <p:ext uri="{BB962C8B-B14F-4D97-AF65-F5344CB8AC3E}">
        <p14:creationId xmlns:p14="http://schemas.microsoft.com/office/powerpoint/2010/main" val="57322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1922" name="Group 2"/>
          <p:cNvGrpSpPr>
            <a:grpSpLocks/>
          </p:cNvGrpSpPr>
          <p:nvPr/>
        </p:nvGrpSpPr>
        <p:grpSpPr bwMode="auto">
          <a:xfrm>
            <a:off x="1" y="2438401"/>
            <a:ext cx="12012084" cy="1052513"/>
            <a:chOff x="0" y="1536"/>
            <a:chExt cx="5675" cy="663"/>
          </a:xfrm>
        </p:grpSpPr>
        <p:grpSp>
          <p:nvGrpSpPr>
            <p:cNvPr id="81923" name="Group 3"/>
            <p:cNvGrpSpPr>
              <a:grpSpLocks/>
            </p:cNvGrpSpPr>
            <p:nvPr/>
          </p:nvGrpSpPr>
          <p:grpSpPr bwMode="auto">
            <a:xfrm>
              <a:off x="183" y="1604"/>
              <a:ext cx="448" cy="299"/>
              <a:chOff x="720" y="336"/>
              <a:chExt cx="624" cy="432"/>
            </a:xfrm>
          </p:grpSpPr>
          <p:sp>
            <p:nvSpPr>
              <p:cNvPr id="81924"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HK" altLang="en-US" sz="1800">
                  <a:solidFill>
                    <a:srgbClr val="000000"/>
                  </a:solidFill>
                </a:endParaRPr>
              </a:p>
            </p:txBody>
          </p:sp>
          <p:sp>
            <p:nvSpPr>
              <p:cNvPr id="81925"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HK" altLang="en-US" sz="1800">
                  <a:solidFill>
                    <a:srgbClr val="000000"/>
                  </a:solidFill>
                </a:endParaRPr>
              </a:p>
            </p:txBody>
          </p:sp>
        </p:grpSp>
        <p:grpSp>
          <p:nvGrpSpPr>
            <p:cNvPr id="81926" name="Group 6"/>
            <p:cNvGrpSpPr>
              <a:grpSpLocks/>
            </p:cNvGrpSpPr>
            <p:nvPr/>
          </p:nvGrpSpPr>
          <p:grpSpPr bwMode="auto">
            <a:xfrm>
              <a:off x="261" y="1870"/>
              <a:ext cx="465" cy="299"/>
              <a:chOff x="912" y="2640"/>
              <a:chExt cx="672" cy="432"/>
            </a:xfrm>
          </p:grpSpPr>
          <p:sp>
            <p:nvSpPr>
              <p:cNvPr id="81927"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HK" altLang="en-US" sz="1800">
                  <a:solidFill>
                    <a:srgbClr val="000000"/>
                  </a:solidFill>
                </a:endParaRPr>
              </a:p>
            </p:txBody>
          </p:sp>
          <p:sp>
            <p:nvSpPr>
              <p:cNvPr id="81928"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HK" altLang="en-US" sz="1800">
                  <a:solidFill>
                    <a:srgbClr val="000000"/>
                  </a:solidFill>
                </a:endParaRPr>
              </a:p>
            </p:txBody>
          </p:sp>
        </p:grpSp>
        <p:sp>
          <p:nvSpPr>
            <p:cNvPr id="81929"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HK" altLang="en-US" sz="1800">
                <a:solidFill>
                  <a:srgbClr val="000000"/>
                </a:solidFill>
              </a:endParaRPr>
            </a:p>
          </p:txBody>
        </p:sp>
        <p:sp>
          <p:nvSpPr>
            <p:cNvPr id="81930"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HK" altLang="en-US" sz="1800">
                <a:solidFill>
                  <a:srgbClr val="000000"/>
                </a:solidFill>
              </a:endParaRPr>
            </a:p>
          </p:txBody>
        </p:sp>
        <p:sp>
          <p:nvSpPr>
            <p:cNvPr id="81931"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HK" altLang="en-US" sz="1800">
                <a:solidFill>
                  <a:srgbClr val="000000"/>
                </a:solidFill>
              </a:endParaRPr>
            </a:p>
          </p:txBody>
        </p:sp>
      </p:grpSp>
      <p:sp>
        <p:nvSpPr>
          <p:cNvPr id="81932" name="Rectangle 12"/>
          <p:cNvSpPr>
            <a:spLocks noGrp="1" noChangeArrowheads="1"/>
          </p:cNvSpPr>
          <p:nvPr>
            <p:ph type="ctrTitle"/>
          </p:nvPr>
        </p:nvSpPr>
        <p:spPr>
          <a:xfrm>
            <a:off x="1320800" y="1676400"/>
            <a:ext cx="10363200" cy="1462088"/>
          </a:xfrm>
        </p:spPr>
        <p:txBody>
          <a:bodyPr/>
          <a:lstStyle>
            <a:lvl1pPr>
              <a:defRPr/>
            </a:lvl1pPr>
          </a:lstStyle>
          <a:p>
            <a:pPr lvl="0"/>
            <a:r>
              <a:rPr lang="en-US" altLang="zh-TW" noProof="0"/>
              <a:t>Click to edit Master title style</a:t>
            </a:r>
            <a:endParaRPr lang="zh-TW" altLang="en-US" noProof="0"/>
          </a:p>
        </p:txBody>
      </p:sp>
      <p:sp>
        <p:nvSpPr>
          <p:cNvPr id="81933" name="Rectangle 13"/>
          <p:cNvSpPr>
            <a:spLocks noGrp="1" noChangeArrowheads="1"/>
          </p:cNvSpPr>
          <p:nvPr>
            <p:ph type="subTitle" idx="1"/>
          </p:nvPr>
        </p:nvSpPr>
        <p:spPr>
          <a:xfrm>
            <a:off x="1828800" y="3886200"/>
            <a:ext cx="8534400" cy="1752600"/>
          </a:xfrm>
        </p:spPr>
        <p:txBody>
          <a:bodyPr/>
          <a:lstStyle>
            <a:lvl1pPr marL="0" indent="0" algn="ctr">
              <a:buFont typeface="Wingdings" panose="05000000000000000000" pitchFamily="2" charset="2"/>
              <a:buNone/>
              <a:defRPr/>
            </a:lvl1pPr>
          </a:lstStyle>
          <a:p>
            <a:pPr lvl="0"/>
            <a:r>
              <a:rPr lang="en-US" altLang="zh-TW" noProof="0"/>
              <a:t>Click to edit Master subtitle style</a:t>
            </a:r>
            <a:endParaRPr lang="zh-TW" altLang="en-US" noProof="0"/>
          </a:p>
        </p:txBody>
      </p:sp>
      <p:sp>
        <p:nvSpPr>
          <p:cNvPr id="81934" name="Rectangle 14"/>
          <p:cNvSpPr>
            <a:spLocks noGrp="1" noChangeArrowheads="1"/>
          </p:cNvSpPr>
          <p:nvPr>
            <p:ph type="dt" sz="half" idx="2"/>
          </p:nvPr>
        </p:nvSpPr>
        <p:spPr>
          <a:xfrm>
            <a:off x="1320800" y="6248400"/>
            <a:ext cx="2540000" cy="457200"/>
          </a:xfrm>
        </p:spPr>
        <p:txBody>
          <a:bodyPr/>
          <a:lstStyle>
            <a:lvl1pPr>
              <a:defRPr>
                <a:solidFill>
                  <a:schemeClr val="bg2"/>
                </a:solidFill>
              </a:defRPr>
            </a:lvl1pPr>
          </a:lstStyle>
          <a:p>
            <a:fld id="{34D345EB-B0A5-4646-98CA-B6E3E01765CC}" type="datetime1">
              <a:rPr lang="en-GB" smtClean="0"/>
              <a:t>17/10/2024</a:t>
            </a:fld>
            <a:endParaRPr lang="en-GB"/>
          </a:p>
        </p:txBody>
      </p:sp>
      <p:sp>
        <p:nvSpPr>
          <p:cNvPr id="81935" name="Rectangle 15"/>
          <p:cNvSpPr>
            <a:spLocks noGrp="1" noChangeArrowheads="1"/>
          </p:cNvSpPr>
          <p:nvPr>
            <p:ph type="ftr" sz="quarter" idx="3"/>
          </p:nvPr>
        </p:nvSpPr>
        <p:spPr>
          <a:xfrm>
            <a:off x="4572000" y="6248400"/>
            <a:ext cx="3860800" cy="457200"/>
          </a:xfrm>
        </p:spPr>
        <p:txBody>
          <a:bodyPr/>
          <a:lstStyle>
            <a:lvl1pPr>
              <a:defRPr>
                <a:solidFill>
                  <a:schemeClr val="bg2"/>
                </a:solidFill>
              </a:defRPr>
            </a:lvl1pPr>
          </a:lstStyle>
          <a:p>
            <a:endParaRPr lang="en-GB"/>
          </a:p>
        </p:txBody>
      </p:sp>
      <p:sp>
        <p:nvSpPr>
          <p:cNvPr id="81936" name="Rectangle 16"/>
          <p:cNvSpPr>
            <a:spLocks noGrp="1" noChangeArrowheads="1"/>
          </p:cNvSpPr>
          <p:nvPr>
            <p:ph type="sldNum" sz="quarter" idx="4"/>
          </p:nvPr>
        </p:nvSpPr>
        <p:spPr>
          <a:xfrm>
            <a:off x="9144000" y="6248400"/>
            <a:ext cx="2540000" cy="457200"/>
          </a:xfrm>
        </p:spPr>
        <p:txBody>
          <a:bodyPr/>
          <a:lstStyle>
            <a:lvl1pPr>
              <a:defRPr>
                <a:solidFill>
                  <a:schemeClr val="bg2"/>
                </a:solidFill>
              </a:defRPr>
            </a:lvl1pPr>
          </a:lstStyle>
          <a:p>
            <a:fld id="{D1BEA26D-B322-40F1-9D3C-0941F5C3DE08}" type="slidenum">
              <a:rPr lang="en-GB" smtClean="0"/>
              <a:t>‹#›</a:t>
            </a:fld>
            <a:endParaRPr lang="en-GB"/>
          </a:p>
        </p:txBody>
      </p:sp>
    </p:spTree>
    <p:extLst>
      <p:ext uri="{BB962C8B-B14F-4D97-AF65-F5344CB8AC3E}">
        <p14:creationId xmlns:p14="http://schemas.microsoft.com/office/powerpoint/2010/main" val="2838937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a:t>Click to edit Master title style</a:t>
            </a:r>
            <a:endParaRPr lang="zh-HK" altLang="en-US"/>
          </a:p>
        </p:txBody>
      </p:sp>
      <p:sp>
        <p:nvSpPr>
          <p:cNvPr id="3" name="Vertical Text Placeholder 2"/>
          <p:cNvSpPr>
            <a:spLocks noGrp="1"/>
          </p:cNvSpPr>
          <p:nvPr>
            <p:ph type="body" orient="vert" idx="1"/>
          </p:nvPr>
        </p:nvSpPr>
        <p:spPr/>
        <p:txBody>
          <a:bodyPr vert="eaVert"/>
          <a:lstStyle/>
          <a:p>
            <a:pPr lvl="0"/>
            <a:r>
              <a:rPr lang="en-US" altLang="zh-HK"/>
              <a:t>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4" name="Date Placeholder 3"/>
          <p:cNvSpPr>
            <a:spLocks noGrp="1"/>
          </p:cNvSpPr>
          <p:nvPr>
            <p:ph type="dt" sz="half" idx="10"/>
          </p:nvPr>
        </p:nvSpPr>
        <p:spPr/>
        <p:txBody>
          <a:bodyPr/>
          <a:lstStyle>
            <a:lvl1pPr>
              <a:defRPr/>
            </a:lvl1pPr>
          </a:lstStyle>
          <a:p>
            <a:fld id="{C29B435B-B099-4B2E-926E-55C5C737FFA7}" type="datetime1">
              <a:rPr lang="en-GB" smtClean="0"/>
              <a:t>17/10/2024</a:t>
            </a:fld>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D1BEA26D-B322-40F1-9D3C-0941F5C3DE08}" type="slidenum">
              <a:rPr lang="en-GB" smtClean="0"/>
              <a:t>‹#›</a:t>
            </a:fld>
            <a:endParaRPr lang="en-GB"/>
          </a:p>
        </p:txBody>
      </p:sp>
    </p:spTree>
    <p:extLst>
      <p:ext uri="{BB962C8B-B14F-4D97-AF65-F5344CB8AC3E}">
        <p14:creationId xmlns:p14="http://schemas.microsoft.com/office/powerpoint/2010/main" val="584335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38733" y="214313"/>
            <a:ext cx="2601384" cy="5918200"/>
          </a:xfrm>
        </p:spPr>
        <p:txBody>
          <a:bodyPr vert="eaVert"/>
          <a:lstStyle/>
          <a:p>
            <a:r>
              <a:rPr lang="en-US" altLang="zh-HK"/>
              <a:t>Click to edit Master title style</a:t>
            </a:r>
            <a:endParaRPr lang="zh-HK" altLang="en-US"/>
          </a:p>
        </p:txBody>
      </p:sp>
      <p:sp>
        <p:nvSpPr>
          <p:cNvPr id="3" name="Vertical Text Placeholder 2"/>
          <p:cNvSpPr>
            <a:spLocks noGrp="1"/>
          </p:cNvSpPr>
          <p:nvPr>
            <p:ph type="body" orient="vert" idx="1"/>
          </p:nvPr>
        </p:nvSpPr>
        <p:spPr>
          <a:xfrm>
            <a:off x="1534584" y="214313"/>
            <a:ext cx="7600949" cy="5918200"/>
          </a:xfrm>
        </p:spPr>
        <p:txBody>
          <a:bodyPr vert="eaVert"/>
          <a:lstStyle/>
          <a:p>
            <a:pPr lvl="0"/>
            <a:r>
              <a:rPr lang="en-US" altLang="zh-HK"/>
              <a:t>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4" name="Date Placeholder 3"/>
          <p:cNvSpPr>
            <a:spLocks noGrp="1"/>
          </p:cNvSpPr>
          <p:nvPr>
            <p:ph type="dt" sz="half" idx="10"/>
          </p:nvPr>
        </p:nvSpPr>
        <p:spPr/>
        <p:txBody>
          <a:bodyPr/>
          <a:lstStyle>
            <a:lvl1pPr>
              <a:defRPr/>
            </a:lvl1pPr>
          </a:lstStyle>
          <a:p>
            <a:fld id="{AC1F1BF8-E17B-4B6E-8CBF-3DF614A1B740}" type="datetime1">
              <a:rPr lang="en-GB" smtClean="0"/>
              <a:t>17/10/2024</a:t>
            </a:fld>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D1BEA26D-B322-40F1-9D3C-0941F5C3DE08}" type="slidenum">
              <a:rPr lang="en-GB" smtClean="0"/>
              <a:t>‹#›</a:t>
            </a:fld>
            <a:endParaRPr lang="en-GB"/>
          </a:p>
        </p:txBody>
      </p:sp>
    </p:spTree>
    <p:extLst>
      <p:ext uri="{BB962C8B-B14F-4D97-AF65-F5344CB8AC3E}">
        <p14:creationId xmlns:p14="http://schemas.microsoft.com/office/powerpoint/2010/main" val="33806878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1534585" y="214314"/>
            <a:ext cx="10390716" cy="1462087"/>
          </a:xfrm>
        </p:spPr>
        <p:txBody>
          <a:bodyPr/>
          <a:lstStyle/>
          <a:p>
            <a:r>
              <a:rPr lang="en-US" altLang="zh-HK"/>
              <a:t>Click to edit Master title style</a:t>
            </a:r>
            <a:endParaRPr lang="zh-HK" altLang="en-US"/>
          </a:p>
        </p:txBody>
      </p:sp>
      <p:sp>
        <p:nvSpPr>
          <p:cNvPr id="3" name="Content Placeholder 2"/>
          <p:cNvSpPr>
            <a:spLocks noGrp="1"/>
          </p:cNvSpPr>
          <p:nvPr>
            <p:ph sz="quarter" idx="1"/>
          </p:nvPr>
        </p:nvSpPr>
        <p:spPr>
          <a:xfrm>
            <a:off x="1576917" y="2017713"/>
            <a:ext cx="5080000" cy="1981200"/>
          </a:xfrm>
        </p:spPr>
        <p:txBody>
          <a:bodyPr/>
          <a:lstStyle/>
          <a:p>
            <a:pPr lvl="0"/>
            <a:r>
              <a:rPr lang="en-US" altLang="zh-HK"/>
              <a:t>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4" name="Content Placeholder 3"/>
          <p:cNvSpPr>
            <a:spLocks noGrp="1"/>
          </p:cNvSpPr>
          <p:nvPr>
            <p:ph sz="quarter" idx="2"/>
          </p:nvPr>
        </p:nvSpPr>
        <p:spPr>
          <a:xfrm>
            <a:off x="6860117" y="2017713"/>
            <a:ext cx="5080000" cy="1981200"/>
          </a:xfrm>
        </p:spPr>
        <p:txBody>
          <a:bodyPr/>
          <a:lstStyle/>
          <a:p>
            <a:pPr lvl="0"/>
            <a:r>
              <a:rPr lang="en-US" altLang="zh-HK"/>
              <a:t>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5" name="Content Placeholder 4"/>
          <p:cNvSpPr>
            <a:spLocks noGrp="1"/>
          </p:cNvSpPr>
          <p:nvPr>
            <p:ph sz="quarter" idx="3"/>
          </p:nvPr>
        </p:nvSpPr>
        <p:spPr>
          <a:xfrm>
            <a:off x="1576917" y="4151313"/>
            <a:ext cx="5080000" cy="1981200"/>
          </a:xfrm>
        </p:spPr>
        <p:txBody>
          <a:bodyPr/>
          <a:lstStyle/>
          <a:p>
            <a:pPr lvl="0"/>
            <a:r>
              <a:rPr lang="en-US" altLang="zh-HK"/>
              <a:t>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6" name="Content Placeholder 5"/>
          <p:cNvSpPr>
            <a:spLocks noGrp="1"/>
          </p:cNvSpPr>
          <p:nvPr>
            <p:ph sz="quarter" idx="4"/>
          </p:nvPr>
        </p:nvSpPr>
        <p:spPr>
          <a:xfrm>
            <a:off x="6860117" y="4151313"/>
            <a:ext cx="5080000" cy="1981200"/>
          </a:xfrm>
        </p:spPr>
        <p:txBody>
          <a:bodyPr/>
          <a:lstStyle/>
          <a:p>
            <a:pPr lvl="0"/>
            <a:r>
              <a:rPr lang="en-US" altLang="zh-HK"/>
              <a:t>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7" name="Date Placeholder 6"/>
          <p:cNvSpPr>
            <a:spLocks noGrp="1"/>
          </p:cNvSpPr>
          <p:nvPr>
            <p:ph type="dt" sz="half" idx="10"/>
          </p:nvPr>
        </p:nvSpPr>
        <p:spPr>
          <a:xfrm>
            <a:off x="1549400" y="6243638"/>
            <a:ext cx="2540000" cy="457200"/>
          </a:xfrm>
        </p:spPr>
        <p:txBody>
          <a:bodyPr/>
          <a:lstStyle>
            <a:lvl1pPr>
              <a:defRPr/>
            </a:lvl1pPr>
          </a:lstStyle>
          <a:p>
            <a:fld id="{31BF4872-1531-4ED2-8DE1-5A574DFB1F53}" type="datetime1">
              <a:rPr lang="en-GB" smtClean="0"/>
              <a:t>17/10/2024</a:t>
            </a:fld>
            <a:endParaRPr lang="en-GB"/>
          </a:p>
        </p:txBody>
      </p:sp>
      <p:sp>
        <p:nvSpPr>
          <p:cNvPr id="8" name="Footer Placeholder 7"/>
          <p:cNvSpPr>
            <a:spLocks noGrp="1"/>
          </p:cNvSpPr>
          <p:nvPr>
            <p:ph type="ftr" sz="quarter" idx="11"/>
          </p:nvPr>
        </p:nvSpPr>
        <p:spPr>
          <a:xfrm>
            <a:off x="4876800" y="6243638"/>
            <a:ext cx="3860800" cy="457200"/>
          </a:xfrm>
        </p:spPr>
        <p:txBody>
          <a:bodyPr/>
          <a:lstStyle>
            <a:lvl1pPr>
              <a:defRPr/>
            </a:lvl1pPr>
          </a:lstStyle>
          <a:p>
            <a:endParaRPr lang="en-GB"/>
          </a:p>
        </p:txBody>
      </p:sp>
      <p:sp>
        <p:nvSpPr>
          <p:cNvPr id="9" name="Slide Number Placeholder 8"/>
          <p:cNvSpPr>
            <a:spLocks noGrp="1"/>
          </p:cNvSpPr>
          <p:nvPr>
            <p:ph type="sldNum" sz="quarter" idx="12"/>
          </p:nvPr>
        </p:nvSpPr>
        <p:spPr>
          <a:xfrm>
            <a:off x="9389533" y="6243638"/>
            <a:ext cx="2540000" cy="457200"/>
          </a:xfrm>
        </p:spPr>
        <p:txBody>
          <a:bodyPr/>
          <a:lstStyle>
            <a:lvl1pPr>
              <a:defRPr/>
            </a:lvl1pPr>
          </a:lstStyle>
          <a:p>
            <a:fld id="{D1BEA26D-B322-40F1-9D3C-0941F5C3DE08}" type="slidenum">
              <a:rPr lang="en-GB" smtClean="0"/>
              <a:t>‹#›</a:t>
            </a:fld>
            <a:endParaRPr lang="en-GB"/>
          </a:p>
        </p:txBody>
      </p:sp>
    </p:spTree>
    <p:extLst>
      <p:ext uri="{BB962C8B-B14F-4D97-AF65-F5344CB8AC3E}">
        <p14:creationId xmlns:p14="http://schemas.microsoft.com/office/powerpoint/2010/main" val="19616385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34585" y="214314"/>
            <a:ext cx="10390716" cy="1462087"/>
          </a:xfrm>
        </p:spPr>
        <p:txBody>
          <a:bodyPr/>
          <a:lstStyle/>
          <a:p>
            <a:r>
              <a:rPr lang="en-US" altLang="zh-HK"/>
              <a:t>Click to edit Master title style</a:t>
            </a:r>
            <a:endParaRPr lang="zh-HK" altLang="en-US"/>
          </a:p>
        </p:txBody>
      </p:sp>
      <p:sp>
        <p:nvSpPr>
          <p:cNvPr id="3" name="Table Placeholder 2"/>
          <p:cNvSpPr>
            <a:spLocks noGrp="1"/>
          </p:cNvSpPr>
          <p:nvPr>
            <p:ph type="tbl" idx="1"/>
          </p:nvPr>
        </p:nvSpPr>
        <p:spPr>
          <a:xfrm>
            <a:off x="1576917" y="2017713"/>
            <a:ext cx="10363200" cy="4114800"/>
          </a:xfrm>
        </p:spPr>
        <p:txBody>
          <a:bodyPr/>
          <a:lstStyle/>
          <a:p>
            <a:r>
              <a:rPr lang="en-US" altLang="zh-HK"/>
              <a:t>Click icon to add table</a:t>
            </a:r>
            <a:endParaRPr lang="zh-HK" altLang="en-US"/>
          </a:p>
        </p:txBody>
      </p:sp>
      <p:sp>
        <p:nvSpPr>
          <p:cNvPr id="4" name="Date Placeholder 3"/>
          <p:cNvSpPr>
            <a:spLocks noGrp="1"/>
          </p:cNvSpPr>
          <p:nvPr>
            <p:ph type="dt" sz="half" idx="10"/>
          </p:nvPr>
        </p:nvSpPr>
        <p:spPr>
          <a:xfrm>
            <a:off x="1549400" y="6243638"/>
            <a:ext cx="2540000" cy="457200"/>
          </a:xfrm>
        </p:spPr>
        <p:txBody>
          <a:bodyPr/>
          <a:lstStyle>
            <a:lvl1pPr>
              <a:defRPr/>
            </a:lvl1pPr>
          </a:lstStyle>
          <a:p>
            <a:fld id="{474A9C4D-EA58-481D-93E4-A53A7C808CCE}" type="datetime1">
              <a:rPr lang="en-GB" smtClean="0"/>
              <a:t>17/10/2024</a:t>
            </a:fld>
            <a:endParaRPr lang="en-GB"/>
          </a:p>
        </p:txBody>
      </p:sp>
      <p:sp>
        <p:nvSpPr>
          <p:cNvPr id="5" name="Footer Placeholder 4"/>
          <p:cNvSpPr>
            <a:spLocks noGrp="1"/>
          </p:cNvSpPr>
          <p:nvPr>
            <p:ph type="ftr" sz="quarter" idx="11"/>
          </p:nvPr>
        </p:nvSpPr>
        <p:spPr>
          <a:xfrm>
            <a:off x="4876800" y="6243638"/>
            <a:ext cx="3860800" cy="457200"/>
          </a:xfrm>
        </p:spPr>
        <p:txBody>
          <a:bodyPr/>
          <a:lstStyle>
            <a:lvl1pPr>
              <a:defRPr/>
            </a:lvl1pPr>
          </a:lstStyle>
          <a:p>
            <a:endParaRPr lang="en-GB"/>
          </a:p>
        </p:txBody>
      </p:sp>
      <p:sp>
        <p:nvSpPr>
          <p:cNvPr id="6" name="Slide Number Placeholder 5"/>
          <p:cNvSpPr>
            <a:spLocks noGrp="1"/>
          </p:cNvSpPr>
          <p:nvPr>
            <p:ph type="sldNum" sz="quarter" idx="12"/>
          </p:nvPr>
        </p:nvSpPr>
        <p:spPr>
          <a:xfrm>
            <a:off x="9389533" y="6243638"/>
            <a:ext cx="2540000" cy="457200"/>
          </a:xfrm>
        </p:spPr>
        <p:txBody>
          <a:bodyPr/>
          <a:lstStyle>
            <a:lvl1pPr>
              <a:defRPr/>
            </a:lvl1pPr>
          </a:lstStyle>
          <a:p>
            <a:fld id="{D1BEA26D-B322-40F1-9D3C-0941F5C3DE08}" type="slidenum">
              <a:rPr lang="en-GB" smtClean="0"/>
              <a:t>‹#›</a:t>
            </a:fld>
            <a:endParaRPr lang="en-GB"/>
          </a:p>
        </p:txBody>
      </p:sp>
    </p:spTree>
    <p:extLst>
      <p:ext uri="{BB962C8B-B14F-4D97-AF65-F5344CB8AC3E}">
        <p14:creationId xmlns:p14="http://schemas.microsoft.com/office/powerpoint/2010/main" val="2514377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585" y="214314"/>
            <a:ext cx="10390716" cy="1462087"/>
          </a:xfrm>
        </p:spPr>
        <p:txBody>
          <a:bodyPr/>
          <a:lstStyle/>
          <a:p>
            <a:r>
              <a:rPr lang="en-US" altLang="zh-HK"/>
              <a:t>Click to edit Master title style</a:t>
            </a:r>
            <a:endParaRPr lang="zh-HK" altLang="en-US"/>
          </a:p>
        </p:txBody>
      </p:sp>
      <p:sp>
        <p:nvSpPr>
          <p:cNvPr id="3" name="Text Placeholder 2"/>
          <p:cNvSpPr>
            <a:spLocks noGrp="1"/>
          </p:cNvSpPr>
          <p:nvPr>
            <p:ph type="body" sz="half" idx="1"/>
          </p:nvPr>
        </p:nvSpPr>
        <p:spPr>
          <a:xfrm>
            <a:off x="1576917" y="2017713"/>
            <a:ext cx="5080000" cy="4114800"/>
          </a:xfrm>
        </p:spPr>
        <p:txBody>
          <a:bodyPr/>
          <a:lstStyle/>
          <a:p>
            <a:pPr lvl="0"/>
            <a:r>
              <a:rPr lang="en-US" altLang="zh-HK"/>
              <a:t>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4" name="Content Placeholder 3"/>
          <p:cNvSpPr>
            <a:spLocks noGrp="1"/>
          </p:cNvSpPr>
          <p:nvPr>
            <p:ph sz="half" idx="2"/>
          </p:nvPr>
        </p:nvSpPr>
        <p:spPr>
          <a:xfrm>
            <a:off x="6860117" y="2017713"/>
            <a:ext cx="5080000" cy="4114800"/>
          </a:xfrm>
        </p:spPr>
        <p:txBody>
          <a:bodyPr/>
          <a:lstStyle/>
          <a:p>
            <a:pPr lvl="0"/>
            <a:r>
              <a:rPr lang="en-US" altLang="zh-HK"/>
              <a:t>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5" name="Date Placeholder 4"/>
          <p:cNvSpPr>
            <a:spLocks noGrp="1"/>
          </p:cNvSpPr>
          <p:nvPr>
            <p:ph type="dt" sz="half" idx="10"/>
          </p:nvPr>
        </p:nvSpPr>
        <p:spPr>
          <a:xfrm>
            <a:off x="1549400" y="6243638"/>
            <a:ext cx="2540000" cy="457200"/>
          </a:xfrm>
        </p:spPr>
        <p:txBody>
          <a:bodyPr/>
          <a:lstStyle>
            <a:lvl1pPr>
              <a:defRPr/>
            </a:lvl1pPr>
          </a:lstStyle>
          <a:p>
            <a:fld id="{6896B38E-0345-49E7-BE68-17AC2E488B5F}" type="datetime1">
              <a:rPr lang="en-GB" smtClean="0"/>
              <a:t>17/10/2024</a:t>
            </a:fld>
            <a:endParaRPr lang="en-GB"/>
          </a:p>
        </p:txBody>
      </p:sp>
      <p:sp>
        <p:nvSpPr>
          <p:cNvPr id="6" name="Footer Placeholder 5"/>
          <p:cNvSpPr>
            <a:spLocks noGrp="1"/>
          </p:cNvSpPr>
          <p:nvPr>
            <p:ph type="ftr" sz="quarter" idx="11"/>
          </p:nvPr>
        </p:nvSpPr>
        <p:spPr>
          <a:xfrm>
            <a:off x="4876800" y="6243638"/>
            <a:ext cx="3860800" cy="457200"/>
          </a:xfrm>
        </p:spPr>
        <p:txBody>
          <a:bodyPr/>
          <a:lstStyle>
            <a:lvl1pPr>
              <a:defRPr/>
            </a:lvl1pPr>
          </a:lstStyle>
          <a:p>
            <a:endParaRPr lang="en-GB"/>
          </a:p>
        </p:txBody>
      </p:sp>
      <p:sp>
        <p:nvSpPr>
          <p:cNvPr id="7" name="Slide Number Placeholder 6"/>
          <p:cNvSpPr>
            <a:spLocks noGrp="1"/>
          </p:cNvSpPr>
          <p:nvPr>
            <p:ph type="sldNum" sz="quarter" idx="12"/>
          </p:nvPr>
        </p:nvSpPr>
        <p:spPr>
          <a:xfrm>
            <a:off x="9389533" y="6243638"/>
            <a:ext cx="2540000" cy="457200"/>
          </a:xfrm>
        </p:spPr>
        <p:txBody>
          <a:bodyPr/>
          <a:lstStyle>
            <a:lvl1pPr>
              <a:defRPr/>
            </a:lvl1pPr>
          </a:lstStyle>
          <a:p>
            <a:fld id="{D1BEA26D-B322-40F1-9D3C-0941F5C3DE08}" type="slidenum">
              <a:rPr lang="en-GB" smtClean="0"/>
              <a:t>‹#›</a:t>
            </a:fld>
            <a:endParaRPr lang="en-GB"/>
          </a:p>
        </p:txBody>
      </p:sp>
    </p:spTree>
    <p:extLst>
      <p:ext uri="{BB962C8B-B14F-4D97-AF65-F5344CB8AC3E}">
        <p14:creationId xmlns:p14="http://schemas.microsoft.com/office/powerpoint/2010/main" val="25555010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585" y="214314"/>
            <a:ext cx="10390716" cy="1462087"/>
          </a:xfrm>
        </p:spPr>
        <p:txBody>
          <a:bodyPr/>
          <a:lstStyle/>
          <a:p>
            <a:r>
              <a:rPr lang="en-US" altLang="zh-HK"/>
              <a:t>Click to edit Master title style</a:t>
            </a:r>
            <a:endParaRPr lang="zh-HK" altLang="en-US"/>
          </a:p>
        </p:txBody>
      </p:sp>
      <p:sp>
        <p:nvSpPr>
          <p:cNvPr id="3" name="Text Placeholder 2"/>
          <p:cNvSpPr>
            <a:spLocks noGrp="1"/>
          </p:cNvSpPr>
          <p:nvPr>
            <p:ph type="body" sz="half" idx="1"/>
          </p:nvPr>
        </p:nvSpPr>
        <p:spPr>
          <a:xfrm>
            <a:off x="1576917" y="2017713"/>
            <a:ext cx="5080000" cy="4114800"/>
          </a:xfrm>
        </p:spPr>
        <p:txBody>
          <a:bodyPr/>
          <a:lstStyle/>
          <a:p>
            <a:pPr lvl="0"/>
            <a:r>
              <a:rPr lang="en-US" altLang="zh-HK"/>
              <a:t>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4" name="Content Placeholder 3"/>
          <p:cNvSpPr>
            <a:spLocks noGrp="1"/>
          </p:cNvSpPr>
          <p:nvPr>
            <p:ph sz="quarter" idx="2"/>
          </p:nvPr>
        </p:nvSpPr>
        <p:spPr>
          <a:xfrm>
            <a:off x="6860117" y="2017713"/>
            <a:ext cx="5080000" cy="1981200"/>
          </a:xfrm>
        </p:spPr>
        <p:txBody>
          <a:bodyPr/>
          <a:lstStyle/>
          <a:p>
            <a:pPr lvl="0"/>
            <a:r>
              <a:rPr lang="en-US" altLang="zh-HK"/>
              <a:t>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5" name="Content Placeholder 4"/>
          <p:cNvSpPr>
            <a:spLocks noGrp="1"/>
          </p:cNvSpPr>
          <p:nvPr>
            <p:ph sz="quarter" idx="3"/>
          </p:nvPr>
        </p:nvSpPr>
        <p:spPr>
          <a:xfrm>
            <a:off x="6860117" y="4151313"/>
            <a:ext cx="5080000" cy="1981200"/>
          </a:xfrm>
        </p:spPr>
        <p:txBody>
          <a:bodyPr/>
          <a:lstStyle/>
          <a:p>
            <a:pPr lvl="0"/>
            <a:r>
              <a:rPr lang="en-US" altLang="zh-HK"/>
              <a:t>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6" name="Date Placeholder 5"/>
          <p:cNvSpPr>
            <a:spLocks noGrp="1"/>
          </p:cNvSpPr>
          <p:nvPr>
            <p:ph type="dt" sz="half" idx="10"/>
          </p:nvPr>
        </p:nvSpPr>
        <p:spPr>
          <a:xfrm>
            <a:off x="1549400" y="6243638"/>
            <a:ext cx="2540000" cy="457200"/>
          </a:xfrm>
        </p:spPr>
        <p:txBody>
          <a:bodyPr/>
          <a:lstStyle>
            <a:lvl1pPr>
              <a:defRPr/>
            </a:lvl1pPr>
          </a:lstStyle>
          <a:p>
            <a:fld id="{7302A32F-B957-4253-B50A-EA6582C2ED25}" type="datetime1">
              <a:rPr lang="en-GB" smtClean="0"/>
              <a:t>17/10/2024</a:t>
            </a:fld>
            <a:endParaRPr lang="en-GB"/>
          </a:p>
        </p:txBody>
      </p:sp>
      <p:sp>
        <p:nvSpPr>
          <p:cNvPr id="7" name="Footer Placeholder 6"/>
          <p:cNvSpPr>
            <a:spLocks noGrp="1"/>
          </p:cNvSpPr>
          <p:nvPr>
            <p:ph type="ftr" sz="quarter" idx="11"/>
          </p:nvPr>
        </p:nvSpPr>
        <p:spPr>
          <a:xfrm>
            <a:off x="4876800" y="6243638"/>
            <a:ext cx="3860800" cy="457200"/>
          </a:xfrm>
        </p:spPr>
        <p:txBody>
          <a:bodyPr/>
          <a:lstStyle>
            <a:lvl1pPr>
              <a:defRPr/>
            </a:lvl1pPr>
          </a:lstStyle>
          <a:p>
            <a:endParaRPr lang="en-GB"/>
          </a:p>
        </p:txBody>
      </p:sp>
      <p:sp>
        <p:nvSpPr>
          <p:cNvPr id="8" name="Slide Number Placeholder 7"/>
          <p:cNvSpPr>
            <a:spLocks noGrp="1"/>
          </p:cNvSpPr>
          <p:nvPr>
            <p:ph type="sldNum" sz="quarter" idx="12"/>
          </p:nvPr>
        </p:nvSpPr>
        <p:spPr>
          <a:xfrm>
            <a:off x="9389533" y="6243638"/>
            <a:ext cx="2540000" cy="457200"/>
          </a:xfrm>
        </p:spPr>
        <p:txBody>
          <a:bodyPr/>
          <a:lstStyle>
            <a:lvl1pPr>
              <a:defRPr/>
            </a:lvl1pPr>
          </a:lstStyle>
          <a:p>
            <a:fld id="{D1BEA26D-B322-40F1-9D3C-0941F5C3DE08}" type="slidenum">
              <a:rPr lang="en-GB" smtClean="0"/>
              <a:t>‹#›</a:t>
            </a:fld>
            <a:endParaRPr lang="en-GB"/>
          </a:p>
        </p:txBody>
      </p:sp>
    </p:spTree>
    <p:extLst>
      <p:ext uri="{BB962C8B-B14F-4D97-AF65-F5344CB8AC3E}">
        <p14:creationId xmlns:p14="http://schemas.microsoft.com/office/powerpoint/2010/main" val="33727431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812800" y="1219200"/>
            <a:ext cx="105664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sz="1800"/>
          </a:p>
        </p:txBody>
      </p:sp>
      <p:sp>
        <p:nvSpPr>
          <p:cNvPr id="5" name="Line 8"/>
          <p:cNvSpPr>
            <a:spLocks noChangeShapeType="1"/>
          </p:cNvSpPr>
          <p:nvPr/>
        </p:nvSpPr>
        <p:spPr bwMode="auto">
          <a:xfrm>
            <a:off x="2641601" y="3962400"/>
            <a:ext cx="8682567"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GB" sz="1800"/>
          </a:p>
        </p:txBody>
      </p:sp>
      <p:sp>
        <p:nvSpPr>
          <p:cNvPr id="54274" name="Rectangle 2"/>
          <p:cNvSpPr>
            <a:spLocks noGrp="1" noChangeArrowheads="1"/>
          </p:cNvSpPr>
          <p:nvPr>
            <p:ph type="ctrTitle"/>
          </p:nvPr>
        </p:nvSpPr>
        <p:spPr>
          <a:xfrm>
            <a:off x="1219201" y="1524000"/>
            <a:ext cx="10164233" cy="1752600"/>
          </a:xfrm>
        </p:spPr>
        <p:txBody>
          <a:bodyPr/>
          <a:lstStyle>
            <a:lvl1pPr>
              <a:defRPr sz="5000"/>
            </a:lvl1pPr>
          </a:lstStyle>
          <a:p>
            <a:r>
              <a:rPr lang="en-US" altLang="en-US"/>
              <a:t>Click to edit Master title style</a:t>
            </a:r>
          </a:p>
        </p:txBody>
      </p:sp>
      <p:sp>
        <p:nvSpPr>
          <p:cNvPr id="54275" name="Rectangle 3"/>
          <p:cNvSpPr>
            <a:spLocks noGrp="1" noChangeArrowheads="1"/>
          </p:cNvSpPr>
          <p:nvPr>
            <p:ph type="subTitle" idx="1"/>
          </p:nvPr>
        </p:nvSpPr>
        <p:spPr>
          <a:xfrm>
            <a:off x="2641600" y="3962400"/>
            <a:ext cx="8737600" cy="1752600"/>
          </a:xfrm>
        </p:spPr>
        <p:txBody>
          <a:bodyPr/>
          <a:lstStyle>
            <a:lvl1pPr marL="0" indent="0">
              <a:buFont typeface="Wingdings" pitchFamily="2" charset="2"/>
              <a:buNone/>
              <a:defRPr sz="2800"/>
            </a:lvl1pPr>
          </a:lstStyle>
          <a:p>
            <a:r>
              <a:rPr lang="en-US" altLang="en-US"/>
              <a:t>Click to edit Master subtitle style</a:t>
            </a:r>
          </a:p>
        </p:txBody>
      </p:sp>
      <p:sp>
        <p:nvSpPr>
          <p:cNvPr id="6" name="Footer Placeholder 5"/>
          <p:cNvSpPr>
            <a:spLocks noGrp="1" noChangeArrowheads="1"/>
          </p:cNvSpPr>
          <p:nvPr>
            <p:ph type="ftr" sz="quarter" idx="10"/>
          </p:nvPr>
        </p:nvSpPr>
        <p:spPr>
          <a:xfrm>
            <a:off x="914400" y="6243638"/>
            <a:ext cx="7112000" cy="457200"/>
          </a:xfrm>
        </p:spPr>
        <p:txBody>
          <a:bodyPr/>
          <a:lstStyle>
            <a:lvl1pPr algn="ctr">
              <a:defRPr>
                <a:latin typeface="+mj-lt"/>
              </a:defRPr>
            </a:lvl1pPr>
          </a:lstStyle>
          <a:p>
            <a:pPr>
              <a:defRPr/>
            </a:pPr>
            <a:endParaRPr lang="en-US" altLang="en-US"/>
          </a:p>
        </p:txBody>
      </p:sp>
      <p:sp>
        <p:nvSpPr>
          <p:cNvPr id="7" name="Slide Number Placeholder 6"/>
          <p:cNvSpPr>
            <a:spLocks noGrp="1" noChangeArrowheads="1"/>
          </p:cNvSpPr>
          <p:nvPr>
            <p:ph type="sldNum" sz="quarter" idx="11"/>
          </p:nvPr>
        </p:nvSpPr>
        <p:spPr/>
        <p:txBody>
          <a:bodyPr/>
          <a:lstStyle>
            <a:lvl1pPr>
              <a:defRPr/>
            </a:lvl1pPr>
          </a:lstStyle>
          <a:p>
            <a:fld id="{5EF11AC8-2AEC-4871-8834-E5671D72F2E9}" type="slidenum">
              <a:rPr lang="en-US" altLang="en-US"/>
              <a:pPr/>
              <a:t>‹#›</a:t>
            </a:fld>
            <a:endParaRPr lang="en-US" altLang="en-US"/>
          </a:p>
        </p:txBody>
      </p:sp>
    </p:spTree>
    <p:extLst>
      <p:ext uri="{BB962C8B-B14F-4D97-AF65-F5344CB8AC3E}">
        <p14:creationId xmlns:p14="http://schemas.microsoft.com/office/powerpoint/2010/main" val="18128148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1"/>
          </p:nvPr>
        </p:nvSpPr>
        <p:spPr>
          <a:ln/>
        </p:spPr>
        <p:txBody>
          <a:bodyPr/>
          <a:lstStyle>
            <a:lvl1pPr>
              <a:defRPr/>
            </a:lvl1pPr>
          </a:lstStyle>
          <a:p>
            <a:fld id="{F35F3295-3B87-4863-908A-364B41A9975D}" type="slidenum">
              <a:rPr lang="en-US" altLang="en-US"/>
              <a:pPr/>
              <a:t>‹#›</a:t>
            </a:fld>
            <a:endParaRPr lang="en-US" altLang="en-US"/>
          </a:p>
        </p:txBody>
      </p:sp>
    </p:spTree>
    <p:extLst>
      <p:ext uri="{BB962C8B-B14F-4D97-AF65-F5344CB8AC3E}">
        <p14:creationId xmlns:p14="http://schemas.microsoft.com/office/powerpoint/2010/main" val="29844223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1"/>
          </p:nvPr>
        </p:nvSpPr>
        <p:spPr>
          <a:ln/>
        </p:spPr>
        <p:txBody>
          <a:bodyPr/>
          <a:lstStyle>
            <a:lvl1pPr>
              <a:defRPr/>
            </a:lvl1pPr>
          </a:lstStyle>
          <a:p>
            <a:fld id="{4499725E-8E15-4576-813C-69F312542089}" type="slidenum">
              <a:rPr lang="en-US" altLang="en-US"/>
              <a:pPr/>
              <a:t>‹#›</a:t>
            </a:fld>
            <a:endParaRPr lang="en-US" altLang="en-US"/>
          </a:p>
        </p:txBody>
      </p:sp>
    </p:spTree>
    <p:extLst>
      <p:ext uri="{BB962C8B-B14F-4D97-AF65-F5344CB8AC3E}">
        <p14:creationId xmlns:p14="http://schemas.microsoft.com/office/powerpoint/2010/main" val="11380025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1"/>
          </p:nvPr>
        </p:nvSpPr>
        <p:spPr>
          <a:ln/>
        </p:spPr>
        <p:txBody>
          <a:bodyPr/>
          <a:lstStyle>
            <a:lvl1pPr>
              <a:defRPr/>
            </a:lvl1pPr>
          </a:lstStyle>
          <a:p>
            <a:fld id="{8297BFC5-7F50-4BA5-A1A8-F37478288628}" type="slidenum">
              <a:rPr lang="en-US" altLang="en-US"/>
              <a:pPr/>
              <a:t>‹#›</a:t>
            </a:fld>
            <a:endParaRPr lang="en-US" altLang="en-US"/>
          </a:p>
        </p:txBody>
      </p:sp>
    </p:spTree>
    <p:extLst>
      <p:ext uri="{BB962C8B-B14F-4D97-AF65-F5344CB8AC3E}">
        <p14:creationId xmlns:p14="http://schemas.microsoft.com/office/powerpoint/2010/main" val="1254967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a:t>Click to edit Master title style</a:t>
            </a:r>
            <a:endParaRPr lang="zh-HK" altLang="en-US"/>
          </a:p>
        </p:txBody>
      </p:sp>
      <p:sp>
        <p:nvSpPr>
          <p:cNvPr id="3" name="Content Placeholder 2"/>
          <p:cNvSpPr>
            <a:spLocks noGrp="1"/>
          </p:cNvSpPr>
          <p:nvPr>
            <p:ph idx="1"/>
          </p:nvPr>
        </p:nvSpPr>
        <p:spPr/>
        <p:txBody>
          <a:bodyPr/>
          <a:lstStyle/>
          <a:p>
            <a:pPr lvl="0"/>
            <a:r>
              <a:rPr lang="en-US" altLang="zh-HK"/>
              <a:t>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4" name="Date Placeholder 3"/>
          <p:cNvSpPr>
            <a:spLocks noGrp="1"/>
          </p:cNvSpPr>
          <p:nvPr>
            <p:ph type="dt" sz="half" idx="10"/>
          </p:nvPr>
        </p:nvSpPr>
        <p:spPr/>
        <p:txBody>
          <a:bodyPr/>
          <a:lstStyle>
            <a:lvl1pPr>
              <a:defRPr/>
            </a:lvl1pPr>
          </a:lstStyle>
          <a:p>
            <a:fld id="{8CC9CBF4-4392-4798-A87E-01CD6F8C35A4}" type="datetime1">
              <a:rPr lang="en-GB" smtClean="0"/>
              <a:t>17/10/2024</a:t>
            </a:fld>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D1BEA26D-B322-40F1-9D3C-0941F5C3DE08}" type="slidenum">
              <a:rPr lang="en-GB" smtClean="0"/>
              <a:t>‹#›</a:t>
            </a:fld>
            <a:endParaRPr lang="en-GB"/>
          </a:p>
        </p:txBody>
      </p:sp>
    </p:spTree>
    <p:extLst>
      <p:ext uri="{BB962C8B-B14F-4D97-AF65-F5344CB8AC3E}">
        <p14:creationId xmlns:p14="http://schemas.microsoft.com/office/powerpoint/2010/main" val="4979197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endParaRPr lang="en-US" altLang="en-US"/>
          </a:p>
        </p:txBody>
      </p:sp>
      <p:sp>
        <p:nvSpPr>
          <p:cNvPr id="8" name="Rectangle 6"/>
          <p:cNvSpPr>
            <a:spLocks noGrp="1" noChangeArrowheads="1"/>
          </p:cNvSpPr>
          <p:nvPr>
            <p:ph type="sldNum" sz="quarter" idx="11"/>
          </p:nvPr>
        </p:nvSpPr>
        <p:spPr>
          <a:ln/>
        </p:spPr>
        <p:txBody>
          <a:bodyPr/>
          <a:lstStyle>
            <a:lvl1pPr>
              <a:defRPr/>
            </a:lvl1pPr>
          </a:lstStyle>
          <a:p>
            <a:fld id="{B9EAC64F-FC23-4B91-9E6F-7D66FED815B5}" type="slidenum">
              <a:rPr lang="en-US" altLang="en-US"/>
              <a:pPr/>
              <a:t>‹#›</a:t>
            </a:fld>
            <a:endParaRPr lang="en-US" altLang="en-US"/>
          </a:p>
        </p:txBody>
      </p:sp>
    </p:spTree>
    <p:extLst>
      <p:ext uri="{BB962C8B-B14F-4D97-AF65-F5344CB8AC3E}">
        <p14:creationId xmlns:p14="http://schemas.microsoft.com/office/powerpoint/2010/main" val="30030615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1"/>
          </p:nvPr>
        </p:nvSpPr>
        <p:spPr>
          <a:ln/>
        </p:spPr>
        <p:txBody>
          <a:bodyPr/>
          <a:lstStyle>
            <a:lvl1pPr>
              <a:defRPr/>
            </a:lvl1pPr>
          </a:lstStyle>
          <a:p>
            <a:fld id="{380C6663-8C90-4CB1-B227-3589356F865F}" type="slidenum">
              <a:rPr lang="en-US" altLang="en-US"/>
              <a:pPr/>
              <a:t>‹#›</a:t>
            </a:fld>
            <a:endParaRPr lang="en-US" altLang="en-US"/>
          </a:p>
        </p:txBody>
      </p:sp>
    </p:spTree>
    <p:extLst>
      <p:ext uri="{BB962C8B-B14F-4D97-AF65-F5344CB8AC3E}">
        <p14:creationId xmlns:p14="http://schemas.microsoft.com/office/powerpoint/2010/main" val="5301232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US" altLang="en-US"/>
          </a:p>
        </p:txBody>
      </p:sp>
      <p:sp>
        <p:nvSpPr>
          <p:cNvPr id="3" name="Rectangle 6"/>
          <p:cNvSpPr>
            <a:spLocks noGrp="1" noChangeArrowheads="1"/>
          </p:cNvSpPr>
          <p:nvPr>
            <p:ph type="sldNum" sz="quarter" idx="11"/>
          </p:nvPr>
        </p:nvSpPr>
        <p:spPr>
          <a:ln/>
        </p:spPr>
        <p:txBody>
          <a:bodyPr/>
          <a:lstStyle>
            <a:lvl1pPr>
              <a:defRPr/>
            </a:lvl1pPr>
          </a:lstStyle>
          <a:p>
            <a:fld id="{D862C7AE-6BB3-40B4-8F1B-30EB2267714E}" type="slidenum">
              <a:rPr lang="en-US" altLang="en-US"/>
              <a:pPr/>
              <a:t>‹#›</a:t>
            </a:fld>
            <a:endParaRPr lang="en-US" altLang="en-US"/>
          </a:p>
        </p:txBody>
      </p:sp>
    </p:spTree>
    <p:extLst>
      <p:ext uri="{BB962C8B-B14F-4D97-AF65-F5344CB8AC3E}">
        <p14:creationId xmlns:p14="http://schemas.microsoft.com/office/powerpoint/2010/main" val="13077903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1"/>
          </p:nvPr>
        </p:nvSpPr>
        <p:spPr>
          <a:ln/>
        </p:spPr>
        <p:txBody>
          <a:bodyPr/>
          <a:lstStyle>
            <a:lvl1pPr>
              <a:defRPr/>
            </a:lvl1pPr>
          </a:lstStyle>
          <a:p>
            <a:fld id="{EB1B8D01-13EB-408A-AD54-B98A047B9F7B}" type="slidenum">
              <a:rPr lang="en-US" altLang="en-US"/>
              <a:pPr/>
              <a:t>‹#›</a:t>
            </a:fld>
            <a:endParaRPr lang="en-US" altLang="en-US"/>
          </a:p>
        </p:txBody>
      </p:sp>
    </p:spTree>
    <p:extLst>
      <p:ext uri="{BB962C8B-B14F-4D97-AF65-F5344CB8AC3E}">
        <p14:creationId xmlns:p14="http://schemas.microsoft.com/office/powerpoint/2010/main" val="10124822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1"/>
          </p:nvPr>
        </p:nvSpPr>
        <p:spPr>
          <a:ln/>
        </p:spPr>
        <p:txBody>
          <a:bodyPr/>
          <a:lstStyle>
            <a:lvl1pPr>
              <a:defRPr/>
            </a:lvl1pPr>
          </a:lstStyle>
          <a:p>
            <a:fld id="{B6B656CF-14FB-4356-A4E1-B37C4EDB714D}" type="slidenum">
              <a:rPr lang="en-US" altLang="en-US"/>
              <a:pPr/>
              <a:t>‹#›</a:t>
            </a:fld>
            <a:endParaRPr lang="en-US" altLang="en-US"/>
          </a:p>
        </p:txBody>
      </p:sp>
    </p:spTree>
    <p:extLst>
      <p:ext uri="{BB962C8B-B14F-4D97-AF65-F5344CB8AC3E}">
        <p14:creationId xmlns:p14="http://schemas.microsoft.com/office/powerpoint/2010/main" val="218243829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1"/>
          </p:nvPr>
        </p:nvSpPr>
        <p:spPr>
          <a:ln/>
        </p:spPr>
        <p:txBody>
          <a:bodyPr/>
          <a:lstStyle>
            <a:lvl1pPr>
              <a:defRPr/>
            </a:lvl1pPr>
          </a:lstStyle>
          <a:p>
            <a:fld id="{112D3275-D05A-425D-85D0-77E44AF56392}" type="slidenum">
              <a:rPr lang="en-US" altLang="en-US"/>
              <a:pPr/>
              <a:t>‹#›</a:t>
            </a:fld>
            <a:endParaRPr lang="en-US" altLang="en-US"/>
          </a:p>
        </p:txBody>
      </p:sp>
    </p:spTree>
    <p:extLst>
      <p:ext uri="{BB962C8B-B14F-4D97-AF65-F5344CB8AC3E}">
        <p14:creationId xmlns:p14="http://schemas.microsoft.com/office/powerpoint/2010/main" val="34829520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7813"/>
            <a:ext cx="27432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7813"/>
            <a:ext cx="8026400" cy="585311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1"/>
          </p:nvPr>
        </p:nvSpPr>
        <p:spPr>
          <a:ln/>
        </p:spPr>
        <p:txBody>
          <a:bodyPr/>
          <a:lstStyle>
            <a:lvl1pPr>
              <a:defRPr/>
            </a:lvl1pPr>
          </a:lstStyle>
          <a:p>
            <a:fld id="{3C4C06A0-BBBE-4EA0-9FCF-550FAF0A0F87}" type="slidenum">
              <a:rPr lang="en-US" altLang="en-US"/>
              <a:pPr/>
              <a:t>‹#›</a:t>
            </a:fld>
            <a:endParaRPr lang="en-US" altLang="en-US"/>
          </a:p>
        </p:txBody>
      </p:sp>
    </p:spTree>
    <p:extLst>
      <p:ext uri="{BB962C8B-B14F-4D97-AF65-F5344CB8AC3E}">
        <p14:creationId xmlns:p14="http://schemas.microsoft.com/office/powerpoint/2010/main" val="40886544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a:t>Click to edit Master title style</a:t>
            </a:r>
          </a:p>
        </p:txBody>
      </p:sp>
      <p:sp>
        <p:nvSpPr>
          <p:cNvPr id="3" name="Table Placeholder 2"/>
          <p:cNvSpPr>
            <a:spLocks noGrp="1"/>
          </p:cNvSpPr>
          <p:nvPr>
            <p:ph type="tbl" idx="1"/>
          </p:nvPr>
        </p:nvSpPr>
        <p:spPr>
          <a:xfrm>
            <a:off x="609600" y="1600201"/>
            <a:ext cx="10972800" cy="4530725"/>
          </a:xfrm>
        </p:spPr>
        <p:txBody>
          <a:bodyPr/>
          <a:lstStyle/>
          <a:p>
            <a:pPr lvl="0"/>
            <a:r>
              <a:rPr lang="en-US" noProof="0"/>
              <a:t>Click icon to add table</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1"/>
          </p:nvPr>
        </p:nvSpPr>
        <p:spPr>
          <a:ln/>
        </p:spPr>
        <p:txBody>
          <a:bodyPr/>
          <a:lstStyle>
            <a:lvl1pPr>
              <a:defRPr/>
            </a:lvl1pPr>
          </a:lstStyle>
          <a:p>
            <a:fld id="{F316A0ED-0AEE-404E-A865-9A587B21FB7C}" type="slidenum">
              <a:rPr lang="en-US" altLang="en-US"/>
              <a:pPr/>
              <a:t>‹#›</a:t>
            </a:fld>
            <a:endParaRPr lang="en-US" altLang="en-US"/>
          </a:p>
        </p:txBody>
      </p:sp>
    </p:spTree>
    <p:extLst>
      <p:ext uri="{BB962C8B-B14F-4D97-AF65-F5344CB8AC3E}">
        <p14:creationId xmlns:p14="http://schemas.microsoft.com/office/powerpoint/2010/main" val="27819813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3ACDD-6D80-406A-9081-68AAB65BCFC2}"/>
              </a:ext>
            </a:extLst>
          </p:cNvPr>
          <p:cNvSpPr>
            <a:spLocks noGrp="1"/>
          </p:cNvSpPr>
          <p:nvPr>
            <p:ph type="ctrTitle"/>
          </p:nvPr>
        </p:nvSpPr>
        <p:spPr>
          <a:xfrm>
            <a:off x="1524000" y="1122363"/>
            <a:ext cx="9144000" cy="2387600"/>
          </a:xfrm>
        </p:spPr>
        <p:txBody>
          <a:bodyPr anchor="b"/>
          <a:lstStyle>
            <a:lvl1pPr algn="ctr">
              <a:defRPr sz="5998"/>
            </a:lvl1pPr>
          </a:lstStyle>
          <a:p>
            <a:r>
              <a:rPr lang="en-US"/>
              <a:t>Click to edit Master title style</a:t>
            </a:r>
            <a:endParaRPr lang="en-SG"/>
          </a:p>
        </p:txBody>
      </p:sp>
      <p:sp>
        <p:nvSpPr>
          <p:cNvPr id="3" name="Subtitle 2">
            <a:extLst>
              <a:ext uri="{FF2B5EF4-FFF2-40B4-BE49-F238E27FC236}">
                <a16:creationId xmlns:a16="http://schemas.microsoft.com/office/drawing/2014/main" id="{B2926DCA-8207-4BF1-A3CB-065363AFA9F9}"/>
              </a:ext>
            </a:extLst>
          </p:cNvPr>
          <p:cNvSpPr>
            <a:spLocks noGrp="1"/>
          </p:cNvSpPr>
          <p:nvPr>
            <p:ph type="subTitle" idx="1"/>
          </p:nvPr>
        </p:nvSpPr>
        <p:spPr>
          <a:xfrm>
            <a:off x="1524000" y="3602038"/>
            <a:ext cx="9144000" cy="1655762"/>
          </a:xfrm>
        </p:spPr>
        <p:txBody>
          <a:bodyPr/>
          <a:lstStyle>
            <a:lvl1pPr marL="0" indent="0" algn="ctr">
              <a:buNone/>
              <a:defRPr sz="2399"/>
            </a:lvl1pPr>
            <a:lvl2pPr marL="457017" indent="0" algn="ctr">
              <a:buNone/>
              <a:defRPr sz="1999"/>
            </a:lvl2pPr>
            <a:lvl3pPr marL="914034" indent="0" algn="ctr">
              <a:buNone/>
              <a:defRPr sz="1799"/>
            </a:lvl3pPr>
            <a:lvl4pPr marL="1371051" indent="0" algn="ctr">
              <a:buNone/>
              <a:defRPr sz="1599"/>
            </a:lvl4pPr>
            <a:lvl5pPr marL="1828068" indent="0" algn="ctr">
              <a:buNone/>
              <a:defRPr sz="1599"/>
            </a:lvl5pPr>
            <a:lvl6pPr marL="2285086" indent="0" algn="ctr">
              <a:buNone/>
              <a:defRPr sz="1599"/>
            </a:lvl6pPr>
            <a:lvl7pPr marL="2742103" indent="0" algn="ctr">
              <a:buNone/>
              <a:defRPr sz="1599"/>
            </a:lvl7pPr>
            <a:lvl8pPr marL="3199120" indent="0" algn="ctr">
              <a:buNone/>
              <a:defRPr sz="1599"/>
            </a:lvl8pPr>
            <a:lvl9pPr marL="3656137" indent="0" algn="ctr">
              <a:buNone/>
              <a:defRPr sz="1599"/>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D870EC9B-5A2A-44A6-B04D-9D9E968D4C9E}"/>
              </a:ext>
            </a:extLst>
          </p:cNvPr>
          <p:cNvSpPr>
            <a:spLocks noGrp="1"/>
          </p:cNvSpPr>
          <p:nvPr>
            <p:ph type="dt" sz="half" idx="10"/>
          </p:nvPr>
        </p:nvSpPr>
        <p:spPr/>
        <p:txBody>
          <a:bodyPr/>
          <a:lstStyle/>
          <a:p>
            <a:fld id="{0B0A3601-04DF-49CA-BFE6-564277088636}" type="datetimeFigureOut">
              <a:rPr lang="en-SG" smtClean="0"/>
              <a:t>17/10/2024</a:t>
            </a:fld>
            <a:endParaRPr lang="en-SG"/>
          </a:p>
        </p:txBody>
      </p:sp>
      <p:sp>
        <p:nvSpPr>
          <p:cNvPr id="5" name="Footer Placeholder 4">
            <a:extLst>
              <a:ext uri="{FF2B5EF4-FFF2-40B4-BE49-F238E27FC236}">
                <a16:creationId xmlns:a16="http://schemas.microsoft.com/office/drawing/2014/main" id="{E94C8F7A-37ED-4436-8878-F205001C6BB0}"/>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BB08CD4-F32B-4AC6-AEC5-813B0454C5FA}"/>
              </a:ext>
            </a:extLst>
          </p:cNvPr>
          <p:cNvSpPr>
            <a:spLocks noGrp="1"/>
          </p:cNvSpPr>
          <p:nvPr>
            <p:ph type="sldNum" sz="quarter" idx="12"/>
          </p:nvPr>
        </p:nvSpPr>
        <p:spPr/>
        <p:txBody>
          <a:bodyPr/>
          <a:lstStyle/>
          <a:p>
            <a:fld id="{7BD85129-3C07-45D1-B95F-23187C444BF0}" type="slidenum">
              <a:rPr lang="en-SG" smtClean="0"/>
              <a:t>‹#›</a:t>
            </a:fld>
            <a:endParaRPr lang="en-SG"/>
          </a:p>
        </p:txBody>
      </p:sp>
    </p:spTree>
    <p:extLst>
      <p:ext uri="{BB962C8B-B14F-4D97-AF65-F5344CB8AC3E}">
        <p14:creationId xmlns:p14="http://schemas.microsoft.com/office/powerpoint/2010/main" val="180383787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2093872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lstStyle>
            <a:lvl1pPr>
              <a:defRPr sz="6000"/>
            </a:lvl1pPr>
          </a:lstStyle>
          <a:p>
            <a:r>
              <a:rPr lang="en-US" altLang="zh-HK"/>
              <a:t>Click to edit Master title style</a:t>
            </a:r>
            <a:endParaRPr lang="zh-HK" altLang="en-US"/>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HK"/>
              <a:t>Edit Master text styles</a:t>
            </a:r>
          </a:p>
        </p:txBody>
      </p:sp>
      <p:sp>
        <p:nvSpPr>
          <p:cNvPr id="4" name="Date Placeholder 3"/>
          <p:cNvSpPr>
            <a:spLocks noGrp="1"/>
          </p:cNvSpPr>
          <p:nvPr>
            <p:ph type="dt" sz="half" idx="10"/>
          </p:nvPr>
        </p:nvSpPr>
        <p:spPr/>
        <p:txBody>
          <a:bodyPr/>
          <a:lstStyle>
            <a:lvl1pPr>
              <a:defRPr/>
            </a:lvl1pPr>
          </a:lstStyle>
          <a:p>
            <a:fld id="{A930F90B-DF74-4D62-BC59-51841C35E82C}" type="datetime1">
              <a:rPr lang="en-GB" smtClean="0"/>
              <a:t>17/10/2024</a:t>
            </a:fld>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D1BEA26D-B322-40F1-9D3C-0941F5C3DE08}" type="slidenum">
              <a:rPr lang="en-GB" smtClean="0"/>
              <a:t>‹#›</a:t>
            </a:fld>
            <a:endParaRPr lang="en-GB"/>
          </a:p>
        </p:txBody>
      </p:sp>
    </p:spTree>
    <p:extLst>
      <p:ext uri="{BB962C8B-B14F-4D97-AF65-F5344CB8AC3E}">
        <p14:creationId xmlns:p14="http://schemas.microsoft.com/office/powerpoint/2010/main" val="414715456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Chapter page">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DB59AE43-8096-BF49-A3DF-423FBC054CA7}"/>
              </a:ext>
            </a:extLst>
          </p:cNvPr>
          <p:cNvSpPr>
            <a:spLocks noGrp="1"/>
          </p:cNvSpPr>
          <p:nvPr>
            <p:ph idx="11" hasCustomPrompt="1"/>
          </p:nvPr>
        </p:nvSpPr>
        <p:spPr>
          <a:xfrm>
            <a:off x="725738" y="1512876"/>
            <a:ext cx="10729365" cy="4690459"/>
          </a:xfrm>
          <a:prstGeom prst="rect">
            <a:avLst/>
          </a:prstGeom>
        </p:spPr>
        <p:txBody>
          <a:bodyPr lIns="0" tIns="0" rIns="0" bIns="0"/>
          <a:lstStyle>
            <a:lvl1pPr marL="179316" marR="0" indent="-168208" algn="l" defTabSz="1187323" rtl="0" eaLnBrk="1" fontAlgn="auto" latinLnBrk="0" hangingPunct="1">
              <a:lnSpc>
                <a:spcPct val="100000"/>
              </a:lnSpc>
              <a:spcBef>
                <a:spcPts val="0"/>
              </a:spcBef>
              <a:spcAft>
                <a:spcPts val="600"/>
              </a:spcAft>
              <a:buClr>
                <a:srgbClr val="000000"/>
              </a:buClr>
              <a:buSzTx/>
              <a:buFont typeface="Arial" panose="020B0604020202020204" pitchFamily="34" charset="0"/>
              <a:buChar char="•"/>
              <a:tabLst>
                <a:tab pos="1207605" algn="ctr"/>
              </a:tabLst>
              <a:defRPr sz="1799" baseline="0">
                <a:solidFill>
                  <a:schemeClr val="tx1"/>
                </a:solidFill>
                <a:latin typeface="+mn-lt"/>
                <a:ea typeface="Microsoft YaHei" panose="020B0503020204020204" pitchFamily="34" charset="-122"/>
                <a:cs typeface="Arial" panose="020B0604020202020204" pitchFamily="34" charset="0"/>
              </a:defRPr>
            </a:lvl1pPr>
            <a:lvl2pPr marL="446322" marR="0" indent="-285636" algn="l" defTabSz="1187323" rtl="0" eaLnBrk="1" fontAlgn="auto" latinLnBrk="0" hangingPunct="1">
              <a:lnSpc>
                <a:spcPct val="100000"/>
              </a:lnSpc>
              <a:spcBef>
                <a:spcPts val="0"/>
              </a:spcBef>
              <a:spcAft>
                <a:spcPts val="600"/>
              </a:spcAft>
              <a:buClr>
                <a:schemeClr val="tx1"/>
              </a:buClr>
              <a:buSzTx/>
              <a:buFont typeface=".AppleSystemUIFont"/>
              <a:buChar char="&gt;"/>
              <a:tabLst>
                <a:tab pos="1207605" algn="ctr"/>
              </a:tabLst>
              <a:defRPr sz="1599" baseline="0">
                <a:latin typeface="+mn-lt"/>
                <a:ea typeface="Microsoft YaHei" panose="020B0503020204020204" pitchFamily="34" charset="-122"/>
              </a:defRPr>
            </a:lvl2pPr>
            <a:lvl3pPr marL="1098136" marR="0" indent="-168208" algn="l" defTabSz="1187323" rtl="0" eaLnBrk="1" fontAlgn="auto" latinLnBrk="0" hangingPunct="1">
              <a:lnSpc>
                <a:spcPct val="100000"/>
              </a:lnSpc>
              <a:spcBef>
                <a:spcPts val="0"/>
              </a:spcBef>
              <a:spcAft>
                <a:spcPts val="600"/>
              </a:spcAft>
              <a:buClr>
                <a:schemeClr val="tx1"/>
              </a:buClr>
              <a:buSzTx/>
              <a:buFont typeface=".AppleSystemUIFont"/>
              <a:buChar char="-"/>
              <a:tabLst>
                <a:tab pos="1207605" algn="ctr"/>
              </a:tabLst>
              <a:defRPr sz="1298" baseline="0">
                <a:latin typeface="+mn-lt"/>
                <a:ea typeface="Microsoft YaHei" panose="020B0503020204020204" pitchFamily="34" charset="-122"/>
              </a:defRPr>
            </a:lvl3pPr>
            <a:lvl4pPr marL="525640" indent="-171091">
              <a:buFont typeface="Arial" panose="020B0604020202020204" pitchFamily="34" charset="0"/>
              <a:buChar char="•"/>
              <a:tabLst>
                <a:tab pos="1207937" algn="ctr"/>
              </a:tabLst>
              <a:defRPr sz="1298" baseline="0"/>
            </a:lvl4pPr>
            <a:lvl5pPr marL="525640" indent="-171091">
              <a:buFont typeface="Arial" panose="020B0604020202020204" pitchFamily="34" charset="0"/>
              <a:buChar char="•"/>
              <a:tabLst>
                <a:tab pos="1207937" algn="ctr"/>
              </a:tabLst>
              <a:defRPr sz="1298" baseline="0"/>
            </a:lvl5pPr>
          </a:lstStyle>
          <a:p>
            <a:pPr lvl="0"/>
            <a:r>
              <a:rPr lang="en-US" dirty="0"/>
              <a:t>Click to edit Master text style</a:t>
            </a:r>
          </a:p>
          <a:p>
            <a:pPr marL="328894" marR="0" lvl="1" indent="-168208" algn="l" defTabSz="1187323"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605" algn="ctr"/>
              </a:tabLst>
              <a:defRPr/>
            </a:pPr>
            <a:r>
              <a:rPr lang="en-US" dirty="0"/>
              <a:t>Click to edit Master text style</a:t>
            </a:r>
          </a:p>
          <a:p>
            <a:pPr marL="1098136" marR="0" lvl="2" indent="-168208" algn="l" defTabSz="1187323"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605" algn="ctr"/>
              </a:tabLst>
              <a:defRPr/>
            </a:pPr>
            <a:r>
              <a:rPr lang="en-US" dirty="0"/>
              <a:t>Click to edit Master text style</a:t>
            </a:r>
          </a:p>
          <a:p>
            <a:pPr marL="1098136" marR="0" lvl="2" indent="-168208" algn="l" defTabSz="1187323"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605" algn="ctr"/>
              </a:tabLst>
              <a:defRPr/>
            </a:pPr>
            <a:endParaRPr lang="en-US" altLang="zh-CN" dirty="0"/>
          </a:p>
        </p:txBody>
      </p:sp>
      <p:sp>
        <p:nvSpPr>
          <p:cNvPr id="3" name="Subtitle 2">
            <a:extLst>
              <a:ext uri="{FF2B5EF4-FFF2-40B4-BE49-F238E27FC236}">
                <a16:creationId xmlns:a16="http://schemas.microsoft.com/office/drawing/2014/main" id="{D2A38214-5857-FC4E-B923-056100E16BCA}"/>
              </a:ext>
            </a:extLst>
          </p:cNvPr>
          <p:cNvSpPr>
            <a:spLocks noGrp="1"/>
          </p:cNvSpPr>
          <p:nvPr>
            <p:ph type="subTitle" idx="1" hasCustomPrompt="1"/>
          </p:nvPr>
        </p:nvSpPr>
        <p:spPr>
          <a:xfrm>
            <a:off x="728890" y="456134"/>
            <a:ext cx="10736446" cy="993400"/>
          </a:xfrm>
          <a:prstGeom prst="rect">
            <a:avLst/>
          </a:prstGeom>
        </p:spPr>
        <p:txBody>
          <a:bodyPr lIns="0" tIns="0" rIns="0" bIns="0" anchor="t">
            <a:normAutofit/>
          </a:bodyPr>
          <a:lstStyle>
            <a:lvl1pPr marL="0" indent="0" algn="l">
              <a:lnSpc>
                <a:spcPts val="3429"/>
              </a:lnSpc>
              <a:spcBef>
                <a:spcPts val="0"/>
              </a:spcBef>
              <a:buNone/>
              <a:defRPr sz="3199" baseline="0">
                <a:solidFill>
                  <a:schemeClr val="tx1"/>
                </a:solidFill>
                <a:latin typeface="Arial" panose="020B0604020202020204" pitchFamily="34" charset="0"/>
                <a:ea typeface="Microsoft YaHei" panose="020B0503020204020204" pitchFamily="34" charset="-122"/>
                <a:cs typeface="Arial" panose="020B0604020202020204" pitchFamily="34" charset="0"/>
              </a:defRPr>
            </a:lvl1pPr>
            <a:lvl2pPr marL="593662" indent="0" algn="ctr">
              <a:buNone/>
              <a:defRPr sz="2597"/>
            </a:lvl2pPr>
            <a:lvl3pPr marL="1187323" indent="0" algn="ctr">
              <a:buNone/>
              <a:defRPr sz="2337"/>
            </a:lvl3pPr>
            <a:lvl4pPr marL="1780986" indent="0" algn="ctr">
              <a:buNone/>
              <a:defRPr sz="2078"/>
            </a:lvl4pPr>
            <a:lvl5pPr marL="2374648" indent="0" algn="ctr">
              <a:buNone/>
              <a:defRPr sz="2078"/>
            </a:lvl5pPr>
            <a:lvl6pPr marL="2968309" indent="0" algn="ctr">
              <a:buNone/>
              <a:defRPr sz="2078"/>
            </a:lvl6pPr>
            <a:lvl7pPr marL="3561971" indent="0" algn="ctr">
              <a:buNone/>
              <a:defRPr sz="2078"/>
            </a:lvl7pPr>
            <a:lvl8pPr marL="4155634" indent="0" algn="ctr">
              <a:buNone/>
              <a:defRPr sz="2078"/>
            </a:lvl8pPr>
            <a:lvl9pPr marL="4749295" indent="0" algn="ctr">
              <a:buNone/>
              <a:defRPr sz="2078"/>
            </a:lvl9pPr>
          </a:lstStyle>
          <a:p>
            <a:r>
              <a:rPr lang="en-US" dirty="0"/>
              <a:t>Click to edit Master title style</a:t>
            </a:r>
          </a:p>
        </p:txBody>
      </p:sp>
    </p:spTree>
    <p:extLst>
      <p:ext uri="{BB962C8B-B14F-4D97-AF65-F5344CB8AC3E}">
        <p14:creationId xmlns:p14="http://schemas.microsoft.com/office/powerpoint/2010/main" val="2526691551"/>
      </p:ext>
    </p:extLst>
  </p:cSld>
  <p:clrMapOvr>
    <a:masterClrMapping/>
  </p:clrMapOvr>
  <p:extLst mod="1">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目录页">
    <p:bg>
      <p:bgPr>
        <a:solidFill>
          <a:srgbClr val="EBEBEB"/>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1033216" y="1843089"/>
            <a:ext cx="10118107" cy="3013725"/>
          </a:xfrm>
          <a:prstGeom prst="rect">
            <a:avLst/>
          </a:prstGeom>
        </p:spPr>
        <p:txBody>
          <a:bodyPr tIns="90000" bIns="90000"/>
          <a:lstStyle>
            <a:lvl1pPr marL="412585" indent="-398620">
              <a:lnSpc>
                <a:spcPct val="70000"/>
              </a:lnSpc>
              <a:buFont typeface="+mj-lt"/>
              <a:buAutoNum type="arabicPeriod"/>
              <a:defRPr sz="2199">
                <a:solidFill>
                  <a:schemeClr val="tx1"/>
                </a:solidFill>
                <a:latin typeface="微软雅黑" panose="020B0503020204020204" pitchFamily="34" charset="-122"/>
                <a:ea typeface="微软雅黑" panose="020B0503020204020204" pitchFamily="34" charset="-122"/>
              </a:defRPr>
            </a:lvl1pPr>
            <a:lvl2pPr marL="412585" indent="-398620">
              <a:buFont typeface="+mj-lt"/>
              <a:buAutoNum type="arabicPeriod"/>
              <a:defRPr/>
            </a:lvl2pPr>
            <a:lvl3pPr marL="13964" indent="0">
              <a:buFont typeface="+mj-lt"/>
              <a:buNone/>
              <a:defRPr sz="2199">
                <a:latin typeface="微软雅黑" panose="020B0503020204020204" pitchFamily="34" charset="-122"/>
                <a:ea typeface="微软雅黑" panose="020B0503020204020204" pitchFamily="34" charset="-122"/>
              </a:defRPr>
            </a:lvl3pPr>
            <a:lvl4pPr marL="13964" indent="0">
              <a:buFont typeface="+mj-lt"/>
              <a:buNone/>
              <a:defRPr sz="2199">
                <a:latin typeface="微软雅黑" panose="020B0503020204020204" pitchFamily="34" charset="-122"/>
                <a:ea typeface="微软雅黑" panose="020B0503020204020204" pitchFamily="34" charset="-122"/>
              </a:defRPr>
            </a:lvl4pPr>
            <a:lvl5pPr marL="13964" indent="0">
              <a:buFont typeface="+mj-lt"/>
              <a:buNone/>
              <a:defRPr sz="2199">
                <a:latin typeface="微软雅黑" panose="020B0503020204020204" pitchFamily="34" charset="-122"/>
                <a:ea typeface="微软雅黑" panose="020B0503020204020204" pitchFamily="34" charset="-122"/>
              </a:defRPr>
            </a:lvl5pPr>
          </a:lstStyle>
          <a:p>
            <a:pPr lvl="0"/>
            <a:r>
              <a:rPr lang="zh-CN" altLang="en-US" dirty="0"/>
              <a:t>单击此处添加文本</a:t>
            </a:r>
            <a:endParaRPr lang="en-US" altLang="zh-CN" dirty="0"/>
          </a:p>
        </p:txBody>
      </p:sp>
      <p:cxnSp>
        <p:nvCxnSpPr>
          <p:cNvPr id="3" name="直线连接符 14"/>
          <p:cNvCxnSpPr/>
          <p:nvPr userDrawn="1"/>
        </p:nvCxnSpPr>
        <p:spPr>
          <a:xfrm flipH="1">
            <a:off x="1029516" y="1349255"/>
            <a:ext cx="885621"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4" name="文本框 16"/>
          <p:cNvSpPr txBox="1"/>
          <p:nvPr userDrawn="1"/>
        </p:nvSpPr>
        <p:spPr>
          <a:xfrm>
            <a:off x="918558" y="630374"/>
            <a:ext cx="1147037" cy="653509"/>
          </a:xfrm>
          <a:prstGeom prst="rect">
            <a:avLst/>
          </a:prstGeom>
          <a:noFill/>
        </p:spPr>
        <p:txBody>
          <a:bodyPr wrap="none" rtlCol="0">
            <a:spAutoFit/>
          </a:bodyPr>
          <a:lstStyle/>
          <a:p>
            <a:r>
              <a:rPr kumimoji="1" lang="zh-CN" altLang="en-US" sz="3599"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目录</a:t>
            </a:r>
          </a:p>
        </p:txBody>
      </p:sp>
    </p:spTree>
    <p:extLst>
      <p:ext uri="{BB962C8B-B14F-4D97-AF65-F5344CB8AC3E}">
        <p14:creationId xmlns:p14="http://schemas.microsoft.com/office/powerpoint/2010/main" val="32899361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5993"/>
            </a:lvl1pPr>
          </a:lstStyle>
          <a:p>
            <a:r>
              <a:rPr lang="zh-CN" altLang="en-US"/>
              <a:t>单击此处编辑母版标题样式</a:t>
            </a:r>
            <a:endParaRPr 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399"/>
            </a:lvl1pPr>
            <a:lvl2pPr marL="457017" indent="0" algn="ctr">
              <a:buNone/>
              <a:defRPr sz="1999"/>
            </a:lvl2pPr>
            <a:lvl3pPr marL="913399" indent="0" algn="ctr">
              <a:buNone/>
              <a:defRPr sz="1799"/>
            </a:lvl3pPr>
            <a:lvl4pPr marL="1370417" indent="0" algn="ctr">
              <a:buNone/>
              <a:defRPr sz="1599"/>
            </a:lvl4pPr>
            <a:lvl5pPr marL="1827434" indent="0" algn="ctr">
              <a:buNone/>
              <a:defRPr sz="1599"/>
            </a:lvl5pPr>
            <a:lvl6pPr marL="2284451" indent="0" algn="ctr">
              <a:buNone/>
              <a:defRPr sz="1599"/>
            </a:lvl6pPr>
            <a:lvl7pPr marL="2740833" indent="0" algn="ctr">
              <a:buNone/>
              <a:defRPr sz="1599"/>
            </a:lvl7pPr>
            <a:lvl8pPr marL="3197850" indent="0" algn="ctr">
              <a:buNone/>
              <a:defRPr sz="1599"/>
            </a:lvl8pPr>
            <a:lvl9pPr marL="3654867" indent="0" algn="ctr">
              <a:buNone/>
              <a:defRPr sz="1599"/>
            </a:lvl9pPr>
          </a:lstStyle>
          <a:p>
            <a:r>
              <a:rPr lang="zh-CN" altLang="en-US"/>
              <a:t>单击此处编辑母版副标题样式</a:t>
            </a:r>
            <a:endParaRPr lang="en-US"/>
          </a:p>
        </p:txBody>
      </p:sp>
      <p:sp>
        <p:nvSpPr>
          <p:cNvPr id="4" name="日期占位符 3"/>
          <p:cNvSpPr>
            <a:spLocks noGrp="1"/>
          </p:cNvSpPr>
          <p:nvPr>
            <p:ph type="dt" sz="half" idx="10"/>
          </p:nvPr>
        </p:nvSpPr>
        <p:spPr>
          <a:xfrm>
            <a:off x="838201" y="6356356"/>
            <a:ext cx="2743200" cy="365125"/>
          </a:xfrm>
          <a:prstGeom prst="rect">
            <a:avLst/>
          </a:prstGeom>
        </p:spPr>
        <p:txBody>
          <a:bodyPr/>
          <a:lstStyle/>
          <a:p>
            <a:pPr defTabSz="914034" fontAlgn="base">
              <a:spcBef>
                <a:spcPct val="0"/>
              </a:spcBef>
              <a:spcAft>
                <a:spcPct val="0"/>
              </a:spcAft>
            </a:pPr>
            <a:fld id="{9C943ECD-3C46-4AAF-8AC3-2BD0CF4689E9}" type="datetimeFigureOut">
              <a:rPr lang="en-US" smtClean="0">
                <a:solidFill>
                  <a:prstClr val="black">
                    <a:tint val="75000"/>
                  </a:prstClr>
                </a:solidFill>
                <a:ea typeface="宋体" panose="02010600030101010101" pitchFamily="2" charset="-122"/>
              </a:rPr>
              <a:pPr defTabSz="914034" fontAlgn="base">
                <a:spcBef>
                  <a:spcPct val="0"/>
                </a:spcBef>
                <a:spcAft>
                  <a:spcPct val="0"/>
                </a:spcAft>
              </a:pPr>
              <a:t>10/17/2024</a:t>
            </a:fld>
            <a:endParaRPr lang="en-US">
              <a:solidFill>
                <a:prstClr val="black">
                  <a:tint val="75000"/>
                </a:prstClr>
              </a:solidFill>
              <a:ea typeface="宋体" panose="02010600030101010101" pitchFamily="2" charset="-122"/>
            </a:endParaRPr>
          </a:p>
        </p:txBody>
      </p:sp>
      <p:sp>
        <p:nvSpPr>
          <p:cNvPr id="5" name="页脚占位符 4"/>
          <p:cNvSpPr>
            <a:spLocks noGrp="1"/>
          </p:cNvSpPr>
          <p:nvPr>
            <p:ph type="ftr" sz="quarter" idx="11"/>
          </p:nvPr>
        </p:nvSpPr>
        <p:spPr>
          <a:xfrm>
            <a:off x="4038600" y="6356356"/>
            <a:ext cx="4114800" cy="365125"/>
          </a:xfrm>
          <a:prstGeom prst="rect">
            <a:avLst/>
          </a:prstGeom>
        </p:spPr>
        <p:txBody>
          <a:bodyPr/>
          <a:lstStyle/>
          <a:p>
            <a:pPr defTabSz="914034" fontAlgn="base">
              <a:spcBef>
                <a:spcPct val="0"/>
              </a:spcBef>
              <a:spcAft>
                <a:spcPct val="0"/>
              </a:spcAft>
            </a:pPr>
            <a:endParaRPr lang="en-US">
              <a:solidFill>
                <a:prstClr val="black">
                  <a:tint val="75000"/>
                </a:prstClr>
              </a:solidFill>
              <a:ea typeface="宋体" panose="02010600030101010101" pitchFamily="2" charset="-122"/>
            </a:endParaRPr>
          </a:p>
        </p:txBody>
      </p:sp>
      <p:sp>
        <p:nvSpPr>
          <p:cNvPr id="6" name="灯片编号占位符 5"/>
          <p:cNvSpPr>
            <a:spLocks noGrp="1"/>
          </p:cNvSpPr>
          <p:nvPr>
            <p:ph type="sldNum" sz="quarter" idx="12"/>
          </p:nvPr>
        </p:nvSpPr>
        <p:spPr>
          <a:xfrm>
            <a:off x="8610600" y="6356356"/>
            <a:ext cx="2743200" cy="365125"/>
          </a:xfrm>
          <a:prstGeom prst="rect">
            <a:avLst/>
          </a:prstGeom>
        </p:spPr>
        <p:txBody>
          <a:bodyPr/>
          <a:lstStyle/>
          <a:p>
            <a:pPr defTabSz="914034" fontAlgn="base">
              <a:spcBef>
                <a:spcPct val="0"/>
              </a:spcBef>
              <a:spcAft>
                <a:spcPct val="0"/>
              </a:spcAft>
            </a:pPr>
            <a:fld id="{817485FD-950A-40D0-AB72-BE4992FAD58C}" type="slidenum">
              <a:rPr lang="en-US" smtClean="0">
                <a:solidFill>
                  <a:prstClr val="black">
                    <a:tint val="75000"/>
                  </a:prstClr>
                </a:solidFill>
                <a:ea typeface="宋体" panose="02010600030101010101" pitchFamily="2" charset="-122"/>
              </a:rPr>
              <a:pPr defTabSz="914034" fontAlgn="base">
                <a:spcBef>
                  <a:spcPct val="0"/>
                </a:spcBef>
                <a:spcAft>
                  <a:spcPct val="0"/>
                </a:spcAft>
              </a:pPr>
              <a:t>‹#›</a:t>
            </a:fld>
            <a:endParaRPr lang="en-US">
              <a:solidFill>
                <a:prstClr val="black">
                  <a:tint val="75000"/>
                </a:prstClr>
              </a:solidFill>
              <a:ea typeface="宋体" panose="02010600030101010101" pitchFamily="2" charset="-122"/>
            </a:endParaRPr>
          </a:p>
        </p:txBody>
      </p:sp>
    </p:spTree>
    <p:extLst>
      <p:ext uri="{BB962C8B-B14F-4D97-AF65-F5344CB8AC3E}">
        <p14:creationId xmlns:p14="http://schemas.microsoft.com/office/powerpoint/2010/main" val="18893995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Chapter page">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DB59AE43-8096-BF49-A3DF-423FBC054CA7}"/>
              </a:ext>
            </a:extLst>
          </p:cNvPr>
          <p:cNvSpPr>
            <a:spLocks noGrp="1"/>
          </p:cNvSpPr>
          <p:nvPr>
            <p:ph idx="11" hasCustomPrompt="1"/>
          </p:nvPr>
        </p:nvSpPr>
        <p:spPr>
          <a:xfrm>
            <a:off x="725738" y="1512876"/>
            <a:ext cx="10729365" cy="4690459"/>
          </a:xfrm>
          <a:prstGeom prst="rect">
            <a:avLst/>
          </a:prstGeom>
        </p:spPr>
        <p:txBody>
          <a:bodyPr lIns="0" tIns="0" rIns="0" bIns="0"/>
          <a:lstStyle>
            <a:lvl1pPr marL="179316" marR="0" indent="-168208" algn="l" defTabSz="1187323" rtl="0" eaLnBrk="1" fontAlgn="auto" latinLnBrk="0" hangingPunct="1">
              <a:lnSpc>
                <a:spcPct val="100000"/>
              </a:lnSpc>
              <a:spcBef>
                <a:spcPts val="0"/>
              </a:spcBef>
              <a:spcAft>
                <a:spcPts val="600"/>
              </a:spcAft>
              <a:buClr>
                <a:srgbClr val="000000"/>
              </a:buClr>
              <a:buSzTx/>
              <a:buFont typeface="Arial" panose="020B0604020202020204" pitchFamily="34" charset="0"/>
              <a:buChar char="•"/>
              <a:tabLst>
                <a:tab pos="1207605" algn="ctr"/>
              </a:tabLst>
              <a:defRPr sz="1799" baseline="0">
                <a:solidFill>
                  <a:schemeClr val="tx1"/>
                </a:solidFill>
                <a:latin typeface="+mn-lt"/>
                <a:ea typeface="Microsoft YaHei" panose="020B0503020204020204" pitchFamily="34" charset="-122"/>
                <a:cs typeface="Arial" panose="020B0604020202020204" pitchFamily="34" charset="0"/>
              </a:defRPr>
            </a:lvl1pPr>
            <a:lvl2pPr marL="446322" marR="0" indent="-285636" algn="l" defTabSz="1187323" rtl="0" eaLnBrk="1" fontAlgn="auto" latinLnBrk="0" hangingPunct="1">
              <a:lnSpc>
                <a:spcPct val="100000"/>
              </a:lnSpc>
              <a:spcBef>
                <a:spcPts val="0"/>
              </a:spcBef>
              <a:spcAft>
                <a:spcPts val="600"/>
              </a:spcAft>
              <a:buClr>
                <a:schemeClr val="tx1"/>
              </a:buClr>
              <a:buSzTx/>
              <a:buFont typeface=".AppleSystemUIFont"/>
              <a:buChar char="&gt;"/>
              <a:tabLst>
                <a:tab pos="1207605" algn="ctr"/>
              </a:tabLst>
              <a:defRPr sz="1599" baseline="0">
                <a:latin typeface="+mn-lt"/>
                <a:ea typeface="Microsoft YaHei" panose="020B0503020204020204" pitchFamily="34" charset="-122"/>
              </a:defRPr>
            </a:lvl2pPr>
            <a:lvl3pPr marL="1098136" marR="0" indent="-168208" algn="l" defTabSz="1187323" rtl="0" eaLnBrk="1" fontAlgn="auto" latinLnBrk="0" hangingPunct="1">
              <a:lnSpc>
                <a:spcPct val="100000"/>
              </a:lnSpc>
              <a:spcBef>
                <a:spcPts val="0"/>
              </a:spcBef>
              <a:spcAft>
                <a:spcPts val="600"/>
              </a:spcAft>
              <a:buClr>
                <a:schemeClr val="tx1"/>
              </a:buClr>
              <a:buSzTx/>
              <a:buFont typeface=".AppleSystemUIFont"/>
              <a:buChar char="-"/>
              <a:tabLst>
                <a:tab pos="1207605" algn="ctr"/>
              </a:tabLst>
              <a:defRPr sz="1298" baseline="0">
                <a:latin typeface="+mn-lt"/>
                <a:ea typeface="Microsoft YaHei" panose="020B0503020204020204" pitchFamily="34" charset="-122"/>
              </a:defRPr>
            </a:lvl3pPr>
            <a:lvl4pPr marL="525640" indent="-171091">
              <a:buFont typeface="Arial" panose="020B0604020202020204" pitchFamily="34" charset="0"/>
              <a:buChar char="•"/>
              <a:tabLst>
                <a:tab pos="1207937" algn="ctr"/>
              </a:tabLst>
              <a:defRPr sz="1298" baseline="0"/>
            </a:lvl4pPr>
            <a:lvl5pPr marL="525640" indent="-171091">
              <a:buFont typeface="Arial" panose="020B0604020202020204" pitchFamily="34" charset="0"/>
              <a:buChar char="•"/>
              <a:tabLst>
                <a:tab pos="1207937" algn="ctr"/>
              </a:tabLst>
              <a:defRPr sz="1298" baseline="0"/>
            </a:lvl5pPr>
          </a:lstStyle>
          <a:p>
            <a:pPr lvl="0"/>
            <a:r>
              <a:rPr lang="en-US" dirty="0"/>
              <a:t>Click to edit Master text style</a:t>
            </a:r>
          </a:p>
          <a:p>
            <a:pPr marL="328894" marR="0" lvl="1" indent="-168208" algn="l" defTabSz="1187323"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605" algn="ctr"/>
              </a:tabLst>
              <a:defRPr/>
            </a:pPr>
            <a:r>
              <a:rPr lang="en-US" dirty="0"/>
              <a:t>Click to edit Master text style</a:t>
            </a:r>
          </a:p>
          <a:p>
            <a:pPr marL="1098136" marR="0" lvl="2" indent="-168208" algn="l" defTabSz="1187323"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605" algn="ctr"/>
              </a:tabLst>
              <a:defRPr/>
            </a:pPr>
            <a:r>
              <a:rPr lang="en-US" dirty="0"/>
              <a:t>Click to edit Master text style</a:t>
            </a:r>
          </a:p>
          <a:p>
            <a:pPr marL="1098136" marR="0" lvl="2" indent="-168208" algn="l" defTabSz="1187323"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605" algn="ctr"/>
              </a:tabLst>
              <a:defRPr/>
            </a:pPr>
            <a:endParaRPr lang="en-US" altLang="zh-CN" dirty="0"/>
          </a:p>
        </p:txBody>
      </p:sp>
      <p:sp>
        <p:nvSpPr>
          <p:cNvPr id="3" name="Subtitle 2">
            <a:extLst>
              <a:ext uri="{FF2B5EF4-FFF2-40B4-BE49-F238E27FC236}">
                <a16:creationId xmlns:a16="http://schemas.microsoft.com/office/drawing/2014/main" id="{D2A38214-5857-FC4E-B923-056100E16BCA}"/>
              </a:ext>
            </a:extLst>
          </p:cNvPr>
          <p:cNvSpPr>
            <a:spLocks noGrp="1"/>
          </p:cNvSpPr>
          <p:nvPr>
            <p:ph type="subTitle" idx="1" hasCustomPrompt="1"/>
          </p:nvPr>
        </p:nvSpPr>
        <p:spPr>
          <a:xfrm>
            <a:off x="728890" y="456134"/>
            <a:ext cx="10736446" cy="993400"/>
          </a:xfrm>
          <a:prstGeom prst="rect">
            <a:avLst/>
          </a:prstGeom>
        </p:spPr>
        <p:txBody>
          <a:bodyPr lIns="0" tIns="0" rIns="0" bIns="0" anchor="t">
            <a:normAutofit/>
          </a:bodyPr>
          <a:lstStyle>
            <a:lvl1pPr marL="0" indent="0" algn="l">
              <a:lnSpc>
                <a:spcPts val="3429"/>
              </a:lnSpc>
              <a:spcBef>
                <a:spcPts val="0"/>
              </a:spcBef>
              <a:buNone/>
              <a:defRPr sz="3199" baseline="0">
                <a:solidFill>
                  <a:schemeClr val="tx1"/>
                </a:solidFill>
                <a:latin typeface="Arial" panose="020B0604020202020204" pitchFamily="34" charset="0"/>
                <a:ea typeface="Microsoft YaHei" panose="020B0503020204020204" pitchFamily="34" charset="-122"/>
                <a:cs typeface="Arial" panose="020B0604020202020204" pitchFamily="34" charset="0"/>
              </a:defRPr>
            </a:lvl1pPr>
            <a:lvl2pPr marL="593662" indent="0" algn="ctr">
              <a:buNone/>
              <a:defRPr sz="2597"/>
            </a:lvl2pPr>
            <a:lvl3pPr marL="1187323" indent="0" algn="ctr">
              <a:buNone/>
              <a:defRPr sz="2337"/>
            </a:lvl3pPr>
            <a:lvl4pPr marL="1780986" indent="0" algn="ctr">
              <a:buNone/>
              <a:defRPr sz="2078"/>
            </a:lvl4pPr>
            <a:lvl5pPr marL="2374648" indent="0" algn="ctr">
              <a:buNone/>
              <a:defRPr sz="2078"/>
            </a:lvl5pPr>
            <a:lvl6pPr marL="2968309" indent="0" algn="ctr">
              <a:buNone/>
              <a:defRPr sz="2078"/>
            </a:lvl6pPr>
            <a:lvl7pPr marL="3561971" indent="0" algn="ctr">
              <a:buNone/>
              <a:defRPr sz="2078"/>
            </a:lvl7pPr>
            <a:lvl8pPr marL="4155634" indent="0" algn="ctr">
              <a:buNone/>
              <a:defRPr sz="2078"/>
            </a:lvl8pPr>
            <a:lvl9pPr marL="4749295" indent="0" algn="ctr">
              <a:buNone/>
              <a:defRPr sz="2078"/>
            </a:lvl9pPr>
          </a:lstStyle>
          <a:p>
            <a:r>
              <a:rPr lang="en-US" dirty="0"/>
              <a:t>Click to edit Master title style</a:t>
            </a:r>
          </a:p>
        </p:txBody>
      </p:sp>
    </p:spTree>
    <p:extLst>
      <p:ext uri="{BB962C8B-B14F-4D97-AF65-F5344CB8AC3E}">
        <p14:creationId xmlns:p14="http://schemas.microsoft.com/office/powerpoint/2010/main" val="3093527812"/>
      </p:ext>
    </p:extLst>
  </p:cSld>
  <p:clrMapOvr>
    <a:masterClrMapping/>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结束页">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960DD1-8AC3-8F46-9D2D-BF81187F43FC}"/>
              </a:ext>
            </a:extLst>
          </p:cNvPr>
          <p:cNvSpPr txBox="1"/>
          <p:nvPr userDrawn="1"/>
        </p:nvSpPr>
        <p:spPr>
          <a:xfrm>
            <a:off x="607249" y="1402065"/>
            <a:ext cx="3919503" cy="854717"/>
          </a:xfrm>
          <a:prstGeom prst="rect">
            <a:avLst/>
          </a:prstGeom>
          <a:noFill/>
        </p:spPr>
        <p:txBody>
          <a:bodyPr wrap="square" rtlCol="0">
            <a:spAutoFit/>
          </a:bodyPr>
          <a:lstStyle/>
          <a:p>
            <a:pPr algn="l"/>
            <a:r>
              <a:rPr lang="en-US" sz="4798" dirty="0">
                <a:solidFill>
                  <a:schemeClr val="tx1"/>
                </a:solidFill>
              </a:rPr>
              <a:t>Thank you.</a:t>
            </a:r>
          </a:p>
        </p:txBody>
      </p:sp>
    </p:spTree>
    <p:extLst>
      <p:ext uri="{BB962C8B-B14F-4D97-AF65-F5344CB8AC3E}">
        <p14:creationId xmlns:p14="http://schemas.microsoft.com/office/powerpoint/2010/main" val="2980445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a:t>Click to edit Master title style</a:t>
            </a:r>
            <a:endParaRPr lang="zh-HK" altLang="en-US"/>
          </a:p>
        </p:txBody>
      </p:sp>
      <p:sp>
        <p:nvSpPr>
          <p:cNvPr id="3" name="Content Placeholder 2"/>
          <p:cNvSpPr>
            <a:spLocks noGrp="1"/>
          </p:cNvSpPr>
          <p:nvPr>
            <p:ph sz="half" idx="1"/>
          </p:nvPr>
        </p:nvSpPr>
        <p:spPr>
          <a:xfrm>
            <a:off x="1576917" y="2017713"/>
            <a:ext cx="5080000" cy="4114800"/>
          </a:xfrm>
        </p:spPr>
        <p:txBody>
          <a:bodyPr/>
          <a:lstStyle/>
          <a:p>
            <a:pPr lvl="0"/>
            <a:r>
              <a:rPr lang="en-US" altLang="zh-HK"/>
              <a:t>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4" name="Content Placeholder 3"/>
          <p:cNvSpPr>
            <a:spLocks noGrp="1"/>
          </p:cNvSpPr>
          <p:nvPr>
            <p:ph sz="half" idx="2"/>
          </p:nvPr>
        </p:nvSpPr>
        <p:spPr>
          <a:xfrm>
            <a:off x="6860117" y="2017713"/>
            <a:ext cx="5080000" cy="4114800"/>
          </a:xfrm>
        </p:spPr>
        <p:txBody>
          <a:bodyPr/>
          <a:lstStyle/>
          <a:p>
            <a:pPr lvl="0"/>
            <a:r>
              <a:rPr lang="en-US" altLang="zh-HK"/>
              <a:t>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5" name="Date Placeholder 4"/>
          <p:cNvSpPr>
            <a:spLocks noGrp="1"/>
          </p:cNvSpPr>
          <p:nvPr>
            <p:ph type="dt" sz="half" idx="10"/>
          </p:nvPr>
        </p:nvSpPr>
        <p:spPr/>
        <p:txBody>
          <a:bodyPr/>
          <a:lstStyle>
            <a:lvl1pPr>
              <a:defRPr/>
            </a:lvl1pPr>
          </a:lstStyle>
          <a:p>
            <a:fld id="{7287BFFC-9CA5-4E50-B049-45D96DD1724B}" type="datetime1">
              <a:rPr lang="en-GB" smtClean="0"/>
              <a:t>17/10/2024</a:t>
            </a:fld>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D1BEA26D-B322-40F1-9D3C-0941F5C3DE08}" type="slidenum">
              <a:rPr lang="en-GB" smtClean="0"/>
              <a:t>‹#›</a:t>
            </a:fld>
            <a:endParaRPr lang="en-GB"/>
          </a:p>
        </p:txBody>
      </p:sp>
    </p:spTree>
    <p:extLst>
      <p:ext uri="{BB962C8B-B14F-4D97-AF65-F5344CB8AC3E}">
        <p14:creationId xmlns:p14="http://schemas.microsoft.com/office/powerpoint/2010/main" val="2694828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ltLang="zh-HK"/>
              <a:t>Click to edit Master title style</a:t>
            </a:r>
            <a:endParaRPr lang="zh-HK" altLang="en-US"/>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HK"/>
              <a:t>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ltLang="zh-HK"/>
              <a:t>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HK"/>
              <a:t>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ltLang="zh-HK"/>
              <a:t>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7" name="Date Placeholder 6"/>
          <p:cNvSpPr>
            <a:spLocks noGrp="1"/>
          </p:cNvSpPr>
          <p:nvPr>
            <p:ph type="dt" sz="half" idx="10"/>
          </p:nvPr>
        </p:nvSpPr>
        <p:spPr/>
        <p:txBody>
          <a:bodyPr/>
          <a:lstStyle>
            <a:lvl1pPr>
              <a:defRPr/>
            </a:lvl1pPr>
          </a:lstStyle>
          <a:p>
            <a:fld id="{985B9811-0636-4B1B-A1CD-1FDAE8537323}" type="datetime1">
              <a:rPr lang="en-GB" smtClean="0"/>
              <a:t>17/10/2024</a:t>
            </a:fld>
            <a:endParaRPr lang="en-GB"/>
          </a:p>
        </p:txBody>
      </p:sp>
      <p:sp>
        <p:nvSpPr>
          <p:cNvPr id="8" name="Footer Placeholder 7"/>
          <p:cNvSpPr>
            <a:spLocks noGrp="1"/>
          </p:cNvSpPr>
          <p:nvPr>
            <p:ph type="ftr" sz="quarter" idx="11"/>
          </p:nvPr>
        </p:nvSpPr>
        <p:spPr/>
        <p:txBody>
          <a:bodyPr/>
          <a:lstStyle>
            <a:lvl1pPr>
              <a:defRPr/>
            </a:lvl1pPr>
          </a:lstStyle>
          <a:p>
            <a:endParaRPr lang="en-GB"/>
          </a:p>
        </p:txBody>
      </p:sp>
      <p:sp>
        <p:nvSpPr>
          <p:cNvPr id="9" name="Slide Number Placeholder 8"/>
          <p:cNvSpPr>
            <a:spLocks noGrp="1"/>
          </p:cNvSpPr>
          <p:nvPr>
            <p:ph type="sldNum" sz="quarter" idx="12"/>
          </p:nvPr>
        </p:nvSpPr>
        <p:spPr/>
        <p:txBody>
          <a:bodyPr/>
          <a:lstStyle>
            <a:lvl1pPr>
              <a:defRPr/>
            </a:lvl1pPr>
          </a:lstStyle>
          <a:p>
            <a:fld id="{D1BEA26D-B322-40F1-9D3C-0941F5C3DE08}" type="slidenum">
              <a:rPr lang="en-GB" smtClean="0"/>
              <a:t>‹#›</a:t>
            </a:fld>
            <a:endParaRPr lang="en-GB"/>
          </a:p>
        </p:txBody>
      </p:sp>
    </p:spTree>
    <p:extLst>
      <p:ext uri="{BB962C8B-B14F-4D97-AF65-F5344CB8AC3E}">
        <p14:creationId xmlns:p14="http://schemas.microsoft.com/office/powerpoint/2010/main" val="3726351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a:t>Click to edit Master title style</a:t>
            </a:r>
            <a:endParaRPr lang="zh-HK" altLang="en-US"/>
          </a:p>
        </p:txBody>
      </p:sp>
      <p:sp>
        <p:nvSpPr>
          <p:cNvPr id="3" name="Date Placeholder 2"/>
          <p:cNvSpPr>
            <a:spLocks noGrp="1"/>
          </p:cNvSpPr>
          <p:nvPr>
            <p:ph type="dt" sz="half" idx="10"/>
          </p:nvPr>
        </p:nvSpPr>
        <p:spPr/>
        <p:txBody>
          <a:bodyPr/>
          <a:lstStyle>
            <a:lvl1pPr>
              <a:defRPr/>
            </a:lvl1pPr>
          </a:lstStyle>
          <a:p>
            <a:fld id="{BD2B3FEC-A6EB-4CD3-A747-9603BB9E2157}" type="datetime1">
              <a:rPr lang="en-GB" smtClean="0"/>
              <a:t>17/10/2024</a:t>
            </a:fld>
            <a:endParaRPr lang="en-GB"/>
          </a:p>
        </p:txBody>
      </p:sp>
      <p:sp>
        <p:nvSpPr>
          <p:cNvPr id="4" name="Footer Placeholder 3"/>
          <p:cNvSpPr>
            <a:spLocks noGrp="1"/>
          </p:cNvSpPr>
          <p:nvPr>
            <p:ph type="ftr" sz="quarter" idx="11"/>
          </p:nvPr>
        </p:nvSpPr>
        <p:spPr/>
        <p:txBody>
          <a:bodyPr/>
          <a:lstStyle>
            <a:lvl1pPr>
              <a:defRPr/>
            </a:lvl1pPr>
          </a:lstStyle>
          <a:p>
            <a:endParaRPr lang="en-GB"/>
          </a:p>
        </p:txBody>
      </p:sp>
      <p:sp>
        <p:nvSpPr>
          <p:cNvPr id="5" name="Slide Number Placeholder 4"/>
          <p:cNvSpPr>
            <a:spLocks noGrp="1"/>
          </p:cNvSpPr>
          <p:nvPr>
            <p:ph type="sldNum" sz="quarter" idx="12"/>
          </p:nvPr>
        </p:nvSpPr>
        <p:spPr/>
        <p:txBody>
          <a:bodyPr/>
          <a:lstStyle>
            <a:lvl1pPr>
              <a:defRPr/>
            </a:lvl1pPr>
          </a:lstStyle>
          <a:p>
            <a:fld id="{D1BEA26D-B322-40F1-9D3C-0941F5C3DE08}" type="slidenum">
              <a:rPr lang="en-GB" smtClean="0"/>
              <a:t>‹#›</a:t>
            </a:fld>
            <a:endParaRPr lang="en-GB"/>
          </a:p>
        </p:txBody>
      </p:sp>
    </p:spTree>
    <p:extLst>
      <p:ext uri="{BB962C8B-B14F-4D97-AF65-F5344CB8AC3E}">
        <p14:creationId xmlns:p14="http://schemas.microsoft.com/office/powerpoint/2010/main" val="2602888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C7C20FF9-DC68-4F79-B9BC-1FDC3119E9CF}" type="datetime1">
              <a:rPr lang="en-GB" smtClean="0"/>
              <a:t>17/10/2024</a:t>
            </a:fld>
            <a:endParaRPr lang="en-GB"/>
          </a:p>
        </p:txBody>
      </p:sp>
      <p:sp>
        <p:nvSpPr>
          <p:cNvPr id="3" name="Footer Placeholder 2"/>
          <p:cNvSpPr>
            <a:spLocks noGrp="1"/>
          </p:cNvSpPr>
          <p:nvPr>
            <p:ph type="ftr" sz="quarter" idx="11"/>
          </p:nvPr>
        </p:nvSpPr>
        <p:spPr/>
        <p:txBody>
          <a:bodyPr/>
          <a:lstStyle>
            <a:lvl1pPr>
              <a:defRPr/>
            </a:lvl1pPr>
          </a:lstStyle>
          <a:p>
            <a:endParaRPr lang="en-GB"/>
          </a:p>
        </p:txBody>
      </p:sp>
      <p:sp>
        <p:nvSpPr>
          <p:cNvPr id="4" name="Slide Number Placeholder 3"/>
          <p:cNvSpPr>
            <a:spLocks noGrp="1"/>
          </p:cNvSpPr>
          <p:nvPr>
            <p:ph type="sldNum" sz="quarter" idx="12"/>
          </p:nvPr>
        </p:nvSpPr>
        <p:spPr/>
        <p:txBody>
          <a:bodyPr/>
          <a:lstStyle>
            <a:lvl1pPr>
              <a:defRPr/>
            </a:lvl1pPr>
          </a:lstStyle>
          <a:p>
            <a:fld id="{D1BEA26D-B322-40F1-9D3C-0941F5C3DE08}" type="slidenum">
              <a:rPr lang="en-GB" smtClean="0"/>
              <a:t>‹#›</a:t>
            </a:fld>
            <a:endParaRPr lang="en-GB"/>
          </a:p>
        </p:txBody>
      </p:sp>
    </p:spTree>
    <p:extLst>
      <p:ext uri="{BB962C8B-B14F-4D97-AF65-F5344CB8AC3E}">
        <p14:creationId xmlns:p14="http://schemas.microsoft.com/office/powerpoint/2010/main" val="2848173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ltLang="zh-HK"/>
              <a:t>Click to edit Master title style</a:t>
            </a:r>
            <a:endParaRPr lang="zh-HK" altLang="en-US"/>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HK"/>
              <a:t>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HK"/>
              <a:t>Edit Master text styles</a:t>
            </a:r>
          </a:p>
        </p:txBody>
      </p:sp>
      <p:sp>
        <p:nvSpPr>
          <p:cNvPr id="5" name="Date Placeholder 4"/>
          <p:cNvSpPr>
            <a:spLocks noGrp="1"/>
          </p:cNvSpPr>
          <p:nvPr>
            <p:ph type="dt" sz="half" idx="10"/>
          </p:nvPr>
        </p:nvSpPr>
        <p:spPr/>
        <p:txBody>
          <a:bodyPr/>
          <a:lstStyle>
            <a:lvl1pPr>
              <a:defRPr/>
            </a:lvl1pPr>
          </a:lstStyle>
          <a:p>
            <a:fld id="{BB52D110-C635-452D-B267-EAD0F8B99BF9}" type="datetime1">
              <a:rPr lang="en-GB" smtClean="0"/>
              <a:t>17/10/2024</a:t>
            </a:fld>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D1BEA26D-B322-40F1-9D3C-0941F5C3DE08}" type="slidenum">
              <a:rPr lang="en-GB" smtClean="0"/>
              <a:t>‹#›</a:t>
            </a:fld>
            <a:endParaRPr lang="en-GB"/>
          </a:p>
        </p:txBody>
      </p:sp>
    </p:spTree>
    <p:extLst>
      <p:ext uri="{BB962C8B-B14F-4D97-AF65-F5344CB8AC3E}">
        <p14:creationId xmlns:p14="http://schemas.microsoft.com/office/powerpoint/2010/main" val="2305868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ltLang="zh-HK"/>
              <a:t>Click to edit Master title style</a:t>
            </a:r>
            <a:endParaRPr lang="zh-HK" altLang="en-US"/>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HK"/>
              <a:t>Click icon to add picture</a:t>
            </a:r>
            <a:endParaRPr lang="zh-HK" alt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HK"/>
              <a:t>Edit Master text styles</a:t>
            </a:r>
          </a:p>
        </p:txBody>
      </p:sp>
      <p:sp>
        <p:nvSpPr>
          <p:cNvPr id="5" name="Date Placeholder 4"/>
          <p:cNvSpPr>
            <a:spLocks noGrp="1"/>
          </p:cNvSpPr>
          <p:nvPr>
            <p:ph type="dt" sz="half" idx="10"/>
          </p:nvPr>
        </p:nvSpPr>
        <p:spPr/>
        <p:txBody>
          <a:bodyPr/>
          <a:lstStyle>
            <a:lvl1pPr>
              <a:defRPr/>
            </a:lvl1pPr>
          </a:lstStyle>
          <a:p>
            <a:fld id="{E6E1ECD7-CE9E-4761-A327-DC1BCF18DC8C}" type="datetime1">
              <a:rPr lang="en-GB" smtClean="0"/>
              <a:t>17/10/2024</a:t>
            </a:fld>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D1BEA26D-B322-40F1-9D3C-0941F5C3DE08}" type="slidenum">
              <a:rPr lang="en-GB" smtClean="0"/>
              <a:t>‹#›</a:t>
            </a:fld>
            <a:endParaRPr lang="en-GB"/>
          </a:p>
        </p:txBody>
      </p:sp>
    </p:spTree>
    <p:extLst>
      <p:ext uri="{BB962C8B-B14F-4D97-AF65-F5344CB8AC3E}">
        <p14:creationId xmlns:p14="http://schemas.microsoft.com/office/powerpoint/2010/main" val="1713064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theme" Target="../theme/theme2.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0.xml"/><Relationship Id="rId2" Type="http://schemas.openxmlformats.org/officeDocument/2006/relationships/slideLayout" Target="../slideLayouts/slideLayout29.xml"/><Relationship Id="rId1" Type="http://schemas.openxmlformats.org/officeDocument/2006/relationships/slideLayout" Target="../slideLayouts/slideLayout28.xml"/><Relationship Id="rId5" Type="http://schemas.openxmlformats.org/officeDocument/2006/relationships/image" Target="../media/image1.tiff"/><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32.xml"/><Relationship Id="rId1" Type="http://schemas.openxmlformats.org/officeDocument/2006/relationships/slideLayout" Target="../slideLayouts/slideLayout31.xml"/><Relationship Id="rId4" Type="http://schemas.openxmlformats.org/officeDocument/2006/relationships/image" Target="../media/image1.tiff"/></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34.xml"/><Relationship Id="rId1" Type="http://schemas.openxmlformats.org/officeDocument/2006/relationships/slideLayout" Target="../slideLayouts/slideLayout33.xml"/><Relationship Id="rId4" Type="http://schemas.openxmlformats.org/officeDocument/2006/relationships/image" Target="../media/image1.tif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ChangeArrowheads="1"/>
          </p:cNvSpPr>
          <p:nvPr/>
        </p:nvSpPr>
        <p:spPr bwMode="ltGray">
          <a:xfrm>
            <a:off x="556684" y="1098551"/>
            <a:ext cx="58420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zh-TW" altLang="en-US" sz="2400">
              <a:solidFill>
                <a:srgbClr val="000000"/>
              </a:solidFill>
            </a:endParaRPr>
          </a:p>
        </p:txBody>
      </p:sp>
      <p:sp>
        <p:nvSpPr>
          <p:cNvPr id="80899" name="Rectangle 3"/>
          <p:cNvSpPr>
            <a:spLocks noChangeArrowheads="1"/>
          </p:cNvSpPr>
          <p:nvPr/>
        </p:nvSpPr>
        <p:spPr bwMode="ltGray">
          <a:xfrm>
            <a:off x="1066801" y="1098551"/>
            <a:ext cx="438151"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zh-TW" altLang="en-US" sz="2400">
              <a:solidFill>
                <a:srgbClr val="000000"/>
              </a:solidFill>
            </a:endParaRPr>
          </a:p>
        </p:txBody>
      </p:sp>
      <p:sp>
        <p:nvSpPr>
          <p:cNvPr id="80900" name="Rectangle 4"/>
          <p:cNvSpPr>
            <a:spLocks noChangeArrowheads="1"/>
          </p:cNvSpPr>
          <p:nvPr/>
        </p:nvSpPr>
        <p:spPr bwMode="ltGray">
          <a:xfrm>
            <a:off x="721785" y="1520826"/>
            <a:ext cx="563033"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zh-TW" altLang="en-US" sz="2400">
              <a:solidFill>
                <a:srgbClr val="000000"/>
              </a:solidFill>
            </a:endParaRPr>
          </a:p>
        </p:txBody>
      </p:sp>
      <p:sp>
        <p:nvSpPr>
          <p:cNvPr id="80901" name="Rectangle 5"/>
          <p:cNvSpPr>
            <a:spLocks noChangeArrowheads="1"/>
          </p:cNvSpPr>
          <p:nvPr/>
        </p:nvSpPr>
        <p:spPr bwMode="ltGray">
          <a:xfrm>
            <a:off x="1214967" y="1520826"/>
            <a:ext cx="491067"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zh-TW" altLang="en-US" sz="2400">
              <a:solidFill>
                <a:srgbClr val="000000"/>
              </a:solidFill>
            </a:endParaRPr>
          </a:p>
        </p:txBody>
      </p:sp>
      <p:sp>
        <p:nvSpPr>
          <p:cNvPr id="80902" name="Rectangle 6"/>
          <p:cNvSpPr>
            <a:spLocks noChangeArrowheads="1"/>
          </p:cNvSpPr>
          <p:nvPr/>
        </p:nvSpPr>
        <p:spPr bwMode="ltGray">
          <a:xfrm>
            <a:off x="169333" y="1447801"/>
            <a:ext cx="747184"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zh-TW" altLang="en-US" sz="2400">
              <a:solidFill>
                <a:srgbClr val="000000"/>
              </a:solidFill>
            </a:endParaRPr>
          </a:p>
        </p:txBody>
      </p:sp>
      <p:sp>
        <p:nvSpPr>
          <p:cNvPr id="80903" name="Rectangle 7"/>
          <p:cNvSpPr>
            <a:spLocks noChangeArrowheads="1"/>
          </p:cNvSpPr>
          <p:nvPr/>
        </p:nvSpPr>
        <p:spPr bwMode="gray">
          <a:xfrm>
            <a:off x="1016000" y="990601"/>
            <a:ext cx="42333"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zh-TW" altLang="en-US" sz="2400">
              <a:solidFill>
                <a:srgbClr val="000000"/>
              </a:solidFill>
            </a:endParaRPr>
          </a:p>
        </p:txBody>
      </p:sp>
      <p:sp>
        <p:nvSpPr>
          <p:cNvPr id="80904" name="Rectangle 8"/>
          <p:cNvSpPr>
            <a:spLocks noChangeArrowheads="1"/>
          </p:cNvSpPr>
          <p:nvPr/>
        </p:nvSpPr>
        <p:spPr bwMode="gray">
          <a:xfrm>
            <a:off x="590551" y="1781175"/>
            <a:ext cx="10968567"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zh-TW" altLang="en-US" sz="2400">
              <a:solidFill>
                <a:srgbClr val="000000"/>
              </a:solidFill>
            </a:endParaRPr>
          </a:p>
        </p:txBody>
      </p:sp>
      <p:sp>
        <p:nvSpPr>
          <p:cNvPr id="80905" name="Rectangle 9"/>
          <p:cNvSpPr>
            <a:spLocks noGrp="1" noChangeArrowheads="1"/>
          </p:cNvSpPr>
          <p:nvPr>
            <p:ph type="title"/>
          </p:nvPr>
        </p:nvSpPr>
        <p:spPr bwMode="auto">
          <a:xfrm>
            <a:off x="1534585" y="214314"/>
            <a:ext cx="10390716"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TW" altLang="en-US"/>
              <a:t>按一下以編輯母片標題樣式</a:t>
            </a:r>
          </a:p>
        </p:txBody>
      </p:sp>
      <p:sp>
        <p:nvSpPr>
          <p:cNvPr id="80906" name="Rectangle 10"/>
          <p:cNvSpPr>
            <a:spLocks noGrp="1" noChangeArrowheads="1"/>
          </p:cNvSpPr>
          <p:nvPr>
            <p:ph type="body" idx="1"/>
          </p:nvPr>
        </p:nvSpPr>
        <p:spPr bwMode="auto">
          <a:xfrm>
            <a:off x="1576917" y="2017713"/>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80907" name="Rectangle 11"/>
          <p:cNvSpPr>
            <a:spLocks noGrp="1" noChangeArrowheads="1"/>
          </p:cNvSpPr>
          <p:nvPr>
            <p:ph type="dt" sz="half" idx="2"/>
          </p:nvPr>
        </p:nvSpPr>
        <p:spPr bwMode="auto">
          <a:xfrm>
            <a:off x="1549400" y="6243638"/>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0" sz="1400"/>
            </a:lvl1pPr>
          </a:lstStyle>
          <a:p>
            <a:fld id="{CDFC2330-3429-4128-9CCD-062C2B7CFE4F}" type="datetime1">
              <a:rPr lang="en-GB" smtClean="0"/>
              <a:t>17/10/2024</a:t>
            </a:fld>
            <a:endParaRPr lang="en-GB"/>
          </a:p>
        </p:txBody>
      </p:sp>
      <p:sp>
        <p:nvSpPr>
          <p:cNvPr id="80908" name="Rectangle 12"/>
          <p:cNvSpPr>
            <a:spLocks noGrp="1" noChangeArrowheads="1"/>
          </p:cNvSpPr>
          <p:nvPr>
            <p:ph type="ftr" sz="quarter" idx="3"/>
          </p:nvPr>
        </p:nvSpPr>
        <p:spPr bwMode="auto">
          <a:xfrm>
            <a:off x="4876800" y="6243638"/>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kumimoji="0" sz="1400"/>
            </a:lvl1pPr>
          </a:lstStyle>
          <a:p>
            <a:endParaRPr lang="en-GB"/>
          </a:p>
        </p:txBody>
      </p:sp>
      <p:sp>
        <p:nvSpPr>
          <p:cNvPr id="80909" name="Rectangle 13"/>
          <p:cNvSpPr>
            <a:spLocks noGrp="1" noChangeArrowheads="1"/>
          </p:cNvSpPr>
          <p:nvPr>
            <p:ph type="sldNum" sz="quarter" idx="4"/>
          </p:nvPr>
        </p:nvSpPr>
        <p:spPr bwMode="auto">
          <a:xfrm>
            <a:off x="9389533" y="6243638"/>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400"/>
            </a:lvl1pPr>
          </a:lstStyle>
          <a:p>
            <a:fld id="{D1BEA26D-B322-40F1-9D3C-0941F5C3DE08}" type="slidenum">
              <a:rPr lang="en-GB" smtClean="0"/>
              <a:t>‹#›</a:t>
            </a:fld>
            <a:endParaRPr lang="en-GB"/>
          </a:p>
        </p:txBody>
      </p:sp>
    </p:spTree>
    <p:extLst>
      <p:ext uri="{BB962C8B-B14F-4D97-AF65-F5344CB8AC3E}">
        <p14:creationId xmlns:p14="http://schemas.microsoft.com/office/powerpoint/2010/main" val="12131708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hdr="0" dt="0"/>
  <p:txStyles>
    <p:titleStyle>
      <a:lvl1pPr algn="l" rtl="0" eaLnBrk="1" fontAlgn="base" hangingPunct="1">
        <a:spcBef>
          <a:spcPct val="0"/>
        </a:spcBef>
        <a:spcAft>
          <a:spcPct val="0"/>
        </a:spcAft>
        <a:defRPr kumimoji="1" sz="4400" kern="1200">
          <a:solidFill>
            <a:schemeClr val="tx2"/>
          </a:solidFill>
          <a:latin typeface="+mj-lt"/>
          <a:ea typeface="+mj-ea"/>
          <a:cs typeface="+mj-cs"/>
        </a:defRPr>
      </a:lvl1pPr>
      <a:lvl2pPr algn="l" rtl="0" eaLnBrk="1" fontAlgn="base" hangingPunct="1">
        <a:spcBef>
          <a:spcPct val="0"/>
        </a:spcBef>
        <a:spcAft>
          <a:spcPct val="0"/>
        </a:spcAft>
        <a:defRPr kumimoji="1" sz="4400">
          <a:solidFill>
            <a:schemeClr val="tx2"/>
          </a:solidFill>
          <a:latin typeface="Tahoma" panose="020B0604030504040204" pitchFamily="34" charset="0"/>
          <a:ea typeface="新細明體" panose="02020500000000000000" pitchFamily="18" charset="-120"/>
        </a:defRPr>
      </a:lvl2pPr>
      <a:lvl3pPr algn="l" rtl="0" eaLnBrk="1" fontAlgn="base" hangingPunct="1">
        <a:spcBef>
          <a:spcPct val="0"/>
        </a:spcBef>
        <a:spcAft>
          <a:spcPct val="0"/>
        </a:spcAft>
        <a:defRPr kumimoji="1" sz="4400">
          <a:solidFill>
            <a:schemeClr val="tx2"/>
          </a:solidFill>
          <a:latin typeface="Tahoma" panose="020B0604030504040204" pitchFamily="34" charset="0"/>
          <a:ea typeface="新細明體" panose="02020500000000000000" pitchFamily="18" charset="-120"/>
        </a:defRPr>
      </a:lvl3pPr>
      <a:lvl4pPr algn="l" rtl="0" eaLnBrk="1" fontAlgn="base" hangingPunct="1">
        <a:spcBef>
          <a:spcPct val="0"/>
        </a:spcBef>
        <a:spcAft>
          <a:spcPct val="0"/>
        </a:spcAft>
        <a:defRPr kumimoji="1" sz="4400">
          <a:solidFill>
            <a:schemeClr val="tx2"/>
          </a:solidFill>
          <a:latin typeface="Tahoma" panose="020B0604030504040204" pitchFamily="34" charset="0"/>
          <a:ea typeface="新細明體" panose="02020500000000000000" pitchFamily="18" charset="-120"/>
        </a:defRPr>
      </a:lvl4pPr>
      <a:lvl5pPr algn="l" rtl="0" eaLnBrk="1" fontAlgn="base" hangingPunct="1">
        <a:spcBef>
          <a:spcPct val="0"/>
        </a:spcBef>
        <a:spcAft>
          <a:spcPct val="0"/>
        </a:spcAft>
        <a:defRPr kumimoji="1" sz="4400">
          <a:solidFill>
            <a:schemeClr val="tx2"/>
          </a:solidFill>
          <a:latin typeface="Tahoma" panose="020B0604030504040204" pitchFamily="34" charset="0"/>
          <a:ea typeface="新細明體" panose="02020500000000000000" pitchFamily="18" charset="-120"/>
        </a:defRPr>
      </a:lvl5pPr>
      <a:lvl6pPr marL="457200" algn="l" rtl="0" eaLnBrk="1" fontAlgn="base" hangingPunct="1">
        <a:spcBef>
          <a:spcPct val="0"/>
        </a:spcBef>
        <a:spcAft>
          <a:spcPct val="0"/>
        </a:spcAft>
        <a:defRPr kumimoji="1" sz="4400">
          <a:solidFill>
            <a:schemeClr val="tx2"/>
          </a:solidFill>
          <a:latin typeface="Tahoma" panose="020B0604030504040204" pitchFamily="34" charset="0"/>
          <a:ea typeface="新細明體" panose="02020500000000000000" pitchFamily="18" charset="-120"/>
        </a:defRPr>
      </a:lvl6pPr>
      <a:lvl7pPr marL="914400" algn="l" rtl="0" eaLnBrk="1" fontAlgn="base" hangingPunct="1">
        <a:spcBef>
          <a:spcPct val="0"/>
        </a:spcBef>
        <a:spcAft>
          <a:spcPct val="0"/>
        </a:spcAft>
        <a:defRPr kumimoji="1" sz="4400">
          <a:solidFill>
            <a:schemeClr val="tx2"/>
          </a:solidFill>
          <a:latin typeface="Tahoma" panose="020B0604030504040204" pitchFamily="34" charset="0"/>
          <a:ea typeface="新細明體" panose="02020500000000000000" pitchFamily="18" charset="-120"/>
        </a:defRPr>
      </a:lvl7pPr>
      <a:lvl8pPr marL="1371600" algn="l" rtl="0" eaLnBrk="1" fontAlgn="base" hangingPunct="1">
        <a:spcBef>
          <a:spcPct val="0"/>
        </a:spcBef>
        <a:spcAft>
          <a:spcPct val="0"/>
        </a:spcAft>
        <a:defRPr kumimoji="1" sz="4400">
          <a:solidFill>
            <a:schemeClr val="tx2"/>
          </a:solidFill>
          <a:latin typeface="Tahoma" panose="020B0604030504040204" pitchFamily="34" charset="0"/>
          <a:ea typeface="新細明體" panose="02020500000000000000" pitchFamily="18" charset="-120"/>
        </a:defRPr>
      </a:lvl8pPr>
      <a:lvl9pPr marL="1828800" algn="l" rtl="0" eaLnBrk="1" fontAlgn="base" hangingPunct="1">
        <a:spcBef>
          <a:spcPct val="0"/>
        </a:spcBef>
        <a:spcAft>
          <a:spcPct val="0"/>
        </a:spcAft>
        <a:defRPr kumimoji="1" sz="4400">
          <a:solidFill>
            <a:schemeClr val="tx2"/>
          </a:solidFill>
          <a:latin typeface="Tahoma" panose="020B0604030504040204" pitchFamily="34" charset="0"/>
          <a:ea typeface="新細明體" panose="02020500000000000000" pitchFamily="18" charset="-120"/>
        </a:defRPr>
      </a:lvl9pPr>
    </p:titleStyle>
    <p:body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7814"/>
            <a:ext cx="109728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09600" y="1600201"/>
            <a:ext cx="109728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3253" name="Rectangle 5"/>
          <p:cNvSpPr>
            <a:spLocks noGrp="1" noChangeArrowheads="1"/>
          </p:cNvSpPr>
          <p:nvPr>
            <p:ph type="ftr" sz="quarter" idx="3"/>
          </p:nvPr>
        </p:nvSpPr>
        <p:spPr bwMode="auto">
          <a:xfrm>
            <a:off x="609600" y="6248400"/>
            <a:ext cx="7416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ClrTx/>
              <a:buSzTx/>
              <a:buFontTx/>
              <a:buNone/>
              <a:defRPr sz="1200">
                <a:latin typeface="Garamond" pitchFamily="18" charset="0"/>
                <a:ea typeface="+mn-ea"/>
                <a:cs typeface="+mn-cs"/>
              </a:defRPr>
            </a:lvl1pPr>
          </a:lstStyle>
          <a:p>
            <a:pPr>
              <a:defRPr/>
            </a:pPr>
            <a:endParaRPr lang="en-US" altLang="en-US"/>
          </a:p>
        </p:txBody>
      </p:sp>
      <p:sp>
        <p:nvSpPr>
          <p:cNvPr id="53254" name="Rectangle 6"/>
          <p:cNvSpPr>
            <a:spLocks noGrp="1" noChangeArrowheads="1"/>
          </p:cNvSpPr>
          <p:nvPr>
            <p:ph type="sldNum" sz="quarter" idx="4"/>
          </p:nvPr>
        </p:nvSpPr>
        <p:spPr bwMode="auto">
          <a:xfrm>
            <a:off x="8737600" y="6243638"/>
            <a:ext cx="2844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200">
                <a:latin typeface="Garamond" panose="02020404030301010803" pitchFamily="18" charset="0"/>
              </a:defRPr>
            </a:lvl1pPr>
          </a:lstStyle>
          <a:p>
            <a:fld id="{D2F96822-9940-4BBE-B120-967E89A847D3}" type="slidenum">
              <a:rPr lang="en-US" altLang="en-US"/>
              <a:pPr/>
              <a:t>‹#›</a:t>
            </a:fld>
            <a:endParaRPr lang="en-US" altLang="en-US"/>
          </a:p>
        </p:txBody>
      </p:sp>
      <p:sp>
        <p:nvSpPr>
          <p:cNvPr id="1030" name="Freeform 7"/>
          <p:cNvSpPr>
            <a:spLocks noChangeArrowheads="1"/>
          </p:cNvSpPr>
          <p:nvPr/>
        </p:nvSpPr>
        <p:spPr bwMode="auto">
          <a:xfrm>
            <a:off x="508000" y="228600"/>
            <a:ext cx="10972800" cy="6096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sz="1800"/>
          </a:p>
        </p:txBody>
      </p:sp>
      <p:sp>
        <p:nvSpPr>
          <p:cNvPr id="1031" name="Line 8"/>
          <p:cNvSpPr>
            <a:spLocks noChangeShapeType="1"/>
          </p:cNvSpPr>
          <p:nvPr/>
        </p:nvSpPr>
        <p:spPr bwMode="auto">
          <a:xfrm>
            <a:off x="609600" y="6172200"/>
            <a:ext cx="109728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GB" sz="1800"/>
          </a:p>
        </p:txBody>
      </p:sp>
    </p:spTree>
    <p:extLst>
      <p:ext uri="{BB962C8B-B14F-4D97-AF65-F5344CB8AC3E}">
        <p14:creationId xmlns:p14="http://schemas.microsoft.com/office/powerpoint/2010/main" val="2205143001"/>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hf hdr="0" dt="0"/>
  <p:txStyles>
    <p:titleStyle>
      <a:lvl1pPr algn="l" rtl="0" eaLnBrk="1" fontAlgn="base" hangingPunct="1">
        <a:spcBef>
          <a:spcPct val="0"/>
        </a:spcBef>
        <a:spcAft>
          <a:spcPct val="0"/>
        </a:spcAft>
        <a:defRPr sz="4200">
          <a:solidFill>
            <a:schemeClr val="tx2"/>
          </a:solidFill>
          <a:latin typeface="+mj-lt"/>
          <a:ea typeface="ＭＳ Ｐゴシック" pitchFamily="34" charset="-128"/>
          <a:cs typeface="ＭＳ Ｐゴシック" charset="0"/>
        </a:defRPr>
      </a:lvl1pPr>
      <a:lvl2pPr algn="l" rtl="0" eaLnBrk="1" fontAlgn="base" hangingPunct="1">
        <a:spcBef>
          <a:spcPct val="0"/>
        </a:spcBef>
        <a:spcAft>
          <a:spcPct val="0"/>
        </a:spcAft>
        <a:defRPr sz="4200">
          <a:solidFill>
            <a:schemeClr val="tx2"/>
          </a:solidFill>
          <a:latin typeface="Garamond" pitchFamily="18" charset="0"/>
          <a:ea typeface="ＭＳ Ｐゴシック" pitchFamily="34" charset="-128"/>
          <a:cs typeface="ＭＳ Ｐゴシック" charset="0"/>
        </a:defRPr>
      </a:lvl2pPr>
      <a:lvl3pPr algn="l" rtl="0" eaLnBrk="1" fontAlgn="base" hangingPunct="1">
        <a:spcBef>
          <a:spcPct val="0"/>
        </a:spcBef>
        <a:spcAft>
          <a:spcPct val="0"/>
        </a:spcAft>
        <a:defRPr sz="4200">
          <a:solidFill>
            <a:schemeClr val="tx2"/>
          </a:solidFill>
          <a:latin typeface="Garamond" pitchFamily="18" charset="0"/>
          <a:ea typeface="ＭＳ Ｐゴシック" pitchFamily="34" charset="-128"/>
          <a:cs typeface="ＭＳ Ｐゴシック" charset="0"/>
        </a:defRPr>
      </a:lvl3pPr>
      <a:lvl4pPr algn="l" rtl="0" eaLnBrk="1" fontAlgn="base" hangingPunct="1">
        <a:spcBef>
          <a:spcPct val="0"/>
        </a:spcBef>
        <a:spcAft>
          <a:spcPct val="0"/>
        </a:spcAft>
        <a:defRPr sz="4200">
          <a:solidFill>
            <a:schemeClr val="tx2"/>
          </a:solidFill>
          <a:latin typeface="Garamond" pitchFamily="18" charset="0"/>
          <a:ea typeface="ＭＳ Ｐゴシック" pitchFamily="34" charset="-128"/>
          <a:cs typeface="ＭＳ Ｐゴシック" charset="0"/>
        </a:defRPr>
      </a:lvl4pPr>
      <a:lvl5pPr algn="l" rtl="0" eaLnBrk="1" fontAlgn="base" hangingPunct="1">
        <a:spcBef>
          <a:spcPct val="0"/>
        </a:spcBef>
        <a:spcAft>
          <a:spcPct val="0"/>
        </a:spcAft>
        <a:defRPr sz="4200">
          <a:solidFill>
            <a:schemeClr val="tx2"/>
          </a:solidFill>
          <a:latin typeface="Garamond" pitchFamily="18" charset="0"/>
          <a:ea typeface="ＭＳ Ｐゴシック" pitchFamily="34" charset="-128"/>
          <a:cs typeface="ＭＳ Ｐゴシック"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ＭＳ Ｐゴシック" pitchFamily="34" charset="-128"/>
          <a:cs typeface="ＭＳ Ｐゴシック" charset="0"/>
        </a:defRPr>
      </a:lvl1pPr>
      <a:lvl2pPr marL="669925" indent="-325438" algn="l" rtl="0" eaLnBrk="1" fontAlgn="base" hangingPunct="1">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ＭＳ Ｐゴシック" pitchFamily="34" charset="-128"/>
          <a:cs typeface="MS PGothic" charset="0"/>
        </a:defRPr>
      </a:lvl2pPr>
      <a:lvl3pPr marL="1022350" indent="-350838" algn="l" rtl="0" eaLnBrk="1" fontAlgn="base" hangingPunct="1">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ＭＳ Ｐゴシック" pitchFamily="34" charset="-128"/>
          <a:cs typeface="MS PGothic" charset="0"/>
        </a:defRPr>
      </a:lvl3pPr>
      <a:lvl4pPr marL="1339850" indent="-315913" algn="l" rtl="0" eaLnBrk="1" fontAlgn="base" hangingPunct="1">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ＭＳ Ｐゴシック" pitchFamily="34" charset="-128"/>
          <a:cs typeface="MS PGothic" charset="0"/>
        </a:defRPr>
      </a:lvl4pPr>
      <a:lvl5pPr marL="1681163"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ＭＳ Ｐゴシック" pitchFamily="34" charset="-128"/>
          <a:cs typeface="MS PGothic" charset="0"/>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85A3D6-1271-D247-9E96-1B376F4BE7BE}"/>
              </a:ext>
            </a:extLst>
          </p:cNvPr>
          <p:cNvSpPr txBox="1"/>
          <p:nvPr userDrawn="1"/>
        </p:nvSpPr>
        <p:spPr>
          <a:xfrm>
            <a:off x="1095040" y="6356940"/>
            <a:ext cx="1462895" cy="246221"/>
          </a:xfrm>
          <a:prstGeom prst="rect">
            <a:avLst/>
          </a:prstGeom>
          <a:noFill/>
        </p:spPr>
        <p:txBody>
          <a:bodyPr wrap="square" rtlCol="0">
            <a:spAutoFit/>
          </a:bodyPr>
          <a:lstStyle/>
          <a:p>
            <a:r>
              <a:rPr lang="en-US" sz="1000" b="0" baseline="0" dirty="0">
                <a:solidFill>
                  <a:srgbClr val="1D1D1B"/>
                </a:solidFill>
                <a:latin typeface="Arial" panose="020B0604020202020204" pitchFamily="34" charset="0"/>
                <a:cs typeface="Arial" panose="020B0604020202020204" pitchFamily="34" charset="0"/>
              </a:rPr>
              <a:t>Huawei Confidential</a:t>
            </a:r>
          </a:p>
        </p:txBody>
      </p:sp>
      <p:sp>
        <p:nvSpPr>
          <p:cNvPr id="4" name="TextBox 3">
            <a:extLst>
              <a:ext uri="{FF2B5EF4-FFF2-40B4-BE49-F238E27FC236}">
                <a16:creationId xmlns:a16="http://schemas.microsoft.com/office/drawing/2014/main" id="{EABEE2EE-BF4D-7A4A-B3C6-9E47668CCD98}"/>
              </a:ext>
            </a:extLst>
          </p:cNvPr>
          <p:cNvSpPr txBox="1"/>
          <p:nvPr userDrawn="1"/>
        </p:nvSpPr>
        <p:spPr>
          <a:xfrm>
            <a:off x="677881" y="6402806"/>
            <a:ext cx="499534" cy="153888"/>
          </a:xfrm>
          <a:prstGeom prst="rect">
            <a:avLst/>
          </a:prstGeom>
          <a:noFill/>
        </p:spPr>
        <p:txBody>
          <a:bodyPr wrap="square" lIns="0" tIns="0" rIns="0" bIns="0" rtlCol="0">
            <a:spAutoFit/>
          </a:bodyPr>
          <a:lstStyle/>
          <a:p>
            <a:pPr marL="0" marR="0" lvl="0" indent="0" algn="l" defTabSz="890493" rtl="0" eaLnBrk="1" fontAlgn="auto" latinLnBrk="0" hangingPunct="1">
              <a:lnSpc>
                <a:spcPct val="100000"/>
              </a:lnSpc>
              <a:spcBef>
                <a:spcPts val="0"/>
              </a:spcBef>
              <a:spcAft>
                <a:spcPts val="0"/>
              </a:spcAft>
              <a:buClrTx/>
              <a:buSzTx/>
              <a:buFontTx/>
              <a:buNone/>
              <a:tabLst/>
              <a:defRPr/>
            </a:pPr>
            <a:fld id="{C3837181-38C6-AD4F-B8BA-B444770388BB}" type="slidenum">
              <a:rPr lang="en-US" sz="1000" smtClean="0">
                <a:solidFill>
                  <a:srgbClr val="1D1D1B"/>
                </a:solidFill>
                <a:latin typeface="Arial" panose="020B0604020202020204" pitchFamily="34" charset="0"/>
                <a:cs typeface="Arial" panose="020B0604020202020204" pitchFamily="34" charset="0"/>
              </a:rPr>
              <a:pPr marL="0" marR="0" lvl="0" indent="0" algn="l" defTabSz="890493" rtl="0" eaLnBrk="1" fontAlgn="auto" latinLnBrk="0" hangingPunct="1">
                <a:lnSpc>
                  <a:spcPct val="100000"/>
                </a:lnSpc>
                <a:spcBef>
                  <a:spcPts val="0"/>
                </a:spcBef>
                <a:spcAft>
                  <a:spcPts val="0"/>
                </a:spcAft>
                <a:buClrTx/>
                <a:buSzTx/>
                <a:buFontTx/>
                <a:buNone/>
                <a:tabLst/>
                <a:defRPr/>
              </a:pPr>
              <a:t>‹#›</a:t>
            </a:fld>
            <a:endParaRPr lang="en-US" sz="1000" dirty="0">
              <a:solidFill>
                <a:srgbClr val="1D1D1B"/>
              </a:solidFill>
              <a:latin typeface="Arial" panose="020B0604020202020204" pitchFamily="34" charset="0"/>
              <a:cs typeface="Arial" panose="020B0604020202020204" pitchFamily="34" charset="0"/>
            </a:endParaRPr>
          </a:p>
        </p:txBody>
      </p:sp>
      <p:grpSp>
        <p:nvGrpSpPr>
          <p:cNvPr id="88" name="Group 87">
            <a:extLst>
              <a:ext uri="{FF2B5EF4-FFF2-40B4-BE49-F238E27FC236}">
                <a16:creationId xmlns:a16="http://schemas.microsoft.com/office/drawing/2014/main" id="{37333705-F8D6-2847-B3CB-F2FAB51E2A3B}"/>
              </a:ext>
            </a:extLst>
          </p:cNvPr>
          <p:cNvGrpSpPr>
            <a:grpSpLocks noChangeAspect="1"/>
          </p:cNvGrpSpPr>
          <p:nvPr userDrawn="1"/>
        </p:nvGrpSpPr>
        <p:grpSpPr>
          <a:xfrm>
            <a:off x="12285672" y="2625390"/>
            <a:ext cx="1962556" cy="4233515"/>
            <a:chOff x="5343885" y="-48857"/>
            <a:chExt cx="3263586" cy="7037279"/>
          </a:xfrm>
        </p:grpSpPr>
        <p:sp>
          <p:nvSpPr>
            <p:cNvPr id="89" name="矩形 13">
              <a:extLst>
                <a:ext uri="{FF2B5EF4-FFF2-40B4-BE49-F238E27FC236}">
                  <a16:creationId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196/0/84</a:t>
              </a:r>
            </a:p>
          </p:txBody>
        </p:sp>
        <p:sp>
          <p:nvSpPr>
            <p:cNvPr id="90" name="文本框 15">
              <a:extLst>
                <a:ext uri="{FF2B5EF4-FFF2-40B4-BE49-F238E27FC236}">
                  <a16:creationId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公司辅助色</a:t>
              </a:r>
            </a:p>
          </p:txBody>
        </p:sp>
        <p:sp>
          <p:nvSpPr>
            <p:cNvPr id="91" name="矩形 13">
              <a:extLst>
                <a:ext uri="{FF2B5EF4-FFF2-40B4-BE49-F238E27FC236}">
                  <a16:creationId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203/55/120</a:t>
              </a:r>
            </a:p>
          </p:txBody>
        </p:sp>
        <p:sp>
          <p:nvSpPr>
            <p:cNvPr id="92" name="矩形 13">
              <a:extLst>
                <a:ext uri="{FF2B5EF4-FFF2-40B4-BE49-F238E27FC236}">
                  <a16:creationId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237/109/0</a:t>
              </a:r>
            </a:p>
          </p:txBody>
        </p:sp>
        <p:sp>
          <p:nvSpPr>
            <p:cNvPr id="93" name="矩形 13">
              <a:extLst>
                <a:ext uri="{FF2B5EF4-FFF2-40B4-BE49-F238E27FC236}">
                  <a16:creationId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112"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153/54/54</a:t>
              </a:r>
            </a:p>
          </p:txBody>
        </p:sp>
        <p:sp>
          <p:nvSpPr>
            <p:cNvPr id="94" name="矩形 13">
              <a:extLst>
                <a:ext uri="{FF2B5EF4-FFF2-40B4-BE49-F238E27FC236}">
                  <a16:creationId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98/178/48</a:t>
              </a:r>
            </a:p>
          </p:txBody>
        </p:sp>
        <p:sp>
          <p:nvSpPr>
            <p:cNvPr id="95" name="矩形 13">
              <a:extLst>
                <a:ext uri="{FF2B5EF4-FFF2-40B4-BE49-F238E27FC236}">
                  <a16:creationId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242/137/68</a:t>
              </a:r>
              <a:endParaRPr kumimoji="1" lang="mr-IN" altLang="zh-CN" sz="500" b="1" dirty="0">
                <a:solidFill>
                  <a:srgbClr val="FFFFFF"/>
                </a:solidFill>
                <a:latin typeface="Arial" charset="0"/>
                <a:ea typeface="Arial" charset="0"/>
                <a:cs typeface="Arial" charset="0"/>
              </a:endParaRPr>
            </a:p>
          </p:txBody>
        </p:sp>
        <p:sp>
          <p:nvSpPr>
            <p:cNvPr id="96" name="矩形 13">
              <a:extLst>
                <a:ext uri="{FF2B5EF4-FFF2-40B4-BE49-F238E27FC236}">
                  <a16:creationId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185C</a:t>
              </a:r>
            </a:p>
            <a:p>
              <a:pPr algn="ctr">
                <a:lnSpc>
                  <a:spcPts val="620"/>
                </a:lnSpc>
                <a:spcBef>
                  <a:spcPts val="0"/>
                </a:spcBef>
              </a:pPr>
              <a:r>
                <a:rPr kumimoji="1" lang="en-US" altLang="zh-CN" sz="500" b="1" dirty="0">
                  <a:solidFill>
                    <a:schemeClr val="tx2"/>
                  </a:solidFill>
                  <a:latin typeface="Arial" charset="0"/>
                  <a:ea typeface="Arial" charset="0"/>
                  <a:cs typeface="Arial" charset="0"/>
                </a:rPr>
                <a:t>RGB </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199/0/11  </a:t>
              </a:r>
            </a:p>
          </p:txBody>
        </p:sp>
        <p:sp>
          <p:nvSpPr>
            <p:cNvPr id="97" name="文本框 15">
              <a:extLst>
                <a:ext uri="{FF2B5EF4-FFF2-40B4-BE49-F238E27FC236}">
                  <a16:creationId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公司色</a:t>
              </a:r>
            </a:p>
          </p:txBody>
        </p:sp>
        <p:sp>
          <p:nvSpPr>
            <p:cNvPr id="98" name="矩形 13">
              <a:extLst>
                <a:ext uri="{FF2B5EF4-FFF2-40B4-BE49-F238E27FC236}">
                  <a16:creationId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186C</a:t>
              </a:r>
            </a:p>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200/16/46  </a:t>
              </a:r>
            </a:p>
          </p:txBody>
        </p:sp>
        <p:sp>
          <p:nvSpPr>
            <p:cNvPr id="99" name="矩形 13">
              <a:extLst>
                <a:ext uri="{FF2B5EF4-FFF2-40B4-BE49-F238E27FC236}">
                  <a16:creationId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127/0/1</a:t>
              </a:r>
            </a:p>
          </p:txBody>
        </p:sp>
        <p:sp>
          <p:nvSpPr>
            <p:cNvPr id="100" name="矩形 13">
              <a:extLst>
                <a:ext uri="{FF2B5EF4-FFF2-40B4-BE49-F238E27FC236}">
                  <a16:creationId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52/200/0</a:t>
              </a:r>
            </a:p>
          </p:txBody>
        </p:sp>
        <p:sp>
          <p:nvSpPr>
            <p:cNvPr id="101" name="矩形 13">
              <a:extLst>
                <a:ext uri="{FF2B5EF4-FFF2-40B4-BE49-F238E27FC236}">
                  <a16:creationId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48/181/197</a:t>
              </a:r>
            </a:p>
          </p:txBody>
        </p:sp>
        <p:sp>
          <p:nvSpPr>
            <p:cNvPr id="102" name="矩形 13">
              <a:extLst>
                <a:ext uri="{FF2B5EF4-FFF2-40B4-BE49-F238E27FC236}">
                  <a16:creationId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129/193/95</a:t>
              </a:r>
            </a:p>
          </p:txBody>
        </p:sp>
        <p:sp>
          <p:nvSpPr>
            <p:cNvPr id="103" name="矩形 13">
              <a:extLst>
                <a:ext uri="{FF2B5EF4-FFF2-40B4-BE49-F238E27FC236}">
                  <a16:creationId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253/211/81</a:t>
              </a:r>
            </a:p>
          </p:txBody>
        </p:sp>
        <p:sp>
          <p:nvSpPr>
            <p:cNvPr id="104" name="矩形 13">
              <a:extLst>
                <a:ext uri="{FF2B5EF4-FFF2-40B4-BE49-F238E27FC236}">
                  <a16:creationId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86/196/210</a:t>
              </a:r>
            </a:p>
          </p:txBody>
        </p:sp>
        <p:sp>
          <p:nvSpPr>
            <p:cNvPr id="105" name="矩形 13">
              <a:extLst>
                <a:ext uri="{FF2B5EF4-FFF2-40B4-BE49-F238E27FC236}">
                  <a16:creationId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211/57/65</a:t>
              </a:r>
            </a:p>
          </p:txBody>
        </p:sp>
        <p:sp>
          <p:nvSpPr>
            <p:cNvPr id="106" name="矩形 13">
              <a:extLst>
                <a:ext uri="{FF2B5EF4-FFF2-40B4-BE49-F238E27FC236}">
                  <a16:creationId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211/56/89</a:t>
              </a:r>
            </a:p>
          </p:txBody>
        </p:sp>
        <p:sp>
          <p:nvSpPr>
            <p:cNvPr id="107" name="矩形 13">
              <a:extLst>
                <a:ext uri="{FF2B5EF4-FFF2-40B4-BE49-F238E27FC236}">
                  <a16:creationId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221/128/170</a:t>
              </a:r>
            </a:p>
          </p:txBody>
        </p:sp>
        <p:sp>
          <p:nvSpPr>
            <p:cNvPr id="108" name="矩形 13">
              <a:extLst>
                <a:ext uri="{FF2B5EF4-FFF2-40B4-BE49-F238E27FC236}">
                  <a16:creationId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112"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191/128/130</a:t>
              </a:r>
            </a:p>
          </p:txBody>
        </p:sp>
        <p:sp>
          <p:nvSpPr>
            <p:cNvPr id="109" name="矩形 13">
              <a:extLst>
                <a:ext uri="{FF2B5EF4-FFF2-40B4-BE49-F238E27FC236}">
                  <a16:creationId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246/183/140</a:t>
              </a:r>
              <a:endParaRPr kumimoji="1" lang="mr-IN" altLang="zh-CN" sz="500" b="1" dirty="0">
                <a:solidFill>
                  <a:srgbClr val="595757"/>
                </a:solidFill>
                <a:latin typeface="Arial" charset="0"/>
                <a:ea typeface="Arial" charset="0"/>
                <a:cs typeface="Arial" charset="0"/>
              </a:endParaRPr>
            </a:p>
          </p:txBody>
        </p:sp>
        <p:sp>
          <p:nvSpPr>
            <p:cNvPr id="110" name="矩形 13">
              <a:extLst>
                <a:ext uri="{FF2B5EF4-FFF2-40B4-BE49-F238E27FC236}">
                  <a16:creationId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176/216/156</a:t>
              </a:r>
            </a:p>
          </p:txBody>
        </p:sp>
        <p:sp>
          <p:nvSpPr>
            <p:cNvPr id="111" name="矩形 13">
              <a:extLst>
                <a:ext uri="{FF2B5EF4-FFF2-40B4-BE49-F238E27FC236}">
                  <a16:creationId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253/227/181</a:t>
              </a:r>
            </a:p>
          </p:txBody>
        </p:sp>
        <p:sp>
          <p:nvSpPr>
            <p:cNvPr id="112" name="矩形 13">
              <a:extLst>
                <a:ext uri="{FF2B5EF4-FFF2-40B4-BE49-F238E27FC236}">
                  <a16:creationId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148/218/226</a:t>
              </a:r>
            </a:p>
          </p:txBody>
        </p:sp>
        <p:sp>
          <p:nvSpPr>
            <p:cNvPr id="113" name="矩形 13">
              <a:extLst>
                <a:ext uri="{FF2B5EF4-FFF2-40B4-BE49-F238E27FC236}">
                  <a16:creationId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226/129/137</a:t>
              </a:r>
            </a:p>
          </p:txBody>
        </p:sp>
        <p:sp>
          <p:nvSpPr>
            <p:cNvPr id="114" name="矩形 13">
              <a:extLst>
                <a:ext uri="{FF2B5EF4-FFF2-40B4-BE49-F238E27FC236}">
                  <a16:creationId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226/129/152</a:t>
              </a:r>
            </a:p>
          </p:txBody>
        </p:sp>
        <p:sp>
          <p:nvSpPr>
            <p:cNvPr id="115" name="矩形 13">
              <a:extLst>
                <a:ext uri="{FF2B5EF4-FFF2-40B4-BE49-F238E27FC236}">
                  <a16:creationId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235/179/204</a:t>
              </a:r>
            </a:p>
          </p:txBody>
        </p:sp>
        <p:sp>
          <p:nvSpPr>
            <p:cNvPr id="116" name="矩形 13">
              <a:extLst>
                <a:ext uri="{FF2B5EF4-FFF2-40B4-BE49-F238E27FC236}">
                  <a16:creationId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112"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216/179/179</a:t>
              </a:r>
            </a:p>
          </p:txBody>
        </p:sp>
        <p:sp>
          <p:nvSpPr>
            <p:cNvPr id="117" name="矩形 13">
              <a:extLst>
                <a:ext uri="{FF2B5EF4-FFF2-40B4-BE49-F238E27FC236}">
                  <a16:creationId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250/211/187</a:t>
              </a:r>
              <a:endParaRPr kumimoji="1" lang="mr-IN" altLang="zh-CN" sz="500" b="1" dirty="0">
                <a:solidFill>
                  <a:srgbClr val="595757"/>
                </a:solidFill>
                <a:latin typeface="Arial" charset="0"/>
                <a:ea typeface="Arial" charset="0"/>
                <a:cs typeface="Arial" charset="0"/>
              </a:endParaRPr>
            </a:p>
          </p:txBody>
        </p:sp>
        <p:sp>
          <p:nvSpPr>
            <p:cNvPr id="118" name="矩形 13">
              <a:extLst>
                <a:ext uri="{FF2B5EF4-FFF2-40B4-BE49-F238E27FC236}">
                  <a16:creationId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208/232/196</a:t>
              </a:r>
            </a:p>
          </p:txBody>
        </p:sp>
        <p:sp>
          <p:nvSpPr>
            <p:cNvPr id="119" name="矩形 13">
              <a:extLst>
                <a:ext uri="{FF2B5EF4-FFF2-40B4-BE49-F238E27FC236}">
                  <a16:creationId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254/238/193</a:t>
              </a:r>
            </a:p>
          </p:txBody>
        </p:sp>
        <p:sp>
          <p:nvSpPr>
            <p:cNvPr id="120" name="矩形 13">
              <a:extLst>
                <a:ext uri="{FF2B5EF4-FFF2-40B4-BE49-F238E27FC236}">
                  <a16:creationId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190/23/238</a:t>
              </a:r>
            </a:p>
          </p:txBody>
        </p:sp>
        <p:sp>
          <p:nvSpPr>
            <p:cNvPr id="121" name="矩形 13">
              <a:extLst>
                <a:ext uri="{FF2B5EF4-FFF2-40B4-BE49-F238E27FC236}">
                  <a16:creationId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239/178/184</a:t>
              </a:r>
            </a:p>
          </p:txBody>
        </p:sp>
        <p:sp>
          <p:nvSpPr>
            <p:cNvPr id="122" name="矩形 13">
              <a:extLst>
                <a:ext uri="{FF2B5EF4-FFF2-40B4-BE49-F238E27FC236}">
                  <a16:creationId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238/179/193</a:t>
              </a:r>
            </a:p>
          </p:txBody>
        </p:sp>
        <p:sp>
          <p:nvSpPr>
            <p:cNvPr id="123" name="矩形 13">
              <a:extLst>
                <a:ext uri="{FF2B5EF4-FFF2-40B4-BE49-F238E27FC236}">
                  <a16:creationId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35/24/21</a:t>
              </a:r>
            </a:p>
          </p:txBody>
        </p:sp>
        <p:sp>
          <p:nvSpPr>
            <p:cNvPr id="124" name="矩形 13">
              <a:extLst>
                <a:ext uri="{FF2B5EF4-FFF2-40B4-BE49-F238E27FC236}">
                  <a16:creationId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89/87/87</a:t>
              </a:r>
            </a:p>
          </p:txBody>
        </p:sp>
        <p:sp>
          <p:nvSpPr>
            <p:cNvPr id="125" name="矩形 13">
              <a:extLst>
                <a:ext uri="{FF2B5EF4-FFF2-40B4-BE49-F238E27FC236}">
                  <a16:creationId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137/137/</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137</a:t>
              </a:r>
            </a:p>
          </p:txBody>
        </p:sp>
        <p:sp>
          <p:nvSpPr>
            <p:cNvPr id="126" name="矩形 13">
              <a:extLst>
                <a:ext uri="{FF2B5EF4-FFF2-40B4-BE49-F238E27FC236}">
                  <a16:creationId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181/181/</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181</a:t>
              </a:r>
            </a:p>
          </p:txBody>
        </p:sp>
        <p:sp>
          <p:nvSpPr>
            <p:cNvPr id="127" name="矩形 13">
              <a:extLst>
                <a:ext uri="{FF2B5EF4-FFF2-40B4-BE49-F238E27FC236}">
                  <a16:creationId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221/221/</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221</a:t>
              </a:r>
            </a:p>
          </p:txBody>
        </p:sp>
        <p:sp>
          <p:nvSpPr>
            <p:cNvPr id="128" name="矩形 13">
              <a:extLst>
                <a:ext uri="{FF2B5EF4-FFF2-40B4-BE49-F238E27FC236}">
                  <a16:creationId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p>
            <a:p>
              <a:pPr algn="ctr">
                <a:lnSpc>
                  <a:spcPts val="620"/>
                </a:lnSpc>
              </a:pPr>
              <a:r>
                <a:rPr kumimoji="1" lang="en-US" altLang="zh-CN" sz="500" b="1" dirty="0">
                  <a:solidFill>
                    <a:srgbClr val="595757"/>
                  </a:solidFill>
                  <a:latin typeface="Arial" charset="0"/>
                  <a:ea typeface="Arial" charset="0"/>
                  <a:cs typeface="Arial" charset="0"/>
                </a:rPr>
                <a:t>255/255/</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255</a:t>
              </a:r>
            </a:p>
          </p:txBody>
        </p:sp>
      </p:grpSp>
      <p:pic>
        <p:nvPicPr>
          <p:cNvPr id="47" name="Picture 46">
            <a:extLst>
              <a:ext uri="{FF2B5EF4-FFF2-40B4-BE49-F238E27FC236}">
                <a16:creationId xmlns:a16="http://schemas.microsoft.com/office/drawing/2014/main" id="{92D9040A-3082-2F49-987E-B51574332EF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92194" y="6323416"/>
            <a:ext cx="1270304" cy="275024"/>
          </a:xfrm>
          <a:prstGeom prst="rect">
            <a:avLst/>
          </a:prstGeom>
        </p:spPr>
      </p:pic>
    </p:spTree>
    <p:extLst>
      <p:ext uri="{BB962C8B-B14F-4D97-AF65-F5344CB8AC3E}">
        <p14:creationId xmlns:p14="http://schemas.microsoft.com/office/powerpoint/2010/main" val="4121260985"/>
      </p:ext>
    </p:extLst>
  </p:cSld>
  <p:clrMap bg1="lt1" tx1="dk1" bg2="lt2" tx2="dk2" accent1="accent1" accent2="accent2" accent3="accent3" accent4="accent4" accent5="accent5" accent6="accent6" hlink="hlink" folHlink="folHlink"/>
  <p:hf hdr="0" ftr="0" dt="0"/>
  <p:txStyles>
    <p:titleStyle>
      <a:lvl1pPr algn="l" defTabSz="1187323" rtl="0" eaLnBrk="1" latinLnBrk="0" hangingPunct="1">
        <a:lnSpc>
          <a:spcPct val="90000"/>
        </a:lnSpc>
        <a:spcBef>
          <a:spcPct val="0"/>
        </a:spcBef>
        <a:buNone/>
        <a:defRPr sz="5714" kern="1200">
          <a:solidFill>
            <a:schemeClr val="tx1"/>
          </a:solidFill>
          <a:latin typeface="+mj-lt"/>
          <a:ea typeface="+mj-ea"/>
          <a:cs typeface="+mj-cs"/>
        </a:defRPr>
      </a:lvl1pPr>
    </p:titleStyle>
    <p:bodyStyle>
      <a:lvl1pPr marL="296831" indent="-296831" algn="l" defTabSz="1187323" rtl="0" eaLnBrk="1" latinLnBrk="0" hangingPunct="1">
        <a:lnSpc>
          <a:spcPct val="90000"/>
        </a:lnSpc>
        <a:spcBef>
          <a:spcPts val="1298"/>
        </a:spcBef>
        <a:buFont typeface="Arial" panose="020B0604020202020204" pitchFamily="34" charset="0"/>
        <a:buChar char="•"/>
        <a:defRPr sz="3635" kern="1200">
          <a:solidFill>
            <a:schemeClr val="tx1"/>
          </a:solidFill>
          <a:latin typeface="+mn-lt"/>
          <a:ea typeface="+mn-ea"/>
          <a:cs typeface="+mn-cs"/>
        </a:defRPr>
      </a:lvl1pPr>
      <a:lvl2pPr marL="890493" indent="-296831" algn="l" defTabSz="1187323" rtl="0" eaLnBrk="1" latinLnBrk="0" hangingPunct="1">
        <a:lnSpc>
          <a:spcPct val="90000"/>
        </a:lnSpc>
        <a:spcBef>
          <a:spcPts val="650"/>
        </a:spcBef>
        <a:buFont typeface="Arial" panose="020B0604020202020204" pitchFamily="34" charset="0"/>
        <a:buChar char="•"/>
        <a:defRPr sz="3117" kern="1200">
          <a:solidFill>
            <a:schemeClr val="tx1"/>
          </a:solidFill>
          <a:latin typeface="+mn-lt"/>
          <a:ea typeface="+mn-ea"/>
          <a:cs typeface="+mn-cs"/>
        </a:defRPr>
      </a:lvl2pPr>
      <a:lvl3pPr marL="1484154" indent="-296831" algn="l" defTabSz="1187323" rtl="0" eaLnBrk="1" latinLnBrk="0" hangingPunct="1">
        <a:lnSpc>
          <a:spcPct val="90000"/>
        </a:lnSpc>
        <a:spcBef>
          <a:spcPts val="650"/>
        </a:spcBef>
        <a:buFont typeface="Arial" panose="020B0604020202020204" pitchFamily="34" charset="0"/>
        <a:buChar char="•"/>
        <a:defRPr sz="2597" kern="1200">
          <a:solidFill>
            <a:schemeClr val="tx1"/>
          </a:solidFill>
          <a:latin typeface="+mn-lt"/>
          <a:ea typeface="+mn-ea"/>
          <a:cs typeface="+mn-cs"/>
        </a:defRPr>
      </a:lvl3pPr>
      <a:lvl4pPr marL="2077817"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4pPr>
      <a:lvl5pPr marL="2671478"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5pPr>
      <a:lvl6pPr marL="3265140"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6pPr>
      <a:lvl7pPr marL="3858802"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7pPr>
      <a:lvl8pPr marL="4452463"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8pPr>
      <a:lvl9pPr marL="5046125"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9pPr>
    </p:bodyStyle>
    <p:otherStyle>
      <a:defPPr>
        <a:defRPr lang="en-US"/>
      </a:defPPr>
      <a:lvl1pPr marL="0" algn="l" defTabSz="1187323" rtl="0" eaLnBrk="1" latinLnBrk="0" hangingPunct="1">
        <a:defRPr sz="2337" kern="1200">
          <a:solidFill>
            <a:schemeClr val="tx1"/>
          </a:solidFill>
          <a:latin typeface="+mn-lt"/>
          <a:ea typeface="+mn-ea"/>
          <a:cs typeface="+mn-cs"/>
        </a:defRPr>
      </a:lvl1pPr>
      <a:lvl2pPr marL="593662" algn="l" defTabSz="1187323" rtl="0" eaLnBrk="1" latinLnBrk="0" hangingPunct="1">
        <a:defRPr sz="2337" kern="1200">
          <a:solidFill>
            <a:schemeClr val="tx1"/>
          </a:solidFill>
          <a:latin typeface="+mn-lt"/>
          <a:ea typeface="+mn-ea"/>
          <a:cs typeface="+mn-cs"/>
        </a:defRPr>
      </a:lvl2pPr>
      <a:lvl3pPr marL="1187323" algn="l" defTabSz="1187323" rtl="0" eaLnBrk="1" latinLnBrk="0" hangingPunct="1">
        <a:defRPr sz="2337" kern="1200">
          <a:solidFill>
            <a:schemeClr val="tx1"/>
          </a:solidFill>
          <a:latin typeface="+mn-lt"/>
          <a:ea typeface="+mn-ea"/>
          <a:cs typeface="+mn-cs"/>
        </a:defRPr>
      </a:lvl3pPr>
      <a:lvl4pPr marL="1780986" algn="l" defTabSz="1187323" rtl="0" eaLnBrk="1" latinLnBrk="0" hangingPunct="1">
        <a:defRPr sz="2337" kern="1200">
          <a:solidFill>
            <a:schemeClr val="tx1"/>
          </a:solidFill>
          <a:latin typeface="+mn-lt"/>
          <a:ea typeface="+mn-ea"/>
          <a:cs typeface="+mn-cs"/>
        </a:defRPr>
      </a:lvl4pPr>
      <a:lvl5pPr marL="2374648" algn="l" defTabSz="1187323" rtl="0" eaLnBrk="1" latinLnBrk="0" hangingPunct="1">
        <a:defRPr sz="2337" kern="1200">
          <a:solidFill>
            <a:schemeClr val="tx1"/>
          </a:solidFill>
          <a:latin typeface="+mn-lt"/>
          <a:ea typeface="+mn-ea"/>
          <a:cs typeface="+mn-cs"/>
        </a:defRPr>
      </a:lvl5pPr>
      <a:lvl6pPr marL="2968309" algn="l" defTabSz="1187323" rtl="0" eaLnBrk="1" latinLnBrk="0" hangingPunct="1">
        <a:defRPr sz="2337" kern="1200">
          <a:solidFill>
            <a:schemeClr val="tx1"/>
          </a:solidFill>
          <a:latin typeface="+mn-lt"/>
          <a:ea typeface="+mn-ea"/>
          <a:cs typeface="+mn-cs"/>
        </a:defRPr>
      </a:lvl6pPr>
      <a:lvl7pPr marL="3561971" algn="l" defTabSz="1187323" rtl="0" eaLnBrk="1" latinLnBrk="0" hangingPunct="1">
        <a:defRPr sz="2337" kern="1200">
          <a:solidFill>
            <a:schemeClr val="tx1"/>
          </a:solidFill>
          <a:latin typeface="+mn-lt"/>
          <a:ea typeface="+mn-ea"/>
          <a:cs typeface="+mn-cs"/>
        </a:defRPr>
      </a:lvl7pPr>
      <a:lvl8pPr marL="4155634" algn="l" defTabSz="1187323" rtl="0" eaLnBrk="1" latinLnBrk="0" hangingPunct="1">
        <a:defRPr sz="2337" kern="1200">
          <a:solidFill>
            <a:schemeClr val="tx1"/>
          </a:solidFill>
          <a:latin typeface="+mn-lt"/>
          <a:ea typeface="+mn-ea"/>
          <a:cs typeface="+mn-cs"/>
        </a:defRPr>
      </a:lvl8pPr>
      <a:lvl9pPr marL="4749295" algn="l" defTabSz="1187323" rtl="0" eaLnBrk="1" latinLnBrk="0" hangingPunct="1">
        <a:defRPr sz="2337"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1">
          <p15:clr>
            <a:srgbClr val="F26B43"/>
          </p15:clr>
        </p15:guide>
        <p15:guide id="2" pos="3842">
          <p15:clr>
            <a:srgbClr val="F26B43"/>
          </p15:clr>
        </p15:guide>
        <p15:guide id="3" pos="458">
          <p15:clr>
            <a:srgbClr val="F26B43"/>
          </p15:clr>
        </p15:guide>
        <p15:guide id="4" pos="7225">
          <p15:clr>
            <a:srgbClr val="F26B43"/>
          </p15:clr>
        </p15:guide>
        <p15:guide id="5" orient="horz" pos="410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85A3D6-1271-D247-9E96-1B376F4BE7BE}"/>
              </a:ext>
            </a:extLst>
          </p:cNvPr>
          <p:cNvSpPr txBox="1"/>
          <p:nvPr userDrawn="1"/>
        </p:nvSpPr>
        <p:spPr>
          <a:xfrm>
            <a:off x="1095040" y="6356939"/>
            <a:ext cx="3502597" cy="230832"/>
          </a:xfrm>
          <a:prstGeom prst="rect">
            <a:avLst/>
          </a:prstGeom>
          <a:noFill/>
        </p:spPr>
        <p:txBody>
          <a:bodyPr wrap="square" rtlCol="0">
            <a:spAutoFit/>
          </a:bodyPr>
          <a:lstStyle/>
          <a:p>
            <a:r>
              <a:rPr lang="en-US" altLang="zh-CN" sz="900" b="0" kern="1200" baseline="0" dirty="0">
                <a:solidFill>
                  <a:srgbClr val="1D1D1B"/>
                </a:solidFill>
                <a:latin typeface="Arial" panose="020B0604020202020204" pitchFamily="34" charset="0"/>
                <a:ea typeface="+mn-ea"/>
                <a:cs typeface="Arial" panose="020B0604020202020204" pitchFamily="34" charset="0"/>
              </a:rPr>
              <a:t>Huawei Proprietary - Restricted Distribution</a:t>
            </a:r>
            <a:endParaRPr lang="en-US" sz="900" b="0" kern="1200" baseline="0" dirty="0">
              <a:solidFill>
                <a:srgbClr val="1D1D1B"/>
              </a:solidFill>
              <a:latin typeface="Arial" panose="020B0604020202020204" pitchFamily="34" charset="0"/>
              <a:ea typeface="+mn-ea"/>
              <a:cs typeface="Arial" panose="020B0604020202020204" pitchFamily="34" charset="0"/>
            </a:endParaRPr>
          </a:p>
        </p:txBody>
      </p:sp>
      <p:sp>
        <p:nvSpPr>
          <p:cNvPr id="4" name="TextBox 3">
            <a:extLst>
              <a:ext uri="{FF2B5EF4-FFF2-40B4-BE49-F238E27FC236}">
                <a16:creationId xmlns:a16="http://schemas.microsoft.com/office/drawing/2014/main" id="{EABEE2EE-BF4D-7A4A-B3C6-9E47668CCD98}"/>
              </a:ext>
            </a:extLst>
          </p:cNvPr>
          <p:cNvSpPr txBox="1"/>
          <p:nvPr userDrawn="1"/>
        </p:nvSpPr>
        <p:spPr>
          <a:xfrm>
            <a:off x="733845" y="6402807"/>
            <a:ext cx="499534" cy="138499"/>
          </a:xfrm>
          <a:prstGeom prst="rect">
            <a:avLst/>
          </a:prstGeom>
          <a:noFill/>
        </p:spPr>
        <p:txBody>
          <a:bodyPr wrap="square" lIns="0" tIns="0" rIns="0" bIns="0" rtlCol="0">
            <a:spAutoFit/>
          </a:bodyPr>
          <a:lstStyle/>
          <a:p>
            <a:pPr marL="0" marR="0" lvl="0" indent="0" algn="l" defTabSz="890493" rtl="0" eaLnBrk="1" fontAlgn="auto" latinLnBrk="0" hangingPunct="1">
              <a:lnSpc>
                <a:spcPct val="100000"/>
              </a:lnSpc>
              <a:spcBef>
                <a:spcPts val="0"/>
              </a:spcBef>
              <a:spcAft>
                <a:spcPts val="0"/>
              </a:spcAft>
              <a:buClrTx/>
              <a:buSzTx/>
              <a:buFontTx/>
              <a:buNone/>
              <a:tabLst/>
              <a:defRPr/>
            </a:pPr>
            <a:fld id="{C3837181-38C6-AD4F-B8BA-B444770388BB}" type="slidenum">
              <a:rPr lang="en-US" sz="900" smtClean="0">
                <a:solidFill>
                  <a:srgbClr val="1D1D1B"/>
                </a:solidFill>
                <a:latin typeface="Arial" panose="020B0604020202020204" pitchFamily="34" charset="0"/>
                <a:cs typeface="Arial" panose="020B0604020202020204" pitchFamily="34" charset="0"/>
              </a:rPr>
              <a:pPr marL="0" marR="0" lvl="0" indent="0" algn="l" defTabSz="890493" rtl="0" eaLnBrk="1" fontAlgn="auto" latinLnBrk="0" hangingPunct="1">
                <a:lnSpc>
                  <a:spcPct val="100000"/>
                </a:lnSpc>
                <a:spcBef>
                  <a:spcPts val="0"/>
                </a:spcBef>
                <a:spcAft>
                  <a:spcPts val="0"/>
                </a:spcAft>
                <a:buClrTx/>
                <a:buSzTx/>
                <a:buFontTx/>
                <a:buNone/>
                <a:tabLst/>
                <a:defRPr/>
              </a:pPr>
              <a:t>‹#›</a:t>
            </a:fld>
            <a:endParaRPr lang="en-US" sz="900" dirty="0">
              <a:solidFill>
                <a:srgbClr val="1D1D1B"/>
              </a:solidFill>
              <a:latin typeface="Arial" panose="020B0604020202020204" pitchFamily="34" charset="0"/>
              <a:cs typeface="Arial" panose="020B0604020202020204" pitchFamily="34" charset="0"/>
            </a:endParaRPr>
          </a:p>
        </p:txBody>
      </p:sp>
      <p:grpSp>
        <p:nvGrpSpPr>
          <p:cNvPr id="88" name="Group 87">
            <a:extLst>
              <a:ext uri="{FF2B5EF4-FFF2-40B4-BE49-F238E27FC236}">
                <a16:creationId xmlns:a16="http://schemas.microsoft.com/office/drawing/2014/main" id="{37333705-F8D6-2847-B3CB-F2FAB51E2A3B}"/>
              </a:ext>
            </a:extLst>
          </p:cNvPr>
          <p:cNvGrpSpPr>
            <a:grpSpLocks noChangeAspect="1"/>
          </p:cNvGrpSpPr>
          <p:nvPr userDrawn="1"/>
        </p:nvGrpSpPr>
        <p:grpSpPr>
          <a:xfrm>
            <a:off x="12285671" y="2625390"/>
            <a:ext cx="1967204" cy="4233515"/>
            <a:chOff x="5343885" y="-48857"/>
            <a:chExt cx="3271316" cy="7037279"/>
          </a:xfrm>
        </p:grpSpPr>
        <p:sp>
          <p:nvSpPr>
            <p:cNvPr id="89" name="矩形 13">
              <a:extLst>
                <a:ext uri="{FF2B5EF4-FFF2-40B4-BE49-F238E27FC236}">
                  <a16:creationId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196/0/84</a:t>
              </a:r>
            </a:p>
          </p:txBody>
        </p:sp>
        <p:sp>
          <p:nvSpPr>
            <p:cNvPr id="90" name="文本框 15">
              <a:extLst>
                <a:ext uri="{FF2B5EF4-FFF2-40B4-BE49-F238E27FC236}">
                  <a16:creationId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公司辅助色</a:t>
              </a:r>
            </a:p>
          </p:txBody>
        </p:sp>
        <p:sp>
          <p:nvSpPr>
            <p:cNvPr id="91" name="矩形 13">
              <a:extLst>
                <a:ext uri="{FF2B5EF4-FFF2-40B4-BE49-F238E27FC236}">
                  <a16:creationId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203/55/120</a:t>
              </a:r>
            </a:p>
          </p:txBody>
        </p:sp>
        <p:sp>
          <p:nvSpPr>
            <p:cNvPr id="92" name="矩形 13">
              <a:extLst>
                <a:ext uri="{FF2B5EF4-FFF2-40B4-BE49-F238E27FC236}">
                  <a16:creationId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237/109/0</a:t>
              </a:r>
            </a:p>
          </p:txBody>
        </p:sp>
        <p:sp>
          <p:nvSpPr>
            <p:cNvPr id="93" name="矩形 13">
              <a:extLst>
                <a:ext uri="{FF2B5EF4-FFF2-40B4-BE49-F238E27FC236}">
                  <a16:creationId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112"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153/54/54</a:t>
              </a:r>
            </a:p>
          </p:txBody>
        </p:sp>
        <p:sp>
          <p:nvSpPr>
            <p:cNvPr id="94" name="矩形 13">
              <a:extLst>
                <a:ext uri="{FF2B5EF4-FFF2-40B4-BE49-F238E27FC236}">
                  <a16:creationId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98/178/48</a:t>
              </a:r>
            </a:p>
          </p:txBody>
        </p:sp>
        <p:sp>
          <p:nvSpPr>
            <p:cNvPr id="95" name="矩形 13">
              <a:extLst>
                <a:ext uri="{FF2B5EF4-FFF2-40B4-BE49-F238E27FC236}">
                  <a16:creationId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242/137/68</a:t>
              </a:r>
              <a:endParaRPr kumimoji="1" lang="mr-IN" altLang="zh-CN" sz="500" b="1" dirty="0">
                <a:solidFill>
                  <a:srgbClr val="FFFFFF"/>
                </a:solidFill>
                <a:latin typeface="Arial" charset="0"/>
                <a:ea typeface="Arial" charset="0"/>
                <a:cs typeface="Arial" charset="0"/>
              </a:endParaRPr>
            </a:p>
          </p:txBody>
        </p:sp>
        <p:sp>
          <p:nvSpPr>
            <p:cNvPr id="96" name="矩形 13">
              <a:extLst>
                <a:ext uri="{FF2B5EF4-FFF2-40B4-BE49-F238E27FC236}">
                  <a16:creationId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185C</a:t>
              </a:r>
            </a:p>
            <a:p>
              <a:pPr algn="ctr">
                <a:lnSpc>
                  <a:spcPts val="620"/>
                </a:lnSpc>
                <a:spcBef>
                  <a:spcPts val="0"/>
                </a:spcBef>
              </a:pPr>
              <a:r>
                <a:rPr kumimoji="1" lang="en-US" altLang="zh-CN" sz="500" b="1" dirty="0">
                  <a:solidFill>
                    <a:schemeClr val="tx2"/>
                  </a:solidFill>
                  <a:latin typeface="Arial" charset="0"/>
                  <a:ea typeface="Arial" charset="0"/>
                  <a:cs typeface="Arial" charset="0"/>
                </a:rPr>
                <a:t>RGB </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199/0/11  </a:t>
              </a:r>
            </a:p>
          </p:txBody>
        </p:sp>
        <p:sp>
          <p:nvSpPr>
            <p:cNvPr id="97" name="文本框 15">
              <a:extLst>
                <a:ext uri="{FF2B5EF4-FFF2-40B4-BE49-F238E27FC236}">
                  <a16:creationId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公司色</a:t>
              </a:r>
            </a:p>
          </p:txBody>
        </p:sp>
        <p:sp>
          <p:nvSpPr>
            <p:cNvPr id="98" name="矩形 13">
              <a:extLst>
                <a:ext uri="{FF2B5EF4-FFF2-40B4-BE49-F238E27FC236}">
                  <a16:creationId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186C</a:t>
              </a:r>
            </a:p>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200/16/46  </a:t>
              </a:r>
            </a:p>
          </p:txBody>
        </p:sp>
        <p:sp>
          <p:nvSpPr>
            <p:cNvPr id="99" name="矩形 13">
              <a:extLst>
                <a:ext uri="{FF2B5EF4-FFF2-40B4-BE49-F238E27FC236}">
                  <a16:creationId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127/0/1</a:t>
              </a:r>
            </a:p>
          </p:txBody>
        </p:sp>
        <p:sp>
          <p:nvSpPr>
            <p:cNvPr id="100" name="矩形 13">
              <a:extLst>
                <a:ext uri="{FF2B5EF4-FFF2-40B4-BE49-F238E27FC236}">
                  <a16:creationId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52/200/0</a:t>
              </a:r>
            </a:p>
          </p:txBody>
        </p:sp>
        <p:sp>
          <p:nvSpPr>
            <p:cNvPr id="101" name="矩形 13">
              <a:extLst>
                <a:ext uri="{FF2B5EF4-FFF2-40B4-BE49-F238E27FC236}">
                  <a16:creationId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48/181/197</a:t>
              </a:r>
            </a:p>
          </p:txBody>
        </p:sp>
        <p:sp>
          <p:nvSpPr>
            <p:cNvPr id="102" name="矩形 13">
              <a:extLst>
                <a:ext uri="{FF2B5EF4-FFF2-40B4-BE49-F238E27FC236}">
                  <a16:creationId xmlns:a16="http://schemas.microsoft.com/office/drawing/2014/main" id="{371A8520-F934-304C-B57F-B49F768694E2}"/>
                </a:ext>
              </a:extLst>
            </p:cNvPr>
            <p:cNvSpPr/>
            <p:nvPr userDrawn="1"/>
          </p:nvSpPr>
          <p:spPr>
            <a:xfrm>
              <a:off x="6184543" y="4866463"/>
              <a:ext cx="791510" cy="664398"/>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129/193/95</a:t>
              </a:r>
            </a:p>
          </p:txBody>
        </p:sp>
        <p:sp>
          <p:nvSpPr>
            <p:cNvPr id="103" name="矩形 13">
              <a:extLst>
                <a:ext uri="{FF2B5EF4-FFF2-40B4-BE49-F238E27FC236}">
                  <a16:creationId xmlns:a16="http://schemas.microsoft.com/office/drawing/2014/main" id="{B83004D7-279B-C14E-9FCF-870FA1B74FDF}"/>
                </a:ext>
              </a:extLst>
            </p:cNvPr>
            <p:cNvSpPr/>
            <p:nvPr userDrawn="1"/>
          </p:nvSpPr>
          <p:spPr>
            <a:xfrm>
              <a:off x="6182308" y="4134866"/>
              <a:ext cx="791510" cy="664398"/>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253/211/81</a:t>
              </a:r>
            </a:p>
          </p:txBody>
        </p:sp>
        <p:sp>
          <p:nvSpPr>
            <p:cNvPr id="104" name="矩形 13">
              <a:extLst>
                <a:ext uri="{FF2B5EF4-FFF2-40B4-BE49-F238E27FC236}">
                  <a16:creationId xmlns:a16="http://schemas.microsoft.com/office/drawing/2014/main" id="{99635968-4E69-CC41-9D78-6DF253FE3035}"/>
                </a:ext>
              </a:extLst>
            </p:cNvPr>
            <p:cNvSpPr/>
            <p:nvPr userDrawn="1"/>
          </p:nvSpPr>
          <p:spPr>
            <a:xfrm>
              <a:off x="6177324" y="5596166"/>
              <a:ext cx="791510" cy="664398"/>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86/196/210</a:t>
              </a:r>
            </a:p>
          </p:txBody>
        </p:sp>
        <p:sp>
          <p:nvSpPr>
            <p:cNvPr id="105" name="矩形 13">
              <a:extLst>
                <a:ext uri="{FF2B5EF4-FFF2-40B4-BE49-F238E27FC236}">
                  <a16:creationId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211/57/65</a:t>
              </a:r>
            </a:p>
          </p:txBody>
        </p:sp>
        <p:sp>
          <p:nvSpPr>
            <p:cNvPr id="106" name="矩形 13">
              <a:extLst>
                <a:ext uri="{FF2B5EF4-FFF2-40B4-BE49-F238E27FC236}">
                  <a16:creationId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211/56/89</a:t>
              </a:r>
            </a:p>
          </p:txBody>
        </p:sp>
        <p:sp>
          <p:nvSpPr>
            <p:cNvPr id="107" name="矩形 13">
              <a:extLst>
                <a:ext uri="{FF2B5EF4-FFF2-40B4-BE49-F238E27FC236}">
                  <a16:creationId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221/128/170</a:t>
              </a:r>
            </a:p>
          </p:txBody>
        </p:sp>
        <p:sp>
          <p:nvSpPr>
            <p:cNvPr id="108" name="矩形 13">
              <a:extLst>
                <a:ext uri="{FF2B5EF4-FFF2-40B4-BE49-F238E27FC236}">
                  <a16:creationId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112"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191/128/130</a:t>
              </a:r>
            </a:p>
          </p:txBody>
        </p:sp>
        <p:sp>
          <p:nvSpPr>
            <p:cNvPr id="109" name="矩形 13">
              <a:extLst>
                <a:ext uri="{FF2B5EF4-FFF2-40B4-BE49-F238E27FC236}">
                  <a16:creationId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246/183/140</a:t>
              </a:r>
              <a:endParaRPr kumimoji="1" lang="mr-IN" altLang="zh-CN" sz="500" b="1" dirty="0">
                <a:solidFill>
                  <a:srgbClr val="595757"/>
                </a:solidFill>
                <a:latin typeface="Arial" charset="0"/>
                <a:ea typeface="Arial" charset="0"/>
                <a:cs typeface="Arial" charset="0"/>
              </a:endParaRPr>
            </a:p>
          </p:txBody>
        </p:sp>
        <p:sp>
          <p:nvSpPr>
            <p:cNvPr id="110" name="矩形 13">
              <a:extLst>
                <a:ext uri="{FF2B5EF4-FFF2-40B4-BE49-F238E27FC236}">
                  <a16:creationId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176/216/156</a:t>
              </a:r>
            </a:p>
          </p:txBody>
        </p:sp>
        <p:sp>
          <p:nvSpPr>
            <p:cNvPr id="111" name="矩形 13">
              <a:extLst>
                <a:ext uri="{FF2B5EF4-FFF2-40B4-BE49-F238E27FC236}">
                  <a16:creationId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253/227/181</a:t>
              </a:r>
            </a:p>
          </p:txBody>
        </p:sp>
        <p:sp>
          <p:nvSpPr>
            <p:cNvPr id="112" name="矩形 13">
              <a:extLst>
                <a:ext uri="{FF2B5EF4-FFF2-40B4-BE49-F238E27FC236}">
                  <a16:creationId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148/218/226</a:t>
              </a:r>
            </a:p>
          </p:txBody>
        </p:sp>
        <p:sp>
          <p:nvSpPr>
            <p:cNvPr id="113" name="矩形 13">
              <a:extLst>
                <a:ext uri="{FF2B5EF4-FFF2-40B4-BE49-F238E27FC236}">
                  <a16:creationId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226/129/137</a:t>
              </a:r>
            </a:p>
          </p:txBody>
        </p:sp>
        <p:sp>
          <p:nvSpPr>
            <p:cNvPr id="114" name="矩形 13">
              <a:extLst>
                <a:ext uri="{FF2B5EF4-FFF2-40B4-BE49-F238E27FC236}">
                  <a16:creationId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226/129/152</a:t>
              </a:r>
            </a:p>
          </p:txBody>
        </p:sp>
        <p:sp>
          <p:nvSpPr>
            <p:cNvPr id="115" name="矩形 13">
              <a:extLst>
                <a:ext uri="{FF2B5EF4-FFF2-40B4-BE49-F238E27FC236}">
                  <a16:creationId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235/179/204</a:t>
              </a:r>
            </a:p>
          </p:txBody>
        </p:sp>
        <p:sp>
          <p:nvSpPr>
            <p:cNvPr id="116" name="矩形 13">
              <a:extLst>
                <a:ext uri="{FF2B5EF4-FFF2-40B4-BE49-F238E27FC236}">
                  <a16:creationId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112"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216/179/179</a:t>
              </a:r>
            </a:p>
          </p:txBody>
        </p:sp>
        <p:sp>
          <p:nvSpPr>
            <p:cNvPr id="117" name="矩形 13">
              <a:extLst>
                <a:ext uri="{FF2B5EF4-FFF2-40B4-BE49-F238E27FC236}">
                  <a16:creationId xmlns:a16="http://schemas.microsoft.com/office/drawing/2014/main" id="{20725C9F-31AE-DB44-B70A-B4ECDEC0BC00}"/>
                </a:ext>
              </a:extLst>
            </p:cNvPr>
            <p:cNvSpPr/>
            <p:nvPr/>
          </p:nvSpPr>
          <p:spPr>
            <a:xfrm>
              <a:off x="7811114" y="3415851"/>
              <a:ext cx="791510" cy="664398"/>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250/211/187</a:t>
              </a:r>
              <a:endParaRPr kumimoji="1" lang="mr-IN" altLang="zh-CN" sz="500" b="1" dirty="0">
                <a:solidFill>
                  <a:srgbClr val="595757"/>
                </a:solidFill>
                <a:latin typeface="Arial" charset="0"/>
                <a:ea typeface="Arial" charset="0"/>
                <a:cs typeface="Arial" charset="0"/>
              </a:endParaRPr>
            </a:p>
          </p:txBody>
        </p:sp>
        <p:sp>
          <p:nvSpPr>
            <p:cNvPr id="118" name="矩形 13">
              <a:extLst>
                <a:ext uri="{FF2B5EF4-FFF2-40B4-BE49-F238E27FC236}">
                  <a16:creationId xmlns:a16="http://schemas.microsoft.com/office/drawing/2014/main" id="{AC5BCC27-B68D-0743-8E0B-E25F8D01C3A4}"/>
                </a:ext>
              </a:extLst>
            </p:cNvPr>
            <p:cNvSpPr/>
            <p:nvPr/>
          </p:nvSpPr>
          <p:spPr>
            <a:xfrm>
              <a:off x="7820945" y="4866463"/>
              <a:ext cx="791510" cy="664398"/>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208/232/196</a:t>
              </a:r>
            </a:p>
          </p:txBody>
        </p:sp>
        <p:sp>
          <p:nvSpPr>
            <p:cNvPr id="119" name="矩形 13">
              <a:extLst>
                <a:ext uri="{FF2B5EF4-FFF2-40B4-BE49-F238E27FC236}">
                  <a16:creationId xmlns:a16="http://schemas.microsoft.com/office/drawing/2014/main" id="{51C2E83A-C975-6945-B2FD-5B22BBB53DB7}"/>
                </a:ext>
              </a:extLst>
            </p:cNvPr>
            <p:cNvSpPr/>
            <p:nvPr/>
          </p:nvSpPr>
          <p:spPr>
            <a:xfrm>
              <a:off x="7818707" y="4134866"/>
              <a:ext cx="791510" cy="664398"/>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254/238/193</a:t>
              </a:r>
            </a:p>
          </p:txBody>
        </p:sp>
        <p:sp>
          <p:nvSpPr>
            <p:cNvPr id="120" name="矩形 13">
              <a:extLst>
                <a:ext uri="{FF2B5EF4-FFF2-40B4-BE49-F238E27FC236}">
                  <a16:creationId xmlns:a16="http://schemas.microsoft.com/office/drawing/2014/main" id="{BEE9A95F-6965-354F-A2C7-2E8C81DDA52F}"/>
                </a:ext>
              </a:extLst>
            </p:cNvPr>
            <p:cNvSpPr/>
            <p:nvPr/>
          </p:nvSpPr>
          <p:spPr>
            <a:xfrm>
              <a:off x="7823691" y="5596166"/>
              <a:ext cx="791510" cy="664398"/>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190/233/238</a:t>
              </a:r>
            </a:p>
          </p:txBody>
        </p:sp>
        <p:sp>
          <p:nvSpPr>
            <p:cNvPr id="121" name="矩形 13">
              <a:extLst>
                <a:ext uri="{FF2B5EF4-FFF2-40B4-BE49-F238E27FC236}">
                  <a16:creationId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239/178/184</a:t>
              </a:r>
            </a:p>
          </p:txBody>
        </p:sp>
        <p:sp>
          <p:nvSpPr>
            <p:cNvPr id="122" name="矩形 13">
              <a:extLst>
                <a:ext uri="{FF2B5EF4-FFF2-40B4-BE49-F238E27FC236}">
                  <a16:creationId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238/179/193</a:t>
              </a:r>
            </a:p>
          </p:txBody>
        </p:sp>
        <p:sp>
          <p:nvSpPr>
            <p:cNvPr id="123" name="矩形 13">
              <a:extLst>
                <a:ext uri="{FF2B5EF4-FFF2-40B4-BE49-F238E27FC236}">
                  <a16:creationId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0/0/0</a:t>
              </a:r>
            </a:p>
          </p:txBody>
        </p:sp>
        <p:sp>
          <p:nvSpPr>
            <p:cNvPr id="124" name="矩形 13">
              <a:extLst>
                <a:ext uri="{FF2B5EF4-FFF2-40B4-BE49-F238E27FC236}">
                  <a16:creationId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89/87/87</a:t>
              </a:r>
            </a:p>
          </p:txBody>
        </p:sp>
        <p:sp>
          <p:nvSpPr>
            <p:cNvPr id="125" name="矩形 13">
              <a:extLst>
                <a:ext uri="{FF2B5EF4-FFF2-40B4-BE49-F238E27FC236}">
                  <a16:creationId xmlns:a16="http://schemas.microsoft.com/office/drawing/2014/main" id="{0B0545C9-147F-584F-80D2-EF13876D7D33}"/>
                </a:ext>
              </a:extLst>
            </p:cNvPr>
            <p:cNvSpPr/>
            <p:nvPr userDrawn="1"/>
          </p:nvSpPr>
          <p:spPr>
            <a:xfrm>
              <a:off x="6445335" y="6324024"/>
              <a:ext cx="513579" cy="664398"/>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137/137/</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137</a:t>
              </a:r>
            </a:p>
          </p:txBody>
        </p:sp>
        <p:sp>
          <p:nvSpPr>
            <p:cNvPr id="126" name="矩形 13">
              <a:extLst>
                <a:ext uri="{FF2B5EF4-FFF2-40B4-BE49-F238E27FC236}">
                  <a16:creationId xmlns:a16="http://schemas.microsoft.com/office/drawing/2014/main" id="{44FD0A0B-0D45-3340-A523-465AC24134BF}"/>
                </a:ext>
              </a:extLst>
            </p:cNvPr>
            <p:cNvSpPr/>
            <p:nvPr userDrawn="1"/>
          </p:nvSpPr>
          <p:spPr>
            <a:xfrm>
              <a:off x="7003279" y="6324024"/>
              <a:ext cx="513579" cy="664398"/>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181/181/</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181</a:t>
              </a:r>
            </a:p>
          </p:txBody>
        </p:sp>
        <p:sp>
          <p:nvSpPr>
            <p:cNvPr id="127" name="矩形 13">
              <a:extLst>
                <a:ext uri="{FF2B5EF4-FFF2-40B4-BE49-F238E27FC236}">
                  <a16:creationId xmlns:a16="http://schemas.microsoft.com/office/drawing/2014/main" id="{2C404A07-276B-3648-BB25-4EDB5905448C}"/>
                </a:ext>
              </a:extLst>
            </p:cNvPr>
            <p:cNvSpPr/>
            <p:nvPr userDrawn="1"/>
          </p:nvSpPr>
          <p:spPr>
            <a:xfrm>
              <a:off x="7551547" y="6324024"/>
              <a:ext cx="513579" cy="664398"/>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221/221/</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221</a:t>
              </a:r>
            </a:p>
          </p:txBody>
        </p:sp>
        <p:sp>
          <p:nvSpPr>
            <p:cNvPr id="128" name="矩形 13">
              <a:extLst>
                <a:ext uri="{FF2B5EF4-FFF2-40B4-BE49-F238E27FC236}">
                  <a16:creationId xmlns:a16="http://schemas.microsoft.com/office/drawing/2014/main" id="{72B0F29C-A346-8946-9B8E-8F1B9DFF7AD0}"/>
                </a:ext>
              </a:extLst>
            </p:cNvPr>
            <p:cNvSpPr/>
            <p:nvPr userDrawn="1"/>
          </p:nvSpPr>
          <p:spPr>
            <a:xfrm>
              <a:off x="8098559" y="6324024"/>
              <a:ext cx="513579" cy="664398"/>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p>
            <a:p>
              <a:pPr algn="ctr">
                <a:lnSpc>
                  <a:spcPts val="620"/>
                </a:lnSpc>
              </a:pPr>
              <a:r>
                <a:rPr kumimoji="1" lang="en-US" altLang="zh-CN" sz="500" b="1" dirty="0">
                  <a:solidFill>
                    <a:srgbClr val="595757"/>
                  </a:solidFill>
                  <a:latin typeface="Arial" charset="0"/>
                  <a:ea typeface="Arial" charset="0"/>
                  <a:cs typeface="Arial" charset="0"/>
                </a:rPr>
                <a:t>255/255/</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255</a:t>
              </a:r>
            </a:p>
          </p:txBody>
        </p:sp>
      </p:grpSp>
      <p:pic>
        <p:nvPicPr>
          <p:cNvPr id="47" name="Picture 46">
            <a:extLst>
              <a:ext uri="{FF2B5EF4-FFF2-40B4-BE49-F238E27FC236}">
                <a16:creationId xmlns:a16="http://schemas.microsoft.com/office/drawing/2014/main" id="{92D9040A-3082-2F49-987E-B51574332EF5}"/>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192194" y="6323416"/>
            <a:ext cx="1270304" cy="275024"/>
          </a:xfrm>
          <a:prstGeom prst="rect">
            <a:avLst/>
          </a:prstGeom>
        </p:spPr>
      </p:pic>
    </p:spTree>
    <p:extLst>
      <p:ext uri="{BB962C8B-B14F-4D97-AF65-F5344CB8AC3E}">
        <p14:creationId xmlns:p14="http://schemas.microsoft.com/office/powerpoint/2010/main" val="669716573"/>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5" r:id="rId3"/>
  </p:sldLayoutIdLst>
  <p:hf hdr="0" ftr="0" dt="0"/>
  <p:txStyles>
    <p:titleStyle>
      <a:lvl1pPr algn="l" defTabSz="1187323" rtl="0" eaLnBrk="1" latinLnBrk="0" hangingPunct="1">
        <a:lnSpc>
          <a:spcPct val="90000"/>
        </a:lnSpc>
        <a:spcBef>
          <a:spcPct val="0"/>
        </a:spcBef>
        <a:buNone/>
        <a:defRPr sz="5714" kern="1200">
          <a:solidFill>
            <a:schemeClr val="tx1"/>
          </a:solidFill>
          <a:latin typeface="+mj-lt"/>
          <a:ea typeface="+mj-ea"/>
          <a:cs typeface="+mj-cs"/>
        </a:defRPr>
      </a:lvl1pPr>
    </p:titleStyle>
    <p:bodyStyle>
      <a:lvl1pPr marL="296831" indent="-296831" algn="l" defTabSz="1187323" rtl="0" eaLnBrk="1" latinLnBrk="0" hangingPunct="1">
        <a:lnSpc>
          <a:spcPct val="90000"/>
        </a:lnSpc>
        <a:spcBef>
          <a:spcPts val="1298"/>
        </a:spcBef>
        <a:buFont typeface="Arial" panose="020B0604020202020204" pitchFamily="34" charset="0"/>
        <a:buChar char="•"/>
        <a:defRPr sz="3635" kern="1200">
          <a:solidFill>
            <a:schemeClr val="tx1"/>
          </a:solidFill>
          <a:latin typeface="+mn-lt"/>
          <a:ea typeface="+mn-ea"/>
          <a:cs typeface="+mn-cs"/>
        </a:defRPr>
      </a:lvl1pPr>
      <a:lvl2pPr marL="890493" indent="-296831" algn="l" defTabSz="1187323" rtl="0" eaLnBrk="1" latinLnBrk="0" hangingPunct="1">
        <a:lnSpc>
          <a:spcPct val="90000"/>
        </a:lnSpc>
        <a:spcBef>
          <a:spcPts val="650"/>
        </a:spcBef>
        <a:buFont typeface="Arial" panose="020B0604020202020204" pitchFamily="34" charset="0"/>
        <a:buChar char="•"/>
        <a:defRPr sz="3117" kern="1200">
          <a:solidFill>
            <a:schemeClr val="tx1"/>
          </a:solidFill>
          <a:latin typeface="+mn-lt"/>
          <a:ea typeface="+mn-ea"/>
          <a:cs typeface="+mn-cs"/>
        </a:defRPr>
      </a:lvl2pPr>
      <a:lvl3pPr marL="1484154" indent="-296831" algn="l" defTabSz="1187323" rtl="0" eaLnBrk="1" latinLnBrk="0" hangingPunct="1">
        <a:lnSpc>
          <a:spcPct val="90000"/>
        </a:lnSpc>
        <a:spcBef>
          <a:spcPts val="650"/>
        </a:spcBef>
        <a:buFont typeface="Arial" panose="020B0604020202020204" pitchFamily="34" charset="0"/>
        <a:buChar char="•"/>
        <a:defRPr sz="2597" kern="1200">
          <a:solidFill>
            <a:schemeClr val="tx1"/>
          </a:solidFill>
          <a:latin typeface="+mn-lt"/>
          <a:ea typeface="+mn-ea"/>
          <a:cs typeface="+mn-cs"/>
        </a:defRPr>
      </a:lvl3pPr>
      <a:lvl4pPr marL="2077817"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4pPr>
      <a:lvl5pPr marL="2671478"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5pPr>
      <a:lvl6pPr marL="3265140"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6pPr>
      <a:lvl7pPr marL="3858802"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7pPr>
      <a:lvl8pPr marL="4452463"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8pPr>
      <a:lvl9pPr marL="5046125"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9pPr>
    </p:bodyStyle>
    <p:otherStyle>
      <a:defPPr>
        <a:defRPr lang="en-US"/>
      </a:defPPr>
      <a:lvl1pPr marL="0" algn="l" defTabSz="1187323" rtl="0" eaLnBrk="1" latinLnBrk="0" hangingPunct="1">
        <a:defRPr sz="2337" kern="1200">
          <a:solidFill>
            <a:schemeClr val="tx1"/>
          </a:solidFill>
          <a:latin typeface="+mn-lt"/>
          <a:ea typeface="+mn-ea"/>
          <a:cs typeface="+mn-cs"/>
        </a:defRPr>
      </a:lvl1pPr>
      <a:lvl2pPr marL="593662" algn="l" defTabSz="1187323" rtl="0" eaLnBrk="1" latinLnBrk="0" hangingPunct="1">
        <a:defRPr sz="2337" kern="1200">
          <a:solidFill>
            <a:schemeClr val="tx1"/>
          </a:solidFill>
          <a:latin typeface="+mn-lt"/>
          <a:ea typeface="+mn-ea"/>
          <a:cs typeface="+mn-cs"/>
        </a:defRPr>
      </a:lvl2pPr>
      <a:lvl3pPr marL="1187323" algn="l" defTabSz="1187323" rtl="0" eaLnBrk="1" latinLnBrk="0" hangingPunct="1">
        <a:defRPr sz="2337" kern="1200">
          <a:solidFill>
            <a:schemeClr val="tx1"/>
          </a:solidFill>
          <a:latin typeface="+mn-lt"/>
          <a:ea typeface="+mn-ea"/>
          <a:cs typeface="+mn-cs"/>
        </a:defRPr>
      </a:lvl3pPr>
      <a:lvl4pPr marL="1780986" algn="l" defTabSz="1187323" rtl="0" eaLnBrk="1" latinLnBrk="0" hangingPunct="1">
        <a:defRPr sz="2337" kern="1200">
          <a:solidFill>
            <a:schemeClr val="tx1"/>
          </a:solidFill>
          <a:latin typeface="+mn-lt"/>
          <a:ea typeface="+mn-ea"/>
          <a:cs typeface="+mn-cs"/>
        </a:defRPr>
      </a:lvl4pPr>
      <a:lvl5pPr marL="2374648" algn="l" defTabSz="1187323" rtl="0" eaLnBrk="1" latinLnBrk="0" hangingPunct="1">
        <a:defRPr sz="2337" kern="1200">
          <a:solidFill>
            <a:schemeClr val="tx1"/>
          </a:solidFill>
          <a:latin typeface="+mn-lt"/>
          <a:ea typeface="+mn-ea"/>
          <a:cs typeface="+mn-cs"/>
        </a:defRPr>
      </a:lvl5pPr>
      <a:lvl6pPr marL="2968309" algn="l" defTabSz="1187323" rtl="0" eaLnBrk="1" latinLnBrk="0" hangingPunct="1">
        <a:defRPr sz="2337" kern="1200">
          <a:solidFill>
            <a:schemeClr val="tx1"/>
          </a:solidFill>
          <a:latin typeface="+mn-lt"/>
          <a:ea typeface="+mn-ea"/>
          <a:cs typeface="+mn-cs"/>
        </a:defRPr>
      </a:lvl6pPr>
      <a:lvl7pPr marL="3561971" algn="l" defTabSz="1187323" rtl="0" eaLnBrk="1" latinLnBrk="0" hangingPunct="1">
        <a:defRPr sz="2337" kern="1200">
          <a:solidFill>
            <a:schemeClr val="tx1"/>
          </a:solidFill>
          <a:latin typeface="+mn-lt"/>
          <a:ea typeface="+mn-ea"/>
          <a:cs typeface="+mn-cs"/>
        </a:defRPr>
      </a:lvl7pPr>
      <a:lvl8pPr marL="4155634" algn="l" defTabSz="1187323" rtl="0" eaLnBrk="1" latinLnBrk="0" hangingPunct="1">
        <a:defRPr sz="2337" kern="1200">
          <a:solidFill>
            <a:schemeClr val="tx1"/>
          </a:solidFill>
          <a:latin typeface="+mn-lt"/>
          <a:ea typeface="+mn-ea"/>
          <a:cs typeface="+mn-cs"/>
        </a:defRPr>
      </a:lvl8pPr>
      <a:lvl9pPr marL="4749295" algn="l" defTabSz="1187323" rtl="0" eaLnBrk="1" latinLnBrk="0" hangingPunct="1">
        <a:defRPr sz="2337"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 name="TextBox 2"/>
          <p:cNvSpPr txBox="1"/>
          <p:nvPr userDrawn="1"/>
        </p:nvSpPr>
        <p:spPr>
          <a:xfrm>
            <a:off x="1095040" y="6356939"/>
            <a:ext cx="3502597" cy="230832"/>
          </a:xfrm>
          <a:prstGeom prst="rect">
            <a:avLst/>
          </a:prstGeom>
          <a:noFill/>
        </p:spPr>
        <p:txBody>
          <a:bodyPr wrap="square" rtlCol="0">
            <a:spAutoFit/>
          </a:bodyPr>
          <a:lstStyle/>
          <a:p>
            <a:r>
              <a:rPr lang="en-US" altLang="zh-CN" sz="900" b="0" kern="1200" baseline="0" dirty="0">
                <a:solidFill>
                  <a:srgbClr val="1D1D1B"/>
                </a:solidFill>
                <a:latin typeface="Arial" panose="020B0604020202020204" pitchFamily="34" charset="0"/>
                <a:ea typeface="+mn-ea"/>
                <a:cs typeface="Arial" panose="020B0604020202020204" pitchFamily="34" charset="0"/>
              </a:rPr>
              <a:t>Huawei Proprietary - Restricted Distribution</a:t>
            </a:r>
            <a:endParaRPr lang="en-US" sz="900" b="0" kern="1200" baseline="0" dirty="0">
              <a:solidFill>
                <a:srgbClr val="1D1D1B"/>
              </a:solidFill>
              <a:latin typeface="Arial" panose="020B0604020202020204" pitchFamily="34" charset="0"/>
              <a:ea typeface="+mn-ea"/>
              <a:cs typeface="Arial" panose="020B0604020202020204" pitchFamily="34" charset="0"/>
            </a:endParaRPr>
          </a:p>
        </p:txBody>
      </p:sp>
      <p:sp>
        <p:nvSpPr>
          <p:cNvPr id="4" name="TextBox 3"/>
          <p:cNvSpPr txBox="1"/>
          <p:nvPr userDrawn="1"/>
        </p:nvSpPr>
        <p:spPr>
          <a:xfrm>
            <a:off x="733845" y="6402807"/>
            <a:ext cx="499534" cy="138499"/>
          </a:xfrm>
          <a:prstGeom prst="rect">
            <a:avLst/>
          </a:prstGeom>
          <a:noFill/>
        </p:spPr>
        <p:txBody>
          <a:bodyPr wrap="square" lIns="0" tIns="0" rIns="0" bIns="0" rtlCol="0">
            <a:spAutoFit/>
          </a:bodyPr>
          <a:lstStyle/>
          <a:p>
            <a:pPr marL="0" marR="0" lvl="0" indent="0" algn="l" defTabSz="890549" rtl="0" eaLnBrk="1" fontAlgn="auto" latinLnBrk="0" hangingPunct="1">
              <a:lnSpc>
                <a:spcPct val="100000"/>
              </a:lnSpc>
              <a:spcBef>
                <a:spcPts val="0"/>
              </a:spcBef>
              <a:spcAft>
                <a:spcPts val="0"/>
              </a:spcAft>
              <a:buClrTx/>
              <a:buSzTx/>
              <a:buFontTx/>
              <a:buNone/>
              <a:defRPr/>
            </a:pPr>
            <a:fld id="{C3837181-38C6-AD4F-B8BA-B444770388BB}" type="slidenum">
              <a:rPr lang="en-US" sz="900" smtClean="0">
                <a:solidFill>
                  <a:srgbClr val="1D1D1B"/>
                </a:solidFill>
                <a:latin typeface="Arial" panose="020B0604020202020204" pitchFamily="34" charset="0"/>
                <a:cs typeface="Arial" panose="020B0604020202020204" pitchFamily="34" charset="0"/>
              </a:rPr>
              <a:pPr marL="0" marR="0" lvl="0" indent="0" algn="l" defTabSz="890549" rtl="0" eaLnBrk="1" fontAlgn="auto" latinLnBrk="0" hangingPunct="1">
                <a:lnSpc>
                  <a:spcPct val="100000"/>
                </a:lnSpc>
                <a:spcBef>
                  <a:spcPts val="0"/>
                </a:spcBef>
                <a:spcAft>
                  <a:spcPts val="0"/>
                </a:spcAft>
                <a:buClrTx/>
                <a:buSzTx/>
                <a:buFontTx/>
                <a:buNone/>
                <a:defRPr/>
              </a:pPr>
              <a:t>‹#›</a:t>
            </a:fld>
            <a:endParaRPr lang="en-US" sz="900" dirty="0">
              <a:solidFill>
                <a:srgbClr val="1D1D1B"/>
              </a:solidFill>
              <a:latin typeface="Arial" panose="020B0604020202020204" pitchFamily="34" charset="0"/>
              <a:cs typeface="Arial" panose="020B0604020202020204" pitchFamily="34" charset="0"/>
            </a:endParaRPr>
          </a:p>
        </p:txBody>
      </p:sp>
      <p:grpSp>
        <p:nvGrpSpPr>
          <p:cNvPr id="88" name="Group 87"/>
          <p:cNvGrpSpPr>
            <a:grpSpLocks noChangeAspect="1"/>
          </p:cNvGrpSpPr>
          <p:nvPr userDrawn="1"/>
        </p:nvGrpSpPr>
        <p:grpSpPr>
          <a:xfrm>
            <a:off x="12285671" y="2625390"/>
            <a:ext cx="1967204" cy="4233515"/>
            <a:chOff x="5343885" y="-48857"/>
            <a:chExt cx="3271316" cy="7037279"/>
          </a:xfrm>
        </p:grpSpPr>
        <p:sp>
          <p:nvSpPr>
            <p:cNvPr id="89" name="矩形 13"/>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rPr>
                <a:t>196/0/84</a:t>
              </a:r>
            </a:p>
          </p:txBody>
        </p:sp>
        <p:sp>
          <p:nvSpPr>
            <p:cNvPr id="90" name="文本框 15"/>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微软雅黑" panose="020B0503020204020204" pitchFamily="34" charset="-122"/>
                  <a:ea typeface="微软雅黑" panose="020B0503020204020204" pitchFamily="34" charset="-122"/>
                </a:rPr>
                <a:t>公司辅助色</a:t>
              </a:r>
            </a:p>
          </p:txBody>
        </p:sp>
        <p:sp>
          <p:nvSpPr>
            <p:cNvPr id="91" name="矩形 13"/>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203/55/120</a:t>
              </a:r>
            </a:p>
          </p:txBody>
        </p:sp>
        <p:sp>
          <p:nvSpPr>
            <p:cNvPr id="92" name="矩形 13"/>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237/109/0</a:t>
              </a:r>
            </a:p>
          </p:txBody>
        </p:sp>
        <p:sp>
          <p:nvSpPr>
            <p:cNvPr id="93" name="矩形 13"/>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034" rtl="0" eaLnBrk="1" fontAlgn="auto" latinLnBrk="0" hangingPunct="1">
                <a:lnSpc>
                  <a:spcPts val="620"/>
                </a:lnSpc>
                <a:spcBef>
                  <a:spcPts val="0"/>
                </a:spcBef>
                <a:spcAft>
                  <a:spcPts val="0"/>
                </a:spcAft>
                <a:buClrTx/>
                <a:buSzTx/>
                <a:buFontTx/>
                <a:buNone/>
                <a:defRPr/>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153/54/54</a:t>
              </a:r>
            </a:p>
          </p:txBody>
        </p:sp>
        <p:sp>
          <p:nvSpPr>
            <p:cNvPr id="94" name="矩形 13"/>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 </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98/178/48</a:t>
              </a:r>
            </a:p>
          </p:txBody>
        </p:sp>
        <p:sp>
          <p:nvSpPr>
            <p:cNvPr id="95" name="矩形 13"/>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242/137/68</a:t>
              </a:r>
            </a:p>
          </p:txBody>
        </p:sp>
        <p:sp>
          <p:nvSpPr>
            <p:cNvPr id="96" name="矩形 13"/>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rPr>
                <a:t>PANTONE 185C</a:t>
              </a:r>
            </a:p>
            <a:p>
              <a:pPr algn="ctr">
                <a:lnSpc>
                  <a:spcPts val="620"/>
                </a:lnSpc>
                <a:spcBef>
                  <a:spcPts val="0"/>
                </a:spcBef>
              </a:pPr>
              <a:r>
                <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rPr>
                <a:t>RGB </a:t>
              </a:r>
              <a:br>
                <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rPr>
                <a:t>199/0/11  </a:t>
              </a:r>
            </a:p>
          </p:txBody>
        </p:sp>
        <p:sp>
          <p:nvSpPr>
            <p:cNvPr id="97" name="文本框 15"/>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微软雅黑" panose="020B0503020204020204" pitchFamily="34" charset="-122"/>
                  <a:ea typeface="微软雅黑" panose="020B0503020204020204" pitchFamily="34" charset="-122"/>
                </a:rPr>
                <a:t>公司色</a:t>
              </a:r>
            </a:p>
          </p:txBody>
        </p:sp>
        <p:sp>
          <p:nvSpPr>
            <p:cNvPr id="98" name="矩形 13"/>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rPr>
                <a:t>PANTONE 186C</a:t>
              </a:r>
            </a:p>
            <a:p>
              <a:pPr algn="ctr">
                <a:lnSpc>
                  <a:spcPts val="620"/>
                </a:lnSpc>
              </a:pPr>
              <a:r>
                <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rPr>
                <a:t>200/16/46  </a:t>
              </a:r>
            </a:p>
          </p:txBody>
        </p:sp>
        <p:sp>
          <p:nvSpPr>
            <p:cNvPr id="99" name="矩形 13"/>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127/0/1</a:t>
              </a:r>
            </a:p>
          </p:txBody>
        </p:sp>
        <p:sp>
          <p:nvSpPr>
            <p:cNvPr id="100" name="矩形 13"/>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52/200/0</a:t>
              </a:r>
            </a:p>
          </p:txBody>
        </p:sp>
        <p:sp>
          <p:nvSpPr>
            <p:cNvPr id="101" name="矩形 13"/>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 </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48/181/197</a:t>
              </a:r>
            </a:p>
          </p:txBody>
        </p:sp>
        <p:sp>
          <p:nvSpPr>
            <p:cNvPr id="102" name="矩形 13"/>
            <p:cNvSpPr/>
            <p:nvPr userDrawn="1"/>
          </p:nvSpPr>
          <p:spPr>
            <a:xfrm>
              <a:off x="6184543" y="4866463"/>
              <a:ext cx="791510" cy="664398"/>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129/193/95</a:t>
              </a:r>
            </a:p>
          </p:txBody>
        </p:sp>
        <p:sp>
          <p:nvSpPr>
            <p:cNvPr id="103" name="矩形 13"/>
            <p:cNvSpPr/>
            <p:nvPr userDrawn="1"/>
          </p:nvSpPr>
          <p:spPr>
            <a:xfrm>
              <a:off x="6182308" y="4134866"/>
              <a:ext cx="791510" cy="664398"/>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253/211/81</a:t>
              </a:r>
            </a:p>
          </p:txBody>
        </p:sp>
        <p:sp>
          <p:nvSpPr>
            <p:cNvPr id="104" name="矩形 13"/>
            <p:cNvSpPr/>
            <p:nvPr userDrawn="1"/>
          </p:nvSpPr>
          <p:spPr>
            <a:xfrm>
              <a:off x="6177324" y="5596166"/>
              <a:ext cx="791510" cy="664398"/>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 </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86/196/210</a:t>
              </a:r>
            </a:p>
          </p:txBody>
        </p:sp>
        <p:sp>
          <p:nvSpPr>
            <p:cNvPr id="105" name="矩形 13"/>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 </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211/57/65</a:t>
              </a:r>
            </a:p>
          </p:txBody>
        </p:sp>
        <p:sp>
          <p:nvSpPr>
            <p:cNvPr id="106" name="矩形 13"/>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 </a:t>
              </a:r>
            </a:p>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211/56/89</a:t>
              </a:r>
            </a:p>
          </p:txBody>
        </p:sp>
        <p:sp>
          <p:nvSpPr>
            <p:cNvPr id="107" name="矩形 13"/>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221/128/170</a:t>
              </a:r>
            </a:p>
          </p:txBody>
        </p:sp>
        <p:sp>
          <p:nvSpPr>
            <p:cNvPr id="108" name="矩形 13"/>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034" rtl="0" eaLnBrk="1" fontAlgn="auto" latinLnBrk="0" hangingPunct="1">
                <a:lnSpc>
                  <a:spcPts val="620"/>
                </a:lnSpc>
                <a:spcBef>
                  <a:spcPts val="0"/>
                </a:spcBef>
                <a:spcAft>
                  <a:spcPts val="0"/>
                </a:spcAft>
                <a:buClrTx/>
                <a:buSzTx/>
                <a:buFontTx/>
                <a:buNone/>
                <a:defRPr/>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191/128/130</a:t>
              </a:r>
            </a:p>
          </p:txBody>
        </p:sp>
        <p:sp>
          <p:nvSpPr>
            <p:cNvPr id="109" name="矩形 13"/>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246/183/140</a:t>
              </a:r>
            </a:p>
          </p:txBody>
        </p:sp>
        <p:sp>
          <p:nvSpPr>
            <p:cNvPr id="110" name="矩形 13"/>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176/216/156</a:t>
              </a:r>
            </a:p>
          </p:txBody>
        </p:sp>
        <p:sp>
          <p:nvSpPr>
            <p:cNvPr id="111" name="矩形 13"/>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253/227/181</a:t>
              </a:r>
            </a:p>
          </p:txBody>
        </p:sp>
        <p:sp>
          <p:nvSpPr>
            <p:cNvPr id="112" name="矩形 13"/>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148/218/226</a:t>
              </a:r>
            </a:p>
          </p:txBody>
        </p:sp>
        <p:sp>
          <p:nvSpPr>
            <p:cNvPr id="113" name="矩形 13"/>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226/129/137</a:t>
              </a:r>
            </a:p>
          </p:txBody>
        </p:sp>
        <p:sp>
          <p:nvSpPr>
            <p:cNvPr id="114" name="矩形 13"/>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226/129/152</a:t>
              </a:r>
            </a:p>
          </p:txBody>
        </p:sp>
        <p:sp>
          <p:nvSpPr>
            <p:cNvPr id="115" name="矩形 13"/>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235/179/204</a:t>
              </a:r>
            </a:p>
          </p:txBody>
        </p:sp>
        <p:sp>
          <p:nvSpPr>
            <p:cNvPr id="116" name="矩形 13"/>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034" rtl="0" eaLnBrk="1" fontAlgn="auto" latinLnBrk="0" hangingPunct="1">
                <a:lnSpc>
                  <a:spcPts val="620"/>
                </a:lnSpc>
                <a:spcBef>
                  <a:spcPts val="0"/>
                </a:spcBef>
                <a:spcAft>
                  <a:spcPts val="0"/>
                </a:spcAft>
                <a:buClrTx/>
                <a:buSzTx/>
                <a:buFontTx/>
                <a:buNone/>
                <a:defRPr/>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216/179/179</a:t>
              </a:r>
            </a:p>
          </p:txBody>
        </p:sp>
        <p:sp>
          <p:nvSpPr>
            <p:cNvPr id="117" name="矩形 13"/>
            <p:cNvSpPr/>
            <p:nvPr/>
          </p:nvSpPr>
          <p:spPr>
            <a:xfrm>
              <a:off x="7811114" y="3415851"/>
              <a:ext cx="791510" cy="664398"/>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250/211/187</a:t>
              </a:r>
            </a:p>
          </p:txBody>
        </p:sp>
        <p:sp>
          <p:nvSpPr>
            <p:cNvPr id="118" name="矩形 13"/>
            <p:cNvSpPr/>
            <p:nvPr/>
          </p:nvSpPr>
          <p:spPr>
            <a:xfrm>
              <a:off x="7820945" y="4866463"/>
              <a:ext cx="791510" cy="664398"/>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208/232/196</a:t>
              </a:r>
            </a:p>
          </p:txBody>
        </p:sp>
        <p:sp>
          <p:nvSpPr>
            <p:cNvPr id="119" name="矩形 13"/>
            <p:cNvSpPr/>
            <p:nvPr/>
          </p:nvSpPr>
          <p:spPr>
            <a:xfrm>
              <a:off x="7818707" y="4134866"/>
              <a:ext cx="791510" cy="664398"/>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254/238/193</a:t>
              </a:r>
            </a:p>
          </p:txBody>
        </p:sp>
        <p:sp>
          <p:nvSpPr>
            <p:cNvPr id="120" name="矩形 13"/>
            <p:cNvSpPr/>
            <p:nvPr/>
          </p:nvSpPr>
          <p:spPr>
            <a:xfrm>
              <a:off x="7823691" y="5596166"/>
              <a:ext cx="791510" cy="664398"/>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190/233/238</a:t>
              </a:r>
            </a:p>
          </p:txBody>
        </p:sp>
        <p:sp>
          <p:nvSpPr>
            <p:cNvPr id="121" name="矩形 13"/>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239/178/184</a:t>
              </a:r>
            </a:p>
          </p:txBody>
        </p:sp>
        <p:sp>
          <p:nvSpPr>
            <p:cNvPr id="122" name="矩形 13"/>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238/179/193</a:t>
              </a:r>
            </a:p>
          </p:txBody>
        </p:sp>
        <p:sp>
          <p:nvSpPr>
            <p:cNvPr id="123" name="矩形 13"/>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 </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0/0/0</a:t>
              </a:r>
            </a:p>
          </p:txBody>
        </p:sp>
        <p:sp>
          <p:nvSpPr>
            <p:cNvPr id="124" name="矩形 13"/>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 </a:t>
              </a:r>
            </a:p>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89/87/87</a:t>
              </a:r>
            </a:p>
          </p:txBody>
        </p:sp>
        <p:sp>
          <p:nvSpPr>
            <p:cNvPr id="125" name="矩形 13"/>
            <p:cNvSpPr/>
            <p:nvPr userDrawn="1"/>
          </p:nvSpPr>
          <p:spPr>
            <a:xfrm>
              <a:off x="6445335" y="6324024"/>
              <a:ext cx="513579" cy="664398"/>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p>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137/137/</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137</a:t>
              </a:r>
            </a:p>
          </p:txBody>
        </p:sp>
        <p:sp>
          <p:nvSpPr>
            <p:cNvPr id="126" name="矩形 13"/>
            <p:cNvSpPr/>
            <p:nvPr userDrawn="1"/>
          </p:nvSpPr>
          <p:spPr>
            <a:xfrm>
              <a:off x="7003279" y="6324024"/>
              <a:ext cx="513579" cy="664398"/>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p>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181/181/</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181</a:t>
              </a:r>
            </a:p>
          </p:txBody>
        </p:sp>
        <p:sp>
          <p:nvSpPr>
            <p:cNvPr id="127" name="矩形 13"/>
            <p:cNvSpPr/>
            <p:nvPr userDrawn="1"/>
          </p:nvSpPr>
          <p:spPr>
            <a:xfrm>
              <a:off x="7551547" y="6324024"/>
              <a:ext cx="513579" cy="664398"/>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221/221/</a:t>
              </a:r>
              <a:b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221</a:t>
              </a:r>
            </a:p>
          </p:txBody>
        </p:sp>
        <p:sp>
          <p:nvSpPr>
            <p:cNvPr id="128" name="矩形 13"/>
            <p:cNvSpPr/>
            <p:nvPr userDrawn="1"/>
          </p:nvSpPr>
          <p:spPr>
            <a:xfrm>
              <a:off x="8098559" y="6324024"/>
              <a:ext cx="513579" cy="664398"/>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a:t>
              </a:r>
            </a:p>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255/255/</a:t>
              </a:r>
              <a:b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255</a:t>
              </a:r>
            </a:p>
          </p:txBody>
        </p:sp>
      </p:grpSp>
      <p:pic>
        <p:nvPicPr>
          <p:cNvPr id="47" name="Picture 4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192194" y="6323416"/>
            <a:ext cx="1270304" cy="275024"/>
          </a:xfrm>
          <a:prstGeom prst="rect">
            <a:avLst/>
          </a:prstGeom>
        </p:spPr>
      </p:pic>
    </p:spTree>
    <p:extLst>
      <p:ext uri="{BB962C8B-B14F-4D97-AF65-F5344CB8AC3E}">
        <p14:creationId xmlns:p14="http://schemas.microsoft.com/office/powerpoint/2010/main" val="2388613767"/>
      </p:ext>
    </p:extLst>
  </p:cSld>
  <p:clrMap bg1="lt1" tx1="dk1" bg2="lt2" tx2="dk2" accent1="accent1" accent2="accent2" accent3="accent3" accent4="accent4" accent5="accent5" accent6="accent6" hlink="hlink" folHlink="folHlink"/>
  <p:sldLayoutIdLst>
    <p:sldLayoutId id="2147483698" r:id="rId1"/>
    <p:sldLayoutId id="2147483699" r:id="rId2"/>
  </p:sldLayoutIdLst>
  <p:hf hdr="0" ftr="0" dt="0"/>
  <p:txStyles>
    <p:titleStyle>
      <a:lvl1pPr algn="l" defTabSz="1187610" rtl="0" eaLnBrk="1" latinLnBrk="0" hangingPunct="1">
        <a:lnSpc>
          <a:spcPct val="90000"/>
        </a:lnSpc>
        <a:spcBef>
          <a:spcPct val="0"/>
        </a:spcBef>
        <a:buNone/>
        <a:defRPr sz="5713" kern="1200">
          <a:solidFill>
            <a:schemeClr val="tx1"/>
          </a:solidFill>
          <a:latin typeface="+mj-lt"/>
          <a:ea typeface="+mj-ea"/>
          <a:cs typeface="+mj-cs"/>
        </a:defRPr>
      </a:lvl1pPr>
    </p:titleStyle>
    <p:bodyStyle>
      <a:lvl1pPr marL="297061" indent="-297061" algn="l" defTabSz="1187610" rtl="0" eaLnBrk="1" latinLnBrk="0" hangingPunct="1">
        <a:lnSpc>
          <a:spcPct val="90000"/>
        </a:lnSpc>
        <a:spcBef>
          <a:spcPts val="1299"/>
        </a:spcBef>
        <a:buFont typeface="Arial" panose="020B0604020202020204" pitchFamily="34" charset="0"/>
        <a:buChar char="•"/>
        <a:defRPr sz="3634" kern="1200">
          <a:solidFill>
            <a:schemeClr val="tx1"/>
          </a:solidFill>
          <a:latin typeface="+mn-lt"/>
          <a:ea typeface="+mn-ea"/>
          <a:cs typeface="+mn-cs"/>
        </a:defRPr>
      </a:lvl1pPr>
      <a:lvl2pPr marL="890549" indent="-297061" algn="l" defTabSz="1187610" rtl="0" eaLnBrk="1" latinLnBrk="0" hangingPunct="1">
        <a:lnSpc>
          <a:spcPct val="90000"/>
        </a:lnSpc>
        <a:spcBef>
          <a:spcPts val="650"/>
        </a:spcBef>
        <a:buFont typeface="Arial" panose="020B0604020202020204" pitchFamily="34" charset="0"/>
        <a:buChar char="•"/>
        <a:defRPr sz="3119" kern="1200">
          <a:solidFill>
            <a:schemeClr val="tx1"/>
          </a:solidFill>
          <a:latin typeface="+mn-lt"/>
          <a:ea typeface="+mn-ea"/>
          <a:cs typeface="+mn-cs"/>
        </a:defRPr>
      </a:lvl2pPr>
      <a:lvl3pPr marL="1484036" indent="-297061" algn="l" defTabSz="1187610" rtl="0" eaLnBrk="1" latinLnBrk="0" hangingPunct="1">
        <a:lnSpc>
          <a:spcPct val="90000"/>
        </a:lnSpc>
        <a:spcBef>
          <a:spcPts val="650"/>
        </a:spcBef>
        <a:buFont typeface="Arial" panose="020B0604020202020204" pitchFamily="34" charset="0"/>
        <a:buChar char="•"/>
        <a:defRPr sz="2599" kern="1200">
          <a:solidFill>
            <a:schemeClr val="tx1"/>
          </a:solidFill>
          <a:latin typeface="+mn-lt"/>
          <a:ea typeface="+mn-ea"/>
          <a:cs typeface="+mn-cs"/>
        </a:defRPr>
      </a:lvl3pPr>
      <a:lvl4pPr marL="2077524" indent="-297061" algn="l" defTabSz="1187610" rtl="0" eaLnBrk="1" latinLnBrk="0" hangingPunct="1">
        <a:lnSpc>
          <a:spcPct val="90000"/>
        </a:lnSpc>
        <a:spcBef>
          <a:spcPts val="650"/>
        </a:spcBef>
        <a:buFont typeface="Arial" panose="020B0604020202020204" pitchFamily="34" charset="0"/>
        <a:buChar char="•"/>
        <a:defRPr sz="2339" kern="1200">
          <a:solidFill>
            <a:schemeClr val="tx1"/>
          </a:solidFill>
          <a:latin typeface="+mn-lt"/>
          <a:ea typeface="+mn-ea"/>
          <a:cs typeface="+mn-cs"/>
        </a:defRPr>
      </a:lvl4pPr>
      <a:lvl5pPr marL="2671646" indent="-297061" algn="l" defTabSz="1187610" rtl="0" eaLnBrk="1" latinLnBrk="0" hangingPunct="1">
        <a:lnSpc>
          <a:spcPct val="90000"/>
        </a:lnSpc>
        <a:spcBef>
          <a:spcPts val="650"/>
        </a:spcBef>
        <a:buFont typeface="Arial" panose="020B0604020202020204" pitchFamily="34" charset="0"/>
        <a:buChar char="•"/>
        <a:defRPr sz="2339" kern="1200">
          <a:solidFill>
            <a:schemeClr val="tx1"/>
          </a:solidFill>
          <a:latin typeface="+mn-lt"/>
          <a:ea typeface="+mn-ea"/>
          <a:cs typeface="+mn-cs"/>
        </a:defRPr>
      </a:lvl5pPr>
      <a:lvl6pPr marL="3265133" indent="-297061" algn="l" defTabSz="1187610" rtl="0" eaLnBrk="1" latinLnBrk="0" hangingPunct="1">
        <a:lnSpc>
          <a:spcPct val="90000"/>
        </a:lnSpc>
        <a:spcBef>
          <a:spcPts val="650"/>
        </a:spcBef>
        <a:buFont typeface="Arial" panose="020B0604020202020204" pitchFamily="34" charset="0"/>
        <a:buChar char="•"/>
        <a:defRPr sz="2339" kern="1200">
          <a:solidFill>
            <a:schemeClr val="tx1"/>
          </a:solidFill>
          <a:latin typeface="+mn-lt"/>
          <a:ea typeface="+mn-ea"/>
          <a:cs typeface="+mn-cs"/>
        </a:defRPr>
      </a:lvl6pPr>
      <a:lvl7pPr marL="3858621" indent="-297061" algn="l" defTabSz="1187610" rtl="0" eaLnBrk="1" latinLnBrk="0" hangingPunct="1">
        <a:lnSpc>
          <a:spcPct val="90000"/>
        </a:lnSpc>
        <a:spcBef>
          <a:spcPts val="650"/>
        </a:spcBef>
        <a:buFont typeface="Arial" panose="020B0604020202020204" pitchFamily="34" charset="0"/>
        <a:buChar char="•"/>
        <a:defRPr sz="2339" kern="1200">
          <a:solidFill>
            <a:schemeClr val="tx1"/>
          </a:solidFill>
          <a:latin typeface="+mn-lt"/>
          <a:ea typeface="+mn-ea"/>
          <a:cs typeface="+mn-cs"/>
        </a:defRPr>
      </a:lvl7pPr>
      <a:lvl8pPr marL="4452743" indent="-297061" algn="l" defTabSz="1187610" rtl="0" eaLnBrk="1" latinLnBrk="0" hangingPunct="1">
        <a:lnSpc>
          <a:spcPct val="90000"/>
        </a:lnSpc>
        <a:spcBef>
          <a:spcPts val="650"/>
        </a:spcBef>
        <a:buFont typeface="Arial" panose="020B0604020202020204" pitchFamily="34" charset="0"/>
        <a:buChar char="•"/>
        <a:defRPr sz="2339" kern="1200">
          <a:solidFill>
            <a:schemeClr val="tx1"/>
          </a:solidFill>
          <a:latin typeface="+mn-lt"/>
          <a:ea typeface="+mn-ea"/>
          <a:cs typeface="+mn-cs"/>
        </a:defRPr>
      </a:lvl8pPr>
      <a:lvl9pPr marL="5046231" indent="-297061" algn="l" defTabSz="1187610" rtl="0" eaLnBrk="1" latinLnBrk="0" hangingPunct="1">
        <a:lnSpc>
          <a:spcPct val="90000"/>
        </a:lnSpc>
        <a:spcBef>
          <a:spcPts val="650"/>
        </a:spcBef>
        <a:buFont typeface="Arial" panose="020B0604020202020204" pitchFamily="34" charset="0"/>
        <a:buChar char="•"/>
        <a:defRPr sz="2339" kern="1200">
          <a:solidFill>
            <a:schemeClr val="tx1"/>
          </a:solidFill>
          <a:latin typeface="+mn-lt"/>
          <a:ea typeface="+mn-ea"/>
          <a:cs typeface="+mn-cs"/>
        </a:defRPr>
      </a:lvl9pPr>
    </p:bodyStyle>
    <p:otherStyle>
      <a:defPPr>
        <a:defRPr lang="en-US"/>
      </a:defPPr>
      <a:lvl1pPr marL="0" algn="l" defTabSz="1187610" rtl="0" eaLnBrk="1" latinLnBrk="0" hangingPunct="1">
        <a:defRPr sz="2339" kern="1200">
          <a:solidFill>
            <a:schemeClr val="tx1"/>
          </a:solidFill>
          <a:latin typeface="+mn-lt"/>
          <a:ea typeface="+mn-ea"/>
          <a:cs typeface="+mn-cs"/>
        </a:defRPr>
      </a:lvl1pPr>
      <a:lvl2pPr marL="593488" algn="l" defTabSz="1187610" rtl="0" eaLnBrk="1" latinLnBrk="0" hangingPunct="1">
        <a:defRPr sz="2339" kern="1200">
          <a:solidFill>
            <a:schemeClr val="tx1"/>
          </a:solidFill>
          <a:latin typeface="+mn-lt"/>
          <a:ea typeface="+mn-ea"/>
          <a:cs typeface="+mn-cs"/>
        </a:defRPr>
      </a:lvl2pPr>
      <a:lvl3pPr marL="1187610" algn="l" defTabSz="1187610" rtl="0" eaLnBrk="1" latinLnBrk="0" hangingPunct="1">
        <a:defRPr sz="2339" kern="1200">
          <a:solidFill>
            <a:schemeClr val="tx1"/>
          </a:solidFill>
          <a:latin typeface="+mn-lt"/>
          <a:ea typeface="+mn-ea"/>
          <a:cs typeface="+mn-cs"/>
        </a:defRPr>
      </a:lvl3pPr>
      <a:lvl4pPr marL="1781097" algn="l" defTabSz="1187610" rtl="0" eaLnBrk="1" latinLnBrk="0" hangingPunct="1">
        <a:defRPr sz="2339" kern="1200">
          <a:solidFill>
            <a:schemeClr val="tx1"/>
          </a:solidFill>
          <a:latin typeface="+mn-lt"/>
          <a:ea typeface="+mn-ea"/>
          <a:cs typeface="+mn-cs"/>
        </a:defRPr>
      </a:lvl4pPr>
      <a:lvl5pPr marL="2374585" algn="l" defTabSz="1187610" rtl="0" eaLnBrk="1" latinLnBrk="0" hangingPunct="1">
        <a:defRPr sz="2339" kern="1200">
          <a:solidFill>
            <a:schemeClr val="tx1"/>
          </a:solidFill>
          <a:latin typeface="+mn-lt"/>
          <a:ea typeface="+mn-ea"/>
          <a:cs typeface="+mn-cs"/>
        </a:defRPr>
      </a:lvl5pPr>
      <a:lvl6pPr marL="2968072" algn="l" defTabSz="1187610" rtl="0" eaLnBrk="1" latinLnBrk="0" hangingPunct="1">
        <a:defRPr sz="2339" kern="1200">
          <a:solidFill>
            <a:schemeClr val="tx1"/>
          </a:solidFill>
          <a:latin typeface="+mn-lt"/>
          <a:ea typeface="+mn-ea"/>
          <a:cs typeface="+mn-cs"/>
        </a:defRPr>
      </a:lvl6pPr>
      <a:lvl7pPr marL="3562195" algn="l" defTabSz="1187610" rtl="0" eaLnBrk="1" latinLnBrk="0" hangingPunct="1">
        <a:defRPr sz="2339" kern="1200">
          <a:solidFill>
            <a:schemeClr val="tx1"/>
          </a:solidFill>
          <a:latin typeface="+mn-lt"/>
          <a:ea typeface="+mn-ea"/>
          <a:cs typeface="+mn-cs"/>
        </a:defRPr>
      </a:lvl7pPr>
      <a:lvl8pPr marL="4155682" algn="l" defTabSz="1187610" rtl="0" eaLnBrk="1" latinLnBrk="0" hangingPunct="1">
        <a:defRPr sz="2339" kern="1200">
          <a:solidFill>
            <a:schemeClr val="tx1"/>
          </a:solidFill>
          <a:latin typeface="+mn-lt"/>
          <a:ea typeface="+mn-ea"/>
          <a:cs typeface="+mn-cs"/>
        </a:defRPr>
      </a:lvl8pPr>
      <a:lvl9pPr marL="4749170" algn="l" defTabSz="1187610" rtl="0" eaLnBrk="1" latinLnBrk="0" hangingPunct="1">
        <a:defRPr sz="2339"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85A3D6-1271-D247-9E96-1B376F4BE7BE}"/>
              </a:ext>
            </a:extLst>
          </p:cNvPr>
          <p:cNvSpPr txBox="1"/>
          <p:nvPr userDrawn="1"/>
        </p:nvSpPr>
        <p:spPr>
          <a:xfrm>
            <a:off x="1095040" y="6356939"/>
            <a:ext cx="3502597" cy="230832"/>
          </a:xfrm>
          <a:prstGeom prst="rect">
            <a:avLst/>
          </a:prstGeom>
          <a:noFill/>
        </p:spPr>
        <p:txBody>
          <a:bodyPr wrap="square" rtlCol="0">
            <a:spAutoFit/>
          </a:bodyPr>
          <a:lstStyle/>
          <a:p>
            <a:r>
              <a:rPr lang="en-US" altLang="zh-CN" sz="900" b="0" kern="1200" baseline="0" dirty="0">
                <a:solidFill>
                  <a:srgbClr val="1D1D1B"/>
                </a:solidFill>
                <a:latin typeface="Arial" panose="020B0604020202020204" pitchFamily="34" charset="0"/>
                <a:ea typeface="+mn-ea"/>
                <a:cs typeface="Arial" panose="020B0604020202020204" pitchFamily="34" charset="0"/>
              </a:rPr>
              <a:t>Huawei Proprietary - Restricted Distribution</a:t>
            </a:r>
            <a:endParaRPr lang="en-US" sz="900" b="0" kern="1200" baseline="0" dirty="0">
              <a:solidFill>
                <a:srgbClr val="1D1D1B"/>
              </a:solidFill>
              <a:latin typeface="Arial" panose="020B0604020202020204" pitchFamily="34" charset="0"/>
              <a:ea typeface="+mn-ea"/>
              <a:cs typeface="Arial" panose="020B0604020202020204" pitchFamily="34" charset="0"/>
            </a:endParaRPr>
          </a:p>
        </p:txBody>
      </p:sp>
      <p:sp>
        <p:nvSpPr>
          <p:cNvPr id="4" name="TextBox 3">
            <a:extLst>
              <a:ext uri="{FF2B5EF4-FFF2-40B4-BE49-F238E27FC236}">
                <a16:creationId xmlns:a16="http://schemas.microsoft.com/office/drawing/2014/main" id="{EABEE2EE-BF4D-7A4A-B3C6-9E47668CCD98}"/>
              </a:ext>
            </a:extLst>
          </p:cNvPr>
          <p:cNvSpPr txBox="1"/>
          <p:nvPr userDrawn="1"/>
        </p:nvSpPr>
        <p:spPr>
          <a:xfrm>
            <a:off x="733845" y="6402807"/>
            <a:ext cx="499534" cy="138499"/>
          </a:xfrm>
          <a:prstGeom prst="rect">
            <a:avLst/>
          </a:prstGeom>
          <a:noFill/>
        </p:spPr>
        <p:txBody>
          <a:bodyPr wrap="square" lIns="0" tIns="0" rIns="0" bIns="0" rtlCol="0">
            <a:spAutoFit/>
          </a:bodyPr>
          <a:lstStyle/>
          <a:p>
            <a:pPr marL="0" marR="0" lvl="0" indent="0" algn="l" defTabSz="890493" rtl="0" eaLnBrk="1" fontAlgn="auto" latinLnBrk="0" hangingPunct="1">
              <a:lnSpc>
                <a:spcPct val="100000"/>
              </a:lnSpc>
              <a:spcBef>
                <a:spcPts val="0"/>
              </a:spcBef>
              <a:spcAft>
                <a:spcPts val="0"/>
              </a:spcAft>
              <a:buClrTx/>
              <a:buSzTx/>
              <a:buFontTx/>
              <a:buNone/>
              <a:tabLst/>
              <a:defRPr/>
            </a:pPr>
            <a:fld id="{C3837181-38C6-AD4F-B8BA-B444770388BB}" type="slidenum">
              <a:rPr lang="en-US" sz="900" smtClean="0">
                <a:solidFill>
                  <a:srgbClr val="1D1D1B"/>
                </a:solidFill>
                <a:latin typeface="Arial" panose="020B0604020202020204" pitchFamily="34" charset="0"/>
                <a:cs typeface="Arial" panose="020B0604020202020204" pitchFamily="34" charset="0"/>
              </a:rPr>
              <a:pPr marL="0" marR="0" lvl="0" indent="0" algn="l" defTabSz="890493" rtl="0" eaLnBrk="1" fontAlgn="auto" latinLnBrk="0" hangingPunct="1">
                <a:lnSpc>
                  <a:spcPct val="100000"/>
                </a:lnSpc>
                <a:spcBef>
                  <a:spcPts val="0"/>
                </a:spcBef>
                <a:spcAft>
                  <a:spcPts val="0"/>
                </a:spcAft>
                <a:buClrTx/>
                <a:buSzTx/>
                <a:buFontTx/>
                <a:buNone/>
                <a:tabLst/>
                <a:defRPr/>
              </a:pPr>
              <a:t>‹#›</a:t>
            </a:fld>
            <a:endParaRPr lang="en-US" sz="900" dirty="0">
              <a:solidFill>
                <a:srgbClr val="1D1D1B"/>
              </a:solidFill>
              <a:latin typeface="Arial" panose="020B0604020202020204" pitchFamily="34" charset="0"/>
              <a:cs typeface="Arial" panose="020B0604020202020204" pitchFamily="34" charset="0"/>
            </a:endParaRPr>
          </a:p>
        </p:txBody>
      </p:sp>
      <p:grpSp>
        <p:nvGrpSpPr>
          <p:cNvPr id="88" name="Group 87">
            <a:extLst>
              <a:ext uri="{FF2B5EF4-FFF2-40B4-BE49-F238E27FC236}">
                <a16:creationId xmlns:a16="http://schemas.microsoft.com/office/drawing/2014/main" id="{37333705-F8D6-2847-B3CB-F2FAB51E2A3B}"/>
              </a:ext>
            </a:extLst>
          </p:cNvPr>
          <p:cNvGrpSpPr>
            <a:grpSpLocks noChangeAspect="1"/>
          </p:cNvGrpSpPr>
          <p:nvPr userDrawn="1"/>
        </p:nvGrpSpPr>
        <p:grpSpPr>
          <a:xfrm>
            <a:off x="12285671" y="2625390"/>
            <a:ext cx="1967204" cy="4233515"/>
            <a:chOff x="5343885" y="-48857"/>
            <a:chExt cx="3271316" cy="7037279"/>
          </a:xfrm>
        </p:grpSpPr>
        <p:sp>
          <p:nvSpPr>
            <p:cNvPr id="89" name="矩形 13">
              <a:extLst>
                <a:ext uri="{FF2B5EF4-FFF2-40B4-BE49-F238E27FC236}">
                  <a16:creationId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196/0/84</a:t>
              </a:r>
            </a:p>
          </p:txBody>
        </p:sp>
        <p:sp>
          <p:nvSpPr>
            <p:cNvPr id="90" name="文本框 15">
              <a:extLst>
                <a:ext uri="{FF2B5EF4-FFF2-40B4-BE49-F238E27FC236}">
                  <a16:creationId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公司辅助色</a:t>
              </a:r>
            </a:p>
          </p:txBody>
        </p:sp>
        <p:sp>
          <p:nvSpPr>
            <p:cNvPr id="91" name="矩形 13">
              <a:extLst>
                <a:ext uri="{FF2B5EF4-FFF2-40B4-BE49-F238E27FC236}">
                  <a16:creationId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203/55/120</a:t>
              </a:r>
            </a:p>
          </p:txBody>
        </p:sp>
        <p:sp>
          <p:nvSpPr>
            <p:cNvPr id="92" name="矩形 13">
              <a:extLst>
                <a:ext uri="{FF2B5EF4-FFF2-40B4-BE49-F238E27FC236}">
                  <a16:creationId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237/109/0</a:t>
              </a:r>
            </a:p>
          </p:txBody>
        </p:sp>
        <p:sp>
          <p:nvSpPr>
            <p:cNvPr id="93" name="矩形 13">
              <a:extLst>
                <a:ext uri="{FF2B5EF4-FFF2-40B4-BE49-F238E27FC236}">
                  <a16:creationId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112"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153/54/54</a:t>
              </a:r>
            </a:p>
          </p:txBody>
        </p:sp>
        <p:sp>
          <p:nvSpPr>
            <p:cNvPr id="94" name="矩形 13">
              <a:extLst>
                <a:ext uri="{FF2B5EF4-FFF2-40B4-BE49-F238E27FC236}">
                  <a16:creationId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98/178/48</a:t>
              </a:r>
            </a:p>
          </p:txBody>
        </p:sp>
        <p:sp>
          <p:nvSpPr>
            <p:cNvPr id="95" name="矩形 13">
              <a:extLst>
                <a:ext uri="{FF2B5EF4-FFF2-40B4-BE49-F238E27FC236}">
                  <a16:creationId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242/137/68</a:t>
              </a:r>
              <a:endParaRPr kumimoji="1" lang="mr-IN" altLang="zh-CN" sz="500" b="1" dirty="0">
                <a:solidFill>
                  <a:srgbClr val="FFFFFF"/>
                </a:solidFill>
                <a:latin typeface="Arial" charset="0"/>
                <a:ea typeface="Arial" charset="0"/>
                <a:cs typeface="Arial" charset="0"/>
              </a:endParaRPr>
            </a:p>
          </p:txBody>
        </p:sp>
        <p:sp>
          <p:nvSpPr>
            <p:cNvPr id="96" name="矩形 13">
              <a:extLst>
                <a:ext uri="{FF2B5EF4-FFF2-40B4-BE49-F238E27FC236}">
                  <a16:creationId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185C</a:t>
              </a:r>
            </a:p>
            <a:p>
              <a:pPr algn="ctr">
                <a:lnSpc>
                  <a:spcPts val="620"/>
                </a:lnSpc>
                <a:spcBef>
                  <a:spcPts val="0"/>
                </a:spcBef>
              </a:pPr>
              <a:r>
                <a:rPr kumimoji="1" lang="en-US" altLang="zh-CN" sz="500" b="1" dirty="0">
                  <a:solidFill>
                    <a:schemeClr val="tx2"/>
                  </a:solidFill>
                  <a:latin typeface="Arial" charset="0"/>
                  <a:ea typeface="Arial" charset="0"/>
                  <a:cs typeface="Arial" charset="0"/>
                </a:rPr>
                <a:t>RGB </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199/0/11  </a:t>
              </a:r>
            </a:p>
          </p:txBody>
        </p:sp>
        <p:sp>
          <p:nvSpPr>
            <p:cNvPr id="97" name="文本框 15">
              <a:extLst>
                <a:ext uri="{FF2B5EF4-FFF2-40B4-BE49-F238E27FC236}">
                  <a16:creationId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公司色</a:t>
              </a:r>
            </a:p>
          </p:txBody>
        </p:sp>
        <p:sp>
          <p:nvSpPr>
            <p:cNvPr id="98" name="矩形 13">
              <a:extLst>
                <a:ext uri="{FF2B5EF4-FFF2-40B4-BE49-F238E27FC236}">
                  <a16:creationId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186C</a:t>
              </a:r>
            </a:p>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200/16/46  </a:t>
              </a:r>
            </a:p>
          </p:txBody>
        </p:sp>
        <p:sp>
          <p:nvSpPr>
            <p:cNvPr id="99" name="矩形 13">
              <a:extLst>
                <a:ext uri="{FF2B5EF4-FFF2-40B4-BE49-F238E27FC236}">
                  <a16:creationId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127/0/1</a:t>
              </a:r>
            </a:p>
          </p:txBody>
        </p:sp>
        <p:sp>
          <p:nvSpPr>
            <p:cNvPr id="100" name="矩形 13">
              <a:extLst>
                <a:ext uri="{FF2B5EF4-FFF2-40B4-BE49-F238E27FC236}">
                  <a16:creationId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52/200/0</a:t>
              </a:r>
            </a:p>
          </p:txBody>
        </p:sp>
        <p:sp>
          <p:nvSpPr>
            <p:cNvPr id="101" name="矩形 13">
              <a:extLst>
                <a:ext uri="{FF2B5EF4-FFF2-40B4-BE49-F238E27FC236}">
                  <a16:creationId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48/181/197</a:t>
              </a:r>
            </a:p>
          </p:txBody>
        </p:sp>
        <p:sp>
          <p:nvSpPr>
            <p:cNvPr id="102" name="矩形 13">
              <a:extLst>
                <a:ext uri="{FF2B5EF4-FFF2-40B4-BE49-F238E27FC236}">
                  <a16:creationId xmlns:a16="http://schemas.microsoft.com/office/drawing/2014/main" id="{371A8520-F934-304C-B57F-B49F768694E2}"/>
                </a:ext>
              </a:extLst>
            </p:cNvPr>
            <p:cNvSpPr/>
            <p:nvPr userDrawn="1"/>
          </p:nvSpPr>
          <p:spPr>
            <a:xfrm>
              <a:off x="6184543" y="4866463"/>
              <a:ext cx="791510" cy="664398"/>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129/193/95</a:t>
              </a:r>
            </a:p>
          </p:txBody>
        </p:sp>
        <p:sp>
          <p:nvSpPr>
            <p:cNvPr id="103" name="矩形 13">
              <a:extLst>
                <a:ext uri="{FF2B5EF4-FFF2-40B4-BE49-F238E27FC236}">
                  <a16:creationId xmlns:a16="http://schemas.microsoft.com/office/drawing/2014/main" id="{B83004D7-279B-C14E-9FCF-870FA1B74FDF}"/>
                </a:ext>
              </a:extLst>
            </p:cNvPr>
            <p:cNvSpPr/>
            <p:nvPr userDrawn="1"/>
          </p:nvSpPr>
          <p:spPr>
            <a:xfrm>
              <a:off x="6182308" y="4134866"/>
              <a:ext cx="791510" cy="664398"/>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253/211/81</a:t>
              </a:r>
            </a:p>
          </p:txBody>
        </p:sp>
        <p:sp>
          <p:nvSpPr>
            <p:cNvPr id="104" name="矩形 13">
              <a:extLst>
                <a:ext uri="{FF2B5EF4-FFF2-40B4-BE49-F238E27FC236}">
                  <a16:creationId xmlns:a16="http://schemas.microsoft.com/office/drawing/2014/main" id="{99635968-4E69-CC41-9D78-6DF253FE3035}"/>
                </a:ext>
              </a:extLst>
            </p:cNvPr>
            <p:cNvSpPr/>
            <p:nvPr userDrawn="1"/>
          </p:nvSpPr>
          <p:spPr>
            <a:xfrm>
              <a:off x="6177324" y="5596166"/>
              <a:ext cx="791510" cy="664398"/>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86/196/210</a:t>
              </a:r>
            </a:p>
          </p:txBody>
        </p:sp>
        <p:sp>
          <p:nvSpPr>
            <p:cNvPr id="105" name="矩形 13">
              <a:extLst>
                <a:ext uri="{FF2B5EF4-FFF2-40B4-BE49-F238E27FC236}">
                  <a16:creationId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211/57/65</a:t>
              </a:r>
            </a:p>
          </p:txBody>
        </p:sp>
        <p:sp>
          <p:nvSpPr>
            <p:cNvPr id="106" name="矩形 13">
              <a:extLst>
                <a:ext uri="{FF2B5EF4-FFF2-40B4-BE49-F238E27FC236}">
                  <a16:creationId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211/56/89</a:t>
              </a:r>
            </a:p>
          </p:txBody>
        </p:sp>
        <p:sp>
          <p:nvSpPr>
            <p:cNvPr id="107" name="矩形 13">
              <a:extLst>
                <a:ext uri="{FF2B5EF4-FFF2-40B4-BE49-F238E27FC236}">
                  <a16:creationId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221/128/170</a:t>
              </a:r>
            </a:p>
          </p:txBody>
        </p:sp>
        <p:sp>
          <p:nvSpPr>
            <p:cNvPr id="108" name="矩形 13">
              <a:extLst>
                <a:ext uri="{FF2B5EF4-FFF2-40B4-BE49-F238E27FC236}">
                  <a16:creationId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112"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191/128/130</a:t>
              </a:r>
            </a:p>
          </p:txBody>
        </p:sp>
        <p:sp>
          <p:nvSpPr>
            <p:cNvPr id="109" name="矩形 13">
              <a:extLst>
                <a:ext uri="{FF2B5EF4-FFF2-40B4-BE49-F238E27FC236}">
                  <a16:creationId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246/183/140</a:t>
              </a:r>
              <a:endParaRPr kumimoji="1" lang="mr-IN" altLang="zh-CN" sz="500" b="1" dirty="0">
                <a:solidFill>
                  <a:srgbClr val="595757"/>
                </a:solidFill>
                <a:latin typeface="Arial" charset="0"/>
                <a:ea typeface="Arial" charset="0"/>
                <a:cs typeface="Arial" charset="0"/>
              </a:endParaRPr>
            </a:p>
          </p:txBody>
        </p:sp>
        <p:sp>
          <p:nvSpPr>
            <p:cNvPr id="110" name="矩形 13">
              <a:extLst>
                <a:ext uri="{FF2B5EF4-FFF2-40B4-BE49-F238E27FC236}">
                  <a16:creationId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176/216/156</a:t>
              </a:r>
            </a:p>
          </p:txBody>
        </p:sp>
        <p:sp>
          <p:nvSpPr>
            <p:cNvPr id="111" name="矩形 13">
              <a:extLst>
                <a:ext uri="{FF2B5EF4-FFF2-40B4-BE49-F238E27FC236}">
                  <a16:creationId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253/227/181</a:t>
              </a:r>
            </a:p>
          </p:txBody>
        </p:sp>
        <p:sp>
          <p:nvSpPr>
            <p:cNvPr id="112" name="矩形 13">
              <a:extLst>
                <a:ext uri="{FF2B5EF4-FFF2-40B4-BE49-F238E27FC236}">
                  <a16:creationId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148/218/226</a:t>
              </a:r>
            </a:p>
          </p:txBody>
        </p:sp>
        <p:sp>
          <p:nvSpPr>
            <p:cNvPr id="113" name="矩形 13">
              <a:extLst>
                <a:ext uri="{FF2B5EF4-FFF2-40B4-BE49-F238E27FC236}">
                  <a16:creationId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226/129/137</a:t>
              </a:r>
            </a:p>
          </p:txBody>
        </p:sp>
        <p:sp>
          <p:nvSpPr>
            <p:cNvPr id="114" name="矩形 13">
              <a:extLst>
                <a:ext uri="{FF2B5EF4-FFF2-40B4-BE49-F238E27FC236}">
                  <a16:creationId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226/129/152</a:t>
              </a:r>
            </a:p>
          </p:txBody>
        </p:sp>
        <p:sp>
          <p:nvSpPr>
            <p:cNvPr id="115" name="矩形 13">
              <a:extLst>
                <a:ext uri="{FF2B5EF4-FFF2-40B4-BE49-F238E27FC236}">
                  <a16:creationId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235/179/204</a:t>
              </a:r>
            </a:p>
          </p:txBody>
        </p:sp>
        <p:sp>
          <p:nvSpPr>
            <p:cNvPr id="116" name="矩形 13">
              <a:extLst>
                <a:ext uri="{FF2B5EF4-FFF2-40B4-BE49-F238E27FC236}">
                  <a16:creationId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112"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216/179/179</a:t>
              </a:r>
            </a:p>
          </p:txBody>
        </p:sp>
        <p:sp>
          <p:nvSpPr>
            <p:cNvPr id="117" name="矩形 13">
              <a:extLst>
                <a:ext uri="{FF2B5EF4-FFF2-40B4-BE49-F238E27FC236}">
                  <a16:creationId xmlns:a16="http://schemas.microsoft.com/office/drawing/2014/main" id="{20725C9F-31AE-DB44-B70A-B4ECDEC0BC00}"/>
                </a:ext>
              </a:extLst>
            </p:cNvPr>
            <p:cNvSpPr/>
            <p:nvPr/>
          </p:nvSpPr>
          <p:spPr>
            <a:xfrm>
              <a:off x="7811114" y="3415851"/>
              <a:ext cx="791510" cy="664398"/>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250/211/187</a:t>
              </a:r>
              <a:endParaRPr kumimoji="1" lang="mr-IN" altLang="zh-CN" sz="500" b="1" dirty="0">
                <a:solidFill>
                  <a:srgbClr val="595757"/>
                </a:solidFill>
                <a:latin typeface="Arial" charset="0"/>
                <a:ea typeface="Arial" charset="0"/>
                <a:cs typeface="Arial" charset="0"/>
              </a:endParaRPr>
            </a:p>
          </p:txBody>
        </p:sp>
        <p:sp>
          <p:nvSpPr>
            <p:cNvPr id="118" name="矩形 13">
              <a:extLst>
                <a:ext uri="{FF2B5EF4-FFF2-40B4-BE49-F238E27FC236}">
                  <a16:creationId xmlns:a16="http://schemas.microsoft.com/office/drawing/2014/main" id="{AC5BCC27-B68D-0743-8E0B-E25F8D01C3A4}"/>
                </a:ext>
              </a:extLst>
            </p:cNvPr>
            <p:cNvSpPr/>
            <p:nvPr/>
          </p:nvSpPr>
          <p:spPr>
            <a:xfrm>
              <a:off x="7820945" y="4866463"/>
              <a:ext cx="791510" cy="664398"/>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208/232/196</a:t>
              </a:r>
            </a:p>
          </p:txBody>
        </p:sp>
        <p:sp>
          <p:nvSpPr>
            <p:cNvPr id="119" name="矩形 13">
              <a:extLst>
                <a:ext uri="{FF2B5EF4-FFF2-40B4-BE49-F238E27FC236}">
                  <a16:creationId xmlns:a16="http://schemas.microsoft.com/office/drawing/2014/main" id="{51C2E83A-C975-6945-B2FD-5B22BBB53DB7}"/>
                </a:ext>
              </a:extLst>
            </p:cNvPr>
            <p:cNvSpPr/>
            <p:nvPr/>
          </p:nvSpPr>
          <p:spPr>
            <a:xfrm>
              <a:off x="7818707" y="4134866"/>
              <a:ext cx="791510" cy="664398"/>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254/238/193</a:t>
              </a:r>
            </a:p>
          </p:txBody>
        </p:sp>
        <p:sp>
          <p:nvSpPr>
            <p:cNvPr id="120" name="矩形 13">
              <a:extLst>
                <a:ext uri="{FF2B5EF4-FFF2-40B4-BE49-F238E27FC236}">
                  <a16:creationId xmlns:a16="http://schemas.microsoft.com/office/drawing/2014/main" id="{BEE9A95F-6965-354F-A2C7-2E8C81DDA52F}"/>
                </a:ext>
              </a:extLst>
            </p:cNvPr>
            <p:cNvSpPr/>
            <p:nvPr/>
          </p:nvSpPr>
          <p:spPr>
            <a:xfrm>
              <a:off x="7823691" y="5596166"/>
              <a:ext cx="791510" cy="664398"/>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190/233/238</a:t>
              </a:r>
            </a:p>
          </p:txBody>
        </p:sp>
        <p:sp>
          <p:nvSpPr>
            <p:cNvPr id="121" name="矩形 13">
              <a:extLst>
                <a:ext uri="{FF2B5EF4-FFF2-40B4-BE49-F238E27FC236}">
                  <a16:creationId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239/178/184</a:t>
              </a:r>
            </a:p>
          </p:txBody>
        </p:sp>
        <p:sp>
          <p:nvSpPr>
            <p:cNvPr id="122" name="矩形 13">
              <a:extLst>
                <a:ext uri="{FF2B5EF4-FFF2-40B4-BE49-F238E27FC236}">
                  <a16:creationId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238/179/193</a:t>
              </a:r>
            </a:p>
          </p:txBody>
        </p:sp>
        <p:sp>
          <p:nvSpPr>
            <p:cNvPr id="123" name="矩形 13">
              <a:extLst>
                <a:ext uri="{FF2B5EF4-FFF2-40B4-BE49-F238E27FC236}">
                  <a16:creationId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0/0/0</a:t>
              </a:r>
            </a:p>
          </p:txBody>
        </p:sp>
        <p:sp>
          <p:nvSpPr>
            <p:cNvPr id="124" name="矩形 13">
              <a:extLst>
                <a:ext uri="{FF2B5EF4-FFF2-40B4-BE49-F238E27FC236}">
                  <a16:creationId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89/87/87</a:t>
              </a:r>
            </a:p>
          </p:txBody>
        </p:sp>
        <p:sp>
          <p:nvSpPr>
            <p:cNvPr id="125" name="矩形 13">
              <a:extLst>
                <a:ext uri="{FF2B5EF4-FFF2-40B4-BE49-F238E27FC236}">
                  <a16:creationId xmlns:a16="http://schemas.microsoft.com/office/drawing/2014/main" id="{0B0545C9-147F-584F-80D2-EF13876D7D33}"/>
                </a:ext>
              </a:extLst>
            </p:cNvPr>
            <p:cNvSpPr/>
            <p:nvPr userDrawn="1"/>
          </p:nvSpPr>
          <p:spPr>
            <a:xfrm>
              <a:off x="6445335" y="6324024"/>
              <a:ext cx="513579" cy="664398"/>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137/137/</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137</a:t>
              </a:r>
            </a:p>
          </p:txBody>
        </p:sp>
        <p:sp>
          <p:nvSpPr>
            <p:cNvPr id="126" name="矩形 13">
              <a:extLst>
                <a:ext uri="{FF2B5EF4-FFF2-40B4-BE49-F238E27FC236}">
                  <a16:creationId xmlns:a16="http://schemas.microsoft.com/office/drawing/2014/main" id="{44FD0A0B-0D45-3340-A523-465AC24134BF}"/>
                </a:ext>
              </a:extLst>
            </p:cNvPr>
            <p:cNvSpPr/>
            <p:nvPr userDrawn="1"/>
          </p:nvSpPr>
          <p:spPr>
            <a:xfrm>
              <a:off x="7003279" y="6324024"/>
              <a:ext cx="513579" cy="664398"/>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181/181/</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181</a:t>
              </a:r>
            </a:p>
          </p:txBody>
        </p:sp>
        <p:sp>
          <p:nvSpPr>
            <p:cNvPr id="127" name="矩形 13">
              <a:extLst>
                <a:ext uri="{FF2B5EF4-FFF2-40B4-BE49-F238E27FC236}">
                  <a16:creationId xmlns:a16="http://schemas.microsoft.com/office/drawing/2014/main" id="{2C404A07-276B-3648-BB25-4EDB5905448C}"/>
                </a:ext>
              </a:extLst>
            </p:cNvPr>
            <p:cNvSpPr/>
            <p:nvPr userDrawn="1"/>
          </p:nvSpPr>
          <p:spPr>
            <a:xfrm>
              <a:off x="7551547" y="6324024"/>
              <a:ext cx="513579" cy="664398"/>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221/221/</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221</a:t>
              </a:r>
            </a:p>
          </p:txBody>
        </p:sp>
        <p:sp>
          <p:nvSpPr>
            <p:cNvPr id="128" name="矩形 13">
              <a:extLst>
                <a:ext uri="{FF2B5EF4-FFF2-40B4-BE49-F238E27FC236}">
                  <a16:creationId xmlns:a16="http://schemas.microsoft.com/office/drawing/2014/main" id="{72B0F29C-A346-8946-9B8E-8F1B9DFF7AD0}"/>
                </a:ext>
              </a:extLst>
            </p:cNvPr>
            <p:cNvSpPr/>
            <p:nvPr userDrawn="1"/>
          </p:nvSpPr>
          <p:spPr>
            <a:xfrm>
              <a:off x="8098559" y="6324024"/>
              <a:ext cx="513579" cy="664398"/>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p>
            <a:p>
              <a:pPr algn="ctr">
                <a:lnSpc>
                  <a:spcPts val="620"/>
                </a:lnSpc>
              </a:pPr>
              <a:r>
                <a:rPr kumimoji="1" lang="en-US" altLang="zh-CN" sz="500" b="1" dirty="0">
                  <a:solidFill>
                    <a:srgbClr val="595757"/>
                  </a:solidFill>
                  <a:latin typeface="Arial" charset="0"/>
                  <a:ea typeface="Arial" charset="0"/>
                  <a:cs typeface="Arial" charset="0"/>
                </a:rPr>
                <a:t>255/255/</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255</a:t>
              </a:r>
            </a:p>
          </p:txBody>
        </p:sp>
      </p:grpSp>
      <p:pic>
        <p:nvPicPr>
          <p:cNvPr id="47" name="Picture 46">
            <a:extLst>
              <a:ext uri="{FF2B5EF4-FFF2-40B4-BE49-F238E27FC236}">
                <a16:creationId xmlns:a16="http://schemas.microsoft.com/office/drawing/2014/main" id="{92D9040A-3082-2F49-987E-B51574332EF5}"/>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192194" y="6323416"/>
            <a:ext cx="1270304" cy="275024"/>
          </a:xfrm>
          <a:prstGeom prst="rect">
            <a:avLst/>
          </a:prstGeom>
        </p:spPr>
      </p:pic>
    </p:spTree>
    <p:extLst>
      <p:ext uri="{BB962C8B-B14F-4D97-AF65-F5344CB8AC3E}">
        <p14:creationId xmlns:p14="http://schemas.microsoft.com/office/powerpoint/2010/main" val="2727217879"/>
      </p:ext>
    </p:extLst>
  </p:cSld>
  <p:clrMap bg1="lt1" tx1="dk1" bg2="lt2" tx2="dk2" accent1="accent1" accent2="accent2" accent3="accent3" accent4="accent4" accent5="accent5" accent6="accent6" hlink="hlink" folHlink="folHlink"/>
  <p:sldLayoutIdLst>
    <p:sldLayoutId id="2147483702" r:id="rId1"/>
    <p:sldLayoutId id="2147483703" r:id="rId2"/>
  </p:sldLayoutIdLst>
  <p:hf hdr="0" ftr="0" dt="0"/>
  <p:txStyles>
    <p:titleStyle>
      <a:lvl1pPr algn="l" defTabSz="1187323" rtl="0" eaLnBrk="1" latinLnBrk="0" hangingPunct="1">
        <a:lnSpc>
          <a:spcPct val="90000"/>
        </a:lnSpc>
        <a:spcBef>
          <a:spcPct val="0"/>
        </a:spcBef>
        <a:buNone/>
        <a:defRPr sz="5714" kern="1200">
          <a:solidFill>
            <a:schemeClr val="tx1"/>
          </a:solidFill>
          <a:latin typeface="+mj-lt"/>
          <a:ea typeface="+mj-ea"/>
          <a:cs typeface="+mj-cs"/>
        </a:defRPr>
      </a:lvl1pPr>
    </p:titleStyle>
    <p:bodyStyle>
      <a:lvl1pPr marL="296831" indent="-296831" algn="l" defTabSz="1187323" rtl="0" eaLnBrk="1" latinLnBrk="0" hangingPunct="1">
        <a:lnSpc>
          <a:spcPct val="90000"/>
        </a:lnSpc>
        <a:spcBef>
          <a:spcPts val="1298"/>
        </a:spcBef>
        <a:buFont typeface="Arial" panose="020B0604020202020204" pitchFamily="34" charset="0"/>
        <a:buChar char="•"/>
        <a:defRPr sz="3635" kern="1200">
          <a:solidFill>
            <a:schemeClr val="tx1"/>
          </a:solidFill>
          <a:latin typeface="+mn-lt"/>
          <a:ea typeface="+mn-ea"/>
          <a:cs typeface="+mn-cs"/>
        </a:defRPr>
      </a:lvl1pPr>
      <a:lvl2pPr marL="890493" indent="-296831" algn="l" defTabSz="1187323" rtl="0" eaLnBrk="1" latinLnBrk="0" hangingPunct="1">
        <a:lnSpc>
          <a:spcPct val="90000"/>
        </a:lnSpc>
        <a:spcBef>
          <a:spcPts val="650"/>
        </a:spcBef>
        <a:buFont typeface="Arial" panose="020B0604020202020204" pitchFamily="34" charset="0"/>
        <a:buChar char="•"/>
        <a:defRPr sz="3117" kern="1200">
          <a:solidFill>
            <a:schemeClr val="tx1"/>
          </a:solidFill>
          <a:latin typeface="+mn-lt"/>
          <a:ea typeface="+mn-ea"/>
          <a:cs typeface="+mn-cs"/>
        </a:defRPr>
      </a:lvl2pPr>
      <a:lvl3pPr marL="1484154" indent="-296831" algn="l" defTabSz="1187323" rtl="0" eaLnBrk="1" latinLnBrk="0" hangingPunct="1">
        <a:lnSpc>
          <a:spcPct val="90000"/>
        </a:lnSpc>
        <a:spcBef>
          <a:spcPts val="650"/>
        </a:spcBef>
        <a:buFont typeface="Arial" panose="020B0604020202020204" pitchFamily="34" charset="0"/>
        <a:buChar char="•"/>
        <a:defRPr sz="2597" kern="1200">
          <a:solidFill>
            <a:schemeClr val="tx1"/>
          </a:solidFill>
          <a:latin typeface="+mn-lt"/>
          <a:ea typeface="+mn-ea"/>
          <a:cs typeface="+mn-cs"/>
        </a:defRPr>
      </a:lvl3pPr>
      <a:lvl4pPr marL="2077817"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4pPr>
      <a:lvl5pPr marL="2671478"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5pPr>
      <a:lvl6pPr marL="3265140"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6pPr>
      <a:lvl7pPr marL="3858802"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7pPr>
      <a:lvl8pPr marL="4452463"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8pPr>
      <a:lvl9pPr marL="5046125"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9pPr>
    </p:bodyStyle>
    <p:otherStyle>
      <a:defPPr>
        <a:defRPr lang="en-US"/>
      </a:defPPr>
      <a:lvl1pPr marL="0" algn="l" defTabSz="1187323" rtl="0" eaLnBrk="1" latinLnBrk="0" hangingPunct="1">
        <a:defRPr sz="2337" kern="1200">
          <a:solidFill>
            <a:schemeClr val="tx1"/>
          </a:solidFill>
          <a:latin typeface="+mn-lt"/>
          <a:ea typeface="+mn-ea"/>
          <a:cs typeface="+mn-cs"/>
        </a:defRPr>
      </a:lvl1pPr>
      <a:lvl2pPr marL="593662" algn="l" defTabSz="1187323" rtl="0" eaLnBrk="1" latinLnBrk="0" hangingPunct="1">
        <a:defRPr sz="2337" kern="1200">
          <a:solidFill>
            <a:schemeClr val="tx1"/>
          </a:solidFill>
          <a:latin typeface="+mn-lt"/>
          <a:ea typeface="+mn-ea"/>
          <a:cs typeface="+mn-cs"/>
        </a:defRPr>
      </a:lvl2pPr>
      <a:lvl3pPr marL="1187323" algn="l" defTabSz="1187323" rtl="0" eaLnBrk="1" latinLnBrk="0" hangingPunct="1">
        <a:defRPr sz="2337" kern="1200">
          <a:solidFill>
            <a:schemeClr val="tx1"/>
          </a:solidFill>
          <a:latin typeface="+mn-lt"/>
          <a:ea typeface="+mn-ea"/>
          <a:cs typeface="+mn-cs"/>
        </a:defRPr>
      </a:lvl3pPr>
      <a:lvl4pPr marL="1780986" algn="l" defTabSz="1187323" rtl="0" eaLnBrk="1" latinLnBrk="0" hangingPunct="1">
        <a:defRPr sz="2337" kern="1200">
          <a:solidFill>
            <a:schemeClr val="tx1"/>
          </a:solidFill>
          <a:latin typeface="+mn-lt"/>
          <a:ea typeface="+mn-ea"/>
          <a:cs typeface="+mn-cs"/>
        </a:defRPr>
      </a:lvl4pPr>
      <a:lvl5pPr marL="2374648" algn="l" defTabSz="1187323" rtl="0" eaLnBrk="1" latinLnBrk="0" hangingPunct="1">
        <a:defRPr sz="2337" kern="1200">
          <a:solidFill>
            <a:schemeClr val="tx1"/>
          </a:solidFill>
          <a:latin typeface="+mn-lt"/>
          <a:ea typeface="+mn-ea"/>
          <a:cs typeface="+mn-cs"/>
        </a:defRPr>
      </a:lvl5pPr>
      <a:lvl6pPr marL="2968309" algn="l" defTabSz="1187323" rtl="0" eaLnBrk="1" latinLnBrk="0" hangingPunct="1">
        <a:defRPr sz="2337" kern="1200">
          <a:solidFill>
            <a:schemeClr val="tx1"/>
          </a:solidFill>
          <a:latin typeface="+mn-lt"/>
          <a:ea typeface="+mn-ea"/>
          <a:cs typeface="+mn-cs"/>
        </a:defRPr>
      </a:lvl6pPr>
      <a:lvl7pPr marL="3561971" algn="l" defTabSz="1187323" rtl="0" eaLnBrk="1" latinLnBrk="0" hangingPunct="1">
        <a:defRPr sz="2337" kern="1200">
          <a:solidFill>
            <a:schemeClr val="tx1"/>
          </a:solidFill>
          <a:latin typeface="+mn-lt"/>
          <a:ea typeface="+mn-ea"/>
          <a:cs typeface="+mn-cs"/>
        </a:defRPr>
      </a:lvl7pPr>
      <a:lvl8pPr marL="4155634" algn="l" defTabSz="1187323" rtl="0" eaLnBrk="1" latinLnBrk="0" hangingPunct="1">
        <a:defRPr sz="2337" kern="1200">
          <a:solidFill>
            <a:schemeClr val="tx1"/>
          </a:solidFill>
          <a:latin typeface="+mn-lt"/>
          <a:ea typeface="+mn-ea"/>
          <a:cs typeface="+mn-cs"/>
        </a:defRPr>
      </a:lvl8pPr>
      <a:lvl9pPr marL="4749295" algn="l" defTabSz="1187323" rtl="0" eaLnBrk="1" latinLnBrk="0" hangingPunct="1">
        <a:defRPr sz="2337"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pixabay.com/en/thank-you-letters-2204270/"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FE5C78-3D25-0A88-F771-ED57D6E849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03EC50-684E-26A1-1497-E60EE67910DB}"/>
              </a:ext>
            </a:extLst>
          </p:cNvPr>
          <p:cNvSpPr>
            <a:spLocks noGrp="1"/>
          </p:cNvSpPr>
          <p:nvPr>
            <p:ph type="ctrTitle"/>
          </p:nvPr>
        </p:nvSpPr>
        <p:spPr>
          <a:xfrm>
            <a:off x="1320800" y="1676400"/>
            <a:ext cx="9662160" cy="1462088"/>
          </a:xfrm>
        </p:spPr>
        <p:txBody>
          <a:bodyPr/>
          <a:lstStyle/>
          <a:p>
            <a:r>
              <a:rPr lang="en-US" sz="2800" dirty="0"/>
              <a:t>Crafting Personalized Agents through Retrieval-Augmented Generation on Editable Memory Graphs</a:t>
            </a:r>
            <a:endParaRPr lang="en-GB" sz="2800" dirty="0"/>
          </a:p>
        </p:txBody>
      </p:sp>
      <p:sp>
        <p:nvSpPr>
          <p:cNvPr id="3" name="Subtitle 2">
            <a:extLst>
              <a:ext uri="{FF2B5EF4-FFF2-40B4-BE49-F238E27FC236}">
                <a16:creationId xmlns:a16="http://schemas.microsoft.com/office/drawing/2014/main" id="{60A3DFBE-8FF0-8920-87A2-246822D43851}"/>
              </a:ext>
            </a:extLst>
          </p:cNvPr>
          <p:cNvSpPr>
            <a:spLocks noGrp="1"/>
          </p:cNvSpPr>
          <p:nvPr>
            <p:ph type="subTitle" idx="1"/>
          </p:nvPr>
        </p:nvSpPr>
        <p:spPr>
          <a:xfrm>
            <a:off x="314960" y="3804920"/>
            <a:ext cx="11877040" cy="1752600"/>
          </a:xfrm>
        </p:spPr>
        <p:txBody>
          <a:bodyPr/>
          <a:lstStyle/>
          <a:p>
            <a:r>
              <a:rPr lang="en-US" sz="2400" dirty="0"/>
              <a:t>Zheng Wang, </a:t>
            </a:r>
            <a:r>
              <a:rPr lang="en-US" sz="2400" dirty="0" err="1"/>
              <a:t>Zhongyang</a:t>
            </a:r>
            <a:r>
              <a:rPr lang="en-US" sz="2400" dirty="0"/>
              <a:t> Li, Zeren Jiang, </a:t>
            </a:r>
            <a:r>
              <a:rPr lang="en-US" sz="2400" dirty="0" err="1"/>
              <a:t>Dandan</a:t>
            </a:r>
            <a:r>
              <a:rPr lang="en-US" sz="2400" dirty="0"/>
              <a:t> Tu, Wei Shi</a:t>
            </a:r>
          </a:p>
          <a:p>
            <a:endParaRPr lang="en-US" sz="2400" dirty="0"/>
          </a:p>
          <a:p>
            <a:r>
              <a:rPr lang="en-US" sz="2400" dirty="0"/>
              <a:t>Huawei Technologies Co., Ltd.</a:t>
            </a:r>
          </a:p>
        </p:txBody>
      </p:sp>
    </p:spTree>
    <p:extLst>
      <p:ext uri="{BB962C8B-B14F-4D97-AF65-F5344CB8AC3E}">
        <p14:creationId xmlns:p14="http://schemas.microsoft.com/office/powerpoint/2010/main" val="3925211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27810" y="1052270"/>
            <a:ext cx="10104245" cy="730507"/>
          </a:xfrm>
        </p:spPr>
        <p:txBody>
          <a:bodyPr>
            <a:noAutofit/>
          </a:bodyPr>
          <a:lstStyle/>
          <a:p>
            <a:r>
              <a:rPr lang="en-US" altLang="zh-CN" sz="3200" dirty="0"/>
              <a:t>Background: LLM-based </a:t>
            </a:r>
            <a:r>
              <a:rPr lang="en-US" sz="3200" dirty="0"/>
              <a:t>Personalized </a:t>
            </a:r>
            <a:r>
              <a:rPr lang="en-SG" sz="3200" dirty="0"/>
              <a:t>AI Assistant</a:t>
            </a:r>
            <a:endParaRPr lang="en-US" sz="3200" dirty="0"/>
          </a:p>
        </p:txBody>
      </p:sp>
      <p:sp>
        <p:nvSpPr>
          <p:cNvPr id="4" name="矩形: 圆角 7">
            <a:extLst>
              <a:ext uri="{FF2B5EF4-FFF2-40B4-BE49-F238E27FC236}">
                <a16:creationId xmlns:a16="http://schemas.microsoft.com/office/drawing/2014/main" id="{B6A095D6-DC9F-4932-A9DE-404BA4089543}"/>
              </a:ext>
            </a:extLst>
          </p:cNvPr>
          <p:cNvSpPr/>
          <p:nvPr/>
        </p:nvSpPr>
        <p:spPr>
          <a:xfrm>
            <a:off x="3796120" y="2397541"/>
            <a:ext cx="3013075" cy="881063"/>
          </a:xfrm>
          <a:prstGeom prst="roundRect">
            <a:avLst>
              <a:gd name="adj" fmla="val 8832"/>
            </a:avLst>
          </a:prstGeom>
          <a:ln>
            <a:solidFill>
              <a:schemeClr val="tx1">
                <a:lumMod val="50000"/>
                <a:lumOff val="50000"/>
              </a:schemeClr>
            </a:solidFill>
          </a:ln>
        </p:spPr>
        <p:txBody>
          <a:bodyPr anchor="ctr"/>
          <a:lstStyle/>
          <a:p>
            <a:pPr marL="0" marR="0" lvl="0" indent="0" algn="ctr" defTabSz="913668" rtl="0" eaLnBrk="0" fontAlgn="base" latinLnBrk="0" hangingPunct="0">
              <a:lnSpc>
                <a:spcPct val="150000"/>
              </a:lnSpc>
              <a:spcBef>
                <a:spcPct val="0"/>
              </a:spcBef>
              <a:spcAft>
                <a:spcPct val="0"/>
              </a:spcAft>
              <a:buClrTx/>
              <a:buSzTx/>
              <a:buFontTx/>
              <a:buNone/>
              <a:tabLst/>
              <a:defRPr/>
            </a:pPr>
            <a:endParaRPr kumimoji="0" lang="zh-CN" altLang="en-US" sz="1398" b="1" i="0" u="none" strike="noStrike" kern="0" cap="none" spc="0" normalizeH="0" baseline="0" noProof="0" dirty="0">
              <a:ln>
                <a:noFill/>
              </a:ln>
              <a:solidFill>
                <a:srgbClr val="1D1D1A"/>
              </a:solidFill>
              <a:effectLst/>
              <a:uLnTx/>
              <a:uFillTx/>
              <a:latin typeface="Arial" panose="020B0604020202020204" pitchFamily="34" charset="0"/>
              <a:ea typeface="宋体" pitchFamily="2" charset="-122"/>
              <a:cs typeface="Arial" panose="020B0604020202020204" pitchFamily="34" charset="0"/>
              <a:sym typeface="微软雅黑" panose="020B0503020204020204" pitchFamily="34" charset="-122"/>
            </a:endParaRPr>
          </a:p>
        </p:txBody>
      </p:sp>
      <p:sp>
        <p:nvSpPr>
          <p:cNvPr id="6" name="矩形 8">
            <a:extLst>
              <a:ext uri="{FF2B5EF4-FFF2-40B4-BE49-F238E27FC236}">
                <a16:creationId xmlns:a16="http://schemas.microsoft.com/office/drawing/2014/main" id="{38D59FE4-BF16-48A2-BA0B-AE10AED28603}"/>
              </a:ext>
            </a:extLst>
          </p:cNvPr>
          <p:cNvSpPr/>
          <p:nvPr/>
        </p:nvSpPr>
        <p:spPr>
          <a:xfrm>
            <a:off x="4325171" y="2161946"/>
            <a:ext cx="2071707" cy="461665"/>
          </a:xfrm>
          <a:prstGeom prst="rect">
            <a:avLst/>
          </a:prstGeom>
          <a:solidFill>
            <a:schemeClr val="accent3"/>
          </a:solidFill>
          <a:ln>
            <a:noFill/>
          </a:ln>
        </p:spPr>
        <p:txBody>
          <a:bodyPr wrap="square" anchor="ctr">
            <a:spAutoFit/>
          </a:bodyPr>
          <a:lstStyle/>
          <a:p>
            <a:pPr lvl="0" defTabSz="913668" eaLnBrk="0" fontAlgn="base" hangingPunct="0">
              <a:spcBef>
                <a:spcPct val="0"/>
              </a:spcBef>
              <a:spcAft>
                <a:spcPct val="0"/>
              </a:spcAft>
              <a:defRPr/>
            </a:pPr>
            <a:r>
              <a:rPr kumimoji="0" lang="en-SG" altLang="zh-CN" sz="1200" b="1" i="0" u="none" strike="noStrike" kern="0" cap="none" spc="0" normalizeH="0" baseline="0" noProof="0" dirty="0">
                <a:ln>
                  <a:noFill/>
                </a:ln>
                <a:solidFill>
                  <a:srgbClr val="1D1D1A"/>
                </a:solidFill>
                <a:effectLst/>
                <a:uLnTx/>
                <a:uFillTx/>
                <a:latin typeface="Arial" panose="020B0604020202020204" pitchFamily="34" charset="0"/>
                <a:ea typeface="宋体" pitchFamily="2" charset="-122"/>
                <a:cs typeface="Arial" panose="020B0604020202020204" pitchFamily="34" charset="0"/>
                <a:sym typeface="微软雅黑" panose="020B0503020204020204" pitchFamily="34" charset="-122"/>
              </a:rPr>
              <a:t>Scenarios</a:t>
            </a:r>
            <a:r>
              <a:rPr lang="en-SG" altLang="zh-CN" sz="1200" b="1" kern="0" dirty="0">
                <a:solidFill>
                  <a:srgbClr val="1D1D1A"/>
                </a:solidFill>
                <a:latin typeface="Arial" panose="020B0604020202020204" pitchFamily="34" charset="0"/>
                <a:ea typeface="宋体" pitchFamily="2" charset="-122"/>
                <a:cs typeface="Arial" panose="020B0604020202020204" pitchFamily="34" charset="0"/>
                <a:sym typeface="微软雅黑" panose="020B0503020204020204" pitchFamily="34" charset="-122"/>
              </a:rPr>
              <a:t>:</a:t>
            </a:r>
            <a:r>
              <a:rPr lang="zh-CN" altLang="en-US" sz="1200" b="1" kern="0" dirty="0">
                <a:solidFill>
                  <a:srgbClr val="1D1D1A"/>
                </a:solidFill>
                <a:latin typeface="Arial" panose="020B0604020202020204" pitchFamily="34" charset="0"/>
                <a:ea typeface="宋体" pitchFamily="2" charset="-122"/>
                <a:cs typeface="Arial" panose="020B0604020202020204" pitchFamily="34" charset="0"/>
                <a:sym typeface="微软雅黑" panose="020B0503020204020204" pitchFamily="34" charset="-122"/>
              </a:rPr>
              <a:t> </a:t>
            </a:r>
            <a:r>
              <a:rPr kumimoji="0" lang="en-US" altLang="zh-CN" sz="1200" b="1" i="0" u="none" strike="noStrike" kern="0" cap="none" spc="0" normalizeH="0" baseline="0" noProof="0" dirty="0">
                <a:ln>
                  <a:noFill/>
                </a:ln>
                <a:solidFill>
                  <a:srgbClr val="1D1D1A"/>
                </a:solidFill>
                <a:effectLst/>
                <a:uLnTx/>
                <a:uFillTx/>
                <a:latin typeface="Arial" panose="020B0604020202020204" pitchFamily="34" charset="0"/>
                <a:ea typeface="宋体" pitchFamily="2" charset="-122"/>
                <a:cs typeface="Arial" panose="020B0604020202020204" pitchFamily="34" charset="0"/>
                <a:sym typeface="微软雅黑" panose="020B0503020204020204" pitchFamily="34" charset="-122"/>
              </a:rPr>
              <a:t>A</a:t>
            </a:r>
            <a:r>
              <a:rPr lang="en-US" altLang="zh-CN" sz="1200" b="1" kern="0" dirty="0">
                <a:solidFill>
                  <a:srgbClr val="1D1D1A"/>
                </a:solidFill>
                <a:latin typeface="Arial" panose="020B0604020202020204" pitchFamily="34" charset="0"/>
                <a:ea typeface="宋体" pitchFamily="2" charset="-122"/>
                <a:cs typeface="Arial" panose="020B0604020202020204" pitchFamily="34" charset="0"/>
                <a:sym typeface="微软雅黑" panose="020B0503020204020204" pitchFamily="34" charset="-122"/>
              </a:rPr>
              <a:t>n intelligent memory add-on for users</a:t>
            </a:r>
            <a:endParaRPr kumimoji="0" lang="zh-CN" altLang="en-US" sz="1200" b="1" i="0" u="none" strike="noStrike" kern="0" cap="none" spc="0" normalizeH="0" baseline="0" noProof="0" dirty="0">
              <a:ln>
                <a:noFill/>
              </a:ln>
              <a:solidFill>
                <a:srgbClr val="FF0000"/>
              </a:solidFill>
              <a:effectLst/>
              <a:uLnTx/>
              <a:uFillTx/>
              <a:latin typeface="Arial" panose="020B0604020202020204" pitchFamily="34" charset="0"/>
              <a:ea typeface="宋体" pitchFamily="2" charset="-122"/>
              <a:cs typeface="Arial" panose="020B0604020202020204" pitchFamily="34" charset="0"/>
              <a:sym typeface="微软雅黑" panose="020B0503020204020204" pitchFamily="34" charset="-122"/>
            </a:endParaRPr>
          </a:p>
        </p:txBody>
      </p:sp>
      <p:sp>
        <p:nvSpPr>
          <p:cNvPr id="8" name="矩形: 圆角 11">
            <a:extLst>
              <a:ext uri="{FF2B5EF4-FFF2-40B4-BE49-F238E27FC236}">
                <a16:creationId xmlns:a16="http://schemas.microsoft.com/office/drawing/2014/main" id="{B498310F-D0C3-443B-ACBE-4DE802CCB2C6}"/>
              </a:ext>
            </a:extLst>
          </p:cNvPr>
          <p:cNvSpPr/>
          <p:nvPr/>
        </p:nvSpPr>
        <p:spPr>
          <a:xfrm>
            <a:off x="579845" y="2397541"/>
            <a:ext cx="3033713" cy="881063"/>
          </a:xfrm>
          <a:prstGeom prst="roundRect">
            <a:avLst>
              <a:gd name="adj" fmla="val 7853"/>
            </a:avLst>
          </a:prstGeom>
          <a:ln>
            <a:solidFill>
              <a:schemeClr val="tx1">
                <a:lumMod val="50000"/>
                <a:lumOff val="50000"/>
              </a:schemeClr>
            </a:solidFill>
          </a:ln>
        </p:spPr>
        <p:txBody>
          <a:bodyPr anchor="ctr"/>
          <a:lstStyle/>
          <a:p>
            <a:pPr marL="0" marR="0" lvl="0" indent="0" algn="ctr" defTabSz="913668" rtl="0" eaLnBrk="0" fontAlgn="base" latinLnBrk="0" hangingPunct="0">
              <a:lnSpc>
                <a:spcPct val="150000"/>
              </a:lnSpc>
              <a:spcBef>
                <a:spcPct val="0"/>
              </a:spcBef>
              <a:spcAft>
                <a:spcPct val="0"/>
              </a:spcAft>
              <a:buClrTx/>
              <a:buSzTx/>
              <a:buFontTx/>
              <a:buNone/>
              <a:tabLst/>
              <a:defRPr/>
            </a:pPr>
            <a:endParaRPr kumimoji="0" lang="zh-CN" altLang="en-US" sz="1398" b="1" i="0" u="none" strike="noStrike" kern="0" cap="none" spc="0" normalizeH="0" baseline="0" noProof="0" dirty="0">
              <a:ln>
                <a:noFill/>
              </a:ln>
              <a:solidFill>
                <a:srgbClr val="1D1D1A"/>
              </a:solidFill>
              <a:effectLst/>
              <a:uLnTx/>
              <a:uFillTx/>
              <a:latin typeface="Arial" panose="020B0604020202020204" pitchFamily="34" charset="0"/>
              <a:ea typeface="宋体" pitchFamily="2" charset="-122"/>
              <a:cs typeface="Arial" panose="020B0604020202020204" pitchFamily="34" charset="0"/>
              <a:sym typeface="微软雅黑" panose="020B0503020204020204" pitchFamily="34" charset="-122"/>
            </a:endParaRPr>
          </a:p>
        </p:txBody>
      </p:sp>
      <p:sp>
        <p:nvSpPr>
          <p:cNvPr id="10" name="文本框 17">
            <a:extLst>
              <a:ext uri="{FF2B5EF4-FFF2-40B4-BE49-F238E27FC236}">
                <a16:creationId xmlns:a16="http://schemas.microsoft.com/office/drawing/2014/main" id="{01094824-7641-4D3C-975C-BAE5684EF24A}"/>
              </a:ext>
            </a:extLst>
          </p:cNvPr>
          <p:cNvSpPr txBox="1">
            <a:spLocks noChangeArrowheads="1"/>
          </p:cNvSpPr>
          <p:nvPr/>
        </p:nvSpPr>
        <p:spPr bwMode="auto">
          <a:xfrm>
            <a:off x="410397" y="6372000"/>
            <a:ext cx="158591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12813">
              <a:defRPr>
                <a:solidFill>
                  <a:schemeClr val="tx1"/>
                </a:solidFill>
                <a:latin typeface="方正兰亭黑简体" pitchFamily="2" charset="-122"/>
                <a:ea typeface="方正兰亭黑简体" pitchFamily="2" charset="-122"/>
              </a:defRPr>
            </a:lvl1pPr>
            <a:lvl2pPr marL="742950" indent="-285750" defTabSz="912813">
              <a:defRPr>
                <a:solidFill>
                  <a:schemeClr val="tx1"/>
                </a:solidFill>
                <a:latin typeface="方正兰亭黑简体" pitchFamily="2" charset="-122"/>
                <a:ea typeface="方正兰亭黑简体" pitchFamily="2" charset="-122"/>
              </a:defRPr>
            </a:lvl2pPr>
            <a:lvl3pPr marL="1143000" indent="-228600" defTabSz="912813">
              <a:defRPr>
                <a:solidFill>
                  <a:schemeClr val="tx1"/>
                </a:solidFill>
                <a:latin typeface="方正兰亭黑简体" pitchFamily="2" charset="-122"/>
                <a:ea typeface="方正兰亭黑简体" pitchFamily="2" charset="-122"/>
              </a:defRPr>
            </a:lvl3pPr>
            <a:lvl4pPr marL="1600200" indent="-228600" defTabSz="912813">
              <a:defRPr>
                <a:solidFill>
                  <a:schemeClr val="tx1"/>
                </a:solidFill>
                <a:latin typeface="方正兰亭黑简体" pitchFamily="2" charset="-122"/>
                <a:ea typeface="方正兰亭黑简体" pitchFamily="2" charset="-122"/>
              </a:defRPr>
            </a:lvl4pPr>
            <a:lvl5pPr marL="2057400" indent="-228600" defTabSz="912813">
              <a:defRPr>
                <a:solidFill>
                  <a:schemeClr val="tx1"/>
                </a:solidFill>
                <a:latin typeface="方正兰亭黑简体" pitchFamily="2" charset="-122"/>
                <a:ea typeface="方正兰亭黑简体" pitchFamily="2" charset="-122"/>
              </a:defRPr>
            </a:lvl5pPr>
            <a:lvl6pPr marL="2514600" indent="-228600" defTabSz="912813" eaLnBrk="0" fontAlgn="base" hangingPunct="0">
              <a:spcBef>
                <a:spcPct val="0"/>
              </a:spcBef>
              <a:spcAft>
                <a:spcPct val="0"/>
              </a:spcAft>
              <a:defRPr>
                <a:solidFill>
                  <a:schemeClr val="tx1"/>
                </a:solidFill>
                <a:latin typeface="方正兰亭黑简体" pitchFamily="2" charset="-122"/>
                <a:ea typeface="方正兰亭黑简体" pitchFamily="2" charset="-122"/>
              </a:defRPr>
            </a:lvl6pPr>
            <a:lvl7pPr marL="2971800" indent="-228600" defTabSz="912813" eaLnBrk="0" fontAlgn="base" hangingPunct="0">
              <a:spcBef>
                <a:spcPct val="0"/>
              </a:spcBef>
              <a:spcAft>
                <a:spcPct val="0"/>
              </a:spcAft>
              <a:defRPr>
                <a:solidFill>
                  <a:schemeClr val="tx1"/>
                </a:solidFill>
                <a:latin typeface="方正兰亭黑简体" pitchFamily="2" charset="-122"/>
                <a:ea typeface="方正兰亭黑简体" pitchFamily="2" charset="-122"/>
              </a:defRPr>
            </a:lvl7pPr>
            <a:lvl8pPr marL="3429000" indent="-228600" defTabSz="912813" eaLnBrk="0" fontAlgn="base" hangingPunct="0">
              <a:spcBef>
                <a:spcPct val="0"/>
              </a:spcBef>
              <a:spcAft>
                <a:spcPct val="0"/>
              </a:spcAft>
              <a:defRPr>
                <a:solidFill>
                  <a:schemeClr val="tx1"/>
                </a:solidFill>
                <a:latin typeface="方正兰亭黑简体" pitchFamily="2" charset="-122"/>
                <a:ea typeface="方正兰亭黑简体" pitchFamily="2" charset="-122"/>
              </a:defRPr>
            </a:lvl8pPr>
            <a:lvl9pPr marL="3886200" indent="-228600" defTabSz="912813" eaLnBrk="0" fontAlgn="base" hangingPunct="0">
              <a:spcBef>
                <a:spcPct val="0"/>
              </a:spcBef>
              <a:spcAft>
                <a:spcPct val="0"/>
              </a:spcAft>
              <a:defRPr>
                <a:solidFill>
                  <a:schemeClr val="tx1"/>
                </a:solidFill>
                <a:latin typeface="方正兰亭黑简体" pitchFamily="2" charset="-122"/>
                <a:ea typeface="方正兰亭黑简体" pitchFamily="2" charset="-122"/>
              </a:defRPr>
            </a:lvl9pPr>
          </a:lstStyle>
          <a:p>
            <a:pPr marL="0" marR="0" lvl="0" indent="0" algn="ctr" defTabSz="912813" rtl="0" eaLnBrk="0" fontAlgn="base" latinLnBrk="0" hangingPunct="0">
              <a:lnSpc>
                <a:spcPct val="100000"/>
              </a:lnSpc>
              <a:spcBef>
                <a:spcPct val="0"/>
              </a:spcBef>
              <a:spcAft>
                <a:spcPct val="0"/>
              </a:spcAft>
              <a:buClrTx/>
              <a:buSzTx/>
              <a:buFontTx/>
              <a:buNone/>
              <a:tabLst/>
              <a:defRPr/>
            </a:pPr>
            <a:r>
              <a:rPr kumimoji="0" lang="en-SG" altLang="zh-CN" sz="11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Arial" panose="020B0604020202020204" pitchFamily="34" charset="0"/>
              </a:rPr>
              <a:t>App </a:t>
            </a:r>
            <a:r>
              <a:rPr lang="en-SG" altLang="zh-CN" sz="1100" b="1" dirty="0">
                <a:solidFill>
                  <a:srgbClr val="000000"/>
                </a:solidFill>
                <a:latin typeface="Arial" panose="020B0604020202020204" pitchFamily="34" charset="0"/>
                <a:ea typeface="微软雅黑" panose="020B0503020204020204" pitchFamily="34" charset="-122"/>
                <a:cs typeface="Arial" panose="020B0604020202020204" pitchFamily="34" charset="0"/>
              </a:rPr>
              <a:t>S</a:t>
            </a:r>
            <a:r>
              <a:rPr kumimoji="0" lang="en-SG" altLang="zh-CN" sz="1100" b="1" i="0" u="none" strike="noStrike" kern="1200" cap="none" spc="0" normalizeH="0" baseline="0" noProof="0" dirty="0" err="1">
                <a:ln>
                  <a:noFill/>
                </a:ln>
                <a:solidFill>
                  <a:srgbClr val="000000"/>
                </a:solidFill>
                <a:effectLst/>
                <a:uLnTx/>
                <a:uFillTx/>
                <a:latin typeface="Arial" panose="020B0604020202020204" pitchFamily="34" charset="0"/>
                <a:ea typeface="微软雅黑" panose="020B0503020204020204" pitchFamily="34" charset="-122"/>
                <a:cs typeface="Arial" panose="020B0604020202020204" pitchFamily="34" charset="0"/>
              </a:rPr>
              <a:t>creenshots</a:t>
            </a:r>
            <a:endParaRPr kumimoji="0" lang="en-US" altLang="zh-CN" sz="11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11" name="文本框 18">
            <a:extLst>
              <a:ext uri="{FF2B5EF4-FFF2-40B4-BE49-F238E27FC236}">
                <a16:creationId xmlns:a16="http://schemas.microsoft.com/office/drawing/2014/main" id="{DBF3251F-ABEA-4742-9B81-19F14A0A8D20}"/>
              </a:ext>
            </a:extLst>
          </p:cNvPr>
          <p:cNvSpPr txBox="1">
            <a:spLocks noChangeArrowheads="1"/>
          </p:cNvSpPr>
          <p:nvPr/>
        </p:nvSpPr>
        <p:spPr bwMode="auto">
          <a:xfrm>
            <a:off x="2052796" y="6372000"/>
            <a:ext cx="16002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813">
              <a:defRPr>
                <a:solidFill>
                  <a:schemeClr val="tx1"/>
                </a:solidFill>
                <a:latin typeface="方正兰亭黑简体" pitchFamily="2" charset="-122"/>
                <a:ea typeface="方正兰亭黑简体" pitchFamily="2" charset="-122"/>
              </a:defRPr>
            </a:lvl1pPr>
            <a:lvl2pPr marL="742950" indent="-285750" defTabSz="912813">
              <a:defRPr>
                <a:solidFill>
                  <a:schemeClr val="tx1"/>
                </a:solidFill>
                <a:latin typeface="方正兰亭黑简体" pitchFamily="2" charset="-122"/>
                <a:ea typeface="方正兰亭黑简体" pitchFamily="2" charset="-122"/>
              </a:defRPr>
            </a:lvl2pPr>
            <a:lvl3pPr marL="1143000" indent="-228600" defTabSz="912813">
              <a:defRPr>
                <a:solidFill>
                  <a:schemeClr val="tx1"/>
                </a:solidFill>
                <a:latin typeface="方正兰亭黑简体" pitchFamily="2" charset="-122"/>
                <a:ea typeface="方正兰亭黑简体" pitchFamily="2" charset="-122"/>
              </a:defRPr>
            </a:lvl3pPr>
            <a:lvl4pPr marL="1600200" indent="-228600" defTabSz="912813">
              <a:defRPr>
                <a:solidFill>
                  <a:schemeClr val="tx1"/>
                </a:solidFill>
                <a:latin typeface="方正兰亭黑简体" pitchFamily="2" charset="-122"/>
                <a:ea typeface="方正兰亭黑简体" pitchFamily="2" charset="-122"/>
              </a:defRPr>
            </a:lvl4pPr>
            <a:lvl5pPr marL="2057400" indent="-228600" defTabSz="912813">
              <a:defRPr>
                <a:solidFill>
                  <a:schemeClr val="tx1"/>
                </a:solidFill>
                <a:latin typeface="方正兰亭黑简体" pitchFamily="2" charset="-122"/>
                <a:ea typeface="方正兰亭黑简体" pitchFamily="2" charset="-122"/>
              </a:defRPr>
            </a:lvl5pPr>
            <a:lvl6pPr marL="2514600" indent="-228600" defTabSz="912813" eaLnBrk="0" fontAlgn="base" hangingPunct="0">
              <a:spcBef>
                <a:spcPct val="0"/>
              </a:spcBef>
              <a:spcAft>
                <a:spcPct val="0"/>
              </a:spcAft>
              <a:defRPr>
                <a:solidFill>
                  <a:schemeClr val="tx1"/>
                </a:solidFill>
                <a:latin typeface="方正兰亭黑简体" pitchFamily="2" charset="-122"/>
                <a:ea typeface="方正兰亭黑简体" pitchFamily="2" charset="-122"/>
              </a:defRPr>
            </a:lvl6pPr>
            <a:lvl7pPr marL="2971800" indent="-228600" defTabSz="912813" eaLnBrk="0" fontAlgn="base" hangingPunct="0">
              <a:spcBef>
                <a:spcPct val="0"/>
              </a:spcBef>
              <a:spcAft>
                <a:spcPct val="0"/>
              </a:spcAft>
              <a:defRPr>
                <a:solidFill>
                  <a:schemeClr val="tx1"/>
                </a:solidFill>
                <a:latin typeface="方正兰亭黑简体" pitchFamily="2" charset="-122"/>
                <a:ea typeface="方正兰亭黑简体" pitchFamily="2" charset="-122"/>
              </a:defRPr>
            </a:lvl7pPr>
            <a:lvl8pPr marL="3429000" indent="-228600" defTabSz="912813" eaLnBrk="0" fontAlgn="base" hangingPunct="0">
              <a:spcBef>
                <a:spcPct val="0"/>
              </a:spcBef>
              <a:spcAft>
                <a:spcPct val="0"/>
              </a:spcAft>
              <a:defRPr>
                <a:solidFill>
                  <a:schemeClr val="tx1"/>
                </a:solidFill>
                <a:latin typeface="方正兰亭黑简体" pitchFamily="2" charset="-122"/>
                <a:ea typeface="方正兰亭黑简体" pitchFamily="2" charset="-122"/>
              </a:defRPr>
            </a:lvl8pPr>
            <a:lvl9pPr marL="3886200" indent="-228600" defTabSz="912813" eaLnBrk="0" fontAlgn="base" hangingPunct="0">
              <a:spcBef>
                <a:spcPct val="0"/>
              </a:spcBef>
              <a:spcAft>
                <a:spcPct val="0"/>
              </a:spcAft>
              <a:defRPr>
                <a:solidFill>
                  <a:schemeClr val="tx1"/>
                </a:solidFill>
                <a:latin typeface="方正兰亭黑简体" pitchFamily="2" charset="-122"/>
                <a:ea typeface="方正兰亭黑简体" pitchFamily="2" charset="-122"/>
              </a:defRPr>
            </a:lvl9pPr>
          </a:lstStyle>
          <a:p>
            <a:pPr marL="0" marR="0" lvl="0" indent="0" algn="ctr" defTabSz="912813" rtl="0" eaLnBrk="0" fontAlgn="base" latinLnBrk="0" hangingPunct="0">
              <a:lnSpc>
                <a:spcPct val="100000"/>
              </a:lnSpc>
              <a:spcBef>
                <a:spcPct val="0"/>
              </a:spcBef>
              <a:spcAft>
                <a:spcPct val="0"/>
              </a:spcAft>
              <a:buClrTx/>
              <a:buSzTx/>
              <a:buFontTx/>
              <a:buNone/>
              <a:tabLst/>
              <a:defRPr/>
            </a:pPr>
            <a:r>
              <a:rPr lang="en-SG" altLang="zh-CN" sz="1100" b="1" dirty="0">
                <a:solidFill>
                  <a:srgbClr val="000000"/>
                </a:solidFill>
                <a:latin typeface="Arial" panose="020B0604020202020204" pitchFamily="34" charset="0"/>
                <a:ea typeface="微软雅黑" panose="020B0503020204020204" pitchFamily="34" charset="-122"/>
                <a:cs typeface="Arial" panose="020B0604020202020204" pitchFamily="34" charset="0"/>
              </a:rPr>
              <a:t>Question</a:t>
            </a:r>
            <a:r>
              <a:rPr lang="zh-CN" altLang="en-US" sz="1100" b="1" dirty="0">
                <a:solidFill>
                  <a:srgbClr val="000000"/>
                </a:solidFill>
                <a:latin typeface="Arial" panose="020B0604020202020204" pitchFamily="34" charset="0"/>
                <a:ea typeface="微软雅黑" panose="020B0503020204020204" pitchFamily="34" charset="-122"/>
                <a:cs typeface="Arial" panose="020B0604020202020204" pitchFamily="34" charset="0"/>
              </a:rPr>
              <a:t> </a:t>
            </a:r>
            <a:r>
              <a:rPr lang="en-SG" altLang="zh-CN" sz="1100" b="1" dirty="0">
                <a:solidFill>
                  <a:srgbClr val="000000"/>
                </a:solidFill>
                <a:latin typeface="Arial" panose="020B0604020202020204" pitchFamily="34" charset="0"/>
                <a:ea typeface="微软雅黑" panose="020B0503020204020204" pitchFamily="34" charset="-122"/>
                <a:cs typeface="Arial" panose="020B0604020202020204" pitchFamily="34" charset="0"/>
              </a:rPr>
              <a:t>Answering</a:t>
            </a:r>
            <a:endParaRPr kumimoji="0" lang="en-US" altLang="zh-CN" sz="11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12" name="文本框 19">
            <a:extLst>
              <a:ext uri="{FF2B5EF4-FFF2-40B4-BE49-F238E27FC236}">
                <a16:creationId xmlns:a16="http://schemas.microsoft.com/office/drawing/2014/main" id="{D48CC82D-47D8-4E77-9B2E-C0E278EFC077}"/>
              </a:ext>
            </a:extLst>
          </p:cNvPr>
          <p:cNvSpPr txBox="1">
            <a:spLocks noChangeArrowheads="1"/>
          </p:cNvSpPr>
          <p:nvPr/>
        </p:nvSpPr>
        <p:spPr bwMode="auto">
          <a:xfrm>
            <a:off x="3653920" y="6372000"/>
            <a:ext cx="1747838"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12813">
              <a:defRPr>
                <a:solidFill>
                  <a:schemeClr val="tx1"/>
                </a:solidFill>
                <a:latin typeface="方正兰亭黑简体" pitchFamily="2" charset="-122"/>
                <a:ea typeface="方正兰亭黑简体" pitchFamily="2" charset="-122"/>
              </a:defRPr>
            </a:lvl1pPr>
            <a:lvl2pPr marL="742950" indent="-285750" defTabSz="912813">
              <a:defRPr>
                <a:solidFill>
                  <a:schemeClr val="tx1"/>
                </a:solidFill>
                <a:latin typeface="方正兰亭黑简体" pitchFamily="2" charset="-122"/>
                <a:ea typeface="方正兰亭黑简体" pitchFamily="2" charset="-122"/>
              </a:defRPr>
            </a:lvl2pPr>
            <a:lvl3pPr marL="1143000" indent="-228600" defTabSz="912813">
              <a:defRPr>
                <a:solidFill>
                  <a:schemeClr val="tx1"/>
                </a:solidFill>
                <a:latin typeface="方正兰亭黑简体" pitchFamily="2" charset="-122"/>
                <a:ea typeface="方正兰亭黑简体" pitchFamily="2" charset="-122"/>
              </a:defRPr>
            </a:lvl3pPr>
            <a:lvl4pPr marL="1600200" indent="-228600" defTabSz="912813">
              <a:defRPr>
                <a:solidFill>
                  <a:schemeClr val="tx1"/>
                </a:solidFill>
                <a:latin typeface="方正兰亭黑简体" pitchFamily="2" charset="-122"/>
                <a:ea typeface="方正兰亭黑简体" pitchFamily="2" charset="-122"/>
              </a:defRPr>
            </a:lvl4pPr>
            <a:lvl5pPr marL="2057400" indent="-228600" defTabSz="912813">
              <a:defRPr>
                <a:solidFill>
                  <a:schemeClr val="tx1"/>
                </a:solidFill>
                <a:latin typeface="方正兰亭黑简体" pitchFamily="2" charset="-122"/>
                <a:ea typeface="方正兰亭黑简体" pitchFamily="2" charset="-122"/>
              </a:defRPr>
            </a:lvl5pPr>
            <a:lvl6pPr marL="2514600" indent="-228600" defTabSz="912813" eaLnBrk="0" fontAlgn="base" hangingPunct="0">
              <a:spcBef>
                <a:spcPct val="0"/>
              </a:spcBef>
              <a:spcAft>
                <a:spcPct val="0"/>
              </a:spcAft>
              <a:defRPr>
                <a:solidFill>
                  <a:schemeClr val="tx1"/>
                </a:solidFill>
                <a:latin typeface="方正兰亭黑简体" pitchFamily="2" charset="-122"/>
                <a:ea typeface="方正兰亭黑简体" pitchFamily="2" charset="-122"/>
              </a:defRPr>
            </a:lvl6pPr>
            <a:lvl7pPr marL="2971800" indent="-228600" defTabSz="912813" eaLnBrk="0" fontAlgn="base" hangingPunct="0">
              <a:spcBef>
                <a:spcPct val="0"/>
              </a:spcBef>
              <a:spcAft>
                <a:spcPct val="0"/>
              </a:spcAft>
              <a:defRPr>
                <a:solidFill>
                  <a:schemeClr val="tx1"/>
                </a:solidFill>
                <a:latin typeface="方正兰亭黑简体" pitchFamily="2" charset="-122"/>
                <a:ea typeface="方正兰亭黑简体" pitchFamily="2" charset="-122"/>
              </a:defRPr>
            </a:lvl7pPr>
            <a:lvl8pPr marL="3429000" indent="-228600" defTabSz="912813" eaLnBrk="0" fontAlgn="base" hangingPunct="0">
              <a:spcBef>
                <a:spcPct val="0"/>
              </a:spcBef>
              <a:spcAft>
                <a:spcPct val="0"/>
              </a:spcAft>
              <a:defRPr>
                <a:solidFill>
                  <a:schemeClr val="tx1"/>
                </a:solidFill>
                <a:latin typeface="方正兰亭黑简体" pitchFamily="2" charset="-122"/>
                <a:ea typeface="方正兰亭黑简体" pitchFamily="2" charset="-122"/>
              </a:defRPr>
            </a:lvl8pPr>
            <a:lvl9pPr marL="3886200" indent="-228600" defTabSz="912813" eaLnBrk="0" fontAlgn="base" hangingPunct="0">
              <a:spcBef>
                <a:spcPct val="0"/>
              </a:spcBef>
              <a:spcAft>
                <a:spcPct val="0"/>
              </a:spcAft>
              <a:defRPr>
                <a:solidFill>
                  <a:schemeClr val="tx1"/>
                </a:solidFill>
                <a:latin typeface="方正兰亭黑简体" pitchFamily="2" charset="-122"/>
                <a:ea typeface="方正兰亭黑简体" pitchFamily="2" charset="-122"/>
              </a:defRPr>
            </a:lvl9pPr>
          </a:lstStyle>
          <a:p>
            <a:pPr lvl="0" algn="ctr" eaLnBrk="0" fontAlgn="base" hangingPunct="0">
              <a:spcBef>
                <a:spcPct val="0"/>
              </a:spcBef>
              <a:spcAft>
                <a:spcPct val="0"/>
              </a:spcAft>
              <a:defRPr/>
            </a:pPr>
            <a:r>
              <a:rPr lang="en-SG" altLang="zh-CN" sz="1100" b="1" dirty="0">
                <a:solidFill>
                  <a:srgbClr val="000000"/>
                </a:solidFill>
                <a:latin typeface="Arial" panose="020B0604020202020204" pitchFamily="34" charset="0"/>
                <a:ea typeface="微软雅黑" panose="020B0503020204020204" pitchFamily="34" charset="-122"/>
                <a:cs typeface="Arial" panose="020B0604020202020204" pitchFamily="34" charset="0"/>
              </a:rPr>
              <a:t>Slot</a:t>
            </a:r>
            <a:r>
              <a:rPr lang="zh-CN" altLang="en-US" sz="1100" b="1" dirty="0">
                <a:solidFill>
                  <a:srgbClr val="000000"/>
                </a:solidFill>
                <a:latin typeface="Arial" panose="020B0604020202020204" pitchFamily="34" charset="0"/>
                <a:ea typeface="微软雅黑" panose="020B0503020204020204" pitchFamily="34" charset="-122"/>
                <a:cs typeface="Arial" panose="020B0604020202020204" pitchFamily="34" charset="0"/>
              </a:rPr>
              <a:t> </a:t>
            </a:r>
            <a:r>
              <a:rPr lang="en-SG" altLang="zh-CN" sz="1100" b="1" dirty="0">
                <a:solidFill>
                  <a:srgbClr val="000000"/>
                </a:solidFill>
                <a:latin typeface="Arial" panose="020B0604020202020204" pitchFamily="34" charset="0"/>
                <a:ea typeface="微软雅黑" panose="020B0503020204020204" pitchFamily="34" charset="-122"/>
                <a:cs typeface="Arial" panose="020B0604020202020204" pitchFamily="34" charset="0"/>
              </a:rPr>
              <a:t>Filling (Travel)</a:t>
            </a:r>
            <a:endParaRPr kumimoji="0" lang="en-US" altLang="zh-CN" sz="11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pic>
        <p:nvPicPr>
          <p:cNvPr id="13" name="图片 14">
            <a:extLst>
              <a:ext uri="{FF2B5EF4-FFF2-40B4-BE49-F238E27FC236}">
                <a16:creationId xmlns:a16="http://schemas.microsoft.com/office/drawing/2014/main" id="{38ABC3D8-51BA-4309-9E41-7E732FB19BB5}"/>
              </a:ext>
            </a:extLst>
          </p:cNvPr>
          <p:cNvPicPr>
            <a:picLocks noChangeAspect="1"/>
          </p:cNvPicPr>
          <p:nvPr/>
        </p:nvPicPr>
        <p:blipFill rotWithShape="1">
          <a:blip r:embed="rId3"/>
          <a:srcRect r="53246"/>
          <a:stretch/>
        </p:blipFill>
        <p:spPr>
          <a:xfrm>
            <a:off x="545334" y="3470691"/>
            <a:ext cx="1420812" cy="2813050"/>
          </a:xfrm>
          <a:prstGeom prst="rect">
            <a:avLst/>
          </a:prstGeom>
          <a:ln>
            <a:solidFill>
              <a:schemeClr val="tx1">
                <a:lumMod val="50000"/>
                <a:lumOff val="50000"/>
              </a:schemeClr>
            </a:solidFill>
          </a:ln>
          <a:effectLst>
            <a:outerShdw blurRad="50800" dist="38100" dir="2700000" algn="tl" rotWithShape="0">
              <a:prstClr val="black">
                <a:alpha val="40000"/>
              </a:prstClr>
            </a:outerShdw>
          </a:effectLst>
        </p:spPr>
      </p:pic>
      <p:pic>
        <p:nvPicPr>
          <p:cNvPr id="14" name="图片 15">
            <a:extLst>
              <a:ext uri="{FF2B5EF4-FFF2-40B4-BE49-F238E27FC236}">
                <a16:creationId xmlns:a16="http://schemas.microsoft.com/office/drawing/2014/main" id="{7B8C0C67-7649-4404-A4C7-63AD69924B6F}"/>
              </a:ext>
            </a:extLst>
          </p:cNvPr>
          <p:cNvPicPr>
            <a:picLocks noChangeAspect="1"/>
          </p:cNvPicPr>
          <p:nvPr/>
        </p:nvPicPr>
        <p:blipFill>
          <a:blip r:embed="rId4"/>
          <a:stretch>
            <a:fillRect/>
          </a:stretch>
        </p:blipFill>
        <p:spPr>
          <a:xfrm>
            <a:off x="2188396" y="3470691"/>
            <a:ext cx="1420813" cy="2813050"/>
          </a:xfrm>
          <a:prstGeom prst="rect">
            <a:avLst/>
          </a:prstGeom>
          <a:ln>
            <a:solidFill>
              <a:schemeClr val="tx1">
                <a:lumMod val="50000"/>
                <a:lumOff val="50000"/>
              </a:schemeClr>
            </a:solidFill>
          </a:ln>
          <a:effectLst>
            <a:outerShdw blurRad="50800" dist="38100" dir="2700000" algn="tl" rotWithShape="0">
              <a:prstClr val="black">
                <a:alpha val="40000"/>
              </a:prstClr>
            </a:outerShdw>
          </a:effectLst>
        </p:spPr>
      </p:pic>
      <p:pic>
        <p:nvPicPr>
          <p:cNvPr id="15" name="图片 16">
            <a:extLst>
              <a:ext uri="{FF2B5EF4-FFF2-40B4-BE49-F238E27FC236}">
                <a16:creationId xmlns:a16="http://schemas.microsoft.com/office/drawing/2014/main" id="{9E13CCF5-549B-4080-B2DC-67F4D1EEAACE}"/>
              </a:ext>
            </a:extLst>
          </p:cNvPr>
          <p:cNvPicPr>
            <a:picLocks noChangeAspect="1"/>
          </p:cNvPicPr>
          <p:nvPr/>
        </p:nvPicPr>
        <p:blipFill>
          <a:blip r:embed="rId5"/>
          <a:stretch>
            <a:fillRect/>
          </a:stretch>
        </p:blipFill>
        <p:spPr>
          <a:xfrm>
            <a:off x="3831459" y="3470691"/>
            <a:ext cx="1420812" cy="2813050"/>
          </a:xfrm>
          <a:prstGeom prst="rect">
            <a:avLst/>
          </a:prstGeom>
          <a:ln>
            <a:solidFill>
              <a:schemeClr val="tx1">
                <a:lumMod val="50000"/>
                <a:lumOff val="50000"/>
              </a:schemeClr>
            </a:solidFill>
          </a:ln>
          <a:effectLst>
            <a:outerShdw blurRad="50800" dist="38100" dir="2700000" algn="tl" rotWithShape="0">
              <a:prstClr val="black">
                <a:alpha val="40000"/>
              </a:prstClr>
            </a:outerShdw>
          </a:effectLst>
        </p:spPr>
      </p:pic>
      <p:pic>
        <p:nvPicPr>
          <p:cNvPr id="16" name="图片 21">
            <a:extLst>
              <a:ext uri="{FF2B5EF4-FFF2-40B4-BE49-F238E27FC236}">
                <a16:creationId xmlns:a16="http://schemas.microsoft.com/office/drawing/2014/main" id="{6EF8F9E7-2B40-4903-98E9-98E7A70029D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74521" y="3470691"/>
            <a:ext cx="1355725" cy="2813050"/>
          </a:xfrm>
          <a:prstGeom prst="rect">
            <a:avLst/>
          </a:prstGeom>
          <a:ln>
            <a:solidFill>
              <a:schemeClr val="tx1">
                <a:lumMod val="50000"/>
                <a:lumOff val="50000"/>
              </a:schemeClr>
            </a:solidFill>
          </a:ln>
          <a:effectLst>
            <a:outerShdw blurRad="50800" dist="38100" dir="2700000" algn="tl" rotWithShape="0">
              <a:prstClr val="black">
                <a:alpha val="40000"/>
              </a:prstClr>
            </a:outerShdw>
          </a:effectLst>
        </p:spPr>
      </p:pic>
      <p:sp>
        <p:nvSpPr>
          <p:cNvPr id="17" name="文本框 22">
            <a:extLst>
              <a:ext uri="{FF2B5EF4-FFF2-40B4-BE49-F238E27FC236}">
                <a16:creationId xmlns:a16="http://schemas.microsoft.com/office/drawing/2014/main" id="{4F320A0C-2975-4F01-8E82-A81AFE674B78}"/>
              </a:ext>
            </a:extLst>
          </p:cNvPr>
          <p:cNvSpPr txBox="1">
            <a:spLocks noChangeArrowheads="1"/>
          </p:cNvSpPr>
          <p:nvPr/>
        </p:nvSpPr>
        <p:spPr bwMode="auto">
          <a:xfrm>
            <a:off x="5252271" y="6372000"/>
            <a:ext cx="167380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813">
              <a:defRPr>
                <a:solidFill>
                  <a:schemeClr val="tx1"/>
                </a:solidFill>
                <a:latin typeface="方正兰亭黑简体" pitchFamily="2" charset="-122"/>
                <a:ea typeface="方正兰亭黑简体" pitchFamily="2" charset="-122"/>
              </a:defRPr>
            </a:lvl1pPr>
            <a:lvl2pPr marL="742950" indent="-285750" defTabSz="912813">
              <a:defRPr>
                <a:solidFill>
                  <a:schemeClr val="tx1"/>
                </a:solidFill>
                <a:latin typeface="方正兰亭黑简体" pitchFamily="2" charset="-122"/>
                <a:ea typeface="方正兰亭黑简体" pitchFamily="2" charset="-122"/>
              </a:defRPr>
            </a:lvl2pPr>
            <a:lvl3pPr marL="1143000" indent="-228600" defTabSz="912813">
              <a:defRPr>
                <a:solidFill>
                  <a:schemeClr val="tx1"/>
                </a:solidFill>
                <a:latin typeface="方正兰亭黑简体" pitchFamily="2" charset="-122"/>
                <a:ea typeface="方正兰亭黑简体" pitchFamily="2" charset="-122"/>
              </a:defRPr>
            </a:lvl3pPr>
            <a:lvl4pPr marL="1600200" indent="-228600" defTabSz="912813">
              <a:defRPr>
                <a:solidFill>
                  <a:schemeClr val="tx1"/>
                </a:solidFill>
                <a:latin typeface="方正兰亭黑简体" pitchFamily="2" charset="-122"/>
                <a:ea typeface="方正兰亭黑简体" pitchFamily="2" charset="-122"/>
              </a:defRPr>
            </a:lvl4pPr>
            <a:lvl5pPr marL="2057400" indent="-228600" defTabSz="912813">
              <a:defRPr>
                <a:solidFill>
                  <a:schemeClr val="tx1"/>
                </a:solidFill>
                <a:latin typeface="方正兰亭黑简体" pitchFamily="2" charset="-122"/>
                <a:ea typeface="方正兰亭黑简体" pitchFamily="2" charset="-122"/>
              </a:defRPr>
            </a:lvl5pPr>
            <a:lvl6pPr marL="2514600" indent="-228600" defTabSz="912813" eaLnBrk="0" fontAlgn="base" hangingPunct="0">
              <a:spcBef>
                <a:spcPct val="0"/>
              </a:spcBef>
              <a:spcAft>
                <a:spcPct val="0"/>
              </a:spcAft>
              <a:defRPr>
                <a:solidFill>
                  <a:schemeClr val="tx1"/>
                </a:solidFill>
                <a:latin typeface="方正兰亭黑简体" pitchFamily="2" charset="-122"/>
                <a:ea typeface="方正兰亭黑简体" pitchFamily="2" charset="-122"/>
              </a:defRPr>
            </a:lvl6pPr>
            <a:lvl7pPr marL="2971800" indent="-228600" defTabSz="912813" eaLnBrk="0" fontAlgn="base" hangingPunct="0">
              <a:spcBef>
                <a:spcPct val="0"/>
              </a:spcBef>
              <a:spcAft>
                <a:spcPct val="0"/>
              </a:spcAft>
              <a:defRPr>
                <a:solidFill>
                  <a:schemeClr val="tx1"/>
                </a:solidFill>
                <a:latin typeface="方正兰亭黑简体" pitchFamily="2" charset="-122"/>
                <a:ea typeface="方正兰亭黑简体" pitchFamily="2" charset="-122"/>
              </a:defRPr>
            </a:lvl7pPr>
            <a:lvl8pPr marL="3429000" indent="-228600" defTabSz="912813" eaLnBrk="0" fontAlgn="base" hangingPunct="0">
              <a:spcBef>
                <a:spcPct val="0"/>
              </a:spcBef>
              <a:spcAft>
                <a:spcPct val="0"/>
              </a:spcAft>
              <a:defRPr>
                <a:solidFill>
                  <a:schemeClr val="tx1"/>
                </a:solidFill>
                <a:latin typeface="方正兰亭黑简体" pitchFamily="2" charset="-122"/>
                <a:ea typeface="方正兰亭黑简体" pitchFamily="2" charset="-122"/>
              </a:defRPr>
            </a:lvl8pPr>
            <a:lvl9pPr marL="3886200" indent="-228600" defTabSz="912813" eaLnBrk="0" fontAlgn="base" hangingPunct="0">
              <a:spcBef>
                <a:spcPct val="0"/>
              </a:spcBef>
              <a:spcAft>
                <a:spcPct val="0"/>
              </a:spcAft>
              <a:defRPr>
                <a:solidFill>
                  <a:schemeClr val="tx1"/>
                </a:solidFill>
                <a:latin typeface="方正兰亭黑简体" pitchFamily="2" charset="-122"/>
                <a:ea typeface="方正兰亭黑简体" pitchFamily="2" charset="-122"/>
              </a:defRPr>
            </a:lvl9pPr>
          </a:lstStyle>
          <a:p>
            <a:pPr marL="0" marR="0" lvl="0" indent="0" algn="ctr" defTabSz="912813" rtl="0" eaLnBrk="0" fontAlgn="base" latinLnBrk="0" hangingPunct="0">
              <a:lnSpc>
                <a:spcPct val="100000"/>
              </a:lnSpc>
              <a:spcBef>
                <a:spcPct val="0"/>
              </a:spcBef>
              <a:spcAft>
                <a:spcPct val="0"/>
              </a:spcAft>
              <a:buClrTx/>
              <a:buSzTx/>
              <a:buFontTx/>
              <a:buNone/>
              <a:tabLst/>
              <a:defRPr/>
            </a:pPr>
            <a:r>
              <a:rPr lang="en-SG" altLang="zh-CN" sz="1100" b="1" dirty="0">
                <a:solidFill>
                  <a:srgbClr val="000000"/>
                </a:solidFill>
                <a:latin typeface="Arial" panose="020B0604020202020204" pitchFamily="34" charset="0"/>
                <a:ea typeface="微软雅黑" panose="020B0503020204020204" pitchFamily="34" charset="-122"/>
                <a:cs typeface="Arial" panose="020B0604020202020204" pitchFamily="34" charset="0"/>
              </a:rPr>
              <a:t>Slot</a:t>
            </a:r>
            <a:r>
              <a:rPr lang="zh-CN" altLang="en-US" sz="1100" b="1" dirty="0">
                <a:solidFill>
                  <a:srgbClr val="000000"/>
                </a:solidFill>
                <a:latin typeface="Arial" panose="020B0604020202020204" pitchFamily="34" charset="0"/>
                <a:ea typeface="微软雅黑" panose="020B0503020204020204" pitchFamily="34" charset="-122"/>
                <a:cs typeface="Arial" panose="020B0604020202020204" pitchFamily="34" charset="0"/>
              </a:rPr>
              <a:t> </a:t>
            </a:r>
            <a:r>
              <a:rPr lang="en-SG" altLang="zh-CN" sz="1100" b="1" dirty="0">
                <a:solidFill>
                  <a:srgbClr val="000000"/>
                </a:solidFill>
                <a:latin typeface="Arial" panose="020B0604020202020204" pitchFamily="34" charset="0"/>
                <a:ea typeface="微软雅黑" panose="020B0503020204020204" pitchFamily="34" charset="-122"/>
                <a:cs typeface="Arial" panose="020B0604020202020204" pitchFamily="34" charset="0"/>
              </a:rPr>
              <a:t>Filling (Reminder)</a:t>
            </a:r>
            <a:endParaRPr kumimoji="0" lang="en-US" altLang="zh-CN" sz="11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18" name="矩形 12">
            <a:extLst>
              <a:ext uri="{FF2B5EF4-FFF2-40B4-BE49-F238E27FC236}">
                <a16:creationId xmlns:a16="http://schemas.microsoft.com/office/drawing/2014/main" id="{109AFDE2-16DB-4EE2-B8E9-9AA9B61AF549}"/>
              </a:ext>
            </a:extLst>
          </p:cNvPr>
          <p:cNvSpPr/>
          <p:nvPr/>
        </p:nvSpPr>
        <p:spPr>
          <a:xfrm>
            <a:off x="645194" y="2161946"/>
            <a:ext cx="2949575" cy="461665"/>
          </a:xfrm>
          <a:prstGeom prst="rect">
            <a:avLst/>
          </a:prstGeom>
          <a:solidFill>
            <a:schemeClr val="accent3"/>
          </a:solidFill>
          <a:ln>
            <a:noFill/>
          </a:ln>
        </p:spPr>
        <p:txBody>
          <a:bodyPr anchor="ctr">
            <a:spAutoFit/>
          </a:bodyPr>
          <a:lstStyle/>
          <a:p>
            <a:pPr marL="0" marR="0" lvl="0" indent="0" algn="ctr" defTabSz="913668" rtl="0" eaLnBrk="0" fontAlgn="base" latinLnBrk="0" hangingPunct="0">
              <a:lnSpc>
                <a:spcPct val="100000"/>
              </a:lnSpc>
              <a:spcBef>
                <a:spcPct val="0"/>
              </a:spcBef>
              <a:spcAft>
                <a:spcPct val="0"/>
              </a:spcAft>
              <a:buClrTx/>
              <a:buSzTx/>
              <a:buFontTx/>
              <a:buNone/>
              <a:tabLst/>
              <a:defRPr/>
            </a:pPr>
            <a:r>
              <a:rPr kumimoji="0" lang="en-SG" altLang="zh-CN" sz="1200" b="1" i="0" u="none" strike="noStrike" kern="0" cap="none" spc="0" normalizeH="0" baseline="0" noProof="0" dirty="0">
                <a:ln>
                  <a:noFill/>
                </a:ln>
                <a:solidFill>
                  <a:srgbClr val="1D1D1A"/>
                </a:solidFill>
                <a:effectLst/>
                <a:uLnTx/>
                <a:uFillTx/>
                <a:latin typeface="Arial" panose="020B0604020202020204" pitchFamily="34" charset="0"/>
                <a:ea typeface="宋体" pitchFamily="2" charset="-122"/>
                <a:cs typeface="Arial" panose="020B0604020202020204" pitchFamily="34" charset="0"/>
                <a:sym typeface="微软雅黑" panose="020B0503020204020204" pitchFamily="34" charset="-122"/>
              </a:rPr>
              <a:t>Data: AI Assistant </a:t>
            </a:r>
            <a:r>
              <a:rPr lang="en-SG" altLang="zh-CN" sz="1200" b="1" kern="0" dirty="0">
                <a:latin typeface="Arial" panose="020B0604020202020204" pitchFamily="34" charset="0"/>
                <a:ea typeface="宋体" pitchFamily="2" charset="-122"/>
                <a:cs typeface="Arial" panose="020B0604020202020204" pitchFamily="34" charset="0"/>
                <a:sym typeface="微软雅黑" panose="020B0503020204020204" pitchFamily="34" charset="-122"/>
              </a:rPr>
              <a:t>Conversations </a:t>
            </a:r>
          </a:p>
          <a:p>
            <a:pPr marL="0" marR="0" lvl="0" indent="0" algn="ctr" defTabSz="913668" rtl="0" eaLnBrk="0" fontAlgn="base" latinLnBrk="0" hangingPunct="0">
              <a:lnSpc>
                <a:spcPct val="100000"/>
              </a:lnSpc>
              <a:spcBef>
                <a:spcPct val="0"/>
              </a:spcBef>
              <a:spcAft>
                <a:spcPct val="0"/>
              </a:spcAft>
              <a:buClrTx/>
              <a:buSzTx/>
              <a:buFontTx/>
              <a:buNone/>
              <a:tabLst/>
              <a:defRPr/>
            </a:pPr>
            <a:r>
              <a:rPr lang="en-SG" altLang="zh-CN" sz="1200" b="1" kern="0" dirty="0">
                <a:latin typeface="Arial" panose="020B0604020202020204" pitchFamily="34" charset="0"/>
                <a:ea typeface="宋体" pitchFamily="2" charset="-122"/>
                <a:cs typeface="Arial" panose="020B0604020202020204" pitchFamily="34" charset="0"/>
                <a:sym typeface="微软雅黑" panose="020B0503020204020204" pitchFamily="34" charset="-122"/>
              </a:rPr>
              <a:t>or App Screenshots</a:t>
            </a:r>
            <a:endParaRPr kumimoji="0" lang="zh-CN" altLang="en-US" sz="1200" b="1" i="0" u="none" strike="noStrike" kern="0" cap="none" spc="0" normalizeH="0" baseline="0" noProof="0" dirty="0">
              <a:ln>
                <a:noFill/>
              </a:ln>
              <a:effectLst/>
              <a:uLnTx/>
              <a:uFillTx/>
              <a:latin typeface="Arial" panose="020B0604020202020204" pitchFamily="34" charset="0"/>
              <a:ea typeface="宋体" pitchFamily="2" charset="-122"/>
              <a:cs typeface="Arial" panose="020B0604020202020204" pitchFamily="34" charset="0"/>
              <a:sym typeface="微软雅黑" panose="020B0503020204020204" pitchFamily="34" charset="-122"/>
            </a:endParaRPr>
          </a:p>
        </p:txBody>
      </p:sp>
      <p:sp>
        <p:nvSpPr>
          <p:cNvPr id="19" name="文本框 25">
            <a:extLst>
              <a:ext uri="{FF2B5EF4-FFF2-40B4-BE49-F238E27FC236}">
                <a16:creationId xmlns:a16="http://schemas.microsoft.com/office/drawing/2014/main" id="{ADD71826-970C-4C9B-9C24-5317A9C00BA9}"/>
              </a:ext>
            </a:extLst>
          </p:cNvPr>
          <p:cNvSpPr txBox="1"/>
          <p:nvPr/>
        </p:nvSpPr>
        <p:spPr>
          <a:xfrm>
            <a:off x="7192196" y="2078160"/>
            <a:ext cx="1965325" cy="307975"/>
          </a:xfrm>
          <a:prstGeom prst="rect">
            <a:avLst/>
          </a:prstGeom>
          <a:noFill/>
        </p:spPr>
        <p:txBody>
          <a:bodyPr>
            <a:spAutoFit/>
          </a:bodyPr>
          <a:lstStyle/>
          <a:p>
            <a:pPr marL="0" marR="0" lvl="0" indent="0" algn="l" defTabSz="914112" rtl="0" eaLnBrk="0" fontAlgn="base" latinLnBrk="0" hangingPunct="0">
              <a:lnSpc>
                <a:spcPct val="100000"/>
              </a:lnSpc>
              <a:spcBef>
                <a:spcPct val="0"/>
              </a:spcBef>
              <a:spcAft>
                <a:spcPct val="0"/>
              </a:spcAft>
              <a:buClrTx/>
              <a:buSzTx/>
              <a:buFontTx/>
              <a:buNone/>
              <a:tabLst/>
              <a:defRPr/>
            </a:pPr>
            <a:r>
              <a:rPr lang="en-SG" altLang="zh-CN" sz="1399" b="1" dirty="0">
                <a:solidFill>
                  <a:prstClr val="black"/>
                </a:solidFill>
                <a:latin typeface="Arial" panose="020B0604020202020204" pitchFamily="34" charset="0"/>
                <a:ea typeface="微软雅黑"/>
                <a:cs typeface="Arial" panose="020B0604020202020204" pitchFamily="34" charset="0"/>
              </a:rPr>
              <a:t>Challenges</a:t>
            </a:r>
            <a:r>
              <a:rPr kumimoji="0" lang="zh-CN" altLang="en-US" sz="1399" b="1" i="0" u="none" strike="noStrike" kern="1200" cap="none" spc="0" normalizeH="0" baseline="0" noProof="0" dirty="0">
                <a:ln>
                  <a:noFill/>
                </a:ln>
                <a:solidFill>
                  <a:prstClr val="black"/>
                </a:solidFill>
                <a:effectLst/>
                <a:uLnTx/>
                <a:uFillTx/>
                <a:latin typeface="Arial" panose="020B0604020202020204" pitchFamily="34" charset="0"/>
                <a:ea typeface="微软雅黑"/>
                <a:cs typeface="Arial" panose="020B0604020202020204" pitchFamily="34" charset="0"/>
              </a:rPr>
              <a:t>：</a:t>
            </a:r>
          </a:p>
        </p:txBody>
      </p:sp>
      <p:sp>
        <p:nvSpPr>
          <p:cNvPr id="20" name="文本框 26">
            <a:extLst>
              <a:ext uri="{FF2B5EF4-FFF2-40B4-BE49-F238E27FC236}">
                <a16:creationId xmlns:a16="http://schemas.microsoft.com/office/drawing/2014/main" id="{4B0D2A02-00CD-46EF-AA3E-9E0150A9B284}"/>
              </a:ext>
            </a:extLst>
          </p:cNvPr>
          <p:cNvSpPr txBox="1"/>
          <p:nvPr/>
        </p:nvSpPr>
        <p:spPr>
          <a:xfrm>
            <a:off x="7154097" y="2323996"/>
            <a:ext cx="4703761" cy="1015663"/>
          </a:xfrm>
          <a:prstGeom prst="rect">
            <a:avLst/>
          </a:prstGeom>
          <a:noFill/>
        </p:spPr>
        <p:txBody>
          <a:bodyPr wrap="square">
            <a:spAutoFit/>
          </a:bodyPr>
          <a:lstStyle/>
          <a:p>
            <a:pPr marL="0" marR="0" lvl="0" indent="0" algn="l" defTabSz="914034" rtl="0" eaLnBrk="0" fontAlgn="base" latinLnBrk="0" hangingPunct="0">
              <a:lnSpc>
                <a:spcPct val="100000"/>
              </a:lnSpc>
              <a:spcBef>
                <a:spcPct val="0"/>
              </a:spcBef>
              <a:spcAft>
                <a:spcPct val="0"/>
              </a:spcAft>
              <a:buClrTx/>
              <a:buSzTx/>
              <a:buFontTx/>
              <a:buNone/>
              <a:tabLst/>
              <a:defRPr/>
            </a:pPr>
            <a:r>
              <a:rPr kumimoji="0" lang="zh-CN" altLang="en-US" sz="1200" b="1" i="0" u="sng" strike="noStrike" kern="0" cap="none" spc="0" normalizeH="0" baseline="0" noProof="0" dirty="0">
                <a:ln>
                  <a:noFill/>
                </a:ln>
                <a:solidFill>
                  <a:srgbClr val="C00000"/>
                </a:solidFill>
                <a:effectLst/>
                <a:uLnTx/>
                <a:uFillTx/>
                <a:latin typeface="Arial" panose="020B0604020202020204" pitchFamily="34" charset="0"/>
                <a:ea typeface="微软雅黑"/>
                <a:cs typeface="Arial" panose="020B0604020202020204" pitchFamily="34" charset="0"/>
              </a:rPr>
              <a:t>① </a:t>
            </a:r>
            <a:r>
              <a:rPr lang="en-SG" altLang="zh-CN" sz="1200" b="1" u="sng" kern="0" dirty="0">
                <a:solidFill>
                  <a:srgbClr val="C00000"/>
                </a:solidFill>
                <a:latin typeface="Arial" panose="020B0604020202020204" pitchFamily="34" charset="0"/>
                <a:ea typeface="微软雅黑"/>
                <a:cs typeface="Arial" panose="020B0604020202020204" pitchFamily="34" charset="0"/>
              </a:rPr>
              <a:t>Memory data collection</a:t>
            </a:r>
            <a:r>
              <a:rPr lang="zh-CN" altLang="en-US" sz="1200" b="1" u="sng" kern="0" dirty="0">
                <a:solidFill>
                  <a:srgbClr val="C00000"/>
                </a:solidFill>
                <a:latin typeface="Arial" panose="020B0604020202020204" pitchFamily="34" charset="0"/>
                <a:ea typeface="微软雅黑"/>
                <a:cs typeface="Arial" panose="020B0604020202020204" pitchFamily="34" charset="0"/>
              </a:rPr>
              <a:t>（</a:t>
            </a:r>
            <a:r>
              <a:rPr lang="en-SG" altLang="zh-CN" sz="1200" b="1" u="sng" kern="0" dirty="0">
                <a:solidFill>
                  <a:srgbClr val="C00000"/>
                </a:solidFill>
                <a:latin typeface="Arial" panose="020B0604020202020204" pitchFamily="34" charset="0"/>
                <a:ea typeface="微软雅黑"/>
                <a:cs typeface="Arial" panose="020B0604020202020204" pitchFamily="34" charset="0"/>
              </a:rPr>
              <a:t>Training &amp; Inference</a:t>
            </a:r>
            <a:r>
              <a:rPr lang="zh-CN" altLang="en-US" sz="1200" b="1" u="sng" kern="0" dirty="0">
                <a:solidFill>
                  <a:srgbClr val="C00000"/>
                </a:solidFill>
                <a:latin typeface="Arial" panose="020B0604020202020204" pitchFamily="34" charset="0"/>
                <a:ea typeface="微软雅黑"/>
                <a:cs typeface="Arial" panose="020B0604020202020204" pitchFamily="34" charset="0"/>
              </a:rPr>
              <a:t>）</a:t>
            </a:r>
            <a:endParaRPr kumimoji="0" lang="en-US" altLang="zh-CN" sz="1200" b="1" i="0" u="sng" strike="noStrike" kern="0" cap="none" spc="0" normalizeH="0" baseline="0" noProof="0" dirty="0">
              <a:ln>
                <a:noFill/>
              </a:ln>
              <a:solidFill>
                <a:srgbClr val="1003BD"/>
              </a:solidFill>
              <a:effectLst/>
              <a:uLnTx/>
              <a:uFillTx/>
              <a:latin typeface="Arial" panose="020B0604020202020204" pitchFamily="34" charset="0"/>
              <a:ea typeface="微软雅黑"/>
              <a:cs typeface="Arial" panose="020B0604020202020204" pitchFamily="34" charset="0"/>
            </a:endParaRPr>
          </a:p>
          <a:p>
            <a:pPr marL="171381" lvl="0" indent="-171381" defTabSz="914034" eaLnBrk="0" fontAlgn="base" hangingPunct="0">
              <a:spcBef>
                <a:spcPct val="0"/>
              </a:spcBef>
              <a:spcAft>
                <a:spcPct val="0"/>
              </a:spcAft>
              <a:buFont typeface="Wingdings" panose="05000000000000000000" pitchFamily="2" charset="2"/>
              <a:buChar char="Ø"/>
              <a:defRPr/>
            </a:pPr>
            <a:r>
              <a:rPr lang="en-SG" altLang="zh-CN" sz="1200" b="1" kern="0" dirty="0">
                <a:solidFill>
                  <a:srgbClr val="1003BD"/>
                </a:solidFill>
                <a:latin typeface="Arial" panose="020B0604020202020204" pitchFamily="34" charset="0"/>
                <a:ea typeface="微软雅黑"/>
                <a:cs typeface="Arial" panose="020B0604020202020204" pitchFamily="34" charset="0"/>
              </a:rPr>
              <a:t>Existing Datasets (Unsuitable)</a:t>
            </a:r>
            <a:r>
              <a:rPr lang="en-SG" altLang="zh-CN" sz="1200" b="1" kern="0" dirty="0">
                <a:solidFill>
                  <a:prstClr val="black"/>
                </a:solidFill>
                <a:latin typeface="Arial" panose="020B0604020202020204" pitchFamily="34" charset="0"/>
                <a:ea typeface="微软雅黑"/>
                <a:cs typeface="Arial" panose="020B0604020202020204" pitchFamily="34" charset="0"/>
              </a:rPr>
              <a:t>: </a:t>
            </a:r>
            <a:r>
              <a:rPr lang="en-SG" altLang="zh-CN" sz="1200" kern="0" dirty="0">
                <a:solidFill>
                  <a:prstClr val="black"/>
                </a:solidFill>
                <a:latin typeface="Arial" panose="020B0604020202020204" pitchFamily="34" charset="0"/>
                <a:ea typeface="微软雅黑"/>
                <a:cs typeface="Arial" panose="020B0604020202020204" pitchFamily="34" charset="0"/>
              </a:rPr>
              <a:t>personalized chats</a:t>
            </a:r>
            <a:r>
              <a:rPr kumimoji="0" lang="zh-CN" altLang="en-US" sz="1200" b="0" i="0" u="none" strike="noStrike" kern="0" cap="none" spc="0" normalizeH="0" baseline="0" noProof="0" dirty="0">
                <a:ln>
                  <a:noFill/>
                </a:ln>
                <a:solidFill>
                  <a:prstClr val="black"/>
                </a:solidFill>
                <a:effectLst/>
                <a:uLnTx/>
                <a:uFillTx/>
                <a:latin typeface="Arial" panose="020B0604020202020204" pitchFamily="34" charset="0"/>
                <a:ea typeface="微软雅黑"/>
                <a:cs typeface="Arial" panose="020B0604020202020204" pitchFamily="34" charset="0"/>
              </a:rPr>
              <a:t> </a:t>
            </a:r>
            <a:r>
              <a:rPr kumimoji="0" lang="en-SG" altLang="zh-CN" sz="1200" b="0" i="0" u="none" strike="noStrike" kern="0" cap="none" spc="0" normalizeH="0" baseline="0" noProof="0" dirty="0">
                <a:ln>
                  <a:noFill/>
                </a:ln>
                <a:solidFill>
                  <a:prstClr val="black"/>
                </a:solidFill>
                <a:effectLst/>
                <a:uLnTx/>
                <a:uFillTx/>
                <a:latin typeface="Arial" panose="020B0604020202020204" pitchFamily="34" charset="0"/>
                <a:ea typeface="微软雅黑"/>
                <a:cs typeface="Arial" panose="020B0604020202020204" pitchFamily="34" charset="0"/>
              </a:rPr>
              <a:t>[1]</a:t>
            </a:r>
            <a:r>
              <a:rPr lang="en-SG" altLang="zh-CN" sz="1200" kern="0" dirty="0">
                <a:solidFill>
                  <a:prstClr val="black"/>
                </a:solidFill>
                <a:latin typeface="Arial" panose="020B0604020202020204" pitchFamily="34" charset="0"/>
                <a:ea typeface="微软雅黑"/>
                <a:cs typeface="Arial" panose="020B0604020202020204" pitchFamily="34" charset="0"/>
              </a:rPr>
              <a:t>,</a:t>
            </a:r>
            <a:r>
              <a:rPr lang="zh-CN" altLang="en-US" sz="1200" kern="0" dirty="0">
                <a:solidFill>
                  <a:prstClr val="black"/>
                </a:solidFill>
                <a:latin typeface="Arial" panose="020B0604020202020204" pitchFamily="34" charset="0"/>
                <a:ea typeface="微软雅黑"/>
                <a:cs typeface="Arial" panose="020B0604020202020204" pitchFamily="34" charset="0"/>
              </a:rPr>
              <a:t> </a:t>
            </a:r>
            <a:r>
              <a:rPr lang="fr-FR" altLang="zh-CN" sz="1200" kern="0" dirty="0" err="1">
                <a:solidFill>
                  <a:prstClr val="black"/>
                </a:solidFill>
                <a:latin typeface="Arial" panose="020B0604020202020204" pitchFamily="34" charset="0"/>
                <a:ea typeface="微软雅黑"/>
                <a:cs typeface="Arial" panose="020B0604020202020204" pitchFamily="34" charset="0"/>
              </a:rPr>
              <a:t>psychological</a:t>
            </a:r>
            <a:r>
              <a:rPr lang="fr-FR" altLang="zh-CN" sz="1200" kern="0" dirty="0">
                <a:solidFill>
                  <a:prstClr val="black"/>
                </a:solidFill>
                <a:latin typeface="Arial" panose="020B0604020202020204" pitchFamily="34" charset="0"/>
                <a:ea typeface="微软雅黑"/>
                <a:cs typeface="Arial" panose="020B0604020202020204" pitchFamily="34" charset="0"/>
              </a:rPr>
              <a:t> dialogues</a:t>
            </a:r>
            <a:r>
              <a:rPr lang="zh-CN" altLang="en-US" sz="1200" kern="0" dirty="0">
                <a:solidFill>
                  <a:prstClr val="black"/>
                </a:solidFill>
                <a:latin typeface="Arial" panose="020B0604020202020204" pitchFamily="34" charset="0"/>
                <a:ea typeface="微软雅黑"/>
                <a:cs typeface="Arial" panose="020B0604020202020204" pitchFamily="34" charset="0"/>
              </a:rPr>
              <a:t> </a:t>
            </a:r>
            <a:r>
              <a:rPr kumimoji="0" lang="en-SG" altLang="zh-CN" sz="1200" b="0" i="0" u="none" strike="noStrike" kern="0" cap="none" spc="0" normalizeH="0" baseline="0" noProof="0" dirty="0">
                <a:ln>
                  <a:noFill/>
                </a:ln>
                <a:solidFill>
                  <a:prstClr val="black"/>
                </a:solidFill>
                <a:effectLst/>
                <a:uLnTx/>
                <a:uFillTx/>
                <a:latin typeface="Arial" panose="020B0604020202020204" pitchFamily="34" charset="0"/>
                <a:ea typeface="微软雅黑"/>
                <a:cs typeface="Arial" panose="020B0604020202020204" pitchFamily="34" charset="0"/>
              </a:rPr>
              <a:t>[2]</a:t>
            </a:r>
            <a:endParaRPr kumimoji="0" lang="en-US" altLang="zh-CN" sz="1200" b="0" i="0" u="none" strike="noStrike" kern="0" cap="none" spc="0" normalizeH="0" baseline="0" noProof="0" dirty="0">
              <a:ln>
                <a:noFill/>
              </a:ln>
              <a:solidFill>
                <a:prstClr val="black"/>
              </a:solidFill>
              <a:effectLst/>
              <a:uLnTx/>
              <a:uFillTx/>
              <a:latin typeface="Arial" panose="020B0604020202020204" pitchFamily="34" charset="0"/>
              <a:ea typeface="微软雅黑"/>
              <a:cs typeface="Arial" panose="020B0604020202020204" pitchFamily="34" charset="0"/>
            </a:endParaRPr>
          </a:p>
          <a:p>
            <a:pPr marL="171381" lvl="0" indent="-171381" defTabSz="914034" eaLnBrk="0" fontAlgn="base" hangingPunct="0">
              <a:spcBef>
                <a:spcPct val="0"/>
              </a:spcBef>
              <a:spcAft>
                <a:spcPct val="0"/>
              </a:spcAft>
              <a:buFont typeface="Wingdings" panose="05000000000000000000" pitchFamily="2" charset="2"/>
              <a:buChar char="Ø"/>
              <a:defRPr/>
            </a:pPr>
            <a:r>
              <a:rPr lang="en-SG" altLang="zh-CN" sz="1200" b="1" kern="0" dirty="0">
                <a:solidFill>
                  <a:srgbClr val="1003BD"/>
                </a:solidFill>
                <a:latin typeface="Arial" panose="020B0604020202020204" pitchFamily="34" charset="0"/>
                <a:ea typeface="微软雅黑"/>
                <a:cs typeface="Arial" panose="020B0604020202020204" pitchFamily="34" charset="0"/>
              </a:rPr>
              <a:t>Properties</a:t>
            </a:r>
            <a:r>
              <a:rPr lang="en-SG" altLang="zh-CN" sz="1200" kern="0" dirty="0">
                <a:solidFill>
                  <a:prstClr val="black"/>
                </a:solidFill>
                <a:latin typeface="Arial" panose="020B0604020202020204" pitchFamily="34" charset="0"/>
                <a:ea typeface="微软雅黑"/>
                <a:cs typeface="Arial" panose="020B0604020202020204" pitchFamily="34" charset="0"/>
              </a:rPr>
              <a:t>:</a:t>
            </a:r>
            <a:r>
              <a:rPr lang="zh-CN" altLang="en-US" sz="1200" kern="0" dirty="0">
                <a:solidFill>
                  <a:prstClr val="black"/>
                </a:solidFill>
                <a:latin typeface="Arial" panose="020B0604020202020204" pitchFamily="34" charset="0"/>
                <a:ea typeface="微软雅黑"/>
                <a:cs typeface="Arial" panose="020B0604020202020204" pitchFamily="34" charset="0"/>
              </a:rPr>
              <a:t> </a:t>
            </a:r>
            <a:r>
              <a:rPr lang="en-SG" altLang="zh-CN" sz="1200" kern="0" dirty="0">
                <a:solidFill>
                  <a:prstClr val="black"/>
                </a:solidFill>
                <a:latin typeface="Arial" panose="020B0604020202020204" pitchFamily="34" charset="0"/>
                <a:ea typeface="微软雅黑"/>
                <a:cs typeface="Arial" panose="020B0604020202020204" pitchFamily="34" charset="0"/>
              </a:rPr>
              <a:t>identifying </a:t>
            </a:r>
            <a:r>
              <a:rPr lang="en-US" altLang="zh-CN" sz="1200" b="1" kern="0" dirty="0">
                <a:solidFill>
                  <a:prstClr val="black"/>
                </a:solidFill>
                <a:latin typeface="Arial" panose="020B0604020202020204" pitchFamily="34" charset="0"/>
                <a:ea typeface="微软雅黑"/>
                <a:cs typeface="Arial" panose="020B0604020202020204" pitchFamily="34" charset="0"/>
              </a:rPr>
              <a:t>high-value</a:t>
            </a:r>
            <a:r>
              <a:rPr lang="en-US" altLang="zh-CN" sz="1200" kern="0" dirty="0">
                <a:solidFill>
                  <a:prstClr val="black"/>
                </a:solidFill>
                <a:latin typeface="Arial" panose="020B0604020202020204" pitchFamily="34" charset="0"/>
                <a:ea typeface="微软雅黑"/>
                <a:cs typeface="Arial" panose="020B0604020202020204" pitchFamily="34" charset="0"/>
              </a:rPr>
              <a:t> user information, forming standardized memory, and </a:t>
            </a:r>
            <a:r>
              <a:rPr lang="en-US" altLang="zh-CN" sz="1200" b="1" kern="0" dirty="0">
                <a:solidFill>
                  <a:prstClr val="black"/>
                </a:solidFill>
                <a:latin typeface="Arial" panose="020B0604020202020204" pitchFamily="34" charset="0"/>
                <a:ea typeface="微软雅黑"/>
                <a:cs typeface="Arial" panose="020B0604020202020204" pitchFamily="34" charset="0"/>
              </a:rPr>
              <a:t>labels</a:t>
            </a:r>
            <a:r>
              <a:rPr lang="en-US" altLang="zh-CN" sz="1200" kern="0" dirty="0">
                <a:solidFill>
                  <a:prstClr val="black"/>
                </a:solidFill>
                <a:latin typeface="Arial" panose="020B0604020202020204" pitchFamily="34" charset="0"/>
                <a:ea typeface="微软雅黑"/>
                <a:cs typeface="Arial" panose="020B0604020202020204" pitchFamily="34" charset="0"/>
              </a:rPr>
              <a:t> for subsequent training use</a:t>
            </a:r>
            <a:endParaRPr kumimoji="0" lang="en-US" altLang="zh-CN" sz="1200" b="0" i="0" u="none" strike="noStrike" kern="0" cap="none" spc="0" normalizeH="0" baseline="0" noProof="0" dirty="0">
              <a:ln>
                <a:noFill/>
              </a:ln>
              <a:solidFill>
                <a:prstClr val="black"/>
              </a:solidFill>
              <a:effectLst/>
              <a:uLnTx/>
              <a:uFillTx/>
              <a:latin typeface="Arial" panose="020B0604020202020204" pitchFamily="34" charset="0"/>
              <a:ea typeface="微软雅黑"/>
              <a:cs typeface="Arial" panose="020B0604020202020204" pitchFamily="34" charset="0"/>
            </a:endParaRPr>
          </a:p>
        </p:txBody>
      </p:sp>
      <p:sp>
        <p:nvSpPr>
          <p:cNvPr id="21" name="圆角矩形 35">
            <a:extLst>
              <a:ext uri="{FF2B5EF4-FFF2-40B4-BE49-F238E27FC236}">
                <a16:creationId xmlns:a16="http://schemas.microsoft.com/office/drawing/2014/main" id="{379783D5-880B-4D43-8FE0-A060BB978133}"/>
              </a:ext>
            </a:extLst>
          </p:cNvPr>
          <p:cNvSpPr/>
          <p:nvPr/>
        </p:nvSpPr>
        <p:spPr>
          <a:xfrm>
            <a:off x="494534" y="2019716"/>
            <a:ext cx="6488112" cy="4648200"/>
          </a:xfrm>
          <a:prstGeom prst="roundRect">
            <a:avLst>
              <a:gd name="adj" fmla="val 1748"/>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112" rtl="0" eaLnBrk="0" fontAlgn="base" latinLnBrk="0" hangingPunct="0">
              <a:lnSpc>
                <a:spcPct val="100000"/>
              </a:lnSpc>
              <a:spcBef>
                <a:spcPct val="0"/>
              </a:spcBef>
              <a:spcAft>
                <a:spcPct val="0"/>
              </a:spcAft>
              <a:buClrTx/>
              <a:buSzTx/>
              <a:buFontTx/>
              <a:buNone/>
              <a:tabLst/>
              <a:defRPr/>
            </a:pPr>
            <a:endParaRPr kumimoji="0" lang="en-US" altLang="zh-CN" sz="1599" b="0" i="0" u="none" strike="noStrike" kern="1200" cap="none" spc="0" normalizeH="0" baseline="0" noProof="0" dirty="0">
              <a:ln>
                <a:noFill/>
              </a:ln>
              <a:solidFill>
                <a:srgbClr val="282828"/>
              </a:solidFill>
              <a:effectLst/>
              <a:uLnTx/>
              <a:uFillTx/>
              <a:latin typeface="Arial" panose="020B0604020202020204" pitchFamily="34" charset="0"/>
              <a:ea typeface="微软雅黑"/>
              <a:cs typeface="Arial" panose="020B0604020202020204" pitchFamily="34" charset="0"/>
            </a:endParaRPr>
          </a:p>
        </p:txBody>
      </p:sp>
      <p:sp>
        <p:nvSpPr>
          <p:cNvPr id="22" name="文本框 34">
            <a:extLst>
              <a:ext uri="{FF2B5EF4-FFF2-40B4-BE49-F238E27FC236}">
                <a16:creationId xmlns:a16="http://schemas.microsoft.com/office/drawing/2014/main" id="{847DAD61-AA94-4C32-AF64-D0FE75EE24EC}"/>
              </a:ext>
            </a:extLst>
          </p:cNvPr>
          <p:cNvSpPr txBox="1"/>
          <p:nvPr/>
        </p:nvSpPr>
        <p:spPr>
          <a:xfrm>
            <a:off x="3152009" y="1894304"/>
            <a:ext cx="1089025" cy="307975"/>
          </a:xfrm>
          <a:prstGeom prst="rect">
            <a:avLst/>
          </a:prstGeom>
          <a:solidFill>
            <a:schemeClr val="accent3"/>
          </a:solidFill>
        </p:spPr>
        <p:txBody>
          <a:bodyPr>
            <a:spAutoFit/>
          </a:bodyPr>
          <a:lstStyle/>
          <a:p>
            <a:pPr marL="0" marR="0" lvl="0" indent="0" algn="ctr" defTabSz="914112" rtl="0" eaLnBrk="0" fontAlgn="base" latinLnBrk="0" hangingPunct="0">
              <a:lnSpc>
                <a:spcPct val="100000"/>
              </a:lnSpc>
              <a:spcBef>
                <a:spcPct val="0"/>
              </a:spcBef>
              <a:spcAft>
                <a:spcPct val="0"/>
              </a:spcAft>
              <a:buClrTx/>
              <a:buSzTx/>
              <a:buFontTx/>
              <a:buNone/>
              <a:tabLst/>
              <a:defRPr/>
            </a:pPr>
            <a:r>
              <a:rPr lang="en-SG" altLang="zh-CN" sz="1399" b="1" dirty="0">
                <a:solidFill>
                  <a:prstClr val="black"/>
                </a:solidFill>
                <a:latin typeface="Arial" panose="020B0604020202020204" pitchFamily="34" charset="0"/>
                <a:ea typeface="微软雅黑"/>
                <a:cs typeface="Arial" panose="020B0604020202020204" pitchFamily="34" charset="0"/>
              </a:rPr>
              <a:t>Scenarios</a:t>
            </a:r>
            <a:endParaRPr kumimoji="0" lang="zh-CN" altLang="en-US" sz="1399" b="1" i="0" u="none" strike="noStrike" kern="1200" cap="none" spc="0" normalizeH="0" baseline="0" noProof="0" dirty="0">
              <a:ln>
                <a:noFill/>
              </a:ln>
              <a:solidFill>
                <a:prstClr val="black"/>
              </a:solidFill>
              <a:effectLst/>
              <a:uLnTx/>
              <a:uFillTx/>
              <a:latin typeface="Arial" panose="020B0604020202020204" pitchFamily="34" charset="0"/>
              <a:ea typeface="微软雅黑"/>
              <a:cs typeface="Arial" panose="020B0604020202020204" pitchFamily="34" charset="0"/>
            </a:endParaRPr>
          </a:p>
        </p:txBody>
      </p:sp>
      <p:sp>
        <p:nvSpPr>
          <p:cNvPr id="23" name="圆角矩形 36">
            <a:extLst>
              <a:ext uri="{FF2B5EF4-FFF2-40B4-BE49-F238E27FC236}">
                <a16:creationId xmlns:a16="http://schemas.microsoft.com/office/drawing/2014/main" id="{F1B1B008-B275-431A-8E2E-82E631086735}"/>
              </a:ext>
            </a:extLst>
          </p:cNvPr>
          <p:cNvSpPr/>
          <p:nvPr/>
        </p:nvSpPr>
        <p:spPr>
          <a:xfrm>
            <a:off x="7133459" y="2021010"/>
            <a:ext cx="4703762" cy="4649788"/>
          </a:xfrm>
          <a:prstGeom prst="roundRect">
            <a:avLst>
              <a:gd name="adj" fmla="val 1748"/>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112" rtl="0" eaLnBrk="0" fontAlgn="base" latinLnBrk="0" hangingPunct="0">
              <a:lnSpc>
                <a:spcPct val="100000"/>
              </a:lnSpc>
              <a:spcBef>
                <a:spcPct val="0"/>
              </a:spcBef>
              <a:spcAft>
                <a:spcPct val="0"/>
              </a:spcAft>
              <a:buClrTx/>
              <a:buSzTx/>
              <a:buFontTx/>
              <a:buNone/>
              <a:tabLst/>
              <a:defRPr/>
            </a:pPr>
            <a:endParaRPr kumimoji="0" lang="en-US" altLang="zh-CN" sz="1599" b="0" i="0" u="none" strike="noStrike" kern="1200" cap="none" spc="0" normalizeH="0" baseline="0" noProof="0" dirty="0">
              <a:ln>
                <a:noFill/>
              </a:ln>
              <a:solidFill>
                <a:srgbClr val="282828"/>
              </a:solidFill>
              <a:effectLst/>
              <a:uLnTx/>
              <a:uFillTx/>
              <a:latin typeface="Arial" panose="020B0604020202020204" pitchFamily="34" charset="0"/>
              <a:ea typeface="微软雅黑"/>
              <a:cs typeface="Arial" panose="020B0604020202020204" pitchFamily="34" charset="0"/>
            </a:endParaRPr>
          </a:p>
        </p:txBody>
      </p:sp>
      <p:sp>
        <p:nvSpPr>
          <p:cNvPr id="24" name="文本框 37">
            <a:extLst>
              <a:ext uri="{FF2B5EF4-FFF2-40B4-BE49-F238E27FC236}">
                <a16:creationId xmlns:a16="http://schemas.microsoft.com/office/drawing/2014/main" id="{946C1185-4109-412A-AD4D-E9A0FF2F34EA}"/>
              </a:ext>
            </a:extLst>
          </p:cNvPr>
          <p:cNvSpPr txBox="1"/>
          <p:nvPr/>
        </p:nvSpPr>
        <p:spPr>
          <a:xfrm>
            <a:off x="8518854" y="1865215"/>
            <a:ext cx="2382228" cy="307648"/>
          </a:xfrm>
          <a:prstGeom prst="rect">
            <a:avLst/>
          </a:prstGeom>
          <a:solidFill>
            <a:schemeClr val="accent3"/>
          </a:solidFill>
        </p:spPr>
        <p:txBody>
          <a:bodyPr wrap="square">
            <a:spAutoFit/>
          </a:bodyPr>
          <a:lstStyle/>
          <a:p>
            <a:pPr marL="0" marR="0" lvl="0" indent="0" algn="ctr" defTabSz="914112" rtl="0" eaLnBrk="0" fontAlgn="base" latinLnBrk="0" hangingPunct="0">
              <a:lnSpc>
                <a:spcPct val="100000"/>
              </a:lnSpc>
              <a:spcBef>
                <a:spcPct val="0"/>
              </a:spcBef>
              <a:spcAft>
                <a:spcPct val="0"/>
              </a:spcAft>
              <a:buClrTx/>
              <a:buSzTx/>
              <a:buFontTx/>
              <a:buNone/>
              <a:tabLst/>
              <a:defRPr/>
            </a:pPr>
            <a:r>
              <a:rPr lang="en-SG" altLang="zh-CN" sz="1399" b="1" dirty="0">
                <a:solidFill>
                  <a:prstClr val="black"/>
                </a:solidFill>
                <a:latin typeface="Arial" panose="020B0604020202020204" pitchFamily="34" charset="0"/>
                <a:ea typeface="微软雅黑"/>
                <a:cs typeface="Arial" panose="020B0604020202020204" pitchFamily="34" charset="0"/>
              </a:rPr>
              <a:t>Challenges </a:t>
            </a:r>
            <a:r>
              <a:rPr kumimoji="0" lang="en-US" altLang="zh-CN" sz="1399" b="1" i="0" u="none" strike="noStrike" kern="1200" cap="none" spc="0" normalizeH="0" baseline="0" noProof="0" dirty="0">
                <a:ln>
                  <a:noFill/>
                </a:ln>
                <a:solidFill>
                  <a:prstClr val="black"/>
                </a:solidFill>
                <a:effectLst/>
                <a:uLnTx/>
                <a:uFillTx/>
                <a:latin typeface="Arial" panose="020B0604020202020204" pitchFamily="34" charset="0"/>
                <a:ea typeface="微软雅黑"/>
                <a:cs typeface="Arial" panose="020B0604020202020204" pitchFamily="34" charset="0"/>
              </a:rPr>
              <a:t>&amp; </a:t>
            </a:r>
            <a:r>
              <a:rPr lang="en-SG" altLang="zh-CN" sz="1399" b="1" dirty="0">
                <a:solidFill>
                  <a:prstClr val="black"/>
                </a:solidFill>
                <a:latin typeface="Arial" panose="020B0604020202020204" pitchFamily="34" charset="0"/>
                <a:ea typeface="微软雅黑"/>
                <a:cs typeface="Arial" panose="020B0604020202020204" pitchFamily="34" charset="0"/>
              </a:rPr>
              <a:t>Literature</a:t>
            </a:r>
            <a:endParaRPr kumimoji="0" lang="zh-CN" altLang="en-US" sz="1399" b="1" i="0" u="none" strike="noStrike" kern="1200" cap="none" spc="0" normalizeH="0" baseline="0" noProof="0" dirty="0">
              <a:ln>
                <a:noFill/>
              </a:ln>
              <a:solidFill>
                <a:prstClr val="black"/>
              </a:solidFill>
              <a:effectLst/>
              <a:uLnTx/>
              <a:uFillTx/>
              <a:latin typeface="Arial" panose="020B0604020202020204" pitchFamily="34" charset="0"/>
              <a:ea typeface="微软雅黑"/>
              <a:cs typeface="Arial" panose="020B0604020202020204" pitchFamily="34" charset="0"/>
            </a:endParaRPr>
          </a:p>
        </p:txBody>
      </p:sp>
      <p:sp>
        <p:nvSpPr>
          <p:cNvPr id="25" name="文本框 26">
            <a:extLst>
              <a:ext uri="{FF2B5EF4-FFF2-40B4-BE49-F238E27FC236}">
                <a16:creationId xmlns:a16="http://schemas.microsoft.com/office/drawing/2014/main" id="{ED9CBAD6-B6FD-434F-8B38-0F3E0DE3E0F2}"/>
              </a:ext>
            </a:extLst>
          </p:cNvPr>
          <p:cNvSpPr txBox="1"/>
          <p:nvPr/>
        </p:nvSpPr>
        <p:spPr>
          <a:xfrm>
            <a:off x="7133459" y="3300129"/>
            <a:ext cx="4772024" cy="1015663"/>
          </a:xfrm>
          <a:prstGeom prst="rect">
            <a:avLst/>
          </a:prstGeom>
          <a:noFill/>
        </p:spPr>
        <p:txBody>
          <a:bodyPr wrap="square">
            <a:spAutoFit/>
          </a:bodyPr>
          <a:lstStyle/>
          <a:p>
            <a:pPr lvl="0" defTabSz="914034" eaLnBrk="0" fontAlgn="base" hangingPunct="0">
              <a:spcBef>
                <a:spcPct val="0"/>
              </a:spcBef>
              <a:spcAft>
                <a:spcPct val="0"/>
              </a:spcAft>
              <a:defRPr/>
            </a:pPr>
            <a:r>
              <a:rPr lang="zh-CN" altLang="en-US" sz="1200" b="1" u="sng" kern="0" dirty="0">
                <a:solidFill>
                  <a:srgbClr val="C00000"/>
                </a:solidFill>
                <a:latin typeface="Arial" panose="020B0604020202020204" pitchFamily="34" charset="0"/>
                <a:ea typeface="微软雅黑"/>
                <a:cs typeface="Arial" panose="020B0604020202020204" pitchFamily="34" charset="0"/>
              </a:rPr>
              <a:t>② </a:t>
            </a:r>
            <a:r>
              <a:rPr lang="en-SG" altLang="zh-CN" sz="1200" b="1" u="sng" kern="0" dirty="0">
                <a:solidFill>
                  <a:srgbClr val="C00000"/>
                </a:solidFill>
                <a:latin typeface="Arial" panose="020B0604020202020204" pitchFamily="34" charset="0"/>
                <a:ea typeface="微软雅黑"/>
                <a:cs typeface="Arial" panose="020B0604020202020204" pitchFamily="34" charset="0"/>
              </a:rPr>
              <a:t>Memory Editability</a:t>
            </a:r>
            <a:r>
              <a:rPr lang="zh-CN" altLang="en-US" sz="1200" b="1" u="sng" kern="0" dirty="0">
                <a:solidFill>
                  <a:srgbClr val="C00000"/>
                </a:solidFill>
                <a:latin typeface="Arial" panose="020B0604020202020204" pitchFamily="34" charset="0"/>
                <a:ea typeface="微软雅黑"/>
                <a:cs typeface="Arial" panose="020B0604020202020204" pitchFamily="34" charset="0"/>
              </a:rPr>
              <a:t>（</a:t>
            </a:r>
            <a:r>
              <a:rPr lang="en-SG" altLang="zh-CN" sz="1200" b="1" u="sng" kern="0" dirty="0">
                <a:solidFill>
                  <a:srgbClr val="C00000"/>
                </a:solidFill>
                <a:latin typeface="Arial" panose="020B0604020202020204" pitchFamily="34" charset="0"/>
                <a:ea typeface="微软雅黑"/>
                <a:cs typeface="Arial" panose="020B0604020202020204" pitchFamily="34" charset="0"/>
              </a:rPr>
              <a:t>Inset,</a:t>
            </a:r>
            <a:r>
              <a:rPr lang="zh-CN" altLang="en-US" sz="1200" b="1" u="sng" kern="0" dirty="0">
                <a:solidFill>
                  <a:srgbClr val="C00000"/>
                </a:solidFill>
                <a:latin typeface="Arial" panose="020B0604020202020204" pitchFamily="34" charset="0"/>
                <a:ea typeface="微软雅黑"/>
                <a:cs typeface="Arial" panose="020B0604020202020204" pitchFamily="34" charset="0"/>
              </a:rPr>
              <a:t> </a:t>
            </a:r>
            <a:r>
              <a:rPr lang="en-SG" altLang="zh-CN" sz="1200" b="1" u="sng" kern="0" dirty="0">
                <a:solidFill>
                  <a:srgbClr val="C00000"/>
                </a:solidFill>
                <a:latin typeface="Arial" panose="020B0604020202020204" pitchFamily="34" charset="0"/>
                <a:ea typeface="微软雅黑"/>
                <a:cs typeface="Arial" panose="020B0604020202020204" pitchFamily="34" charset="0"/>
              </a:rPr>
              <a:t>Delete,</a:t>
            </a:r>
            <a:r>
              <a:rPr lang="zh-CN" altLang="en-US" sz="1200" b="1" u="sng" kern="0" dirty="0">
                <a:solidFill>
                  <a:srgbClr val="C00000"/>
                </a:solidFill>
                <a:latin typeface="Arial" panose="020B0604020202020204" pitchFamily="34" charset="0"/>
                <a:ea typeface="微软雅黑"/>
                <a:cs typeface="Arial" panose="020B0604020202020204" pitchFamily="34" charset="0"/>
              </a:rPr>
              <a:t> </a:t>
            </a:r>
            <a:r>
              <a:rPr lang="en-SG" altLang="zh-CN" sz="1200" b="1" u="sng" kern="0" dirty="0">
                <a:solidFill>
                  <a:srgbClr val="C00000"/>
                </a:solidFill>
                <a:latin typeface="Arial" panose="020B0604020202020204" pitchFamily="34" charset="0"/>
                <a:ea typeface="微软雅黑"/>
                <a:cs typeface="Arial" panose="020B0604020202020204" pitchFamily="34" charset="0"/>
              </a:rPr>
              <a:t>Replace</a:t>
            </a:r>
            <a:r>
              <a:rPr lang="zh-CN" altLang="en-US" sz="1200" b="1" u="sng" kern="0" dirty="0">
                <a:solidFill>
                  <a:srgbClr val="C00000"/>
                </a:solidFill>
                <a:latin typeface="Arial" panose="020B0604020202020204" pitchFamily="34" charset="0"/>
                <a:ea typeface="微软雅黑"/>
                <a:cs typeface="Arial" panose="020B0604020202020204" pitchFamily="34" charset="0"/>
              </a:rPr>
              <a:t>）</a:t>
            </a:r>
            <a:endParaRPr kumimoji="0" lang="en-US" altLang="zh-CN" sz="1200" b="1" i="0" u="sng" strike="noStrike" kern="0" cap="none" spc="0" normalizeH="0" baseline="0" noProof="0" dirty="0">
              <a:ln>
                <a:noFill/>
              </a:ln>
              <a:solidFill>
                <a:srgbClr val="1003BD"/>
              </a:solidFill>
              <a:effectLst/>
              <a:uLnTx/>
              <a:uFillTx/>
              <a:latin typeface="Arial" panose="020B0604020202020204" pitchFamily="34" charset="0"/>
              <a:ea typeface="微软雅黑"/>
              <a:cs typeface="Arial" panose="020B0604020202020204" pitchFamily="34" charset="0"/>
            </a:endParaRPr>
          </a:p>
          <a:p>
            <a:pPr marL="171381" lvl="0" indent="-171381" defTabSz="914034" eaLnBrk="0" fontAlgn="base" hangingPunct="0">
              <a:spcBef>
                <a:spcPct val="0"/>
              </a:spcBef>
              <a:spcAft>
                <a:spcPct val="0"/>
              </a:spcAft>
              <a:buFont typeface="Wingdings" panose="05000000000000000000" pitchFamily="2" charset="2"/>
              <a:buChar char="Ø"/>
              <a:defRPr/>
            </a:pPr>
            <a:r>
              <a:rPr lang="en-SG" altLang="zh-CN" sz="1200" b="1" kern="0" dirty="0">
                <a:solidFill>
                  <a:srgbClr val="1003BD"/>
                </a:solidFill>
                <a:latin typeface="Arial" panose="020B0604020202020204" pitchFamily="34" charset="0"/>
                <a:ea typeface="微软雅黑"/>
                <a:cs typeface="Arial" panose="020B0604020202020204" pitchFamily="34" charset="0"/>
              </a:rPr>
              <a:t>Editable</a:t>
            </a:r>
            <a:r>
              <a:rPr lang="zh-CN" altLang="en-US" sz="1200" b="1" kern="0" dirty="0">
                <a:solidFill>
                  <a:srgbClr val="1003BD"/>
                </a:solidFill>
                <a:latin typeface="Arial" panose="020B0604020202020204" pitchFamily="34" charset="0"/>
                <a:ea typeface="微软雅黑"/>
                <a:cs typeface="Arial" panose="020B0604020202020204" pitchFamily="34" charset="0"/>
              </a:rPr>
              <a:t> </a:t>
            </a:r>
            <a:r>
              <a:rPr lang="en-SG" altLang="zh-CN" sz="1200" b="1" kern="0" dirty="0">
                <a:solidFill>
                  <a:srgbClr val="1003BD"/>
                </a:solidFill>
                <a:latin typeface="Arial" panose="020B0604020202020204" pitchFamily="34" charset="0"/>
                <a:ea typeface="微软雅黑"/>
                <a:cs typeface="Arial" panose="020B0604020202020204" pitchFamily="34" charset="0"/>
              </a:rPr>
              <a:t>Memory</a:t>
            </a:r>
            <a:r>
              <a:rPr lang="zh-CN" altLang="en-US" sz="1200" b="1" kern="0" dirty="0">
                <a:solidFill>
                  <a:srgbClr val="1003BD"/>
                </a:solidFill>
                <a:latin typeface="Arial" panose="020B0604020202020204" pitchFamily="34" charset="0"/>
                <a:ea typeface="微软雅黑"/>
                <a:cs typeface="Arial" panose="020B0604020202020204" pitchFamily="34" charset="0"/>
              </a:rPr>
              <a:t> </a:t>
            </a:r>
            <a:r>
              <a:rPr lang="en-SG" altLang="zh-CN" sz="1200" b="1" kern="0" dirty="0">
                <a:solidFill>
                  <a:srgbClr val="1003BD"/>
                </a:solidFill>
                <a:latin typeface="Arial" panose="020B0604020202020204" pitchFamily="34" charset="0"/>
                <a:ea typeface="微软雅黑"/>
                <a:cs typeface="Arial" panose="020B0604020202020204" pitchFamily="34" charset="0"/>
              </a:rPr>
              <a:t>Graph</a:t>
            </a:r>
            <a:r>
              <a:rPr lang="zh-CN" altLang="en-US" sz="1200" b="1" kern="0" dirty="0">
                <a:solidFill>
                  <a:srgbClr val="1003BD"/>
                </a:solidFill>
                <a:latin typeface="Arial" panose="020B0604020202020204" pitchFamily="34" charset="0"/>
                <a:ea typeface="微软雅黑"/>
                <a:cs typeface="Arial" panose="020B0604020202020204" pitchFamily="34" charset="0"/>
              </a:rPr>
              <a:t> </a:t>
            </a:r>
            <a:r>
              <a:rPr lang="en-SG" altLang="zh-CN" sz="1200" b="1" kern="0" dirty="0">
                <a:solidFill>
                  <a:srgbClr val="1003BD"/>
                </a:solidFill>
                <a:latin typeface="Arial" panose="020B0604020202020204" pitchFamily="34" charset="0"/>
                <a:ea typeface="微软雅黑"/>
                <a:cs typeface="Arial" panose="020B0604020202020204" pitchFamily="34" charset="0"/>
              </a:rPr>
              <a:t>for Data Management</a:t>
            </a:r>
            <a:r>
              <a:rPr lang="en-SG" altLang="zh-CN" sz="1200" b="1" kern="0" dirty="0">
                <a:solidFill>
                  <a:prstClr val="black"/>
                </a:solidFill>
                <a:latin typeface="Arial" panose="020B0604020202020204" pitchFamily="34" charset="0"/>
                <a:ea typeface="微软雅黑"/>
                <a:cs typeface="Arial" panose="020B0604020202020204" pitchFamily="34" charset="0"/>
              </a:rPr>
              <a:t>:</a:t>
            </a:r>
            <a:r>
              <a:rPr lang="zh-CN" altLang="en-US" sz="1200" b="1" kern="0" dirty="0">
                <a:solidFill>
                  <a:prstClr val="black"/>
                </a:solidFill>
                <a:latin typeface="Arial" panose="020B0604020202020204" pitchFamily="34" charset="0"/>
                <a:ea typeface="微软雅黑"/>
                <a:cs typeface="Arial" panose="020B0604020202020204" pitchFamily="34" charset="0"/>
              </a:rPr>
              <a:t> </a:t>
            </a:r>
            <a:r>
              <a:rPr lang="en-US" altLang="zh-CN" sz="1200" kern="0" dirty="0">
                <a:solidFill>
                  <a:prstClr val="black"/>
                </a:solidFill>
                <a:latin typeface="Arial" panose="020B0604020202020204" pitchFamily="34" charset="0"/>
                <a:ea typeface="微软雅黑"/>
                <a:cs typeface="Arial" panose="020B0604020202020204" pitchFamily="34" charset="0"/>
              </a:rPr>
              <a:t>personal memory is dynamic evolving, involving three types of editing operations: </a:t>
            </a:r>
            <a:r>
              <a:rPr lang="en-US" altLang="zh-CN" sz="1200" b="1" kern="0" dirty="0">
                <a:solidFill>
                  <a:prstClr val="black"/>
                </a:solidFill>
                <a:latin typeface="Arial" panose="020B0604020202020204" pitchFamily="34" charset="0"/>
                <a:ea typeface="微软雅黑"/>
                <a:cs typeface="Arial" panose="020B0604020202020204" pitchFamily="34" charset="0"/>
              </a:rPr>
              <a:t>insertion, deletion, </a:t>
            </a:r>
            <a:r>
              <a:rPr lang="en-US" altLang="zh-CN" sz="1200" kern="0" dirty="0">
                <a:solidFill>
                  <a:prstClr val="black"/>
                </a:solidFill>
                <a:latin typeface="Arial" panose="020B0604020202020204" pitchFamily="34" charset="0"/>
                <a:ea typeface="微软雅黑"/>
                <a:cs typeface="Arial" panose="020B0604020202020204" pitchFamily="34" charset="0"/>
              </a:rPr>
              <a:t>and</a:t>
            </a:r>
            <a:r>
              <a:rPr lang="en-US" altLang="zh-CN" sz="1200" b="1" kern="0" dirty="0">
                <a:solidFill>
                  <a:prstClr val="black"/>
                </a:solidFill>
                <a:latin typeface="Arial" panose="020B0604020202020204" pitchFamily="34" charset="0"/>
                <a:ea typeface="微软雅黑"/>
                <a:cs typeface="Arial" panose="020B0604020202020204" pitchFamily="34" charset="0"/>
              </a:rPr>
              <a:t> replacement</a:t>
            </a:r>
            <a:endParaRPr lang="en-SG" altLang="zh-CN" sz="1200" b="1" kern="0" dirty="0">
              <a:solidFill>
                <a:prstClr val="black"/>
              </a:solidFill>
              <a:latin typeface="Arial" panose="020B0604020202020204" pitchFamily="34" charset="0"/>
              <a:ea typeface="微软雅黑"/>
              <a:cs typeface="Arial" panose="020B0604020202020204" pitchFamily="34" charset="0"/>
            </a:endParaRPr>
          </a:p>
          <a:p>
            <a:pPr marL="171381" lvl="0" indent="-171381" defTabSz="914034" eaLnBrk="0" fontAlgn="base" hangingPunct="0">
              <a:spcBef>
                <a:spcPct val="0"/>
              </a:spcBef>
              <a:spcAft>
                <a:spcPct val="0"/>
              </a:spcAft>
              <a:buFont typeface="Wingdings" panose="05000000000000000000" pitchFamily="2" charset="2"/>
              <a:buChar char="Ø"/>
              <a:defRPr/>
            </a:pPr>
            <a:r>
              <a:rPr lang="en-SG" altLang="zh-CN" sz="1200" b="1" kern="0" dirty="0">
                <a:solidFill>
                  <a:srgbClr val="1003BD"/>
                </a:solidFill>
                <a:latin typeface="Arial" panose="020B0604020202020204" pitchFamily="34" charset="0"/>
                <a:ea typeface="微软雅黑"/>
                <a:cs typeface="Arial" panose="020B0604020202020204" pitchFamily="34" charset="0"/>
              </a:rPr>
              <a:t>Properties: </a:t>
            </a:r>
            <a:r>
              <a:rPr lang="en-SG" altLang="zh-CN" sz="1200" kern="0" dirty="0">
                <a:solidFill>
                  <a:prstClr val="black"/>
                </a:solidFill>
                <a:latin typeface="Arial" panose="020B0604020202020204" pitchFamily="34" charset="0"/>
                <a:ea typeface="微软雅黑"/>
                <a:cs typeface="Arial" panose="020B0604020202020204" pitchFamily="34" charset="0"/>
              </a:rPr>
              <a:t>ease</a:t>
            </a:r>
            <a:r>
              <a:rPr lang="zh-CN" altLang="en-US" sz="1200" kern="0" dirty="0">
                <a:solidFill>
                  <a:prstClr val="black"/>
                </a:solidFill>
                <a:latin typeface="Arial" panose="020B0604020202020204" pitchFamily="34" charset="0"/>
                <a:ea typeface="微软雅黑"/>
                <a:cs typeface="Arial" panose="020B0604020202020204" pitchFamily="34" charset="0"/>
              </a:rPr>
              <a:t> </a:t>
            </a:r>
            <a:r>
              <a:rPr lang="en-SG" altLang="zh-CN" sz="1200" kern="0" dirty="0">
                <a:solidFill>
                  <a:prstClr val="black"/>
                </a:solidFill>
                <a:latin typeface="Arial" panose="020B0604020202020204" pitchFamily="34" charset="0"/>
                <a:ea typeface="微软雅黑"/>
                <a:cs typeface="Arial" panose="020B0604020202020204" pitchFamily="34" charset="0"/>
              </a:rPr>
              <a:t>to extend &amp; capture semantic relationship</a:t>
            </a:r>
            <a:endParaRPr kumimoji="0" lang="en-US" altLang="zh-CN" sz="1200" b="1" i="0" u="none" strike="noStrike" kern="0" cap="none" spc="0" normalizeH="0" baseline="0" noProof="0" dirty="0">
              <a:ln>
                <a:noFill/>
              </a:ln>
              <a:solidFill>
                <a:prstClr val="black"/>
              </a:solidFill>
              <a:effectLst/>
              <a:uLnTx/>
              <a:uFillTx/>
              <a:latin typeface="Arial" panose="020B0604020202020204" pitchFamily="34" charset="0"/>
              <a:ea typeface="微软雅黑"/>
              <a:cs typeface="Arial" panose="020B0604020202020204" pitchFamily="34" charset="0"/>
            </a:endParaRPr>
          </a:p>
        </p:txBody>
      </p:sp>
      <p:sp>
        <p:nvSpPr>
          <p:cNvPr id="26" name="文本框 26">
            <a:extLst>
              <a:ext uri="{FF2B5EF4-FFF2-40B4-BE49-F238E27FC236}">
                <a16:creationId xmlns:a16="http://schemas.microsoft.com/office/drawing/2014/main" id="{03C56DDD-12C3-4403-B13A-302DEBB36985}"/>
              </a:ext>
            </a:extLst>
          </p:cNvPr>
          <p:cNvSpPr txBox="1"/>
          <p:nvPr/>
        </p:nvSpPr>
        <p:spPr>
          <a:xfrm>
            <a:off x="7147745" y="4313867"/>
            <a:ext cx="4689476" cy="1015663"/>
          </a:xfrm>
          <a:prstGeom prst="rect">
            <a:avLst/>
          </a:prstGeom>
          <a:noFill/>
        </p:spPr>
        <p:txBody>
          <a:bodyPr wrap="square">
            <a:spAutoFit/>
          </a:bodyPr>
          <a:lstStyle/>
          <a:p>
            <a:pPr lvl="0" defTabSz="914034" eaLnBrk="0" fontAlgn="base" hangingPunct="0">
              <a:spcBef>
                <a:spcPct val="0"/>
              </a:spcBef>
              <a:spcAft>
                <a:spcPct val="0"/>
              </a:spcAft>
              <a:defRPr/>
            </a:pPr>
            <a:r>
              <a:rPr lang="zh-CN" altLang="en-US" sz="1200" b="1" u="sng" kern="0" dirty="0">
                <a:solidFill>
                  <a:srgbClr val="C00000"/>
                </a:solidFill>
                <a:latin typeface="Arial" panose="020B0604020202020204" pitchFamily="34" charset="0"/>
                <a:ea typeface="微软雅黑"/>
                <a:cs typeface="Arial" panose="020B0604020202020204" pitchFamily="34" charset="0"/>
              </a:rPr>
              <a:t>③ </a:t>
            </a:r>
            <a:r>
              <a:rPr lang="en-SG" altLang="zh-CN" sz="1200" b="1" u="sng" kern="0" dirty="0">
                <a:solidFill>
                  <a:srgbClr val="C00000"/>
                </a:solidFill>
                <a:latin typeface="Arial" panose="020B0604020202020204" pitchFamily="34" charset="0"/>
                <a:ea typeface="微软雅黑"/>
                <a:cs typeface="Arial" panose="020B0604020202020204" pitchFamily="34" charset="0"/>
              </a:rPr>
              <a:t>Memory</a:t>
            </a:r>
            <a:r>
              <a:rPr lang="zh-CN" altLang="en-US" sz="1200" b="1" u="sng" kern="0" dirty="0">
                <a:solidFill>
                  <a:srgbClr val="C00000"/>
                </a:solidFill>
                <a:latin typeface="Arial" panose="020B0604020202020204" pitchFamily="34" charset="0"/>
                <a:ea typeface="微软雅黑"/>
                <a:cs typeface="Arial" panose="020B0604020202020204" pitchFamily="34" charset="0"/>
              </a:rPr>
              <a:t> </a:t>
            </a:r>
            <a:r>
              <a:rPr lang="en-SG" altLang="zh-CN" sz="1200" b="1" u="sng" kern="0" dirty="0">
                <a:solidFill>
                  <a:srgbClr val="C00000"/>
                </a:solidFill>
                <a:latin typeface="Arial" panose="020B0604020202020204" pitchFamily="34" charset="0"/>
                <a:ea typeface="微软雅黑"/>
                <a:cs typeface="Arial" panose="020B0604020202020204" pitchFamily="34" charset="0"/>
              </a:rPr>
              <a:t>Selection (</a:t>
            </a:r>
            <a:r>
              <a:rPr kumimoji="0" lang="en-SG" altLang="zh-CN" sz="1200" b="1" i="0" u="sng" strike="noStrike" kern="0" cap="none" spc="0" normalizeH="0" baseline="0" noProof="0" dirty="0">
                <a:ln>
                  <a:noFill/>
                </a:ln>
                <a:solidFill>
                  <a:srgbClr val="C00000"/>
                </a:solidFill>
                <a:effectLst/>
                <a:uLnTx/>
                <a:uFillTx/>
                <a:latin typeface="Arial" panose="020B0604020202020204" pitchFamily="34" charset="0"/>
                <a:ea typeface="微软雅黑"/>
                <a:cs typeface="Arial" panose="020B0604020202020204" pitchFamily="34" charset="0"/>
              </a:rPr>
              <a:t>RAG</a:t>
            </a:r>
            <a:r>
              <a:rPr lang="en-SG" altLang="zh-CN" sz="1200" b="1" u="sng" kern="0" dirty="0">
                <a:solidFill>
                  <a:srgbClr val="C00000"/>
                </a:solidFill>
                <a:latin typeface="Arial" panose="020B0604020202020204" pitchFamily="34" charset="0"/>
                <a:ea typeface="微软雅黑"/>
                <a:cs typeface="Arial" panose="020B0604020202020204" pitchFamily="34" charset="0"/>
              </a:rPr>
              <a:t>)</a:t>
            </a:r>
            <a:endParaRPr kumimoji="0" lang="en-US" altLang="zh-CN" sz="1200" b="1" i="0" u="sng" strike="noStrike" kern="0" cap="none" spc="0" normalizeH="0" baseline="0" noProof="0" dirty="0">
              <a:ln>
                <a:noFill/>
              </a:ln>
              <a:solidFill>
                <a:srgbClr val="1003BD"/>
              </a:solidFill>
              <a:effectLst/>
              <a:uLnTx/>
              <a:uFillTx/>
              <a:latin typeface="Arial" panose="020B0604020202020204" pitchFamily="34" charset="0"/>
              <a:ea typeface="微软雅黑"/>
              <a:cs typeface="Arial" panose="020B0604020202020204" pitchFamily="34" charset="0"/>
            </a:endParaRPr>
          </a:p>
          <a:p>
            <a:pPr marL="171381" lvl="0" indent="-171381" defTabSz="914034" eaLnBrk="0" fontAlgn="base" hangingPunct="0">
              <a:spcBef>
                <a:spcPct val="0"/>
              </a:spcBef>
              <a:spcAft>
                <a:spcPct val="0"/>
              </a:spcAft>
              <a:buFont typeface="Wingdings" panose="05000000000000000000" pitchFamily="2" charset="2"/>
              <a:buChar char="Ø"/>
              <a:defRPr/>
            </a:pPr>
            <a:r>
              <a:rPr lang="en-SG" altLang="zh-CN" sz="1200" b="1" kern="0" dirty="0">
                <a:solidFill>
                  <a:srgbClr val="1003BD"/>
                </a:solidFill>
                <a:latin typeface="Arial" panose="020B0604020202020204" pitchFamily="34" charset="0"/>
                <a:ea typeface="微软雅黑"/>
                <a:cs typeface="Arial" panose="020B0604020202020204" pitchFamily="34" charset="0"/>
              </a:rPr>
              <a:t>Solution</a:t>
            </a:r>
            <a:r>
              <a:rPr lang="zh-CN" altLang="en-US" sz="1200" b="1" kern="0" dirty="0">
                <a:solidFill>
                  <a:srgbClr val="1003BD"/>
                </a:solidFill>
                <a:latin typeface="Arial" panose="020B0604020202020204" pitchFamily="34" charset="0"/>
                <a:ea typeface="微软雅黑"/>
                <a:cs typeface="Arial" panose="020B0604020202020204" pitchFamily="34" charset="0"/>
              </a:rPr>
              <a:t> </a:t>
            </a:r>
            <a:r>
              <a:rPr lang="en-SG" altLang="zh-CN" sz="1200" b="1" kern="0" dirty="0">
                <a:solidFill>
                  <a:srgbClr val="1003BD"/>
                </a:solidFill>
                <a:latin typeface="Arial" panose="020B0604020202020204" pitchFamily="34" charset="0"/>
                <a:ea typeface="微软雅黑"/>
                <a:cs typeface="Arial" panose="020B0604020202020204" pitchFamily="34" charset="0"/>
              </a:rPr>
              <a:t>1 </a:t>
            </a:r>
            <a:r>
              <a:rPr lang="en-US" altLang="zh-CN" sz="1200" b="1" kern="0" dirty="0">
                <a:solidFill>
                  <a:srgbClr val="1003BD"/>
                </a:solidFill>
                <a:latin typeface="Arial" panose="020B0604020202020204" pitchFamily="34" charset="0"/>
                <a:ea typeface="微软雅黑"/>
                <a:cs typeface="Arial" panose="020B0604020202020204" pitchFamily="34" charset="0"/>
              </a:rPr>
              <a:t>— Needles in a Haystack: </a:t>
            </a:r>
            <a:r>
              <a:rPr lang="en-SG" altLang="zh-CN" sz="1200" b="1" kern="0" dirty="0">
                <a:solidFill>
                  <a:prstClr val="black"/>
                </a:solidFill>
                <a:latin typeface="Arial" panose="020B0604020202020204" pitchFamily="34" charset="0"/>
                <a:ea typeface="微软雅黑"/>
                <a:cs typeface="Arial" panose="020B0604020202020204" pitchFamily="34" charset="0"/>
              </a:rPr>
              <a:t>limited</a:t>
            </a:r>
            <a:r>
              <a:rPr lang="zh-CN" altLang="en-US" sz="1200" kern="0" dirty="0">
                <a:solidFill>
                  <a:prstClr val="black"/>
                </a:solidFill>
                <a:latin typeface="Arial" panose="020B0604020202020204" pitchFamily="34" charset="0"/>
                <a:ea typeface="微软雅黑"/>
                <a:cs typeface="Arial" panose="020B0604020202020204" pitchFamily="34" charset="0"/>
              </a:rPr>
              <a:t> </a:t>
            </a:r>
            <a:r>
              <a:rPr lang="en-SG" altLang="zh-CN" sz="1200" kern="0" dirty="0">
                <a:solidFill>
                  <a:prstClr val="black"/>
                </a:solidFill>
                <a:latin typeface="Arial" panose="020B0604020202020204" pitchFamily="34" charset="0"/>
                <a:ea typeface="微软雅黑"/>
                <a:cs typeface="Arial" panose="020B0604020202020204" pitchFamily="34" charset="0"/>
              </a:rPr>
              <a:t>context</a:t>
            </a:r>
            <a:r>
              <a:rPr lang="zh-CN" altLang="en-US" sz="1200" kern="0" dirty="0">
                <a:solidFill>
                  <a:prstClr val="black"/>
                </a:solidFill>
                <a:latin typeface="Arial" panose="020B0604020202020204" pitchFamily="34" charset="0"/>
                <a:ea typeface="微软雅黑"/>
                <a:cs typeface="Arial" panose="020B0604020202020204" pitchFamily="34" charset="0"/>
              </a:rPr>
              <a:t> </a:t>
            </a:r>
            <a:r>
              <a:rPr lang="en-SG" altLang="zh-CN" sz="1200" kern="0" dirty="0">
                <a:solidFill>
                  <a:prstClr val="black"/>
                </a:solidFill>
                <a:latin typeface="Arial" panose="020B0604020202020204" pitchFamily="34" charset="0"/>
                <a:ea typeface="微软雅黑"/>
                <a:cs typeface="Arial" panose="020B0604020202020204" pitchFamily="34" charset="0"/>
              </a:rPr>
              <a:t>window</a:t>
            </a:r>
            <a:r>
              <a:rPr kumimoji="0" lang="zh-CN" altLang="en-US" sz="1200" i="0" u="none" strike="noStrike" kern="0" cap="none" spc="0" normalizeH="0" baseline="0" noProof="0" dirty="0">
                <a:ln>
                  <a:noFill/>
                </a:ln>
                <a:solidFill>
                  <a:prstClr val="black"/>
                </a:solidFill>
                <a:effectLst/>
                <a:uLnTx/>
                <a:uFillTx/>
                <a:latin typeface="Arial" panose="020B0604020202020204" pitchFamily="34" charset="0"/>
                <a:ea typeface="微软雅黑"/>
                <a:cs typeface="Arial" panose="020B0604020202020204" pitchFamily="34" charset="0"/>
              </a:rPr>
              <a:t> </a:t>
            </a:r>
            <a:r>
              <a:rPr kumimoji="0" lang="en-SG" altLang="zh-CN" sz="1200" i="0" u="none" strike="noStrike" kern="0" cap="none" spc="0" normalizeH="0" baseline="0" noProof="0" dirty="0">
                <a:ln>
                  <a:noFill/>
                </a:ln>
                <a:solidFill>
                  <a:prstClr val="black"/>
                </a:solidFill>
                <a:effectLst/>
                <a:uLnTx/>
                <a:uFillTx/>
                <a:latin typeface="Arial" panose="020B0604020202020204" pitchFamily="34" charset="0"/>
                <a:ea typeface="微软雅黑"/>
                <a:cs typeface="Arial" panose="020B0604020202020204" pitchFamily="34" charset="0"/>
              </a:rPr>
              <a:t>&amp; </a:t>
            </a:r>
            <a:r>
              <a:rPr lang="en-SG" altLang="zh-CN" sz="1200" b="1" kern="0" dirty="0">
                <a:solidFill>
                  <a:prstClr val="black"/>
                </a:solidFill>
                <a:latin typeface="Arial" panose="020B0604020202020204" pitchFamily="34" charset="0"/>
                <a:ea typeface="微软雅黑"/>
                <a:cs typeface="Arial" panose="020B0604020202020204" pitchFamily="34" charset="0"/>
              </a:rPr>
              <a:t>noise</a:t>
            </a:r>
            <a:r>
              <a:rPr lang="zh-CN" altLang="en-US" sz="1200" kern="0" dirty="0">
                <a:solidFill>
                  <a:prstClr val="black"/>
                </a:solidFill>
                <a:latin typeface="Arial" panose="020B0604020202020204" pitchFamily="34" charset="0"/>
                <a:ea typeface="微软雅黑"/>
                <a:cs typeface="Arial" panose="020B0604020202020204" pitchFamily="34" charset="0"/>
              </a:rPr>
              <a:t> </a:t>
            </a:r>
            <a:r>
              <a:rPr lang="en-SG" altLang="zh-CN" sz="1200" kern="0" dirty="0">
                <a:solidFill>
                  <a:prstClr val="black"/>
                </a:solidFill>
                <a:latin typeface="Arial" panose="020B0604020202020204" pitchFamily="34" charset="0"/>
                <a:ea typeface="微软雅黑"/>
                <a:cs typeface="Arial" panose="020B0604020202020204" pitchFamily="34" charset="0"/>
              </a:rPr>
              <a:t>caused hallucination</a:t>
            </a:r>
            <a:r>
              <a:rPr kumimoji="0" lang="zh-CN" altLang="en-US" sz="1200" i="0" u="none" strike="noStrike" kern="0" cap="none" spc="0" normalizeH="0" baseline="0" noProof="0" dirty="0">
                <a:ln>
                  <a:noFill/>
                </a:ln>
                <a:solidFill>
                  <a:prstClr val="black"/>
                </a:solidFill>
                <a:effectLst/>
                <a:uLnTx/>
                <a:uFillTx/>
                <a:latin typeface="Arial" panose="020B0604020202020204" pitchFamily="34" charset="0"/>
                <a:ea typeface="微软雅黑"/>
                <a:cs typeface="Arial" panose="020B0604020202020204" pitchFamily="34" charset="0"/>
              </a:rPr>
              <a:t> </a:t>
            </a:r>
            <a:r>
              <a:rPr kumimoji="0" lang="en-SG" altLang="zh-CN" sz="1200" b="0" i="0" u="none" strike="noStrike" kern="0" cap="none" spc="0" normalizeH="0" baseline="0" noProof="0" dirty="0">
                <a:ln>
                  <a:noFill/>
                </a:ln>
                <a:solidFill>
                  <a:prstClr val="black"/>
                </a:solidFill>
                <a:effectLst/>
                <a:uLnTx/>
                <a:uFillTx/>
                <a:latin typeface="Arial" panose="020B0604020202020204" pitchFamily="34" charset="0"/>
                <a:ea typeface="微软雅黑"/>
                <a:cs typeface="Arial" panose="020B0604020202020204" pitchFamily="34" charset="0"/>
              </a:rPr>
              <a:t>[3]</a:t>
            </a:r>
            <a:endParaRPr kumimoji="0" lang="en-US" altLang="zh-CN" sz="1200" b="0" i="0" u="none" strike="noStrike" kern="0" cap="none" spc="0" normalizeH="0" baseline="0" noProof="0" dirty="0">
              <a:ln>
                <a:noFill/>
              </a:ln>
              <a:solidFill>
                <a:prstClr val="black"/>
              </a:solidFill>
              <a:effectLst/>
              <a:uLnTx/>
              <a:uFillTx/>
              <a:latin typeface="Arial" panose="020B0604020202020204" pitchFamily="34" charset="0"/>
              <a:ea typeface="微软雅黑"/>
              <a:cs typeface="Arial" panose="020B0604020202020204" pitchFamily="34" charset="0"/>
            </a:endParaRPr>
          </a:p>
          <a:p>
            <a:pPr marL="171381" lvl="0" indent="-171381" defTabSz="914034" eaLnBrk="0" fontAlgn="base" hangingPunct="0">
              <a:spcBef>
                <a:spcPct val="0"/>
              </a:spcBef>
              <a:spcAft>
                <a:spcPct val="0"/>
              </a:spcAft>
              <a:buFont typeface="Wingdings" panose="05000000000000000000" pitchFamily="2" charset="2"/>
              <a:buChar char="Ø"/>
              <a:defRPr/>
            </a:pPr>
            <a:r>
              <a:rPr lang="en-SG" altLang="zh-CN" sz="1200" b="1" kern="0" dirty="0">
                <a:solidFill>
                  <a:srgbClr val="1003BD"/>
                </a:solidFill>
                <a:latin typeface="Arial" panose="020B0604020202020204" pitchFamily="34" charset="0"/>
                <a:ea typeface="微软雅黑"/>
                <a:cs typeface="Arial" panose="020B0604020202020204" pitchFamily="34" charset="0"/>
              </a:rPr>
              <a:t>Solution</a:t>
            </a:r>
            <a:r>
              <a:rPr lang="zh-CN" altLang="en-US" sz="1200" b="1" kern="0" dirty="0">
                <a:solidFill>
                  <a:srgbClr val="1003BD"/>
                </a:solidFill>
                <a:latin typeface="Arial" panose="020B0604020202020204" pitchFamily="34" charset="0"/>
                <a:ea typeface="微软雅黑"/>
                <a:cs typeface="Arial" panose="020B0604020202020204" pitchFamily="34" charset="0"/>
              </a:rPr>
              <a:t> </a:t>
            </a:r>
            <a:r>
              <a:rPr lang="en-SG" altLang="zh-CN" sz="1200" b="1" kern="0" dirty="0">
                <a:solidFill>
                  <a:srgbClr val="1003BD"/>
                </a:solidFill>
                <a:latin typeface="Arial" panose="020B0604020202020204" pitchFamily="34" charset="0"/>
                <a:ea typeface="微软雅黑"/>
                <a:cs typeface="Arial" panose="020B0604020202020204" pitchFamily="34" charset="0"/>
              </a:rPr>
              <a:t>2 </a:t>
            </a:r>
            <a:r>
              <a:rPr lang="en-US" altLang="zh-CN" sz="1200" b="1" kern="0" dirty="0">
                <a:solidFill>
                  <a:srgbClr val="1003BD"/>
                </a:solidFill>
                <a:latin typeface="Arial" panose="020B0604020202020204" pitchFamily="34" charset="0"/>
                <a:ea typeface="微软雅黑"/>
                <a:cs typeface="Arial" panose="020B0604020202020204" pitchFamily="34" charset="0"/>
              </a:rPr>
              <a:t>— </a:t>
            </a:r>
            <a:r>
              <a:rPr lang="en-SG" altLang="zh-CN" sz="1200" b="1" kern="0" dirty="0">
                <a:solidFill>
                  <a:srgbClr val="1003BD"/>
                </a:solidFill>
                <a:latin typeface="Arial" panose="020B0604020202020204" pitchFamily="34" charset="0"/>
                <a:ea typeface="微软雅黑"/>
                <a:cs typeface="Arial" panose="020B0604020202020204" pitchFamily="34" charset="0"/>
              </a:rPr>
              <a:t>Advanced</a:t>
            </a:r>
            <a:r>
              <a:rPr lang="zh-CN" altLang="en-US" sz="1200" b="1" kern="0" dirty="0">
                <a:solidFill>
                  <a:srgbClr val="1003BD"/>
                </a:solidFill>
                <a:latin typeface="Arial" panose="020B0604020202020204" pitchFamily="34" charset="0"/>
                <a:ea typeface="微软雅黑"/>
                <a:cs typeface="Arial" panose="020B0604020202020204" pitchFamily="34" charset="0"/>
              </a:rPr>
              <a:t> </a:t>
            </a:r>
            <a:r>
              <a:rPr lang="en-SG" altLang="zh-CN" sz="1200" b="1" kern="0" dirty="0">
                <a:solidFill>
                  <a:srgbClr val="1003BD"/>
                </a:solidFill>
                <a:latin typeface="Arial" panose="020B0604020202020204" pitchFamily="34" charset="0"/>
                <a:ea typeface="微软雅黑"/>
                <a:cs typeface="Arial" panose="020B0604020202020204" pitchFamily="34" charset="0"/>
              </a:rPr>
              <a:t>RAG</a:t>
            </a:r>
            <a:r>
              <a:rPr lang="en-SG" altLang="zh-CN" sz="1200" kern="0" dirty="0">
                <a:solidFill>
                  <a:prstClr val="black"/>
                </a:solidFill>
                <a:latin typeface="Arial" panose="020B0604020202020204" pitchFamily="34" charset="0"/>
                <a:ea typeface="微软雅黑"/>
                <a:cs typeface="Arial" panose="020B0604020202020204" pitchFamily="34" charset="0"/>
              </a:rPr>
              <a:t>:</a:t>
            </a:r>
            <a:r>
              <a:rPr lang="zh-CN" altLang="en-US" sz="1200" kern="0" dirty="0">
                <a:solidFill>
                  <a:prstClr val="black"/>
                </a:solidFill>
                <a:latin typeface="Arial" panose="020B0604020202020204" pitchFamily="34" charset="0"/>
                <a:ea typeface="微软雅黑"/>
                <a:cs typeface="Arial" panose="020B0604020202020204" pitchFamily="34" charset="0"/>
              </a:rPr>
              <a:t> </a:t>
            </a:r>
            <a:r>
              <a:rPr kumimoji="0" lang="en-SG" altLang="zh-CN" sz="1200" b="0" i="0" u="none" strike="noStrike" kern="0" cap="none" spc="0" normalizeH="0" baseline="0" noProof="0" dirty="0">
                <a:ln>
                  <a:noFill/>
                </a:ln>
                <a:solidFill>
                  <a:prstClr val="black"/>
                </a:solidFill>
                <a:effectLst/>
                <a:uLnTx/>
                <a:uFillTx/>
                <a:latin typeface="Arial" panose="020B0604020202020204" pitchFamily="34" charset="0"/>
                <a:ea typeface="微软雅黑"/>
                <a:cs typeface="Arial" panose="020B0604020202020204" pitchFamily="34" charset="0"/>
              </a:rPr>
              <a:t>relying on T</a:t>
            </a:r>
            <a:r>
              <a:rPr kumimoji="0" lang="en-US" altLang="zh-CN" sz="1200" b="0" i="0" u="none" strike="noStrike" kern="0" cap="none" spc="0" normalizeH="0" baseline="0" noProof="0" dirty="0">
                <a:ln>
                  <a:noFill/>
                </a:ln>
                <a:solidFill>
                  <a:prstClr val="black"/>
                </a:solidFill>
                <a:effectLst/>
                <a:uLnTx/>
                <a:uFillTx/>
                <a:latin typeface="Arial" panose="020B0604020202020204" pitchFamily="34" charset="0"/>
                <a:ea typeface="微软雅黑"/>
                <a:cs typeface="Arial" panose="020B0604020202020204" pitchFamily="34" charset="0"/>
              </a:rPr>
              <a:t>op-K retrieval, but </a:t>
            </a:r>
            <a:r>
              <a:rPr lang="en-US" altLang="zh-CN" sz="1200" kern="0" dirty="0">
                <a:solidFill>
                  <a:prstClr val="black"/>
                </a:solidFill>
                <a:latin typeface="Arial" panose="020B0604020202020204" pitchFamily="34" charset="0"/>
                <a:ea typeface="微软雅黑"/>
                <a:cs typeface="Arial" panose="020B0604020202020204" pitchFamily="34" charset="0"/>
              </a:rPr>
              <a:t>this scenario requires </a:t>
            </a:r>
            <a:r>
              <a:rPr kumimoji="0" lang="en-US" altLang="zh-CN" sz="1200" b="1" i="0" u="none" strike="noStrike" kern="0" cap="none" spc="0" normalizeH="0" baseline="0" noProof="0" dirty="0">
                <a:ln>
                  <a:noFill/>
                </a:ln>
                <a:solidFill>
                  <a:prstClr val="black"/>
                </a:solidFill>
                <a:effectLst/>
                <a:uLnTx/>
                <a:uFillTx/>
                <a:latin typeface="Arial" panose="020B0604020202020204" pitchFamily="34" charset="0"/>
                <a:ea typeface="微软雅黑"/>
                <a:cs typeface="Arial" panose="020B0604020202020204" pitchFamily="34" charset="0"/>
              </a:rPr>
              <a:t>diverse</a:t>
            </a:r>
            <a:r>
              <a:rPr kumimoji="0" lang="en-US" altLang="zh-CN" sz="1200" b="0" i="0" u="none" strike="noStrike" kern="0" cap="none" spc="0" normalizeH="0" baseline="0" noProof="0" dirty="0">
                <a:ln>
                  <a:noFill/>
                </a:ln>
                <a:solidFill>
                  <a:prstClr val="black"/>
                </a:solidFill>
                <a:effectLst/>
                <a:uLnTx/>
                <a:uFillTx/>
                <a:latin typeface="Arial" panose="020B0604020202020204" pitchFamily="34" charset="0"/>
                <a:ea typeface="微软雅黑"/>
                <a:cs typeface="Arial" panose="020B0604020202020204" pitchFamily="34" charset="0"/>
              </a:rPr>
              <a:t> memory combinations</a:t>
            </a:r>
            <a:r>
              <a:rPr kumimoji="0" lang="zh-CN" altLang="en-US" sz="1200" b="0" i="0" u="none" strike="noStrike" kern="0" cap="none" spc="0" normalizeH="0" baseline="0" noProof="0" dirty="0">
                <a:ln>
                  <a:noFill/>
                </a:ln>
                <a:solidFill>
                  <a:prstClr val="black"/>
                </a:solidFill>
                <a:effectLst/>
                <a:uLnTx/>
                <a:uFillTx/>
                <a:latin typeface="Arial" panose="020B0604020202020204" pitchFamily="34" charset="0"/>
                <a:ea typeface="微软雅黑"/>
                <a:cs typeface="Arial" panose="020B0604020202020204" pitchFamily="34" charset="0"/>
              </a:rPr>
              <a:t> </a:t>
            </a:r>
            <a:r>
              <a:rPr kumimoji="0" lang="en-SG" altLang="zh-CN" sz="1200" b="0" i="0" u="none" strike="noStrike" kern="0" cap="none" spc="0" normalizeH="0" baseline="0" noProof="0" dirty="0">
                <a:ln>
                  <a:noFill/>
                </a:ln>
                <a:solidFill>
                  <a:prstClr val="black"/>
                </a:solidFill>
                <a:effectLst/>
                <a:uLnTx/>
                <a:uFillTx/>
                <a:latin typeface="Arial" panose="020B0604020202020204" pitchFamily="34" charset="0"/>
                <a:ea typeface="微软雅黑"/>
                <a:cs typeface="Arial" panose="020B0604020202020204" pitchFamily="34" charset="0"/>
              </a:rPr>
              <a:t>[4][5]</a:t>
            </a:r>
            <a:endParaRPr kumimoji="0" lang="en-US" altLang="zh-CN" sz="1200" b="0" i="0" u="none" strike="noStrike" kern="0" cap="none" spc="0" normalizeH="0" baseline="0" noProof="0" dirty="0">
              <a:ln>
                <a:noFill/>
              </a:ln>
              <a:solidFill>
                <a:prstClr val="black"/>
              </a:solidFill>
              <a:effectLst/>
              <a:uLnTx/>
              <a:uFillTx/>
              <a:latin typeface="Arial" panose="020B0604020202020204" pitchFamily="34" charset="0"/>
              <a:ea typeface="微软雅黑"/>
              <a:cs typeface="Arial" panose="020B0604020202020204" pitchFamily="34" charset="0"/>
            </a:endParaRPr>
          </a:p>
        </p:txBody>
      </p:sp>
      <p:sp>
        <p:nvSpPr>
          <p:cNvPr id="27" name="Rectangle 26">
            <a:extLst>
              <a:ext uri="{FF2B5EF4-FFF2-40B4-BE49-F238E27FC236}">
                <a16:creationId xmlns:a16="http://schemas.microsoft.com/office/drawing/2014/main" id="{16B36E4A-EA85-43D4-ABFB-15C35F0F4059}"/>
              </a:ext>
            </a:extLst>
          </p:cNvPr>
          <p:cNvSpPr/>
          <p:nvPr/>
        </p:nvSpPr>
        <p:spPr>
          <a:xfrm>
            <a:off x="7123140" y="5344477"/>
            <a:ext cx="4724399" cy="1323439"/>
          </a:xfrm>
          <a:prstGeom prst="rect">
            <a:avLst/>
          </a:prstGeom>
        </p:spPr>
        <p:txBody>
          <a:bodyPr wrap="square">
            <a:spAutoFit/>
          </a:bodyPr>
          <a:lstStyle/>
          <a:p>
            <a:r>
              <a:rPr lang="en-SG" sz="1000" dirty="0">
                <a:latin typeface="Arial" panose="020B0604020202020204" pitchFamily="34" charset="0"/>
                <a:cs typeface="Arial" panose="020B0604020202020204" pitchFamily="34" charset="0"/>
              </a:rPr>
              <a:t>[1] </a:t>
            </a:r>
            <a:r>
              <a:rPr lang="en-US" sz="1000" dirty="0">
                <a:latin typeface="Arial" panose="020B0604020202020204" pitchFamily="34" charset="0"/>
                <a:cs typeface="Arial" panose="020B0604020202020204" pitchFamily="34" charset="0"/>
              </a:rPr>
              <a:t>Personalizing dialogue agents: I have a dog, do you have pets too</a:t>
            </a:r>
            <a:r>
              <a:rPr lang="en-SG" sz="1000" dirty="0">
                <a:latin typeface="Arial" panose="020B0604020202020204" pitchFamily="34" charset="0"/>
                <a:cs typeface="Arial" panose="020B0604020202020204" pitchFamily="34" charset="0"/>
              </a:rPr>
              <a:t>,</a:t>
            </a:r>
            <a:r>
              <a:rPr lang="zh-CN" altLang="en-US" sz="1000" dirty="0">
                <a:latin typeface="Arial" panose="020B0604020202020204" pitchFamily="34" charset="0"/>
                <a:cs typeface="Arial" panose="020B0604020202020204" pitchFamily="34" charset="0"/>
              </a:rPr>
              <a:t> </a:t>
            </a:r>
            <a:r>
              <a:rPr lang="en-US" altLang="zh-CN" sz="1000" dirty="0">
                <a:latin typeface="Arial" panose="020B0604020202020204" pitchFamily="34" charset="0"/>
                <a:cs typeface="Arial" panose="020B0604020202020204" pitchFamily="34" charset="0"/>
              </a:rPr>
              <a:t>ACL </a:t>
            </a:r>
            <a:r>
              <a:rPr lang="en-SG" altLang="zh-CN" sz="1000" dirty="0">
                <a:latin typeface="Arial" panose="020B0604020202020204" pitchFamily="34" charset="0"/>
                <a:cs typeface="Arial" panose="020B0604020202020204" pitchFamily="34" charset="0"/>
              </a:rPr>
              <a:t>2018</a:t>
            </a:r>
            <a:endParaRPr lang="en-SG" sz="1000" dirty="0">
              <a:latin typeface="Arial" panose="020B0604020202020204" pitchFamily="34" charset="0"/>
              <a:cs typeface="Arial" panose="020B0604020202020204" pitchFamily="34" charset="0"/>
            </a:endParaRPr>
          </a:p>
          <a:p>
            <a:r>
              <a:rPr lang="en-SG" sz="1000" dirty="0">
                <a:latin typeface="Arial" panose="020B0604020202020204" pitchFamily="34" charset="0"/>
                <a:cs typeface="Arial" panose="020B0604020202020204" pitchFamily="34" charset="0"/>
              </a:rPr>
              <a:t>[2] </a:t>
            </a:r>
            <a:r>
              <a:rPr lang="en-US" sz="1000" dirty="0" err="1">
                <a:latin typeface="Arial" panose="020B0604020202020204" pitchFamily="34" charset="0"/>
                <a:cs typeface="Arial" panose="020B0604020202020204" pitchFamily="34" charset="0"/>
              </a:rPr>
              <a:t>Memorybank</a:t>
            </a:r>
            <a:r>
              <a:rPr lang="en-US" sz="1000" dirty="0">
                <a:latin typeface="Arial" panose="020B0604020202020204" pitchFamily="34" charset="0"/>
                <a:cs typeface="Arial" panose="020B0604020202020204" pitchFamily="34" charset="0"/>
              </a:rPr>
              <a:t>: Enhancing large language models with long-term memory, AAAI 2024</a:t>
            </a:r>
          </a:p>
          <a:p>
            <a:r>
              <a:rPr lang="en-US" sz="1000" dirty="0">
                <a:latin typeface="Arial" panose="020B0604020202020204" pitchFamily="34" charset="0"/>
                <a:cs typeface="Arial" panose="020B0604020202020204" pitchFamily="34" charset="0"/>
              </a:rPr>
              <a:t>[3] Searching for needles in a haystack: On the role of incidental bilingualism in palm’s translation capability, </a:t>
            </a:r>
            <a:r>
              <a:rPr lang="en-US" altLang="zh-CN" sz="1000" dirty="0" err="1">
                <a:latin typeface="Arial" panose="020B0604020202020204" pitchFamily="34" charset="0"/>
                <a:cs typeface="Arial" panose="020B0604020202020204" pitchFamily="34" charset="0"/>
              </a:rPr>
              <a:t>arXiv</a:t>
            </a:r>
            <a:r>
              <a:rPr lang="en-US" sz="1000" dirty="0">
                <a:latin typeface="Arial" panose="020B0604020202020204" pitchFamily="34" charset="0"/>
                <a:cs typeface="Arial" panose="020B0604020202020204" pitchFamily="34" charset="0"/>
              </a:rPr>
              <a:t> 2023</a:t>
            </a:r>
          </a:p>
          <a:p>
            <a:r>
              <a:rPr lang="en-US" sz="1000" dirty="0">
                <a:latin typeface="Arial" panose="020B0604020202020204" pitchFamily="34" charset="0"/>
                <a:cs typeface="Arial" panose="020B0604020202020204" pitchFamily="34" charset="0"/>
              </a:rPr>
              <a:t>[4] Query rewriting for retrieval-augmented large language models</a:t>
            </a:r>
            <a:r>
              <a:rPr lang="en-SG" sz="1000" dirty="0">
                <a:latin typeface="Arial" panose="020B0604020202020204" pitchFamily="34" charset="0"/>
                <a:cs typeface="Arial" panose="020B0604020202020204" pitchFamily="34" charset="0"/>
              </a:rPr>
              <a:t>,</a:t>
            </a:r>
            <a:r>
              <a:rPr lang="zh-CN" altLang="en-US" sz="1000" dirty="0">
                <a:latin typeface="Arial" panose="020B0604020202020204" pitchFamily="34" charset="0"/>
                <a:cs typeface="Arial" panose="020B0604020202020204" pitchFamily="34" charset="0"/>
              </a:rPr>
              <a:t> </a:t>
            </a:r>
            <a:r>
              <a:rPr lang="en-SG" altLang="zh-CN" sz="1000" dirty="0">
                <a:latin typeface="Arial" panose="020B0604020202020204" pitchFamily="34" charset="0"/>
                <a:cs typeface="Arial" panose="020B0604020202020204" pitchFamily="34" charset="0"/>
              </a:rPr>
              <a:t>EMNLP </a:t>
            </a:r>
            <a:r>
              <a:rPr lang="en-US" sz="1000" dirty="0">
                <a:latin typeface="Arial" panose="020B0604020202020204" pitchFamily="34" charset="0"/>
                <a:cs typeface="Arial" panose="020B0604020202020204" pitchFamily="34" charset="0"/>
              </a:rPr>
              <a:t>2023</a:t>
            </a:r>
          </a:p>
          <a:p>
            <a:r>
              <a:rPr lang="en-US" sz="1000" dirty="0">
                <a:latin typeface="Arial" panose="020B0604020202020204" pitchFamily="34" charset="0"/>
                <a:cs typeface="Arial" panose="020B0604020202020204" pitchFamily="34" charset="0"/>
              </a:rPr>
              <a:t>[5] M-RAG: Reinforcing large language model performance through retrieval-augmented generation with multiple partitions</a:t>
            </a:r>
            <a:r>
              <a:rPr lang="en-SG" sz="1000" dirty="0">
                <a:latin typeface="Arial" panose="020B0604020202020204" pitchFamily="34" charset="0"/>
                <a:cs typeface="Arial" panose="020B0604020202020204" pitchFamily="34" charset="0"/>
              </a:rPr>
              <a:t>,</a:t>
            </a:r>
            <a:r>
              <a:rPr lang="zh-CN" altLang="en-US" sz="1000" dirty="0">
                <a:latin typeface="Arial" panose="020B0604020202020204" pitchFamily="34" charset="0"/>
                <a:cs typeface="Arial" panose="020B0604020202020204" pitchFamily="34" charset="0"/>
              </a:rPr>
              <a:t> </a:t>
            </a:r>
            <a:r>
              <a:rPr lang="en-SG" altLang="zh-CN" sz="1000" dirty="0">
                <a:latin typeface="Arial" panose="020B0604020202020204" pitchFamily="34" charset="0"/>
                <a:cs typeface="Arial" panose="020B0604020202020204" pitchFamily="34" charset="0"/>
              </a:rPr>
              <a:t>ACL 2024</a:t>
            </a:r>
          </a:p>
        </p:txBody>
      </p:sp>
      <p:sp>
        <p:nvSpPr>
          <p:cNvPr id="3" name="Rectangle 2">
            <a:extLst>
              <a:ext uri="{FF2B5EF4-FFF2-40B4-BE49-F238E27FC236}">
                <a16:creationId xmlns:a16="http://schemas.microsoft.com/office/drawing/2014/main" id="{3A2FFCB3-5538-4AE2-913F-7C0A6D2DA2D6}"/>
              </a:ext>
            </a:extLst>
          </p:cNvPr>
          <p:cNvSpPr/>
          <p:nvPr/>
        </p:nvSpPr>
        <p:spPr>
          <a:xfrm>
            <a:off x="672637" y="2633588"/>
            <a:ext cx="2949575" cy="600164"/>
          </a:xfrm>
          <a:prstGeom prst="rect">
            <a:avLst/>
          </a:prstGeom>
        </p:spPr>
        <p:txBody>
          <a:bodyPr wrap="square">
            <a:spAutoFit/>
          </a:bodyPr>
          <a:lstStyle/>
          <a:p>
            <a:r>
              <a:rPr lang="en-US" sz="1100" dirty="0">
                <a:latin typeface="Arial" panose="020B0604020202020204" pitchFamily="34" charset="0"/>
                <a:cs typeface="Arial" panose="020B0604020202020204" pitchFamily="34" charset="0"/>
              </a:rPr>
              <a:t>Data is gathered on smartphone AI assistant platforms, e.g., everyday conversations, and screenshot contents by OCR</a:t>
            </a:r>
          </a:p>
        </p:txBody>
      </p:sp>
      <p:sp>
        <p:nvSpPr>
          <p:cNvPr id="29" name="Rectangle 28">
            <a:extLst>
              <a:ext uri="{FF2B5EF4-FFF2-40B4-BE49-F238E27FC236}">
                <a16:creationId xmlns:a16="http://schemas.microsoft.com/office/drawing/2014/main" id="{98729D88-1A1E-488C-89F6-C5CFFBB0FC70}"/>
              </a:ext>
            </a:extLst>
          </p:cNvPr>
          <p:cNvSpPr/>
          <p:nvPr/>
        </p:nvSpPr>
        <p:spPr>
          <a:xfrm>
            <a:off x="3890425" y="2633588"/>
            <a:ext cx="2932264" cy="600164"/>
          </a:xfrm>
          <a:prstGeom prst="rect">
            <a:avLst/>
          </a:prstGeom>
        </p:spPr>
        <p:txBody>
          <a:bodyPr wrap="square">
            <a:spAutoFit/>
          </a:bodyPr>
          <a:lstStyle/>
          <a:p>
            <a:r>
              <a:rPr lang="en-US" sz="1100" b="1" u="sng" dirty="0">
                <a:latin typeface="Arial" panose="020B0604020202020204" pitchFamily="34" charset="0"/>
                <a:cs typeface="Arial" panose="020B0604020202020204" pitchFamily="34" charset="0"/>
              </a:rPr>
              <a:t>Applications based on Memories:</a:t>
            </a:r>
          </a:p>
          <a:p>
            <a:r>
              <a:rPr lang="en-US" sz="1100" dirty="0">
                <a:latin typeface="Arial" panose="020B0604020202020204" pitchFamily="34" charset="0"/>
                <a:cs typeface="Arial" panose="020B0604020202020204" pitchFamily="34" charset="0"/>
              </a:rPr>
              <a:t>Question Answering, Autofill Forms, User Services (Travel &amp; Reminder)</a:t>
            </a:r>
          </a:p>
        </p:txBody>
      </p:sp>
    </p:spTree>
    <p:extLst>
      <p:ext uri="{BB962C8B-B14F-4D97-AF65-F5344CB8AC3E}">
        <p14:creationId xmlns:p14="http://schemas.microsoft.com/office/powerpoint/2010/main" val="3287287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4">
            <a:extLst>
              <a:ext uri="{FF2B5EF4-FFF2-40B4-BE49-F238E27FC236}">
                <a16:creationId xmlns:a16="http://schemas.microsoft.com/office/drawing/2014/main" id="{C62C4343-3530-6519-F94C-D01FC406C9A2}"/>
              </a:ext>
            </a:extLst>
          </p:cNvPr>
          <p:cNvSpPr>
            <a:spLocks noGrp="1"/>
          </p:cNvSpPr>
          <p:nvPr>
            <p:ph type="title"/>
          </p:nvPr>
        </p:nvSpPr>
        <p:spPr>
          <a:xfrm>
            <a:off x="1654237" y="1085045"/>
            <a:ext cx="10173527" cy="730507"/>
          </a:xfrm>
        </p:spPr>
        <p:txBody>
          <a:bodyPr>
            <a:noAutofit/>
          </a:bodyPr>
          <a:lstStyle/>
          <a:p>
            <a:r>
              <a:rPr lang="en-US" sz="3600" dirty="0"/>
              <a:t>For Challenge 1: Data Collection*</a:t>
            </a:r>
          </a:p>
        </p:txBody>
      </p:sp>
      <p:sp>
        <p:nvSpPr>
          <p:cNvPr id="3" name="Rectangle: Rounded Corners 2">
            <a:extLst>
              <a:ext uri="{FF2B5EF4-FFF2-40B4-BE49-F238E27FC236}">
                <a16:creationId xmlns:a16="http://schemas.microsoft.com/office/drawing/2014/main" id="{6656C427-0013-4006-8DAA-558E7F132593}"/>
              </a:ext>
            </a:extLst>
          </p:cNvPr>
          <p:cNvSpPr/>
          <p:nvPr/>
        </p:nvSpPr>
        <p:spPr bwMode="auto">
          <a:xfrm>
            <a:off x="2182727" y="3669632"/>
            <a:ext cx="2387389" cy="764969"/>
          </a:xfrm>
          <a:prstGeom prst="roundRect">
            <a:avLst/>
          </a:prstGeom>
          <a:solidFill>
            <a:srgbClr val="F0AEE3"/>
          </a:solidFill>
          <a:ln>
            <a:solidFill>
              <a:schemeClr val="tx1"/>
            </a:solidFill>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buClr>
                <a:srgbClr val="CC9900"/>
              </a:buClr>
            </a:pPr>
            <a:r>
              <a:rPr lang="en-SG" sz="1400" b="1" u="sng" dirty="0">
                <a:latin typeface="Arial" panose="020B0604020202020204" pitchFamily="34" charset="0"/>
                <a:ea typeface="宋体" charset="-122"/>
                <a:cs typeface="Arial" panose="020B0604020202020204" pitchFamily="34" charset="0"/>
              </a:rPr>
              <a:t>Step-1:</a:t>
            </a:r>
          </a:p>
          <a:p>
            <a:pPr algn="ctr" fontAlgn="base">
              <a:spcBef>
                <a:spcPct val="0"/>
              </a:spcBef>
              <a:spcAft>
                <a:spcPct val="0"/>
              </a:spcAft>
              <a:buClr>
                <a:srgbClr val="CC9900"/>
              </a:buClr>
            </a:pPr>
            <a:r>
              <a:rPr lang="en-SG" altLang="zh-CN" sz="1400" dirty="0">
                <a:latin typeface="Arial" panose="020B0604020202020204" pitchFamily="34" charset="0"/>
                <a:ea typeface="宋体" charset="-122"/>
                <a:cs typeface="Arial" panose="020B0604020202020204" pitchFamily="34" charset="0"/>
              </a:rPr>
              <a:t>Raw</a:t>
            </a:r>
            <a:r>
              <a:rPr lang="zh-CN" altLang="en-US" sz="1400" dirty="0">
                <a:latin typeface="Arial" panose="020B0604020202020204" pitchFamily="34" charset="0"/>
                <a:ea typeface="宋体" charset="-122"/>
                <a:cs typeface="Arial" panose="020B0604020202020204" pitchFamily="34" charset="0"/>
              </a:rPr>
              <a:t> </a:t>
            </a:r>
            <a:r>
              <a:rPr lang="en-SG" altLang="zh-CN" sz="1400" dirty="0">
                <a:latin typeface="Arial" panose="020B0604020202020204" pitchFamily="34" charset="0"/>
                <a:ea typeface="宋体" charset="-122"/>
                <a:cs typeface="Arial" panose="020B0604020202020204" pitchFamily="34" charset="0"/>
              </a:rPr>
              <a:t>Data Collection</a:t>
            </a:r>
          </a:p>
          <a:p>
            <a:pPr algn="ctr" fontAlgn="base">
              <a:spcBef>
                <a:spcPct val="0"/>
              </a:spcBef>
              <a:spcAft>
                <a:spcPct val="0"/>
              </a:spcAft>
              <a:buClr>
                <a:srgbClr val="CC9900"/>
              </a:buClr>
            </a:pPr>
            <a:r>
              <a:rPr lang="en-SG" sz="1000" dirty="0">
                <a:latin typeface="Arial" panose="020B0604020202020204" pitchFamily="34" charset="0"/>
                <a:ea typeface="宋体" charset="-122"/>
                <a:cs typeface="Arial" panose="020B0604020202020204" pitchFamily="34" charset="0"/>
              </a:rPr>
              <a:t>(Conversations or App Screenshots)</a:t>
            </a:r>
          </a:p>
        </p:txBody>
      </p:sp>
      <p:sp>
        <p:nvSpPr>
          <p:cNvPr id="4" name="Rectangle: Rounded Corners 3">
            <a:extLst>
              <a:ext uri="{FF2B5EF4-FFF2-40B4-BE49-F238E27FC236}">
                <a16:creationId xmlns:a16="http://schemas.microsoft.com/office/drawing/2014/main" id="{CB1A2A01-2C05-42CF-A8F0-585E80DF9C2C}"/>
              </a:ext>
            </a:extLst>
          </p:cNvPr>
          <p:cNvSpPr/>
          <p:nvPr/>
        </p:nvSpPr>
        <p:spPr bwMode="auto">
          <a:xfrm>
            <a:off x="5090538" y="3669632"/>
            <a:ext cx="2276857" cy="764969"/>
          </a:xfrm>
          <a:prstGeom prst="roundRect">
            <a:avLst/>
          </a:prstGeom>
          <a:solidFill>
            <a:srgbClr val="F0AEE3"/>
          </a:solidFill>
          <a:ln>
            <a:solidFill>
              <a:schemeClr val="tx1"/>
            </a:solidFill>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buClr>
                <a:srgbClr val="CC9900"/>
              </a:buClr>
            </a:pPr>
            <a:r>
              <a:rPr lang="en-SG" sz="1400" b="1" u="sng" dirty="0">
                <a:latin typeface="Arial" panose="020B0604020202020204" pitchFamily="34" charset="0"/>
                <a:ea typeface="宋体" charset="-122"/>
                <a:cs typeface="Arial" panose="020B0604020202020204" pitchFamily="34" charset="0"/>
              </a:rPr>
              <a:t>Step-2:</a:t>
            </a:r>
          </a:p>
          <a:p>
            <a:pPr algn="ctr" fontAlgn="base">
              <a:spcBef>
                <a:spcPct val="0"/>
              </a:spcBef>
              <a:spcAft>
                <a:spcPct val="0"/>
              </a:spcAft>
              <a:buClr>
                <a:srgbClr val="CC9900"/>
              </a:buClr>
            </a:pPr>
            <a:r>
              <a:rPr lang="en-SG" sz="1400" dirty="0">
                <a:latin typeface="Arial" panose="020B0604020202020204" pitchFamily="34" charset="0"/>
                <a:ea typeface="宋体" charset="-122"/>
                <a:cs typeface="Arial" panose="020B0604020202020204" pitchFamily="34" charset="0"/>
              </a:rPr>
              <a:t>Memories</a:t>
            </a:r>
            <a:r>
              <a:rPr lang="zh-CN" altLang="en-US" sz="1400" dirty="0">
                <a:latin typeface="Arial" panose="020B0604020202020204" pitchFamily="34" charset="0"/>
                <a:ea typeface="宋体" charset="-122"/>
                <a:cs typeface="Arial" panose="020B0604020202020204" pitchFamily="34" charset="0"/>
              </a:rPr>
              <a:t> </a:t>
            </a:r>
            <a:r>
              <a:rPr lang="en-SG" altLang="zh-CN" sz="1400" dirty="0">
                <a:latin typeface="Arial" panose="020B0604020202020204" pitchFamily="34" charset="0"/>
                <a:ea typeface="宋体" charset="-122"/>
                <a:cs typeface="Arial" panose="020B0604020202020204" pitchFamily="34" charset="0"/>
              </a:rPr>
              <a:t>Generation</a:t>
            </a:r>
            <a:endParaRPr lang="en-SG" sz="1400" dirty="0">
              <a:latin typeface="Arial" panose="020B0604020202020204" pitchFamily="34" charset="0"/>
              <a:ea typeface="宋体" charset="-122"/>
              <a:cs typeface="Arial" panose="020B0604020202020204" pitchFamily="34" charset="0"/>
            </a:endParaRPr>
          </a:p>
        </p:txBody>
      </p:sp>
      <p:sp>
        <p:nvSpPr>
          <p:cNvPr id="5" name="Rectangle: Rounded Corners 4">
            <a:extLst>
              <a:ext uri="{FF2B5EF4-FFF2-40B4-BE49-F238E27FC236}">
                <a16:creationId xmlns:a16="http://schemas.microsoft.com/office/drawing/2014/main" id="{4A50BA1E-B5B4-4B86-A872-D743EB5D7A5E}"/>
              </a:ext>
            </a:extLst>
          </p:cNvPr>
          <p:cNvSpPr/>
          <p:nvPr/>
        </p:nvSpPr>
        <p:spPr bwMode="auto">
          <a:xfrm>
            <a:off x="7887817" y="3669630"/>
            <a:ext cx="2276857" cy="764969"/>
          </a:xfrm>
          <a:prstGeom prst="roundRect">
            <a:avLst/>
          </a:prstGeom>
          <a:solidFill>
            <a:srgbClr val="F0AEE3"/>
          </a:solidFill>
          <a:ln>
            <a:solidFill>
              <a:schemeClr val="tx1"/>
            </a:solidFill>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buClr>
                <a:srgbClr val="CC9900"/>
              </a:buClr>
            </a:pPr>
            <a:r>
              <a:rPr lang="en-SG" sz="1400" b="1" u="sng" dirty="0">
                <a:latin typeface="Arial" panose="020B0604020202020204" pitchFamily="34" charset="0"/>
                <a:ea typeface="宋体" charset="-122"/>
                <a:cs typeface="Arial" panose="020B0604020202020204" pitchFamily="34" charset="0"/>
              </a:rPr>
              <a:t>Step-3:</a:t>
            </a:r>
          </a:p>
          <a:p>
            <a:pPr algn="ctr" fontAlgn="base">
              <a:spcBef>
                <a:spcPct val="0"/>
              </a:spcBef>
              <a:spcAft>
                <a:spcPct val="0"/>
              </a:spcAft>
              <a:buClr>
                <a:srgbClr val="CC9900"/>
              </a:buClr>
            </a:pPr>
            <a:r>
              <a:rPr lang="en-SG" sz="1400" dirty="0">
                <a:latin typeface="Arial" panose="020B0604020202020204" pitchFamily="34" charset="0"/>
                <a:ea typeface="宋体" charset="-122"/>
                <a:cs typeface="Arial" panose="020B0604020202020204" pitchFamily="34" charset="0"/>
              </a:rPr>
              <a:t>QA</a:t>
            </a:r>
            <a:r>
              <a:rPr lang="zh-CN" altLang="en-US" sz="1400" dirty="0">
                <a:latin typeface="Arial" panose="020B0604020202020204" pitchFamily="34" charset="0"/>
                <a:ea typeface="宋体" charset="-122"/>
                <a:cs typeface="Arial" panose="020B0604020202020204" pitchFamily="34" charset="0"/>
              </a:rPr>
              <a:t> </a:t>
            </a:r>
            <a:r>
              <a:rPr lang="en-SG" altLang="zh-CN" sz="1400" dirty="0">
                <a:latin typeface="Arial" panose="020B0604020202020204" pitchFamily="34" charset="0"/>
                <a:ea typeface="宋体" charset="-122"/>
                <a:cs typeface="Arial" panose="020B0604020202020204" pitchFamily="34" charset="0"/>
              </a:rPr>
              <a:t>Pairs Generation</a:t>
            </a:r>
          </a:p>
          <a:p>
            <a:pPr algn="ctr" fontAlgn="base">
              <a:spcBef>
                <a:spcPct val="0"/>
              </a:spcBef>
              <a:spcAft>
                <a:spcPct val="0"/>
              </a:spcAft>
              <a:buClr>
                <a:srgbClr val="CC9900"/>
              </a:buClr>
            </a:pPr>
            <a:r>
              <a:rPr lang="en-SG" altLang="zh-CN" sz="1000" dirty="0">
                <a:latin typeface="Arial" panose="020B0604020202020204" pitchFamily="34" charset="0"/>
                <a:ea typeface="宋体" charset="-122"/>
                <a:cs typeface="Arial" panose="020B0604020202020204" pitchFamily="34" charset="0"/>
              </a:rPr>
              <a:t>(with</a:t>
            </a:r>
            <a:r>
              <a:rPr lang="zh-CN" altLang="en-US" sz="1000" dirty="0">
                <a:latin typeface="Arial" panose="020B0604020202020204" pitchFamily="34" charset="0"/>
                <a:ea typeface="宋体" charset="-122"/>
                <a:cs typeface="Arial" panose="020B0604020202020204" pitchFamily="34" charset="0"/>
              </a:rPr>
              <a:t> </a:t>
            </a:r>
            <a:r>
              <a:rPr lang="en-SG" altLang="zh-CN" sz="1000" dirty="0">
                <a:latin typeface="Arial" panose="020B0604020202020204" pitchFamily="34" charset="0"/>
                <a:ea typeface="宋体" charset="-122"/>
                <a:cs typeface="Arial" panose="020B0604020202020204" pitchFamily="34" charset="0"/>
              </a:rPr>
              <a:t>required</a:t>
            </a:r>
            <a:r>
              <a:rPr lang="zh-CN" altLang="en-US" sz="1000" dirty="0">
                <a:latin typeface="Arial" panose="020B0604020202020204" pitchFamily="34" charset="0"/>
                <a:ea typeface="宋体" charset="-122"/>
                <a:cs typeface="Arial" panose="020B0604020202020204" pitchFamily="34" charset="0"/>
              </a:rPr>
              <a:t> </a:t>
            </a:r>
            <a:r>
              <a:rPr lang="en-SG" altLang="zh-CN" sz="1000" dirty="0">
                <a:latin typeface="Arial" panose="020B0604020202020204" pitchFamily="34" charset="0"/>
                <a:ea typeface="宋体" charset="-122"/>
                <a:cs typeface="Arial" panose="020B0604020202020204" pitchFamily="34" charset="0"/>
              </a:rPr>
              <a:t>memories)</a:t>
            </a:r>
            <a:endParaRPr lang="en-SG" sz="1000" dirty="0">
              <a:latin typeface="Arial" panose="020B0604020202020204" pitchFamily="34" charset="0"/>
              <a:ea typeface="宋体" charset="-122"/>
              <a:cs typeface="Arial" panose="020B0604020202020204" pitchFamily="34" charset="0"/>
            </a:endParaRPr>
          </a:p>
        </p:txBody>
      </p:sp>
      <p:cxnSp>
        <p:nvCxnSpPr>
          <p:cNvPr id="6" name="Straight Arrow Connector 5">
            <a:extLst>
              <a:ext uri="{FF2B5EF4-FFF2-40B4-BE49-F238E27FC236}">
                <a16:creationId xmlns:a16="http://schemas.microsoft.com/office/drawing/2014/main" id="{9E065335-B85F-4C7A-9B3C-80CE9E3F39A7}"/>
              </a:ext>
            </a:extLst>
          </p:cNvPr>
          <p:cNvCxnSpPr>
            <a:cxnSpLocks/>
            <a:stCxn id="3" idx="3"/>
            <a:endCxn id="4" idx="1"/>
          </p:cNvCxnSpPr>
          <p:nvPr/>
        </p:nvCxnSpPr>
        <p:spPr bwMode="auto">
          <a:xfrm>
            <a:off x="4570116" y="4052117"/>
            <a:ext cx="520422" cy="0"/>
          </a:xfrm>
          <a:prstGeom prst="straightConnector1">
            <a:avLst/>
          </a:prstGeom>
          <a:ln w="12700">
            <a:headEnd type="none" w="med" len="med"/>
            <a:tailEnd type="triangl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EA479EAB-A826-4A62-B4DB-08201987B187}"/>
              </a:ext>
            </a:extLst>
          </p:cNvPr>
          <p:cNvCxnSpPr>
            <a:cxnSpLocks/>
            <a:stCxn id="4" idx="3"/>
            <a:endCxn id="5" idx="1"/>
          </p:cNvCxnSpPr>
          <p:nvPr/>
        </p:nvCxnSpPr>
        <p:spPr bwMode="auto">
          <a:xfrm flipV="1">
            <a:off x="7367395" y="4052115"/>
            <a:ext cx="520422" cy="2"/>
          </a:xfrm>
          <a:prstGeom prst="straightConnector1">
            <a:avLst/>
          </a:prstGeom>
          <a:ln w="12700">
            <a:headEnd type="none" w="med" len="med"/>
            <a:tailEnd type="triangl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pic>
        <p:nvPicPr>
          <p:cNvPr id="8" name="Picture 7">
            <a:extLst>
              <a:ext uri="{FF2B5EF4-FFF2-40B4-BE49-F238E27FC236}">
                <a16:creationId xmlns:a16="http://schemas.microsoft.com/office/drawing/2014/main" id="{3D9C665D-8AC4-49CA-A1A0-63BC194A7C20}"/>
              </a:ext>
            </a:extLst>
          </p:cNvPr>
          <p:cNvPicPr>
            <a:picLocks noChangeAspect="1"/>
          </p:cNvPicPr>
          <p:nvPr/>
        </p:nvPicPr>
        <p:blipFill>
          <a:blip r:embed="rId3"/>
          <a:stretch>
            <a:fillRect/>
          </a:stretch>
        </p:blipFill>
        <p:spPr>
          <a:xfrm>
            <a:off x="1719343" y="5093569"/>
            <a:ext cx="3934820" cy="1607932"/>
          </a:xfrm>
          <a:prstGeom prst="rect">
            <a:avLst/>
          </a:prstGeom>
        </p:spPr>
      </p:pic>
      <p:sp>
        <p:nvSpPr>
          <p:cNvPr id="9" name="右箭头 73">
            <a:extLst>
              <a:ext uri="{FF2B5EF4-FFF2-40B4-BE49-F238E27FC236}">
                <a16:creationId xmlns:a16="http://schemas.microsoft.com/office/drawing/2014/main" id="{395E3DEB-4CFA-44E9-94EA-BD1441374947}"/>
              </a:ext>
            </a:extLst>
          </p:cNvPr>
          <p:cNvSpPr/>
          <p:nvPr/>
        </p:nvSpPr>
        <p:spPr>
          <a:xfrm rot="5400000" flipH="1">
            <a:off x="3241482" y="4616044"/>
            <a:ext cx="417483" cy="387715"/>
          </a:xfrm>
          <a:prstGeom prst="rightArrow">
            <a:avLst/>
          </a:prstGeom>
          <a:solidFill>
            <a:srgbClr val="3D6C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137E3739-D88F-46CC-8CDC-458956C4E9F3}"/>
              </a:ext>
            </a:extLst>
          </p:cNvPr>
          <p:cNvSpPr/>
          <p:nvPr/>
        </p:nvSpPr>
        <p:spPr>
          <a:xfrm>
            <a:off x="3646853" y="4524759"/>
            <a:ext cx="1999265" cy="612155"/>
          </a:xfrm>
          <a:prstGeom prst="rect">
            <a:avLst/>
          </a:prstGeom>
        </p:spPr>
        <p:txBody>
          <a:bodyPr wrap="none">
            <a:spAutoFit/>
          </a:bodyPr>
          <a:lstStyle/>
          <a:p>
            <a:pPr lvl="0">
              <a:lnSpc>
                <a:spcPct val="150000"/>
              </a:lnSpc>
              <a:defRPr/>
            </a:pPr>
            <a:r>
              <a:rPr lang="en-SG" altLang="zh-CN" sz="1200" b="1" dirty="0">
                <a:solidFill>
                  <a:srgbClr val="0000FF"/>
                </a:solidFill>
                <a:latin typeface="Arial" panose="020B0604020202020204" pitchFamily="34" charset="0"/>
                <a:ea typeface="微软雅黑" panose="020B0503020204020204" pitchFamily="34" charset="-122"/>
                <a:cs typeface="Arial" panose="020B0604020202020204" pitchFamily="34" charset="0"/>
              </a:rPr>
              <a:t>Raw data filtering based </a:t>
            </a:r>
          </a:p>
          <a:p>
            <a:pPr lvl="0">
              <a:lnSpc>
                <a:spcPct val="150000"/>
              </a:lnSpc>
              <a:defRPr/>
            </a:pPr>
            <a:r>
              <a:rPr lang="en-SG" altLang="zh-CN" sz="1200" b="1" dirty="0">
                <a:solidFill>
                  <a:srgbClr val="0000FF"/>
                </a:solidFill>
                <a:latin typeface="Arial" panose="020B0604020202020204" pitchFamily="34" charset="0"/>
                <a:ea typeface="微软雅黑" panose="020B0503020204020204" pitchFamily="34" charset="-122"/>
                <a:cs typeface="Arial" panose="020B0604020202020204" pitchFamily="34" charset="0"/>
              </a:rPr>
              <a:t>on the business scope</a:t>
            </a:r>
            <a:endParaRPr lang="en-US" altLang="zh-CN" sz="1200" b="1" dirty="0">
              <a:solidFill>
                <a:srgbClr val="0000FF"/>
              </a:solidFill>
              <a:latin typeface="Arial" panose="020B0604020202020204" pitchFamily="34" charset="0"/>
              <a:ea typeface="微软雅黑" panose="020B0503020204020204" pitchFamily="34" charset="-122"/>
              <a:cs typeface="Arial" panose="020B0604020202020204" pitchFamily="34" charset="0"/>
            </a:endParaRPr>
          </a:p>
        </p:txBody>
      </p:sp>
      <p:pic>
        <p:nvPicPr>
          <p:cNvPr id="11" name="Picture 10">
            <a:extLst>
              <a:ext uri="{FF2B5EF4-FFF2-40B4-BE49-F238E27FC236}">
                <a16:creationId xmlns:a16="http://schemas.microsoft.com/office/drawing/2014/main" id="{D3E5AE5C-07C4-42C6-B74D-35FDC212E68B}"/>
              </a:ext>
            </a:extLst>
          </p:cNvPr>
          <p:cNvPicPr>
            <a:picLocks noChangeAspect="1"/>
          </p:cNvPicPr>
          <p:nvPr/>
        </p:nvPicPr>
        <p:blipFill>
          <a:blip r:embed="rId4"/>
          <a:stretch>
            <a:fillRect/>
          </a:stretch>
        </p:blipFill>
        <p:spPr>
          <a:xfrm>
            <a:off x="4966580" y="1865860"/>
            <a:ext cx="2675652" cy="1354549"/>
          </a:xfrm>
          <a:prstGeom prst="rect">
            <a:avLst/>
          </a:prstGeom>
        </p:spPr>
      </p:pic>
      <p:sp>
        <p:nvSpPr>
          <p:cNvPr id="12" name="右箭头 73">
            <a:extLst>
              <a:ext uri="{FF2B5EF4-FFF2-40B4-BE49-F238E27FC236}">
                <a16:creationId xmlns:a16="http://schemas.microsoft.com/office/drawing/2014/main" id="{F21A973D-0F1D-4826-9AA3-27AB6B9D80E0}"/>
              </a:ext>
            </a:extLst>
          </p:cNvPr>
          <p:cNvSpPr/>
          <p:nvPr/>
        </p:nvSpPr>
        <p:spPr>
          <a:xfrm rot="16200000" flipH="1">
            <a:off x="6008123" y="3240361"/>
            <a:ext cx="417483" cy="387715"/>
          </a:xfrm>
          <a:prstGeom prst="rightArrow">
            <a:avLst/>
          </a:prstGeom>
          <a:solidFill>
            <a:srgbClr val="3D6C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73B2DFDC-003B-49F4-9A39-45690BB2D4F5}"/>
              </a:ext>
            </a:extLst>
          </p:cNvPr>
          <p:cNvSpPr/>
          <p:nvPr/>
        </p:nvSpPr>
        <p:spPr>
          <a:xfrm>
            <a:off x="6381699" y="3221099"/>
            <a:ext cx="1662635" cy="335156"/>
          </a:xfrm>
          <a:prstGeom prst="rect">
            <a:avLst/>
          </a:prstGeom>
        </p:spPr>
        <p:txBody>
          <a:bodyPr wrap="none">
            <a:spAutoFit/>
          </a:bodyPr>
          <a:lstStyle/>
          <a:p>
            <a:pPr lvl="0" algn="ctr">
              <a:lnSpc>
                <a:spcPct val="150000"/>
              </a:lnSpc>
              <a:defRPr/>
            </a:pPr>
            <a:r>
              <a:rPr lang="en-SG" altLang="zh-CN" sz="1200" b="1" dirty="0">
                <a:solidFill>
                  <a:srgbClr val="0000FF"/>
                </a:solidFill>
                <a:latin typeface="Arial" panose="020B0604020202020204" pitchFamily="34" charset="0"/>
                <a:ea typeface="微软雅黑" panose="020B0503020204020204" pitchFamily="34" charset="-122"/>
                <a:cs typeface="Arial" panose="020B0604020202020204" pitchFamily="34" charset="0"/>
              </a:rPr>
              <a:t>Format</a:t>
            </a:r>
            <a:r>
              <a:rPr lang="zh-CN" altLang="en-US" sz="1200" b="1" dirty="0">
                <a:solidFill>
                  <a:srgbClr val="0000FF"/>
                </a:solidFill>
                <a:latin typeface="Arial" panose="020B0604020202020204" pitchFamily="34" charset="0"/>
                <a:ea typeface="微软雅黑" panose="020B0503020204020204" pitchFamily="34" charset="-122"/>
                <a:cs typeface="Arial" panose="020B0604020202020204" pitchFamily="34" charset="0"/>
              </a:rPr>
              <a:t> </a:t>
            </a:r>
            <a:r>
              <a:rPr lang="en-SG" altLang="zh-CN" sz="1200" b="1" dirty="0">
                <a:solidFill>
                  <a:srgbClr val="0000FF"/>
                </a:solidFill>
                <a:latin typeface="Arial" panose="020B0604020202020204" pitchFamily="34" charset="0"/>
                <a:ea typeface="微软雅黑" panose="020B0503020204020204" pitchFamily="34" charset="-122"/>
                <a:cs typeface="Arial" panose="020B0604020202020204" pitchFamily="34" charset="0"/>
              </a:rPr>
              <a:t>to</a:t>
            </a:r>
            <a:r>
              <a:rPr lang="zh-CN" altLang="en-US" sz="1200" b="1" dirty="0">
                <a:solidFill>
                  <a:srgbClr val="0000FF"/>
                </a:solidFill>
                <a:latin typeface="Arial" panose="020B0604020202020204" pitchFamily="34" charset="0"/>
                <a:ea typeface="微软雅黑" panose="020B0503020204020204" pitchFamily="34" charset="-122"/>
                <a:cs typeface="Arial" panose="020B0604020202020204" pitchFamily="34" charset="0"/>
              </a:rPr>
              <a:t> </a:t>
            </a:r>
            <a:r>
              <a:rPr lang="en-SG" altLang="zh-CN" sz="1200" b="1" dirty="0">
                <a:solidFill>
                  <a:srgbClr val="0000FF"/>
                </a:solidFill>
                <a:latin typeface="Arial" panose="020B0604020202020204" pitchFamily="34" charset="0"/>
                <a:ea typeface="微软雅黑" panose="020B0503020204020204" pitchFamily="34" charset="-122"/>
                <a:cs typeface="Arial" panose="020B0604020202020204" pitchFamily="34" charset="0"/>
              </a:rPr>
              <a:t>memories</a:t>
            </a:r>
            <a:endParaRPr lang="en-US" altLang="zh-CN" sz="1200" b="1" dirty="0">
              <a:solidFill>
                <a:srgbClr val="0000FF"/>
              </a:solidFill>
              <a:latin typeface="Arial" panose="020B0604020202020204" pitchFamily="34" charset="0"/>
              <a:ea typeface="微软雅黑" panose="020B0503020204020204" pitchFamily="34" charset="-122"/>
              <a:cs typeface="Arial" panose="020B0604020202020204" pitchFamily="34" charset="0"/>
            </a:endParaRPr>
          </a:p>
        </p:txBody>
      </p:sp>
      <p:pic>
        <p:nvPicPr>
          <p:cNvPr id="15" name="Picture 14">
            <a:extLst>
              <a:ext uri="{FF2B5EF4-FFF2-40B4-BE49-F238E27FC236}">
                <a16:creationId xmlns:a16="http://schemas.microsoft.com/office/drawing/2014/main" id="{0DC522E3-050A-4544-896A-71E53519DE94}"/>
              </a:ext>
            </a:extLst>
          </p:cNvPr>
          <p:cNvPicPr>
            <a:picLocks noChangeAspect="1"/>
          </p:cNvPicPr>
          <p:nvPr/>
        </p:nvPicPr>
        <p:blipFill>
          <a:blip r:embed="rId5"/>
          <a:stretch>
            <a:fillRect/>
          </a:stretch>
        </p:blipFill>
        <p:spPr>
          <a:xfrm>
            <a:off x="7058834" y="5035254"/>
            <a:ext cx="3934821" cy="1623457"/>
          </a:xfrm>
          <a:prstGeom prst="rect">
            <a:avLst/>
          </a:prstGeom>
        </p:spPr>
      </p:pic>
      <p:sp>
        <p:nvSpPr>
          <p:cNvPr id="16" name="右箭头 73">
            <a:extLst>
              <a:ext uri="{FF2B5EF4-FFF2-40B4-BE49-F238E27FC236}">
                <a16:creationId xmlns:a16="http://schemas.microsoft.com/office/drawing/2014/main" id="{0D28C23C-F9DB-4835-87BE-88B812B21539}"/>
              </a:ext>
            </a:extLst>
          </p:cNvPr>
          <p:cNvSpPr/>
          <p:nvPr/>
        </p:nvSpPr>
        <p:spPr>
          <a:xfrm rot="5400000" flipH="1">
            <a:off x="8641965" y="4546099"/>
            <a:ext cx="417483" cy="387715"/>
          </a:xfrm>
          <a:prstGeom prst="rightArrow">
            <a:avLst/>
          </a:prstGeom>
          <a:solidFill>
            <a:srgbClr val="3D6C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FAEA0BED-BE07-46F6-B806-ED7848842397}"/>
              </a:ext>
            </a:extLst>
          </p:cNvPr>
          <p:cNvSpPr/>
          <p:nvPr/>
        </p:nvSpPr>
        <p:spPr>
          <a:xfrm>
            <a:off x="8965316" y="4430071"/>
            <a:ext cx="3171819" cy="612155"/>
          </a:xfrm>
          <a:prstGeom prst="rect">
            <a:avLst/>
          </a:prstGeom>
        </p:spPr>
        <p:txBody>
          <a:bodyPr wrap="square">
            <a:spAutoFit/>
          </a:bodyPr>
          <a:lstStyle/>
          <a:p>
            <a:pPr lvl="0">
              <a:lnSpc>
                <a:spcPct val="150000"/>
              </a:lnSpc>
              <a:defRPr/>
            </a:pPr>
            <a:r>
              <a:rPr lang="en-US" altLang="zh-CN" sz="1200" b="1" dirty="0">
                <a:solidFill>
                  <a:srgbClr val="0000FF"/>
                </a:solidFill>
                <a:latin typeface="Arial" panose="020B0604020202020204" pitchFamily="34" charset="0"/>
                <a:ea typeface="微软雅黑" panose="020B0503020204020204" pitchFamily="34" charset="-122"/>
                <a:cs typeface="Arial" panose="020B0604020202020204" pitchFamily="34" charset="0"/>
              </a:rPr>
              <a:t>The QA pairs and the required memories are used for further RL training</a:t>
            </a:r>
          </a:p>
        </p:txBody>
      </p:sp>
      <p:sp>
        <p:nvSpPr>
          <p:cNvPr id="18" name="Rectangle 17">
            <a:extLst>
              <a:ext uri="{FF2B5EF4-FFF2-40B4-BE49-F238E27FC236}">
                <a16:creationId xmlns:a16="http://schemas.microsoft.com/office/drawing/2014/main" id="{D4FEECE7-3F08-4D6E-9177-330E36A90EDF}"/>
              </a:ext>
            </a:extLst>
          </p:cNvPr>
          <p:cNvSpPr/>
          <p:nvPr/>
        </p:nvSpPr>
        <p:spPr>
          <a:xfrm>
            <a:off x="6845558" y="6532579"/>
            <a:ext cx="4354077" cy="314894"/>
          </a:xfrm>
          <a:prstGeom prst="rect">
            <a:avLst/>
          </a:prstGeom>
        </p:spPr>
        <p:txBody>
          <a:bodyPr wrap="none">
            <a:spAutoFit/>
          </a:bodyPr>
          <a:lstStyle/>
          <a:p>
            <a:pPr lvl="0" algn="ctr">
              <a:lnSpc>
                <a:spcPct val="150000"/>
              </a:lnSpc>
              <a:defRPr/>
            </a:pPr>
            <a:r>
              <a:rPr lang="en-US" altLang="zh-CN" sz="1100" dirty="0">
                <a:latin typeface="Arial" panose="020B0604020202020204" pitchFamily="34" charset="0"/>
                <a:ea typeface="微软雅黑" panose="020B0503020204020204" pitchFamily="34" charset="-122"/>
                <a:cs typeface="Arial" panose="020B0604020202020204" pitchFamily="34" charset="0"/>
              </a:rPr>
              <a:t>* We have published the GPT-4 prompts for generating the dataset</a:t>
            </a:r>
          </a:p>
        </p:txBody>
      </p:sp>
    </p:spTree>
    <p:extLst>
      <p:ext uri="{BB962C8B-B14F-4D97-AF65-F5344CB8AC3E}">
        <p14:creationId xmlns:p14="http://schemas.microsoft.com/office/powerpoint/2010/main" val="3713581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E09078DE-2845-008E-69B2-4510B207ED25}"/>
              </a:ext>
            </a:extLst>
          </p:cNvPr>
          <p:cNvSpPr>
            <a:spLocks noGrp="1"/>
          </p:cNvSpPr>
          <p:nvPr>
            <p:ph type="title"/>
          </p:nvPr>
        </p:nvSpPr>
        <p:spPr>
          <a:xfrm>
            <a:off x="1478791" y="1089883"/>
            <a:ext cx="10713210" cy="730507"/>
          </a:xfrm>
        </p:spPr>
        <p:txBody>
          <a:bodyPr>
            <a:noAutofit/>
          </a:bodyPr>
          <a:lstStyle/>
          <a:p>
            <a:r>
              <a:rPr lang="en-US" sz="3600" dirty="0"/>
              <a:t>F</a:t>
            </a:r>
            <a:r>
              <a:rPr lang="en-US" altLang="zh-CN" sz="3600" dirty="0"/>
              <a:t>or Challenge 2 &amp; 3</a:t>
            </a:r>
            <a:r>
              <a:rPr lang="en-US" sz="3600" dirty="0"/>
              <a:t>: Editability </a:t>
            </a:r>
            <a:r>
              <a:rPr lang="en-US" altLang="zh-CN" sz="3600" dirty="0"/>
              <a:t>and </a:t>
            </a:r>
            <a:r>
              <a:rPr lang="en-US" altLang="zh-CN" sz="3600" dirty="0" err="1"/>
              <a:t>Selectability</a:t>
            </a:r>
            <a:endParaRPr lang="en-US" sz="3600" dirty="0"/>
          </a:p>
        </p:txBody>
      </p:sp>
      <p:pic>
        <p:nvPicPr>
          <p:cNvPr id="3" name="Picture 2">
            <a:extLst>
              <a:ext uri="{FF2B5EF4-FFF2-40B4-BE49-F238E27FC236}">
                <a16:creationId xmlns:a16="http://schemas.microsoft.com/office/drawing/2014/main" id="{22666705-46DF-407B-AAFE-053141417293}"/>
              </a:ext>
            </a:extLst>
          </p:cNvPr>
          <p:cNvPicPr>
            <a:picLocks noChangeAspect="1"/>
          </p:cNvPicPr>
          <p:nvPr/>
        </p:nvPicPr>
        <p:blipFill>
          <a:blip r:embed="rId3"/>
          <a:stretch>
            <a:fillRect/>
          </a:stretch>
        </p:blipFill>
        <p:spPr>
          <a:xfrm>
            <a:off x="2885612" y="2157878"/>
            <a:ext cx="7262956" cy="3997496"/>
          </a:xfrm>
          <a:prstGeom prst="rect">
            <a:avLst/>
          </a:prstGeom>
        </p:spPr>
      </p:pic>
      <p:sp>
        <p:nvSpPr>
          <p:cNvPr id="5" name="矩形 24">
            <a:extLst>
              <a:ext uri="{FF2B5EF4-FFF2-40B4-BE49-F238E27FC236}">
                <a16:creationId xmlns:a16="http://schemas.microsoft.com/office/drawing/2014/main" id="{52D980C6-32ED-4B0B-895F-0531949D3100}"/>
              </a:ext>
            </a:extLst>
          </p:cNvPr>
          <p:cNvSpPr/>
          <p:nvPr/>
        </p:nvSpPr>
        <p:spPr>
          <a:xfrm>
            <a:off x="225193" y="2242044"/>
            <a:ext cx="2339327" cy="1766317"/>
          </a:xfrm>
          <a:prstGeom prst="rect">
            <a:avLst/>
          </a:prstGeom>
          <a:solidFill>
            <a:schemeClr val="accent2">
              <a:lumMod val="20000"/>
              <a:lumOff val="80000"/>
            </a:schemeClr>
          </a:solidFill>
          <a:ln>
            <a:solidFill>
              <a:schemeClr val="tx1"/>
            </a:solidFill>
          </a:ln>
        </p:spPr>
        <p:txBody>
          <a:bodyPr wrap="square">
            <a:spAutoFit/>
          </a:bodyPr>
          <a:lstStyle/>
          <a:p>
            <a:pPr marL="0" marR="0" lvl="0" indent="0" algn="ctr" defTabSz="914478" rtl="0" eaLnBrk="1" fontAlgn="auto" latinLnBrk="0" hangingPunct="1">
              <a:lnSpc>
                <a:spcPct val="150000"/>
              </a:lnSpc>
              <a:spcBef>
                <a:spcPts val="0"/>
              </a:spcBef>
              <a:spcAft>
                <a:spcPts val="0"/>
              </a:spcAft>
              <a:buClrTx/>
              <a:buSzTx/>
              <a:buFontTx/>
              <a:buNone/>
              <a:tabLst/>
              <a:defRPr/>
            </a:pPr>
            <a:r>
              <a:rPr lang="en-SG" altLang="zh-CN" sz="1400" b="1" dirty="0">
                <a:solidFill>
                  <a:srgbClr val="0000FF"/>
                </a:solidFill>
                <a:latin typeface="Arial" panose="020B0604020202020204" pitchFamily="34" charset="0"/>
                <a:ea typeface="微软雅黑" panose="020B0503020204020204" pitchFamily="34" charset="-122"/>
                <a:cs typeface="Arial" panose="020B0604020202020204" pitchFamily="34" charset="0"/>
              </a:rPr>
              <a:t>Insert</a:t>
            </a:r>
            <a:r>
              <a:rPr lang="zh-CN" altLang="en-US" sz="1400" b="1" dirty="0">
                <a:solidFill>
                  <a:srgbClr val="0000FF"/>
                </a:solidFill>
                <a:latin typeface="Arial" panose="020B0604020202020204" pitchFamily="34" charset="0"/>
                <a:ea typeface="微软雅黑" panose="020B0503020204020204" pitchFamily="34" charset="-122"/>
                <a:cs typeface="Arial" panose="020B0604020202020204" pitchFamily="34" charset="0"/>
              </a:rPr>
              <a:t>，</a:t>
            </a:r>
            <a:r>
              <a:rPr lang="en-SG" altLang="zh-CN" sz="1400" b="1" dirty="0">
                <a:solidFill>
                  <a:srgbClr val="0000FF"/>
                </a:solidFill>
                <a:latin typeface="Arial" panose="020B0604020202020204" pitchFamily="34" charset="0"/>
                <a:ea typeface="微软雅黑" panose="020B0503020204020204" pitchFamily="34" charset="-122"/>
                <a:cs typeface="Arial" panose="020B0604020202020204" pitchFamily="34" charset="0"/>
              </a:rPr>
              <a:t>Delete</a:t>
            </a:r>
            <a:r>
              <a:rPr lang="zh-CN" altLang="en-US" sz="1400" b="1" dirty="0">
                <a:solidFill>
                  <a:srgbClr val="0000FF"/>
                </a:solidFill>
                <a:latin typeface="Arial" panose="020B0604020202020204" pitchFamily="34" charset="0"/>
                <a:ea typeface="微软雅黑" panose="020B0503020204020204" pitchFamily="34" charset="-122"/>
                <a:cs typeface="Arial" panose="020B0604020202020204" pitchFamily="34" charset="0"/>
              </a:rPr>
              <a:t>，</a:t>
            </a:r>
            <a:r>
              <a:rPr lang="en-SG" altLang="zh-CN" sz="1400" b="1" dirty="0">
                <a:solidFill>
                  <a:srgbClr val="0000FF"/>
                </a:solidFill>
                <a:latin typeface="Arial" panose="020B0604020202020204" pitchFamily="34" charset="0"/>
                <a:ea typeface="微软雅黑" panose="020B0503020204020204" pitchFamily="34" charset="-122"/>
                <a:cs typeface="Arial" panose="020B0604020202020204" pitchFamily="34" charset="0"/>
              </a:rPr>
              <a:t>Replace</a:t>
            </a:r>
            <a:endParaRPr kumimoji="0" lang="en-US" altLang="zh-CN" sz="1400" b="1" i="0" u="none" strike="noStrike" kern="1200" cap="none" spc="0" normalizeH="0" baseline="0" noProof="0" dirty="0">
              <a:ln>
                <a:noFill/>
              </a:ln>
              <a:solidFill>
                <a:srgbClr val="0000FF"/>
              </a:solidFill>
              <a:effectLst/>
              <a:uLnTx/>
              <a:uFillTx/>
              <a:latin typeface="Arial" panose="020B0604020202020204" pitchFamily="34" charset="0"/>
              <a:ea typeface="微软雅黑" panose="020B0503020204020204" pitchFamily="34" charset="-122"/>
              <a:cs typeface="Arial" panose="020B0604020202020204" pitchFamily="34" charset="0"/>
            </a:endParaRPr>
          </a:p>
          <a:p>
            <a:pPr lvl="0" defTabSz="914478">
              <a:lnSpc>
                <a:spcPct val="150000"/>
              </a:lnSpc>
              <a:defRPr/>
            </a:pPr>
            <a:r>
              <a:rPr lang="en-US" altLang="zh-CN" sz="1200" b="1" u="sng"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Memory in Ticket Scenario: </a:t>
            </a:r>
          </a:p>
          <a:p>
            <a:pPr lvl="0" defTabSz="914478">
              <a:lnSpc>
                <a:spcPct val="150000"/>
              </a:lnSpc>
              <a:defRPr/>
            </a:pPr>
            <a:r>
              <a:rPr lang="en-US" altLang="zh-CN" sz="12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Collect new seat numbers (</a:t>
            </a:r>
            <a:r>
              <a:rPr lang="en-US" altLang="zh-CN" sz="1200" b="1"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insert</a:t>
            </a:r>
            <a:r>
              <a:rPr lang="en-US" altLang="zh-CN" sz="12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 change the departure time of the ticket (</a:t>
            </a:r>
            <a:r>
              <a:rPr lang="en-US" altLang="zh-CN" sz="1200" b="1"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replace</a:t>
            </a:r>
            <a:r>
              <a:rPr lang="en-US" altLang="zh-CN" sz="12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 coupon expiration (</a:t>
            </a:r>
            <a:r>
              <a:rPr lang="en-US" altLang="zh-CN" sz="1200" b="1"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delete</a:t>
            </a:r>
            <a:r>
              <a:rPr lang="en-US" altLang="zh-CN" sz="12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a:t>
            </a:r>
            <a:endParaRPr kumimoji="0" lang="en-SG" altLang="zh-CN" sz="1200" i="0" u="none" strike="noStrike" kern="1200" cap="none" spc="0" normalizeH="0" baseline="0" noProof="0" dirty="0">
              <a:ln>
                <a:noFill/>
              </a:ln>
              <a:solidFill>
                <a:srgbClr val="1D1D1A"/>
              </a:solidFill>
              <a:effectLst/>
              <a:uLnTx/>
              <a:uFillTx/>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endParaRPr>
          </a:p>
        </p:txBody>
      </p:sp>
      <p:sp>
        <p:nvSpPr>
          <p:cNvPr id="6" name="右箭头 73">
            <a:extLst>
              <a:ext uri="{FF2B5EF4-FFF2-40B4-BE49-F238E27FC236}">
                <a16:creationId xmlns:a16="http://schemas.microsoft.com/office/drawing/2014/main" id="{E3B0D1BA-69D5-4BAB-9E7E-1DB5591C2314}"/>
              </a:ext>
            </a:extLst>
          </p:cNvPr>
          <p:cNvSpPr/>
          <p:nvPr/>
        </p:nvSpPr>
        <p:spPr>
          <a:xfrm rot="10800000" flipH="1">
            <a:off x="2494120" y="2630946"/>
            <a:ext cx="417483" cy="387715"/>
          </a:xfrm>
          <a:prstGeom prst="rightArrow">
            <a:avLst/>
          </a:prstGeom>
          <a:solidFill>
            <a:srgbClr val="3D6C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24">
            <a:extLst>
              <a:ext uri="{FF2B5EF4-FFF2-40B4-BE49-F238E27FC236}">
                <a16:creationId xmlns:a16="http://schemas.microsoft.com/office/drawing/2014/main" id="{56922001-E189-4C66-BA74-024AA18385CA}"/>
              </a:ext>
            </a:extLst>
          </p:cNvPr>
          <p:cNvSpPr/>
          <p:nvPr/>
        </p:nvSpPr>
        <p:spPr>
          <a:xfrm>
            <a:off x="225193" y="4166153"/>
            <a:ext cx="2339327" cy="2597314"/>
          </a:xfrm>
          <a:prstGeom prst="rect">
            <a:avLst/>
          </a:prstGeom>
          <a:solidFill>
            <a:schemeClr val="accent2">
              <a:lumMod val="20000"/>
              <a:lumOff val="80000"/>
            </a:schemeClr>
          </a:solidFill>
          <a:ln>
            <a:solidFill>
              <a:schemeClr val="tx1"/>
            </a:solidFill>
          </a:ln>
        </p:spPr>
        <p:txBody>
          <a:bodyPr wrap="square">
            <a:spAutoFit/>
          </a:bodyPr>
          <a:lstStyle/>
          <a:p>
            <a:pPr marL="0" marR="0" lvl="0" indent="0" algn="ctr" defTabSz="914478" rtl="0" eaLnBrk="1" fontAlgn="auto" latinLnBrk="0" hangingPunct="1">
              <a:lnSpc>
                <a:spcPct val="15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0000FF"/>
                </a:solidFill>
                <a:effectLst/>
                <a:uLnTx/>
                <a:uFillTx/>
                <a:latin typeface="Arial" panose="020B0604020202020204" pitchFamily="34" charset="0"/>
                <a:ea typeface="微软雅黑" panose="020B0503020204020204" pitchFamily="34" charset="-122"/>
                <a:cs typeface="Arial" panose="020B0604020202020204" pitchFamily="34" charset="0"/>
              </a:rPr>
              <a:t>Multilayered EMG</a:t>
            </a:r>
          </a:p>
          <a:p>
            <a:pPr marR="0" lvl="0" algn="l" defTabSz="914478" rtl="0" eaLnBrk="1" fontAlgn="auto" latinLnBrk="0" hangingPunct="1">
              <a:lnSpc>
                <a:spcPct val="150000"/>
              </a:lnSpc>
              <a:spcBef>
                <a:spcPts val="0"/>
              </a:spcBef>
              <a:spcAft>
                <a:spcPts val="0"/>
              </a:spcAft>
              <a:buClrTx/>
              <a:buSzTx/>
              <a:tabLst/>
              <a:defRPr/>
            </a:pPr>
            <a:r>
              <a:rPr lang="en-SG" altLang="zh-CN" sz="1200" b="1" u="sng"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Tree:</a:t>
            </a:r>
            <a:r>
              <a:rPr lang="zh-CN" altLang="en-US" sz="1200" b="1"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 </a:t>
            </a:r>
            <a:r>
              <a:rPr lang="en-SG" altLang="zh-CN" sz="12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The first two layers are p</a:t>
            </a:r>
            <a:r>
              <a:rPr kumimoji="0" lang="en-SG" altLang="zh-CN" sz="1200" i="0" u="none" strike="noStrike" kern="1200" cap="none" spc="0" normalizeH="0" baseline="0" noProof="0" dirty="0">
                <a:ln>
                  <a:noFill/>
                </a:ln>
                <a:solidFill>
                  <a:srgbClr val="1D1D1A"/>
                </a:solidFill>
                <a:effectLst/>
                <a:uLnTx/>
                <a:uFillTx/>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re-defined based on the business scope</a:t>
            </a:r>
            <a:endParaRPr lang="en-US" altLang="zh-CN" sz="12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endParaRPr>
          </a:p>
          <a:p>
            <a:pPr lvl="0" defTabSz="914478">
              <a:lnSpc>
                <a:spcPct val="150000"/>
              </a:lnSpc>
              <a:defRPr/>
            </a:pPr>
            <a:r>
              <a:rPr kumimoji="0" lang="en-SG" altLang="zh-CN" sz="1200" b="1" i="0" u="sng" strike="noStrike" kern="1200" cap="none" spc="0" normalizeH="0" baseline="0" noProof="0" dirty="0">
                <a:ln>
                  <a:noFill/>
                </a:ln>
                <a:solidFill>
                  <a:srgbClr val="1D1D1A"/>
                </a:solidFill>
                <a:effectLst/>
                <a:uLnTx/>
                <a:uFillTx/>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Graph</a:t>
            </a:r>
            <a:r>
              <a:rPr lang="en-SG" altLang="zh-CN" sz="1200" b="1" u="sng"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a:t>
            </a:r>
            <a:r>
              <a:rPr lang="zh-CN" altLang="en-US" sz="1200" b="1"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 </a:t>
            </a:r>
            <a:r>
              <a:rPr lang="en-US" altLang="zh-CN" sz="12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Supports locating nodes to be modified and then performing edit operations, where in-degree nodes are with their corresponding memories</a:t>
            </a:r>
            <a:endParaRPr kumimoji="0" lang="en-SG" altLang="zh-CN" sz="1200" i="0" u="none" strike="noStrike" kern="1200" cap="none" spc="0" normalizeH="0" baseline="0" noProof="0" dirty="0">
              <a:ln>
                <a:noFill/>
              </a:ln>
              <a:solidFill>
                <a:srgbClr val="1D1D1A"/>
              </a:solidFill>
              <a:effectLst/>
              <a:uLnTx/>
              <a:uFillTx/>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endParaRPr>
          </a:p>
        </p:txBody>
      </p:sp>
      <p:sp>
        <p:nvSpPr>
          <p:cNvPr id="8" name="右箭头 73">
            <a:extLst>
              <a:ext uri="{FF2B5EF4-FFF2-40B4-BE49-F238E27FC236}">
                <a16:creationId xmlns:a16="http://schemas.microsoft.com/office/drawing/2014/main" id="{55454C59-BDD3-4A42-8E69-701226D9889E}"/>
              </a:ext>
            </a:extLst>
          </p:cNvPr>
          <p:cNvSpPr/>
          <p:nvPr/>
        </p:nvSpPr>
        <p:spPr>
          <a:xfrm rot="10800000" flipH="1">
            <a:off x="2484976" y="5047046"/>
            <a:ext cx="417483" cy="387715"/>
          </a:xfrm>
          <a:prstGeom prst="rightArrow">
            <a:avLst/>
          </a:prstGeom>
          <a:solidFill>
            <a:srgbClr val="3D6C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73">
            <a:extLst>
              <a:ext uri="{FF2B5EF4-FFF2-40B4-BE49-F238E27FC236}">
                <a16:creationId xmlns:a16="http://schemas.microsoft.com/office/drawing/2014/main" id="{E58C015C-4B5C-4304-B5F4-B5F5457D0F3A}"/>
              </a:ext>
            </a:extLst>
          </p:cNvPr>
          <p:cNvSpPr/>
          <p:nvPr/>
        </p:nvSpPr>
        <p:spPr>
          <a:xfrm rot="16200000" flipH="1">
            <a:off x="10783514" y="2398838"/>
            <a:ext cx="381743" cy="387715"/>
          </a:xfrm>
          <a:prstGeom prst="rightArrow">
            <a:avLst/>
          </a:prstGeom>
          <a:solidFill>
            <a:srgbClr val="3D6C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右箭头 73">
            <a:extLst>
              <a:ext uri="{FF2B5EF4-FFF2-40B4-BE49-F238E27FC236}">
                <a16:creationId xmlns:a16="http://schemas.microsoft.com/office/drawing/2014/main" id="{E917A8A8-8383-4708-B1A5-D00BF69B09E2}"/>
              </a:ext>
            </a:extLst>
          </p:cNvPr>
          <p:cNvSpPr/>
          <p:nvPr/>
        </p:nvSpPr>
        <p:spPr>
          <a:xfrm flipH="1">
            <a:off x="9713155" y="2929900"/>
            <a:ext cx="417483" cy="387715"/>
          </a:xfrm>
          <a:prstGeom prst="rightArrow">
            <a:avLst/>
          </a:prstGeom>
          <a:solidFill>
            <a:srgbClr val="3D6C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73">
            <a:extLst>
              <a:ext uri="{FF2B5EF4-FFF2-40B4-BE49-F238E27FC236}">
                <a16:creationId xmlns:a16="http://schemas.microsoft.com/office/drawing/2014/main" id="{949BE05A-89EF-4D0D-98BB-1C42DFC904CC}"/>
              </a:ext>
            </a:extLst>
          </p:cNvPr>
          <p:cNvSpPr/>
          <p:nvPr/>
        </p:nvSpPr>
        <p:spPr>
          <a:xfrm rot="5400000" flipH="1">
            <a:off x="8548565" y="5942554"/>
            <a:ext cx="417483" cy="387715"/>
          </a:xfrm>
          <a:prstGeom prst="rightArrow">
            <a:avLst/>
          </a:prstGeom>
          <a:solidFill>
            <a:srgbClr val="3D6C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4">
            <a:extLst>
              <a:ext uri="{FF2B5EF4-FFF2-40B4-BE49-F238E27FC236}">
                <a16:creationId xmlns:a16="http://schemas.microsoft.com/office/drawing/2014/main" id="{F74CCECD-C39F-4B02-BE72-5EDCECF203FB}"/>
              </a:ext>
            </a:extLst>
          </p:cNvPr>
          <p:cNvSpPr txBox="1"/>
          <p:nvPr/>
        </p:nvSpPr>
        <p:spPr>
          <a:xfrm>
            <a:off x="7187974" y="6357238"/>
            <a:ext cx="3445623" cy="461665"/>
          </a:xfrm>
          <a:prstGeom prst="rect">
            <a:avLst/>
          </a:prstGeom>
          <a:solidFill>
            <a:schemeClr val="accent1">
              <a:lumMod val="20000"/>
              <a:lumOff val="80000"/>
            </a:schemeClr>
          </a:solidFill>
          <a:ln w="9525">
            <a:solidFill>
              <a:schemeClr val="tx1"/>
            </a:solidFill>
            <a:miter lim="800000"/>
            <a:headEnd/>
            <a:tailEnd/>
          </a:ln>
          <a:effectLst/>
        </p:spPr>
        <p:txBody>
          <a:bodyPr wrap="square">
            <a:spAutoFit/>
          </a:bodyPr>
          <a:lstStyle>
            <a:defPPr>
              <a:defRPr lang="zh-HK"/>
            </a:defPPr>
            <a:lvl1pPr>
              <a:defRPr b="1"/>
            </a:lvl1pPr>
          </a:lstStyle>
          <a:p>
            <a:r>
              <a:rPr lang="en-US" sz="1200" dirty="0">
                <a:solidFill>
                  <a:srgbClr val="C00000"/>
                </a:solidFill>
                <a:latin typeface="Arial" panose="020B0604020202020204" pitchFamily="34" charset="0"/>
                <a:cs typeface="Arial" panose="020B0604020202020204" pitchFamily="34" charset="0"/>
              </a:rPr>
              <a:t>Step 3</a:t>
            </a:r>
            <a:r>
              <a:rPr lang="en-US" sz="1200" b="0" dirty="0">
                <a:latin typeface="Arial" panose="020B0604020202020204" pitchFamily="34" charset="0"/>
                <a:cs typeface="Arial" panose="020B0604020202020204" pitchFamily="34" charset="0"/>
              </a:rPr>
              <a:t>: Integrate the results of natural language generation into three downstream applications</a:t>
            </a:r>
          </a:p>
        </p:txBody>
      </p:sp>
      <p:sp>
        <p:nvSpPr>
          <p:cNvPr id="16" name="TextBox 15">
            <a:extLst>
              <a:ext uri="{FF2B5EF4-FFF2-40B4-BE49-F238E27FC236}">
                <a16:creationId xmlns:a16="http://schemas.microsoft.com/office/drawing/2014/main" id="{626A00A2-4C17-45BD-85A2-D12B46B49874}"/>
              </a:ext>
            </a:extLst>
          </p:cNvPr>
          <p:cNvSpPr txBox="1"/>
          <p:nvPr/>
        </p:nvSpPr>
        <p:spPr>
          <a:xfrm>
            <a:off x="8223930" y="2099419"/>
            <a:ext cx="3824993" cy="276999"/>
          </a:xfrm>
          <a:prstGeom prst="rect">
            <a:avLst/>
          </a:prstGeom>
          <a:solidFill>
            <a:schemeClr val="accent1">
              <a:lumMod val="20000"/>
              <a:lumOff val="80000"/>
            </a:schemeClr>
          </a:solidFill>
          <a:ln w="9525">
            <a:solidFill>
              <a:schemeClr val="tx1"/>
            </a:solidFill>
            <a:miter lim="800000"/>
            <a:headEnd/>
            <a:tailEnd/>
          </a:ln>
          <a:effectLst/>
        </p:spPr>
        <p:txBody>
          <a:bodyPr wrap="square">
            <a:spAutoFit/>
          </a:bodyPr>
          <a:lstStyle>
            <a:defPPr>
              <a:defRPr lang="zh-HK"/>
            </a:defPPr>
            <a:lvl1pPr>
              <a:defRPr b="1"/>
            </a:lvl1pPr>
          </a:lstStyle>
          <a:p>
            <a:r>
              <a:rPr lang="en-US" sz="1200" dirty="0">
                <a:solidFill>
                  <a:srgbClr val="C00000"/>
                </a:solidFill>
                <a:latin typeface="Arial" panose="020B0604020202020204" pitchFamily="34" charset="0"/>
                <a:cs typeface="Arial" panose="020B0604020202020204" pitchFamily="34" charset="0"/>
              </a:rPr>
              <a:t>Step 1</a:t>
            </a:r>
            <a:r>
              <a:rPr lang="en-US" sz="1200" b="0" dirty="0">
                <a:latin typeface="Arial" panose="020B0604020202020204" pitchFamily="34" charset="0"/>
                <a:cs typeface="Arial" panose="020B0604020202020204" pitchFamily="34" charset="0"/>
              </a:rPr>
              <a:t>: Search from the nodes activated by questions</a:t>
            </a:r>
          </a:p>
        </p:txBody>
      </p:sp>
      <p:sp>
        <p:nvSpPr>
          <p:cNvPr id="17" name="TextBox 16">
            <a:extLst>
              <a:ext uri="{FF2B5EF4-FFF2-40B4-BE49-F238E27FC236}">
                <a16:creationId xmlns:a16="http://schemas.microsoft.com/office/drawing/2014/main" id="{643A7624-8977-402D-BE3D-40D435EF07D3}"/>
              </a:ext>
            </a:extLst>
          </p:cNvPr>
          <p:cNvSpPr txBox="1"/>
          <p:nvPr/>
        </p:nvSpPr>
        <p:spPr>
          <a:xfrm>
            <a:off x="10148568" y="2800593"/>
            <a:ext cx="1882067" cy="646331"/>
          </a:xfrm>
          <a:prstGeom prst="rect">
            <a:avLst/>
          </a:prstGeom>
          <a:solidFill>
            <a:schemeClr val="accent1">
              <a:lumMod val="20000"/>
              <a:lumOff val="80000"/>
            </a:schemeClr>
          </a:solidFill>
          <a:ln w="9525">
            <a:solidFill>
              <a:schemeClr val="tx1"/>
            </a:solidFill>
            <a:miter lim="800000"/>
            <a:headEnd/>
            <a:tailEnd/>
          </a:ln>
          <a:effectLst/>
        </p:spPr>
        <p:txBody>
          <a:bodyPr wrap="square">
            <a:spAutoFit/>
          </a:bodyPr>
          <a:lstStyle>
            <a:defPPr>
              <a:defRPr lang="zh-HK"/>
            </a:defPPr>
            <a:lvl1pPr>
              <a:defRPr b="1"/>
            </a:lvl1pPr>
          </a:lstStyle>
          <a:p>
            <a:r>
              <a:rPr lang="en-US" sz="1200" dirty="0">
                <a:solidFill>
                  <a:srgbClr val="C00000"/>
                </a:solidFill>
                <a:latin typeface="Arial" panose="020B0604020202020204" pitchFamily="34" charset="0"/>
                <a:cs typeface="Arial" panose="020B0604020202020204" pitchFamily="34" charset="0"/>
              </a:rPr>
              <a:t>Step 2</a:t>
            </a:r>
            <a:r>
              <a:rPr lang="en-US" sz="1200" b="0" dirty="0">
                <a:latin typeface="Arial" panose="020B0604020202020204" pitchFamily="34" charset="0"/>
                <a:cs typeface="Arial" panose="020B0604020202020204" pitchFamily="34" charset="0"/>
              </a:rPr>
              <a:t>: Graph traversal to decide whether to include critical memories</a:t>
            </a:r>
          </a:p>
        </p:txBody>
      </p:sp>
    </p:spTree>
    <p:extLst>
      <p:ext uri="{BB962C8B-B14F-4D97-AF65-F5344CB8AC3E}">
        <p14:creationId xmlns:p14="http://schemas.microsoft.com/office/powerpoint/2010/main" val="371644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652A3BF-F30C-4D13-A14E-8C61EF07AD6C}"/>
              </a:ext>
            </a:extLst>
          </p:cNvPr>
          <p:cNvSpPr>
            <a:spLocks noGrp="1"/>
          </p:cNvSpPr>
          <p:nvPr>
            <p:ph type="title"/>
          </p:nvPr>
        </p:nvSpPr>
        <p:spPr/>
        <p:txBody>
          <a:bodyPr/>
          <a:lstStyle/>
          <a:p>
            <a:r>
              <a:rPr lang="en-SG" sz="3600" dirty="0">
                <a:latin typeface="Tahoma (Headings)"/>
              </a:rPr>
              <a:t>Experiments: Question Answering, Autofill Forms, and User Services</a:t>
            </a:r>
          </a:p>
        </p:txBody>
      </p:sp>
      <p:sp>
        <p:nvSpPr>
          <p:cNvPr id="16" name="文本框 4">
            <a:extLst>
              <a:ext uri="{FF2B5EF4-FFF2-40B4-BE49-F238E27FC236}">
                <a16:creationId xmlns:a16="http://schemas.microsoft.com/office/drawing/2014/main" id="{D28D9E33-3229-4F85-A8EF-0A0CA1058A5B}"/>
              </a:ext>
            </a:extLst>
          </p:cNvPr>
          <p:cNvSpPr txBox="1"/>
          <p:nvPr/>
        </p:nvSpPr>
        <p:spPr>
          <a:xfrm>
            <a:off x="8580334" y="3979089"/>
            <a:ext cx="2974336" cy="993029"/>
          </a:xfrm>
          <a:prstGeom prst="rect">
            <a:avLst/>
          </a:prstGeom>
          <a:solidFill>
            <a:schemeClr val="accent1">
              <a:lumMod val="20000"/>
              <a:lumOff val="80000"/>
            </a:schemeClr>
          </a:solidFill>
          <a:ln>
            <a:solidFill>
              <a:schemeClr val="tx1"/>
            </a:solidFill>
          </a:ln>
        </p:spPr>
        <p:txBody>
          <a:bodyPr wrap="square" rtlCol="0">
            <a:spAutoFit/>
          </a:bodyPr>
          <a:lstStyle/>
          <a:p>
            <a:pPr defTabSz="914400" fontAlgn="base">
              <a:lnSpc>
                <a:spcPct val="125000"/>
              </a:lnSpc>
              <a:spcBef>
                <a:spcPts val="300"/>
              </a:spcBef>
              <a:spcAft>
                <a:spcPct val="0"/>
              </a:spcAft>
              <a:defRPr/>
            </a:pPr>
            <a:r>
              <a:rPr lang="en-SG" altLang="zh-CN" sz="1200" b="1" dirty="0">
                <a:latin typeface="Arial" panose="020B0604020202020204" pitchFamily="34" charset="0"/>
                <a:ea typeface="微软雅黑" panose="020B0503020204020204" pitchFamily="34" charset="-122"/>
                <a:cs typeface="Arial" panose="020B0604020202020204" pitchFamily="34" charset="0"/>
              </a:rPr>
              <a:t>Continuous Edits</a:t>
            </a:r>
            <a:r>
              <a:rPr lang="zh-CN" altLang="en-US" sz="1200" b="1" dirty="0">
                <a:latin typeface="Arial" panose="020B0604020202020204" pitchFamily="34" charset="0"/>
                <a:ea typeface="微软雅黑" panose="020B0503020204020204" pitchFamily="34" charset="-122"/>
                <a:cs typeface="Arial" panose="020B0604020202020204" pitchFamily="34" charset="0"/>
              </a:rPr>
              <a:t>：</a:t>
            </a:r>
            <a:r>
              <a:rPr lang="en-SG" altLang="zh-CN" sz="1200" dirty="0">
                <a:latin typeface="Arial" panose="020B0604020202020204" pitchFamily="34" charset="0"/>
                <a:ea typeface="Microsoft YaHei" panose="020B0503020204020204" pitchFamily="34" charset="-122"/>
                <a:cs typeface="Arial" panose="020B0604020202020204" pitchFamily="34" charset="0"/>
              </a:rPr>
              <a:t>Compared with</a:t>
            </a:r>
            <a:r>
              <a:rPr lang="en-SG" altLang="zh-CN" sz="1200" b="1" dirty="0">
                <a:latin typeface="Arial" panose="020B0604020202020204" pitchFamily="34" charset="0"/>
                <a:ea typeface="Microsoft YaHei" panose="020B0503020204020204" pitchFamily="34" charset="-122"/>
                <a:cs typeface="Arial" panose="020B0604020202020204" pitchFamily="34" charset="0"/>
              </a:rPr>
              <a:t> </a:t>
            </a:r>
            <a:r>
              <a:rPr lang="en-SG" altLang="zh-CN" sz="1200" dirty="0">
                <a:latin typeface="Arial" panose="020B0604020202020204" pitchFamily="34" charset="0"/>
                <a:ea typeface="Microsoft YaHei" panose="020B0503020204020204" pitchFamily="34" charset="-122"/>
                <a:cs typeface="Arial" panose="020B0604020202020204" pitchFamily="34" charset="0"/>
              </a:rPr>
              <a:t>the best baseline</a:t>
            </a:r>
            <a:r>
              <a:rPr lang="zh-CN" altLang="en-US" sz="1200" dirty="0">
                <a:latin typeface="Arial" panose="020B0604020202020204" pitchFamily="34" charset="0"/>
                <a:ea typeface="Microsoft YaHei" panose="020B0503020204020204" pitchFamily="34" charset="-122"/>
                <a:cs typeface="Arial" panose="020B0604020202020204" pitchFamily="34" charset="0"/>
              </a:rPr>
              <a:t>，</a:t>
            </a:r>
            <a:r>
              <a:rPr lang="en-SG" altLang="zh-CN" sz="1200" dirty="0">
                <a:latin typeface="Arial" panose="020B0604020202020204" pitchFamily="34" charset="0"/>
                <a:ea typeface="Microsoft YaHei" panose="020B0503020204020204" pitchFamily="34" charset="-122"/>
                <a:cs typeface="Arial" panose="020B0604020202020204" pitchFamily="34" charset="0"/>
              </a:rPr>
              <a:t>EMG-RAG illustrates a good </a:t>
            </a:r>
            <a:r>
              <a:rPr lang="en-SG" altLang="zh-CN" sz="1200" b="1" dirty="0">
                <a:latin typeface="Arial" panose="020B0604020202020204" pitchFamily="34" charset="0"/>
                <a:ea typeface="Microsoft YaHei" panose="020B0503020204020204" pitchFamily="34" charset="-122"/>
                <a:cs typeface="Arial" panose="020B0604020202020204" pitchFamily="34" charset="0"/>
              </a:rPr>
              <a:t>editability</a:t>
            </a:r>
            <a:r>
              <a:rPr lang="en-SG" altLang="zh-CN" sz="1200" dirty="0">
                <a:latin typeface="Arial" panose="020B0604020202020204" pitchFamily="34" charset="0"/>
                <a:ea typeface="Microsoft YaHei" panose="020B0503020204020204" pitchFamily="34" charset="-122"/>
                <a:cs typeface="Arial" panose="020B0604020202020204" pitchFamily="34" charset="0"/>
              </a:rPr>
              <a:t>, and achieves </a:t>
            </a:r>
            <a:r>
              <a:rPr lang="en-US" altLang="zh-CN" sz="1200" b="1" dirty="0">
                <a:solidFill>
                  <a:srgbClr val="C00000"/>
                </a:solidFill>
                <a:latin typeface="Arial" panose="020B0604020202020204" pitchFamily="34" charset="0"/>
                <a:ea typeface="Microsoft YaHei" panose="020B0503020204020204" pitchFamily="34" charset="-122"/>
                <a:cs typeface="Arial" panose="020B0604020202020204" pitchFamily="34" charset="0"/>
              </a:rPr>
              <a:t>10.6%</a:t>
            </a:r>
            <a:r>
              <a:rPr lang="en-US" altLang="zh-CN" sz="1200" dirty="0">
                <a:solidFill>
                  <a:srgbClr val="C00000"/>
                </a:solidFill>
                <a:latin typeface="Arial" panose="020B0604020202020204" pitchFamily="34" charset="0"/>
                <a:ea typeface="Microsoft YaHei" panose="020B0503020204020204" pitchFamily="34" charset="-122"/>
                <a:cs typeface="Arial" panose="020B0604020202020204" pitchFamily="34" charset="0"/>
              </a:rPr>
              <a:t>, </a:t>
            </a:r>
            <a:r>
              <a:rPr lang="en-US" altLang="zh-CN" sz="1200" b="1" dirty="0">
                <a:solidFill>
                  <a:srgbClr val="C00000"/>
                </a:solidFill>
                <a:latin typeface="Arial" panose="020B0604020202020204" pitchFamily="34" charset="0"/>
                <a:ea typeface="Microsoft YaHei" panose="020B0503020204020204" pitchFamily="34" charset="-122"/>
                <a:cs typeface="Arial" panose="020B0604020202020204" pitchFamily="34" charset="0"/>
              </a:rPr>
              <a:t>9.5%</a:t>
            </a:r>
            <a:r>
              <a:rPr lang="en-US" altLang="zh-CN" sz="1200" dirty="0">
                <a:solidFill>
                  <a:srgbClr val="C00000"/>
                </a:solidFill>
                <a:latin typeface="Arial" panose="020B0604020202020204" pitchFamily="34" charset="0"/>
                <a:ea typeface="Microsoft YaHei" panose="020B0503020204020204" pitchFamily="34" charset="-122"/>
                <a:cs typeface="Arial" panose="020B0604020202020204" pitchFamily="34" charset="0"/>
              </a:rPr>
              <a:t>, </a:t>
            </a:r>
            <a:r>
              <a:rPr lang="en-US" altLang="zh-CN" sz="1200" b="1" dirty="0">
                <a:solidFill>
                  <a:srgbClr val="C00000"/>
                </a:solidFill>
                <a:latin typeface="Arial" panose="020B0604020202020204" pitchFamily="34" charset="0"/>
                <a:ea typeface="Microsoft YaHei" panose="020B0503020204020204" pitchFamily="34" charset="-122"/>
                <a:cs typeface="Arial" panose="020B0604020202020204" pitchFamily="34" charset="0"/>
              </a:rPr>
              <a:t>9.7%</a:t>
            </a:r>
            <a:r>
              <a:rPr lang="zh-CN" altLang="en-US" sz="1200" b="1" dirty="0">
                <a:solidFill>
                  <a:schemeClr val="accent2"/>
                </a:solidFill>
                <a:latin typeface="Arial" panose="020B0604020202020204" pitchFamily="34" charset="0"/>
                <a:ea typeface="Microsoft YaHei" panose="020B0503020204020204" pitchFamily="34" charset="-122"/>
                <a:cs typeface="Arial" panose="020B0604020202020204" pitchFamily="34" charset="0"/>
              </a:rPr>
              <a:t> </a:t>
            </a:r>
            <a:r>
              <a:rPr lang="en-SG" altLang="zh-CN" sz="1200" dirty="0">
                <a:latin typeface="Arial" panose="020B0604020202020204" pitchFamily="34" charset="0"/>
                <a:ea typeface="Microsoft YaHei" panose="020B0503020204020204" pitchFamily="34" charset="-122"/>
                <a:cs typeface="Arial" panose="020B0604020202020204" pitchFamily="34" charset="0"/>
              </a:rPr>
              <a:t>on QA, AF, and QS. </a:t>
            </a:r>
            <a:endParaRPr lang="en-SG" sz="1200" dirty="0">
              <a:latin typeface="Arial" panose="020B0604020202020204" pitchFamily="34" charset="0"/>
              <a:ea typeface="Microsoft YaHei" panose="020B0503020204020204" pitchFamily="34" charset="-122"/>
              <a:cs typeface="Arial" panose="020B0604020202020204" pitchFamily="34" charset="0"/>
            </a:endParaRPr>
          </a:p>
        </p:txBody>
      </p:sp>
      <p:sp>
        <p:nvSpPr>
          <p:cNvPr id="17" name="文本框 4">
            <a:extLst>
              <a:ext uri="{FF2B5EF4-FFF2-40B4-BE49-F238E27FC236}">
                <a16:creationId xmlns:a16="http://schemas.microsoft.com/office/drawing/2014/main" id="{B1388FBA-6409-42E6-9268-61D392596791}"/>
              </a:ext>
            </a:extLst>
          </p:cNvPr>
          <p:cNvSpPr txBox="1"/>
          <p:nvPr/>
        </p:nvSpPr>
        <p:spPr>
          <a:xfrm>
            <a:off x="8556549" y="2212642"/>
            <a:ext cx="2974336" cy="1279646"/>
          </a:xfrm>
          <a:prstGeom prst="rect">
            <a:avLst/>
          </a:prstGeom>
          <a:solidFill>
            <a:schemeClr val="accent1">
              <a:lumMod val="20000"/>
              <a:lumOff val="80000"/>
            </a:schemeClr>
          </a:solidFill>
          <a:ln>
            <a:solidFill>
              <a:schemeClr val="bg2"/>
            </a:solidFill>
          </a:ln>
        </p:spPr>
        <p:txBody>
          <a:bodyPr wrap="square" rtlCol="0">
            <a:spAutoFit/>
          </a:bodyPr>
          <a:lstStyle/>
          <a:p>
            <a:pPr fontAlgn="base">
              <a:lnSpc>
                <a:spcPct val="125000"/>
              </a:lnSpc>
              <a:spcBef>
                <a:spcPts val="300"/>
              </a:spcBef>
              <a:spcAft>
                <a:spcPct val="0"/>
              </a:spcAft>
              <a:defRPr/>
            </a:pPr>
            <a:r>
              <a:rPr lang="en-SG" altLang="zh-CN" sz="1200" b="1" dirty="0">
                <a:latin typeface="Arial" panose="020B0604020202020204" pitchFamily="34" charset="0"/>
                <a:ea typeface="微软雅黑" panose="020B0503020204020204" pitchFamily="34" charset="-122"/>
                <a:cs typeface="Arial" panose="020B0604020202020204" pitchFamily="34" charset="0"/>
              </a:rPr>
              <a:t>Improvements</a:t>
            </a:r>
            <a:r>
              <a:rPr lang="zh-CN" altLang="en-US" sz="1200" b="1" dirty="0">
                <a:latin typeface="Arial" panose="020B0604020202020204" pitchFamily="34" charset="0"/>
                <a:ea typeface="微软雅黑" panose="020B0503020204020204" pitchFamily="34" charset="-122"/>
                <a:cs typeface="Arial" panose="020B0604020202020204" pitchFamily="34" charset="0"/>
              </a:rPr>
              <a:t>：</a:t>
            </a:r>
            <a:r>
              <a:rPr lang="en-SG" altLang="zh-CN" sz="1200" dirty="0">
                <a:latin typeface="Arial" panose="020B0604020202020204" pitchFamily="34" charset="0"/>
                <a:ea typeface="微软雅黑" panose="020B0503020204020204" pitchFamily="34" charset="-122"/>
                <a:cs typeface="Arial" panose="020B0604020202020204" pitchFamily="34" charset="0"/>
              </a:rPr>
              <a:t>EMG-RAG can incorporate different LLM architectures, and achieve </a:t>
            </a:r>
            <a:r>
              <a:rPr lang="en-US" altLang="zh-CN" sz="1300" b="1" dirty="0">
                <a:solidFill>
                  <a:srgbClr val="C00000"/>
                </a:solidFill>
                <a:latin typeface="Arial" panose="020B0604020202020204" pitchFamily="34" charset="0"/>
                <a:ea typeface="微软雅黑" panose="020B0503020204020204" pitchFamily="34" charset="-122"/>
                <a:cs typeface="Arial" panose="020B0604020202020204" pitchFamily="34" charset="0"/>
              </a:rPr>
              <a:t>18.4%, 2.2%, 3.7% </a:t>
            </a:r>
            <a:r>
              <a:rPr lang="en-SG" altLang="zh-CN" sz="1300" b="1" dirty="0">
                <a:solidFill>
                  <a:srgbClr val="C00000"/>
                </a:solidFill>
                <a:latin typeface="Arial" panose="020B0604020202020204" pitchFamily="34" charset="0"/>
                <a:ea typeface="微软雅黑" panose="020B0503020204020204" pitchFamily="34" charset="-122"/>
                <a:cs typeface="Arial" panose="020B0604020202020204" pitchFamily="34" charset="0"/>
              </a:rPr>
              <a:t>(2.9%</a:t>
            </a:r>
            <a:r>
              <a:rPr lang="zh-CN" altLang="en-US" sz="1300" b="1" dirty="0">
                <a:solidFill>
                  <a:srgbClr val="C00000"/>
                </a:solidFill>
                <a:latin typeface="Arial" panose="020B0604020202020204" pitchFamily="34" charset="0"/>
                <a:ea typeface="微软雅黑" panose="020B0503020204020204" pitchFamily="34" charset="-122"/>
                <a:cs typeface="Arial" panose="020B0604020202020204" pitchFamily="34" charset="0"/>
              </a:rPr>
              <a:t> </a:t>
            </a:r>
            <a:r>
              <a:rPr lang="en-SG" altLang="zh-CN" sz="1300" b="1" dirty="0">
                <a:solidFill>
                  <a:srgbClr val="C00000"/>
                </a:solidFill>
                <a:latin typeface="Arial" panose="020B0604020202020204" pitchFamily="34" charset="0"/>
                <a:ea typeface="微软雅黑" panose="020B0503020204020204" pitchFamily="34" charset="-122"/>
                <a:cs typeface="Arial" panose="020B0604020202020204" pitchFamily="34" charset="0"/>
              </a:rPr>
              <a:t>and 5.5%</a:t>
            </a:r>
            <a:r>
              <a:rPr lang="zh-CN" altLang="en-US" sz="1300" b="1" dirty="0">
                <a:solidFill>
                  <a:srgbClr val="C00000"/>
                </a:solidFill>
                <a:latin typeface="Arial" panose="020B0604020202020204" pitchFamily="34" charset="0"/>
                <a:ea typeface="微软雅黑" panose="020B0503020204020204" pitchFamily="34" charset="-122"/>
                <a:cs typeface="Arial" panose="020B0604020202020204" pitchFamily="34" charset="0"/>
              </a:rPr>
              <a:t>）</a:t>
            </a:r>
            <a:r>
              <a:rPr lang="en-SG" altLang="zh-CN" sz="1300" dirty="0">
                <a:latin typeface="Arial" panose="020B0604020202020204" pitchFamily="34" charset="0"/>
                <a:ea typeface="微软雅黑" panose="020B0503020204020204" pitchFamily="34" charset="-122"/>
                <a:cs typeface="Arial" panose="020B0604020202020204" pitchFamily="34" charset="0"/>
              </a:rPr>
              <a:t>improvements on QA, AF, US (Reminder and Travel).</a:t>
            </a:r>
            <a:endParaRPr lang="en-SG" altLang="zh-CN" sz="1200" dirty="0">
              <a:latin typeface="Arial" panose="020B0604020202020204" pitchFamily="34" charset="0"/>
              <a:ea typeface="微软雅黑" panose="020B0503020204020204" pitchFamily="34" charset="-122"/>
              <a:cs typeface="Arial" panose="020B0604020202020204" pitchFamily="34" charset="0"/>
            </a:endParaRPr>
          </a:p>
        </p:txBody>
      </p:sp>
      <p:sp>
        <p:nvSpPr>
          <p:cNvPr id="27" name="TextBox 26">
            <a:extLst>
              <a:ext uri="{FF2B5EF4-FFF2-40B4-BE49-F238E27FC236}">
                <a16:creationId xmlns:a16="http://schemas.microsoft.com/office/drawing/2014/main" id="{185F764B-1B13-4CB2-974A-83A1C6E61EB0}"/>
              </a:ext>
            </a:extLst>
          </p:cNvPr>
          <p:cNvSpPr txBox="1"/>
          <p:nvPr/>
        </p:nvSpPr>
        <p:spPr>
          <a:xfrm>
            <a:off x="8580333" y="1980820"/>
            <a:ext cx="3236501" cy="215444"/>
          </a:xfrm>
          <a:prstGeom prst="rect">
            <a:avLst/>
          </a:prstGeom>
          <a:solidFill>
            <a:schemeClr val="accent3"/>
          </a:solidFill>
        </p:spPr>
        <p:txBody>
          <a:bodyPr wrap="square" lIns="0" tIns="0" rIns="0" bIns="0" rtlCol="0">
            <a:spAutoFit/>
          </a:bodyPr>
          <a:lstStyle/>
          <a:p>
            <a:pPr algn="l"/>
            <a:r>
              <a:rPr kumimoji="1" lang="en-SG" altLang="zh-CN" sz="1400" b="1" dirty="0">
                <a:solidFill>
                  <a:schemeClr val="tx2"/>
                </a:solidFill>
                <a:latin typeface="Arial" panose="020B0604020202020204" pitchFamily="34" charset="0"/>
                <a:ea typeface="Microsoft YaHei" panose="020B0503020204020204" pitchFamily="34" charset="-122"/>
                <a:cs typeface="Arial" panose="020B0604020202020204" pitchFamily="34" charset="0"/>
              </a:rPr>
              <a:t>Downstream Applications</a:t>
            </a:r>
            <a:endParaRPr kumimoji="1" lang="en-SG" sz="1400" b="1" dirty="0">
              <a:solidFill>
                <a:schemeClr val="tx2"/>
              </a:solidFill>
              <a:latin typeface="Arial" panose="020B0604020202020204" pitchFamily="34" charset="0"/>
              <a:ea typeface="Microsoft YaHei" panose="020B0503020204020204" pitchFamily="34" charset="-122"/>
              <a:cs typeface="Arial" panose="020B0604020202020204" pitchFamily="34" charset="0"/>
            </a:endParaRPr>
          </a:p>
        </p:txBody>
      </p:sp>
      <p:sp>
        <p:nvSpPr>
          <p:cNvPr id="28" name="文本框 4">
            <a:extLst>
              <a:ext uri="{FF2B5EF4-FFF2-40B4-BE49-F238E27FC236}">
                <a16:creationId xmlns:a16="http://schemas.microsoft.com/office/drawing/2014/main" id="{766FC2B6-33A0-4231-8356-BB619E2138A2}"/>
              </a:ext>
            </a:extLst>
          </p:cNvPr>
          <p:cNvSpPr txBox="1"/>
          <p:nvPr/>
        </p:nvSpPr>
        <p:spPr>
          <a:xfrm>
            <a:off x="8580335" y="5022696"/>
            <a:ext cx="2974336" cy="1685526"/>
          </a:xfrm>
          <a:prstGeom prst="rect">
            <a:avLst/>
          </a:prstGeom>
          <a:solidFill>
            <a:schemeClr val="accent1">
              <a:lumMod val="20000"/>
              <a:lumOff val="80000"/>
            </a:schemeClr>
          </a:solidFill>
          <a:ln>
            <a:solidFill>
              <a:schemeClr val="tx1"/>
            </a:solidFill>
          </a:ln>
        </p:spPr>
        <p:txBody>
          <a:bodyPr wrap="square" rtlCol="0">
            <a:spAutoFit/>
          </a:bodyPr>
          <a:lstStyle/>
          <a:p>
            <a:pPr defTabSz="914400" fontAlgn="base">
              <a:lnSpc>
                <a:spcPct val="125000"/>
              </a:lnSpc>
              <a:spcBef>
                <a:spcPts val="300"/>
              </a:spcBef>
              <a:spcAft>
                <a:spcPct val="0"/>
              </a:spcAft>
              <a:defRPr/>
            </a:pPr>
            <a:r>
              <a:rPr lang="en-SG" altLang="zh-CN" sz="1200" b="1" dirty="0">
                <a:latin typeface="Arial" panose="020B0604020202020204" pitchFamily="34" charset="0"/>
                <a:ea typeface="微软雅黑" panose="020B0503020204020204" pitchFamily="34" charset="-122"/>
                <a:cs typeface="Arial" panose="020B0604020202020204" pitchFamily="34" charset="0"/>
              </a:rPr>
              <a:t>Ablation</a:t>
            </a:r>
            <a:r>
              <a:rPr lang="zh-CN" altLang="en-US" sz="1200" b="1" dirty="0">
                <a:latin typeface="Arial" panose="020B0604020202020204" pitchFamily="34" charset="0"/>
                <a:ea typeface="微软雅黑" panose="020B0503020204020204" pitchFamily="34" charset="-122"/>
                <a:cs typeface="Arial" panose="020B0604020202020204" pitchFamily="34" charset="0"/>
              </a:rPr>
              <a:t> </a:t>
            </a:r>
            <a:r>
              <a:rPr lang="en-SG" altLang="zh-CN" sz="1200" b="1" dirty="0">
                <a:latin typeface="Arial" panose="020B0604020202020204" pitchFamily="34" charset="0"/>
                <a:ea typeface="微软雅黑" panose="020B0503020204020204" pitchFamily="34" charset="-122"/>
                <a:cs typeface="Arial" panose="020B0604020202020204" pitchFamily="34" charset="0"/>
              </a:rPr>
              <a:t>study</a:t>
            </a:r>
            <a:r>
              <a:rPr lang="zh-CN" altLang="en-US" sz="1200" b="1" dirty="0">
                <a:latin typeface="Arial" panose="020B0604020202020204" pitchFamily="34" charset="0"/>
                <a:ea typeface="微软雅黑" panose="020B0503020204020204" pitchFamily="34" charset="-122"/>
                <a:cs typeface="Arial" panose="020B0604020202020204" pitchFamily="34" charset="0"/>
              </a:rPr>
              <a:t> </a:t>
            </a:r>
            <a:r>
              <a:rPr lang="en-SG" altLang="zh-CN" sz="1200" b="1" dirty="0">
                <a:latin typeface="Arial" panose="020B0604020202020204" pitchFamily="34" charset="0"/>
                <a:ea typeface="微软雅黑" panose="020B0503020204020204" pitchFamily="34" charset="-122"/>
                <a:cs typeface="Arial" panose="020B0604020202020204" pitchFamily="34" charset="0"/>
              </a:rPr>
              <a:t>&amp; Cold-start</a:t>
            </a:r>
            <a:r>
              <a:rPr lang="zh-CN" altLang="en-US" sz="1200" b="1" dirty="0">
                <a:latin typeface="Arial" panose="020B0604020202020204" pitchFamily="34" charset="0"/>
                <a:ea typeface="微软雅黑" panose="020B0503020204020204" pitchFamily="34" charset="-122"/>
                <a:cs typeface="Arial" panose="020B0604020202020204" pitchFamily="34" charset="0"/>
              </a:rPr>
              <a:t>：</a:t>
            </a:r>
            <a:r>
              <a:rPr lang="en-SG" altLang="zh-CN" sz="1200" b="1" dirty="0">
                <a:solidFill>
                  <a:srgbClr val="C00000"/>
                </a:solidFill>
                <a:latin typeface="Arial" panose="020B0604020202020204" pitchFamily="34" charset="0"/>
                <a:ea typeface="微软雅黑" panose="020B0503020204020204" pitchFamily="34" charset="-122"/>
                <a:cs typeface="Arial" panose="020B0604020202020204" pitchFamily="34" charset="0"/>
              </a:rPr>
              <a:t>Warm-start</a:t>
            </a:r>
            <a:r>
              <a:rPr lang="en-SG" altLang="zh-CN" sz="1200" dirty="0">
                <a:latin typeface="Arial" panose="020B0604020202020204" pitchFamily="34" charset="0"/>
                <a:ea typeface="Microsoft YaHei" panose="020B0503020204020204" pitchFamily="34" charset="-122"/>
                <a:cs typeface="Arial" panose="020B0604020202020204" pitchFamily="34" charset="0"/>
              </a:rPr>
              <a:t> and</a:t>
            </a:r>
            <a:r>
              <a:rPr lang="zh-CN" altLang="en-US" sz="1200" dirty="0">
                <a:latin typeface="Arial" panose="020B0604020202020204" pitchFamily="34" charset="0"/>
                <a:ea typeface="Microsoft YaHei" panose="020B0503020204020204" pitchFamily="34" charset="-122"/>
                <a:cs typeface="Arial" panose="020B0604020202020204" pitchFamily="34" charset="0"/>
              </a:rPr>
              <a:t> </a:t>
            </a:r>
            <a:r>
              <a:rPr lang="en-SG" altLang="zh-CN" sz="1200" b="1" dirty="0">
                <a:solidFill>
                  <a:srgbClr val="C00000"/>
                </a:solidFill>
                <a:latin typeface="Arial" panose="020B0604020202020204" pitchFamily="34" charset="0"/>
                <a:ea typeface="Microsoft YaHei" panose="020B0503020204020204" pitchFamily="34" charset="-122"/>
                <a:cs typeface="Arial" panose="020B0604020202020204" pitchFamily="34" charset="0"/>
              </a:rPr>
              <a:t>Policy Gradient </a:t>
            </a:r>
            <a:r>
              <a:rPr lang="en-SG" altLang="zh-CN" sz="1200" dirty="0">
                <a:latin typeface="Arial" panose="020B0604020202020204" pitchFamily="34" charset="0"/>
                <a:ea typeface="Microsoft YaHei" panose="020B0503020204020204" pitchFamily="34" charset="-122"/>
                <a:cs typeface="Arial" panose="020B0604020202020204" pitchFamily="34" charset="0"/>
              </a:rPr>
              <a:t>both contribute to the end-to-end results</a:t>
            </a:r>
            <a:r>
              <a:rPr lang="zh-CN" altLang="en-US" sz="1200" dirty="0">
                <a:latin typeface="Arial" panose="020B0604020202020204" pitchFamily="34" charset="0"/>
                <a:ea typeface="Microsoft YaHei" panose="020B0503020204020204" pitchFamily="34" charset="-122"/>
                <a:cs typeface="Arial" panose="020B0604020202020204" pitchFamily="34" charset="0"/>
              </a:rPr>
              <a:t>；</a:t>
            </a:r>
            <a:r>
              <a:rPr lang="en-SG" altLang="zh-CN" sz="1200" dirty="0">
                <a:latin typeface="Arial" panose="020B0604020202020204" pitchFamily="34" charset="0"/>
                <a:ea typeface="Microsoft YaHei" panose="020B0503020204020204" pitchFamily="34" charset="-122"/>
                <a:cs typeface="Arial" panose="020B0604020202020204" pitchFamily="34" charset="0"/>
              </a:rPr>
              <a:t>EMG</a:t>
            </a:r>
            <a:r>
              <a:rPr lang="en-SG" sz="1200" dirty="0">
                <a:latin typeface="Arial" panose="020B0604020202020204" pitchFamily="34" charset="0"/>
                <a:ea typeface="Microsoft YaHei" panose="020B0503020204020204" pitchFamily="34" charset="-122"/>
                <a:cs typeface="Arial" panose="020B0604020202020204" pitchFamily="34" charset="0"/>
              </a:rPr>
              <a:t>-RAG</a:t>
            </a:r>
            <a:r>
              <a:rPr lang="zh-CN" altLang="en-US" sz="1200" dirty="0">
                <a:latin typeface="Arial" panose="020B0604020202020204" pitchFamily="34" charset="0"/>
                <a:ea typeface="Microsoft YaHei" panose="020B0503020204020204" pitchFamily="34" charset="-122"/>
                <a:cs typeface="Arial" panose="020B0604020202020204" pitchFamily="34" charset="0"/>
              </a:rPr>
              <a:t> </a:t>
            </a:r>
            <a:r>
              <a:rPr lang="en-SG" altLang="zh-CN" sz="1200" dirty="0">
                <a:latin typeface="Arial" panose="020B0604020202020204" pitchFamily="34" charset="0"/>
                <a:ea typeface="Microsoft YaHei" panose="020B0503020204020204" pitchFamily="34" charset="-122"/>
                <a:cs typeface="Arial" panose="020B0604020202020204" pitchFamily="34" charset="0"/>
              </a:rPr>
              <a:t>incorporates </a:t>
            </a:r>
            <a:r>
              <a:rPr lang="en-SG" altLang="zh-CN" sz="1200" b="1" dirty="0">
                <a:solidFill>
                  <a:srgbClr val="C00000"/>
                </a:solidFill>
                <a:latin typeface="Arial" panose="020B0604020202020204" pitchFamily="34" charset="0"/>
                <a:ea typeface="Microsoft YaHei" panose="020B0503020204020204" pitchFamily="34" charset="-122"/>
                <a:cs typeface="Arial" panose="020B0604020202020204" pitchFamily="34" charset="0"/>
              </a:rPr>
              <a:t>online learning </a:t>
            </a:r>
            <a:r>
              <a:rPr lang="en-SG" altLang="zh-CN" sz="1200" dirty="0">
                <a:latin typeface="Arial" panose="020B0604020202020204" pitchFamily="34" charset="0"/>
                <a:ea typeface="Microsoft YaHei" panose="020B0503020204020204" pitchFamily="34" charset="-122"/>
                <a:cs typeface="Arial" panose="020B0604020202020204" pitchFamily="34" charset="0"/>
              </a:rPr>
              <a:t>for the cold-start issue</a:t>
            </a:r>
            <a:r>
              <a:rPr lang="zh-CN" altLang="en-US" sz="1200" dirty="0">
                <a:latin typeface="Arial" panose="020B0604020202020204" pitchFamily="34" charset="0"/>
                <a:ea typeface="Microsoft YaHei" panose="020B0503020204020204" pitchFamily="34" charset="-122"/>
                <a:cs typeface="Arial" panose="020B0604020202020204" pitchFamily="34" charset="0"/>
              </a:rPr>
              <a:t>，</a:t>
            </a:r>
            <a:r>
              <a:rPr lang="en-SG" altLang="zh-CN" sz="1200" dirty="0">
                <a:latin typeface="Arial" panose="020B0604020202020204" pitchFamily="34" charset="0"/>
                <a:ea typeface="Microsoft YaHei" panose="020B0503020204020204" pitchFamily="34" charset="-122"/>
                <a:cs typeface="Arial" panose="020B0604020202020204" pitchFamily="34" charset="0"/>
              </a:rPr>
              <a:t>based on real online queries</a:t>
            </a:r>
            <a:r>
              <a:rPr lang="en-SG" altLang="zh-CN" sz="1200" dirty="0">
                <a:latin typeface="Arial" panose="020B0604020202020204" pitchFamily="34" charset="0"/>
                <a:ea typeface="微软雅黑" panose="020B0503020204020204" pitchFamily="34" charset="-122"/>
                <a:cs typeface="Arial" panose="020B0604020202020204" pitchFamily="34" charset="0"/>
              </a:rPr>
              <a:t> and human labelled answers for optimization.</a:t>
            </a:r>
            <a:endParaRPr lang="en-SG" sz="1200" dirty="0">
              <a:latin typeface="Arial" panose="020B0604020202020204" pitchFamily="34" charset="0"/>
              <a:ea typeface="Microsoft YaHei" panose="020B0503020204020204" pitchFamily="34" charset="-122"/>
              <a:cs typeface="Arial" panose="020B0604020202020204" pitchFamily="34" charset="0"/>
            </a:endParaRPr>
          </a:p>
        </p:txBody>
      </p:sp>
      <p:pic>
        <p:nvPicPr>
          <p:cNvPr id="29" name="Picture 28">
            <a:extLst>
              <a:ext uri="{FF2B5EF4-FFF2-40B4-BE49-F238E27FC236}">
                <a16:creationId xmlns:a16="http://schemas.microsoft.com/office/drawing/2014/main" id="{2C2037F2-3F36-4569-AC2B-393258BD896A}"/>
              </a:ext>
            </a:extLst>
          </p:cNvPr>
          <p:cNvPicPr>
            <a:picLocks noChangeAspect="1"/>
          </p:cNvPicPr>
          <p:nvPr/>
        </p:nvPicPr>
        <p:blipFill>
          <a:blip r:embed="rId3"/>
          <a:stretch>
            <a:fillRect/>
          </a:stretch>
        </p:blipFill>
        <p:spPr>
          <a:xfrm>
            <a:off x="1634329" y="1878498"/>
            <a:ext cx="6778126" cy="4792083"/>
          </a:xfrm>
          <a:prstGeom prst="rect">
            <a:avLst/>
          </a:prstGeom>
        </p:spPr>
      </p:pic>
      <p:sp>
        <p:nvSpPr>
          <p:cNvPr id="31" name="TextBox 30">
            <a:extLst>
              <a:ext uri="{FF2B5EF4-FFF2-40B4-BE49-F238E27FC236}">
                <a16:creationId xmlns:a16="http://schemas.microsoft.com/office/drawing/2014/main" id="{6BD9F32A-2072-4EE1-A9E5-7D3E752063A4}"/>
              </a:ext>
            </a:extLst>
          </p:cNvPr>
          <p:cNvSpPr txBox="1"/>
          <p:nvPr/>
        </p:nvSpPr>
        <p:spPr>
          <a:xfrm>
            <a:off x="8556549" y="3734553"/>
            <a:ext cx="3236501" cy="215444"/>
          </a:xfrm>
          <a:prstGeom prst="rect">
            <a:avLst/>
          </a:prstGeom>
          <a:solidFill>
            <a:schemeClr val="accent3"/>
          </a:solidFill>
        </p:spPr>
        <p:txBody>
          <a:bodyPr wrap="square" lIns="0" tIns="0" rIns="0" bIns="0" rtlCol="0">
            <a:spAutoFit/>
          </a:bodyPr>
          <a:lstStyle/>
          <a:p>
            <a:pPr algn="l"/>
            <a:r>
              <a:rPr kumimoji="1" lang="en-SG" altLang="zh-CN" sz="1400" b="1" dirty="0">
                <a:solidFill>
                  <a:schemeClr val="tx2"/>
                </a:solidFill>
                <a:latin typeface="Arial" panose="020B0604020202020204" pitchFamily="34" charset="0"/>
                <a:ea typeface="Microsoft YaHei" panose="020B0503020204020204" pitchFamily="34" charset="-122"/>
                <a:cs typeface="Arial" panose="020B0604020202020204" pitchFamily="34" charset="0"/>
              </a:rPr>
              <a:t> Editing &amp; Cold-start</a:t>
            </a:r>
            <a:endParaRPr kumimoji="1" lang="en-SG" sz="1400" b="1" dirty="0">
              <a:solidFill>
                <a:schemeClr val="tx2"/>
              </a:solidFill>
              <a:latin typeface="Arial" panose="020B0604020202020204" pitchFamily="34" charset="0"/>
              <a:ea typeface="Microsoft YaHei" panose="020B0503020204020204" pitchFamily="34" charset="-122"/>
              <a:cs typeface="Arial" panose="020B0604020202020204" pitchFamily="34" charset="0"/>
            </a:endParaRPr>
          </a:p>
        </p:txBody>
      </p:sp>
    </p:spTree>
    <p:extLst>
      <p:ext uri="{BB962C8B-B14F-4D97-AF65-F5344CB8AC3E}">
        <p14:creationId xmlns:p14="http://schemas.microsoft.com/office/powerpoint/2010/main" val="4140326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B59F-04B0-4AF5-78AF-3750E95F7D9C}"/>
              </a:ext>
            </a:extLst>
          </p:cNvPr>
          <p:cNvSpPr>
            <a:spLocks noGrp="1"/>
          </p:cNvSpPr>
          <p:nvPr>
            <p:ph type="title"/>
          </p:nvPr>
        </p:nvSpPr>
        <p:spPr/>
        <p:txBody>
          <a:bodyPr/>
          <a:lstStyle/>
          <a:p>
            <a:r>
              <a:rPr lang="en-US" dirty="0"/>
              <a:t>Q &amp; A</a:t>
            </a:r>
            <a:endParaRPr lang="en-SG" dirty="0"/>
          </a:p>
        </p:txBody>
      </p:sp>
      <p:pic>
        <p:nvPicPr>
          <p:cNvPr id="9" name="Picture 8">
            <a:extLst>
              <a:ext uri="{FF2B5EF4-FFF2-40B4-BE49-F238E27FC236}">
                <a16:creationId xmlns:a16="http://schemas.microsoft.com/office/drawing/2014/main" id="{46177706-D9E9-048D-31CD-98C4CB0D7E65}"/>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711527" y="1987062"/>
            <a:ext cx="4167554" cy="4167554"/>
          </a:xfrm>
          <a:prstGeom prst="rect">
            <a:avLst/>
          </a:prstGeom>
        </p:spPr>
      </p:pic>
    </p:spTree>
    <p:extLst>
      <p:ext uri="{BB962C8B-B14F-4D97-AF65-F5344CB8AC3E}">
        <p14:creationId xmlns:p14="http://schemas.microsoft.com/office/powerpoint/2010/main" val="1070288469"/>
      </p:ext>
    </p:extLst>
  </p:cSld>
  <p:clrMapOvr>
    <a:masterClrMapping/>
  </p:clrMapOvr>
</p:sld>
</file>

<file path=ppt/theme/theme1.xml><?xml version="1.0" encoding="utf-8"?>
<a:theme xmlns:a="http://schemas.openxmlformats.org/drawingml/2006/main" name="Prof. Liu'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新細明體"/>
        <a:cs typeface=""/>
      </a:majorFont>
      <a:minorFont>
        <a:latin typeface="Tahoma"/>
        <a:ea typeface="新細明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5B9BD5">
            <a:lumMod val="40000"/>
            <a:lumOff val="60000"/>
          </a:srgbClr>
        </a:solidFill>
        <a:ln w="12700" cap="flat" cmpd="sng" algn="ctr">
          <a:solidFill>
            <a:srgbClr val="5B9BD5">
              <a:shade val="50000"/>
            </a:srgbClr>
          </a:solidFill>
          <a:prstDash val="solid"/>
          <a:miter lim="800000"/>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1" i="0" u="none" strike="noStrike" kern="0" cap="none" spc="0" normalizeH="0" baseline="0" noProof="0" dirty="0" smtClean="0">
            <a:ln>
              <a:noFill/>
            </a:ln>
            <a:solidFill>
              <a:prstClr val="black"/>
            </a:solidFill>
            <a:effectLst/>
            <a:uLnTx/>
            <a:uFillTx/>
            <a:latin typeface="Calibri"/>
            <a:ea typeface="等线" panose="02010600030101010101" pitchFamily="2" charset="-122"/>
            <a:cs typeface="+mn-cs"/>
          </a:defRPr>
        </a:defPPr>
      </a:lstStyle>
    </a:spDef>
    <a:txDef>
      <a:spPr bwMode="auto">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wrap="square">
        <a:spAutoFit/>
      </a:bodyPr>
      <a:lstStyle>
        <a:defPPr algn="ctr">
          <a:defRPr sz="2400" b="1" dirty="0" smtClean="0"/>
        </a:defPPr>
      </a:lstStyle>
    </a:tx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of. Liu's" id="{FC612C34-5701-4D08-A9BF-20DE2FB5841B}" vid="{A00E899B-E1C9-4448-8A87-C6B18400CF51}"/>
    </a:ext>
  </a:extLst>
</a:theme>
</file>

<file path=ppt/theme/theme2.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kumimoji="0" lang="en-US" sz="3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kumimoji="0" lang="en-US" sz="3000" b="0" i="0" u="none" strike="noStrike" cap="none" normalizeH="0" baseline="0" smtClean="0">
            <a:ln>
              <a:noFill/>
            </a:ln>
            <a:solidFill>
              <a:schemeClr val="tx1"/>
            </a:solidFill>
            <a:effectLst/>
            <a:latin typeface="Arial" charset="0"/>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章节页">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spPr>
      <a:bodyPr wrap="square" lIns="0" tIns="0" rIns="0" bIns="0" rtlCol="0">
        <a:spAutoFit/>
      </a:bodyPr>
      <a:lstStyle>
        <a:defPPr algn="l">
          <a:defRPr kumimoji="1" dirty="0" smtClean="0">
            <a:solidFill>
              <a:srgbClr val="000000"/>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PPT模板_白色_16_9" id="{7CD4B91F-273A-4322-964F-6BD7E403B39E}" vid="{7466A2A5-F21C-401E-B6D0-CA69BF331BD4}"/>
    </a:ext>
  </a:extLst>
</a:theme>
</file>

<file path=ppt/theme/theme4.xml><?xml version="1.0" encoding="utf-8"?>
<a:theme xmlns:a="http://schemas.openxmlformats.org/drawingml/2006/main" name="1_章节页">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kumimoji="1" dirty="0" smtClean="0">
            <a:solidFill>
              <a:srgbClr val="000000"/>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PPT 模板" id="{9BBB633E-5E45-41C7-B61B-A7FDDADD335C}" vid="{FC34AD67-7538-4717-9A73-50191031DBF3}"/>
    </a:ext>
  </a:extLst>
</a:theme>
</file>

<file path=ppt/theme/theme5.xml><?xml version="1.0" encoding="utf-8"?>
<a:theme xmlns:a="http://schemas.openxmlformats.org/drawingml/2006/main" name="2_章节页">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kumimoji="1" dirty="0" smtClean="0">
            <a:solidFill>
              <a:srgbClr val="000000"/>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3_章节页">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kumimoji="1" dirty="0" smtClean="0">
            <a:solidFill>
              <a:srgbClr val="000000"/>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PPT 模板" id="{9BBB633E-5E45-41C7-B61B-A7FDDADD335C}" vid="{FC34AD67-7538-4717-9A73-50191031DBF3}"/>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Prof. Liu's</Template>
  <TotalTime>26064</TotalTime>
  <Words>1388</Words>
  <Application>Microsoft Office PowerPoint</Application>
  <PresentationFormat>Widescreen</PresentationFormat>
  <Paragraphs>82</Paragraphs>
  <Slides>6</Slides>
  <Notes>5</Notes>
  <HiddenSlides>0</HiddenSlides>
  <MMClips>0</MMClips>
  <ScaleCrop>false</ScaleCrop>
  <HeadingPairs>
    <vt:vector size="6" baseType="variant">
      <vt:variant>
        <vt:lpstr>Fonts Used</vt:lpstr>
      </vt:variant>
      <vt:variant>
        <vt:i4>13</vt:i4>
      </vt:variant>
      <vt:variant>
        <vt:lpstr>Theme</vt:lpstr>
      </vt:variant>
      <vt:variant>
        <vt:i4>6</vt:i4>
      </vt:variant>
      <vt:variant>
        <vt:lpstr>Slide Titles</vt:lpstr>
      </vt:variant>
      <vt:variant>
        <vt:i4>6</vt:i4>
      </vt:variant>
    </vt:vector>
  </HeadingPairs>
  <TitlesOfParts>
    <vt:vector size="25" baseType="lpstr">
      <vt:lpstr>等线</vt:lpstr>
      <vt:lpstr>Microsoft YaHei</vt:lpstr>
      <vt:lpstr>Microsoft YaHei</vt:lpstr>
      <vt:lpstr>ＭＳ Ｐゴシック</vt:lpstr>
      <vt:lpstr>ＭＳ Ｐゴシック</vt:lpstr>
      <vt:lpstr>新細明體</vt:lpstr>
      <vt:lpstr>宋体</vt:lpstr>
      <vt:lpstr>Tahoma (Headings)</vt:lpstr>
      <vt:lpstr>Arial</vt:lpstr>
      <vt:lpstr>Calibri</vt:lpstr>
      <vt:lpstr>Garamond</vt:lpstr>
      <vt:lpstr>Tahoma</vt:lpstr>
      <vt:lpstr>Wingdings</vt:lpstr>
      <vt:lpstr>Prof. Liu's</vt:lpstr>
      <vt:lpstr>Edge</vt:lpstr>
      <vt:lpstr>章节页</vt:lpstr>
      <vt:lpstr>1_章节页</vt:lpstr>
      <vt:lpstr>2_章节页</vt:lpstr>
      <vt:lpstr>3_章节页</vt:lpstr>
      <vt:lpstr>Crafting Personalized Agents through Retrieval-Augmented Generation on Editable Memory Graphs</vt:lpstr>
      <vt:lpstr>Background: LLM-based Personalized AI Assistant</vt:lpstr>
      <vt:lpstr>For Challenge 1: Data Collection*</vt:lpstr>
      <vt:lpstr>For Challenge 2 &amp; 3: Editability and Selectability</vt:lpstr>
      <vt:lpstr>Experiments: Question Answering, Autofill Forms, and User Services</vt:lpstr>
      <vt:lpstr>Q &amp;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Cheng Long</dc:creator>
  <cp:lastModifiedBy>wangzheng</cp:lastModifiedBy>
  <cp:revision>1137</cp:revision>
  <dcterms:created xsi:type="dcterms:W3CDTF">2018-01-30T10:56:50Z</dcterms:created>
  <dcterms:modified xsi:type="dcterms:W3CDTF">2024-10-17T14:53:56Z</dcterms:modified>
</cp:coreProperties>
</file>