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PT Sans Narrow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7f1cf41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7f1cf41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7f1cf41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7f1cf41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7f1cf415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7f1cf415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Welcome Message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93458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50" dirty="0"/>
              <a:t>Large Generative Models Meet Multimodal Applications (LGM3A</a:t>
            </a:r>
            <a:r>
              <a:rPr lang="en-SG" altLang="zh-CN" sz="1250" dirty="0"/>
              <a:t> 2024</a:t>
            </a:r>
            <a:r>
              <a:rPr lang="zh-CN" sz="1250" dirty="0"/>
              <a:t>) </a:t>
            </a:r>
            <a:endParaRPr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39750" y="1069850"/>
            <a:ext cx="84645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Background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Workshop explores LLMs for multimodal interaction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Growing need to use LLMs with increasing multimodal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Workshop welcomes professionals to explore multimodal model trends and practices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Scope and Topics: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A platform to present latest 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Foster discussions on current challenges and opportunities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Identify emerging trends in </a:t>
            </a:r>
            <a:r>
              <a:rPr lang="en-SG" altLang="zh-CN" dirty="0"/>
              <a:t>Multimodal Large Language Models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Potential impact on future research and development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Acknowledgments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18800"/>
            <a:ext cx="8520600" cy="4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Workshop Organization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SG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SG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Workshop Statistics: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SG" altLang="zh-CN" dirty="0"/>
              <a:t>2</a:t>
            </a:r>
            <a:r>
              <a:rPr lang="zh-CN" dirty="0"/>
              <a:t> invited keynotes + </a:t>
            </a:r>
            <a:r>
              <a:rPr lang="en-SG" altLang="zh-CN" dirty="0"/>
              <a:t>5</a:t>
            </a:r>
            <a:r>
              <a:rPr lang="zh-CN" dirty="0"/>
              <a:t> accepted long papers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Acceptance rate: 50%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13FFD-E2EC-40F8-9E5C-06A16A70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0" y="1217805"/>
            <a:ext cx="5169947" cy="2236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61850" y="152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5BD30C-970A-406D-86F5-80A21474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" y="859874"/>
            <a:ext cx="8487515" cy="2603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539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PT Sans Narrow</vt:lpstr>
      <vt:lpstr>Tropic</vt:lpstr>
      <vt:lpstr>Welcome Message</vt:lpstr>
      <vt:lpstr>Introduction</vt:lpstr>
      <vt:lpstr>Acknowledgments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Message</dc:title>
  <cp:lastModifiedBy>wangzheng</cp:lastModifiedBy>
  <cp:revision>4</cp:revision>
  <dcterms:modified xsi:type="dcterms:W3CDTF">2024-10-17T15:13:05Z</dcterms:modified>
</cp:coreProperties>
</file>