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embeddedFontLst>
    <p:embeddedFont>
      <p:font typeface="Open Sans" panose="020B0606030504020204" pitchFamily="34" charset="0"/>
      <p:regular r:id="rId7"/>
      <p:bold r:id="rId8"/>
      <p:italic r:id="rId9"/>
      <p:boldItalic r:id="rId10"/>
    </p:embeddedFont>
    <p:embeddedFont>
      <p:font typeface="PT Sans Narrow" panose="020B050602020302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326" y="43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947f1cf415_0_4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947f1cf415_0_4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7f1cf415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7f1cf415_0_2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7f1cf415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7f1cf415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Welcome Message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6750" y="293458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250" dirty="0"/>
              <a:t>The First Workshop on Information Seeking with Big Models</a:t>
            </a:r>
            <a:r>
              <a:rPr lang="zh-CN" sz="1250" dirty="0"/>
              <a:t> </a:t>
            </a:r>
            <a:endParaRPr lang="en-SG" altLang="zh-CN" sz="125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250" dirty="0"/>
              <a:t>(</a:t>
            </a:r>
            <a:r>
              <a:rPr lang="en-SG" altLang="zh-CN" sz="1250" dirty="0" err="1"/>
              <a:t>BigIS</a:t>
            </a:r>
            <a:r>
              <a:rPr lang="en-SG" altLang="zh-CN" sz="1250" dirty="0"/>
              <a:t> 2024</a:t>
            </a:r>
            <a:r>
              <a:rPr lang="zh-CN" sz="1250" dirty="0"/>
              <a:t>) </a:t>
            </a:r>
            <a:endParaRPr sz="12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dirty="0"/>
              <a:t>Introduction</a:t>
            </a:r>
            <a:endParaRPr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53242" y="879953"/>
            <a:ext cx="8981162" cy="30814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600" dirty="0"/>
              <a:t>Background</a:t>
            </a:r>
            <a:r>
              <a:rPr lang="en-SG" altLang="zh-CN" sz="1600" dirty="0"/>
              <a:t>:</a:t>
            </a:r>
            <a:endParaRPr sz="1600"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dirty="0"/>
              <a:t>Big models are </a:t>
            </a:r>
            <a:r>
              <a:rPr lang="en-SG" dirty="0"/>
              <a:t>reshaping</a:t>
            </a:r>
            <a:r>
              <a:rPr lang="en-US" altLang="zh-CN" dirty="0"/>
              <a:t> </a:t>
            </a:r>
            <a:r>
              <a:rPr lang="en-US" altLang="zh-CN" b="1" dirty="0"/>
              <a:t>data mining </a:t>
            </a:r>
            <a:r>
              <a:rPr lang="en-US" altLang="zh-CN" dirty="0"/>
              <a:t>and</a:t>
            </a:r>
            <a:r>
              <a:rPr lang="en-US" altLang="zh-CN" b="1" dirty="0"/>
              <a:t> information seeking</a:t>
            </a:r>
            <a:r>
              <a:rPr lang="en-US" altLang="zh-CN" dirty="0"/>
              <a:t>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dirty="0"/>
              <a:t>Language models like ChatGPT enhance </a:t>
            </a:r>
            <a:r>
              <a:rPr lang="en-US" altLang="zh-CN" b="1" dirty="0"/>
              <a:t>understanding</a:t>
            </a:r>
            <a:r>
              <a:rPr lang="en-US" altLang="zh-CN" dirty="0"/>
              <a:t> and </a:t>
            </a:r>
            <a:r>
              <a:rPr lang="en-US" altLang="zh-CN" b="1" dirty="0"/>
              <a:t>generation</a:t>
            </a:r>
            <a:r>
              <a:rPr lang="en-US" altLang="zh-CN" dirty="0"/>
              <a:t>.</a:t>
            </a: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US" altLang="zh-CN" dirty="0"/>
              <a:t>The workshop unites experts to explore </a:t>
            </a:r>
            <a:r>
              <a:rPr lang="en-US" altLang="zh-CN" b="1" dirty="0"/>
              <a:t>big model applications</a:t>
            </a:r>
            <a:r>
              <a:rPr lang="en-US" altLang="zh-CN" dirty="0"/>
              <a:t>.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 sz="1600" dirty="0"/>
              <a:t>Scope and Topics</a:t>
            </a:r>
            <a:r>
              <a:rPr lang="en-SG" altLang="zh-CN" sz="1600" dirty="0"/>
              <a:t>:</a:t>
            </a:r>
          </a:p>
          <a:p>
            <a:pPr lvl="1" indent="-342900">
              <a:spcBef>
                <a:spcPts val="12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altLang="zh-CN" dirty="0"/>
              <a:t>How big models transform information-seeking tasks like </a:t>
            </a:r>
            <a:r>
              <a:rPr lang="en-US" altLang="zh-CN" b="1" dirty="0"/>
              <a:t>retrieval</a:t>
            </a:r>
            <a:r>
              <a:rPr lang="en-US" altLang="zh-CN" dirty="0"/>
              <a:t>, </a:t>
            </a:r>
            <a:r>
              <a:rPr lang="en-US" altLang="zh-CN" b="1" dirty="0"/>
              <a:t>recommendation</a:t>
            </a:r>
            <a:r>
              <a:rPr lang="en-US" altLang="zh-CN" dirty="0"/>
              <a:t>, and </a:t>
            </a:r>
            <a:r>
              <a:rPr lang="en-US" altLang="zh-CN" b="1" dirty="0"/>
              <a:t>QA</a:t>
            </a:r>
            <a:r>
              <a:rPr lang="en-US" altLang="zh-CN" dirty="0"/>
              <a:t>.</a:t>
            </a:r>
          </a:p>
          <a:p>
            <a:pPr lvl="1" indent="-342900">
              <a:spcBef>
                <a:spcPts val="12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altLang="zh-CN" dirty="0"/>
              <a:t>The importance of </a:t>
            </a:r>
            <a:r>
              <a:rPr lang="en-US" altLang="zh-CN" b="1" dirty="0"/>
              <a:t>trustworthiness</a:t>
            </a:r>
            <a:r>
              <a:rPr lang="en-US" altLang="zh-CN" dirty="0"/>
              <a:t> and </a:t>
            </a:r>
            <a:r>
              <a:rPr lang="en-US" altLang="zh-CN" b="1" dirty="0"/>
              <a:t>ethical</a:t>
            </a:r>
            <a:r>
              <a:rPr lang="en-US" altLang="zh-CN" dirty="0"/>
              <a:t> compliance in applying big models.</a:t>
            </a:r>
          </a:p>
          <a:p>
            <a:pPr lvl="1" indent="-342900">
              <a:spcBef>
                <a:spcPts val="1200"/>
              </a:spcBef>
              <a:buSzPts val="1800"/>
              <a:buFont typeface="Courier New" panose="02070309020205020404" pitchFamily="49" charset="0"/>
              <a:buChar char="o"/>
            </a:pPr>
            <a:r>
              <a:rPr lang="en-US" altLang="zh-CN" dirty="0"/>
              <a:t>The development of </a:t>
            </a:r>
            <a:r>
              <a:rPr lang="en-US" altLang="zh-CN" b="1" dirty="0"/>
              <a:t>robust evaluation frameworks</a:t>
            </a:r>
            <a:r>
              <a:rPr lang="en-US" altLang="zh-CN" dirty="0"/>
              <a:t> to assess the impact of big models.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110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Acknowledgments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718800"/>
            <a:ext cx="8520600" cy="422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Workshop Organization</a:t>
            </a:r>
            <a:r>
              <a:rPr lang="en-SG" altLang="zh-CN" dirty="0"/>
              <a:t> (Huawei + USTC + NTU)</a:t>
            </a: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SG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lang="en-SG" dirty="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zh-CN" dirty="0"/>
              <a:t>Workshop Statistics: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SG" altLang="zh-CN" dirty="0"/>
              <a:t>3</a:t>
            </a:r>
            <a:r>
              <a:rPr lang="zh-CN" dirty="0"/>
              <a:t> invited keynotes + </a:t>
            </a:r>
            <a:r>
              <a:rPr lang="en-SG" altLang="zh-CN" dirty="0"/>
              <a:t>5</a:t>
            </a:r>
            <a:r>
              <a:rPr lang="zh-CN" dirty="0"/>
              <a:t> accepted long papers</a:t>
            </a:r>
            <a:r>
              <a:rPr lang="en-SG" altLang="zh-CN" dirty="0"/>
              <a:t> (with 3 oral presentations)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zh-CN" dirty="0"/>
              <a:t>Acceptance rate: </a:t>
            </a:r>
            <a:r>
              <a:rPr lang="en-SG" altLang="zh-CN" dirty="0"/>
              <a:t>45</a:t>
            </a:r>
            <a:r>
              <a:rPr lang="zh-CN" dirty="0"/>
              <a:t>% 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9C60FD-DB5A-B4C9-0353-03056D315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5034" y="1139362"/>
            <a:ext cx="4437596" cy="27372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61850" y="15247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Schedule</a:t>
            </a:r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A6978-929D-6E24-8FFE-4FB1B7EFEA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871" y="950953"/>
            <a:ext cx="7328695" cy="223065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1412</TotalTime>
  <Words>262</Words>
  <Application>Microsoft Office PowerPoint</Application>
  <PresentationFormat>On-screen Show (16:9)</PresentationFormat>
  <Paragraphs>24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Open Sans</vt:lpstr>
      <vt:lpstr>Courier New</vt:lpstr>
      <vt:lpstr>Arial</vt:lpstr>
      <vt:lpstr>PT Sans Narrow</vt:lpstr>
      <vt:lpstr>Tropic</vt:lpstr>
      <vt:lpstr>Welcome Message</vt:lpstr>
      <vt:lpstr>Introduction</vt:lpstr>
      <vt:lpstr>Acknowledgments</vt:lpstr>
      <vt:lpstr>Schedule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Message</dc:title>
  <cp:lastModifiedBy>#WANG ZHENG#</cp:lastModifiedBy>
  <cp:revision>7</cp:revision>
  <dcterms:modified xsi:type="dcterms:W3CDTF">2024-12-08T18:29:05Z</dcterms:modified>
</cp:coreProperties>
</file>