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2"/>
  </p:notesMasterIdLst>
  <p:handoutMasterIdLst>
    <p:handoutMasterId r:id="rId33"/>
  </p:handoutMasterIdLst>
  <p:sldIdLst>
    <p:sldId id="259" r:id="rId3"/>
    <p:sldId id="1190" r:id="rId4"/>
    <p:sldId id="1189" r:id="rId5"/>
    <p:sldId id="1176" r:id="rId6"/>
    <p:sldId id="1207" r:id="rId7"/>
    <p:sldId id="1155" r:id="rId8"/>
    <p:sldId id="1210" r:id="rId9"/>
    <p:sldId id="1191" r:id="rId10"/>
    <p:sldId id="1131" r:id="rId11"/>
    <p:sldId id="1178" r:id="rId12"/>
    <p:sldId id="1209" r:id="rId13"/>
    <p:sldId id="1193" r:id="rId14"/>
    <p:sldId id="1217" r:id="rId15"/>
    <p:sldId id="1218" r:id="rId16"/>
    <p:sldId id="1208" r:id="rId17"/>
    <p:sldId id="1195" r:id="rId18"/>
    <p:sldId id="1213" r:id="rId19"/>
    <p:sldId id="1214" r:id="rId20"/>
    <p:sldId id="1512" r:id="rId21"/>
    <p:sldId id="1513" r:id="rId22"/>
    <p:sldId id="1514" r:id="rId23"/>
    <p:sldId id="1515" r:id="rId24"/>
    <p:sldId id="1216" r:id="rId25"/>
    <p:sldId id="1212" r:id="rId26"/>
    <p:sldId id="1181" r:id="rId27"/>
    <p:sldId id="1180" r:id="rId28"/>
    <p:sldId id="1201" r:id="rId29"/>
    <p:sldId id="1182" r:id="rId30"/>
    <p:sldId id="897" r:id="rId31"/>
  </p:sldIdLst>
  <p:sldSz cx="9144000" cy="5143500" type="screen16x9"/>
  <p:notesSz cx="6834188" cy="9979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597">
          <p15:clr>
            <a:srgbClr val="A4A3A4"/>
          </p15:clr>
        </p15:guide>
        <p15:guide id="4" orient="horz" pos="1594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450">
          <p15:clr>
            <a:srgbClr val="A4A3A4"/>
          </p15:clr>
        </p15:guide>
        <p15:guide id="7" orient="horz" pos="1672">
          <p15:clr>
            <a:srgbClr val="A4A3A4"/>
          </p15:clr>
        </p15:guide>
        <p15:guide id="8" pos="2880">
          <p15:clr>
            <a:srgbClr val="A4A3A4"/>
          </p15:clr>
        </p15:guide>
        <p15:guide id="9" pos="227">
          <p15:clr>
            <a:srgbClr val="A4A3A4"/>
          </p15:clr>
        </p15:guide>
        <p15:guide id="10" pos="5533">
          <p15:clr>
            <a:srgbClr val="A4A3A4"/>
          </p15:clr>
        </p15:guide>
        <p15:guide id="11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银珂" initials="W用" lastIdx="1" clrIdx="0"/>
  <p:cmAuthor id="2" name="Qiunan Lv(联通集团联通集团财务有限公司本部)" initials="QL" lastIdx="4" clrIdx="1"/>
  <p:cmAuthor id="3" name="13583" initials="1" lastIdx="1" clrIdx="2">
    <p:extLst>
      <p:ext uri="{19B8F6BF-5375-455C-9EA6-DF929625EA0E}">
        <p15:presenceInfo xmlns:p15="http://schemas.microsoft.com/office/powerpoint/2012/main" userId="S::B13583@365e.me::99f45ff8-1f85-40cf-9134-de4718081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929EAD"/>
    <a:srgbClr val="EC9F98"/>
    <a:srgbClr val="D4C6AC"/>
    <a:srgbClr val="8676A7"/>
    <a:srgbClr val="BCC6B6"/>
    <a:srgbClr val="ECC9A2"/>
    <a:srgbClr val="D71921"/>
    <a:srgbClr val="E2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015" autoAdjust="0"/>
  </p:normalViewPr>
  <p:slideViewPr>
    <p:cSldViewPr>
      <p:cViewPr varScale="1">
        <p:scale>
          <a:sx n="141" d="100"/>
          <a:sy n="141" d="100"/>
        </p:scale>
        <p:origin x="636" y="120"/>
      </p:cViewPr>
      <p:guideLst>
        <p:guide orient="horz" pos="2170"/>
        <p:guide orient="horz" pos="4110"/>
        <p:guide orient="horz" pos="597"/>
        <p:guide orient="horz" pos="1594"/>
        <p:guide orient="horz" pos="3102"/>
        <p:guide orient="horz" pos="450"/>
        <p:guide orient="horz" pos="1672"/>
        <p:guide pos="2880"/>
        <p:guide pos="227"/>
        <p:guide pos="553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/>
                </a:solidFill>
              </a:rPr>
              <a:t>本周运维工作统计</a:t>
            </a:r>
          </a:p>
        </c:rich>
      </c:tx>
      <c:layout>
        <c:manualLayout>
          <c:xMode val="edge"/>
          <c:yMode val="edge"/>
          <c:x val="0.37517897072469258"/>
          <c:y val="1.68454979160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674985627470329E-2"/>
          <c:y val="0.20134527707751207"/>
          <c:w val="0.8769404810400262"/>
          <c:h val="0.64347228655887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38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E6-4D32-B3A7-B3CDF925644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E6-4D32-B3A7-B3CDF925644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6-4D32-B3A7-B3CDF925644A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E6-4D32-B3A7-B3CDF925644A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6-4D32-B3A7-B3CDF9256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E6-4D32-B3A7-B3CDF9256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289280"/>
        <c:axId val="302290816"/>
      </c:barChart>
      <c:catAx>
        <c:axId val="3022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90816"/>
        <c:crosses val="autoZero"/>
        <c:auto val="1"/>
        <c:lblAlgn val="ctr"/>
        <c:lblOffset val="100"/>
        <c:noMultiLvlLbl val="0"/>
      </c:catAx>
      <c:valAx>
        <c:axId val="302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8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9-405A-8F1A-2C33C895E6A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19-405A-8F1A-2C33C895E6A0}"/>
              </c:ext>
            </c:extLst>
          </c:dPt>
          <c:dLbls>
            <c:dLbl>
              <c:idx val="0"/>
              <c:layout>
                <c:manualLayout>
                  <c:x val="-0.1324799219021045"/>
                  <c:y val="0.140946134407851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19-405A-8F1A-2C33C895E6A0}"/>
                </c:ext>
              </c:extLst>
            </c:dLbl>
            <c:dLbl>
              <c:idx val="1"/>
              <c:layout>
                <c:manualLayout>
                  <c:x val="0.22806357080113099"/>
                  <c:y val="-0.2020036912036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68754936480899"/>
                      <c:h val="0.24569102223790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19-405A-8F1A-2C33C895E6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594</c:v>
                </c:pt>
                <c:pt idx="1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9-405A-8F1A-2C33C895E6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200" dirty="0"/>
              <a:t>本周运维工作占比</a:t>
            </a:r>
          </a:p>
        </c:rich>
      </c:tx>
      <c:layout>
        <c:manualLayout>
          <c:xMode val="edge"/>
          <c:yMode val="edge"/>
          <c:x val="0.242655197418446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运维工作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B-472E-AEF7-C94B4858BD6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B-472E-AEF7-C94B4858BD6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0B-472E-AEF7-C94B4858BD6C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0B-472E-AEF7-C94B4858BD6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0B-472E-AEF7-C94B4858BD6C}"/>
              </c:ext>
            </c:extLst>
          </c:dPt>
          <c:dLbls>
            <c:dLbl>
              <c:idx val="0"/>
              <c:layout>
                <c:manualLayout>
                  <c:x val="-2.6675292562128416E-2"/>
                  <c:y val="2.70125024868037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B-472E-AEF7-C94B4858BD6C}"/>
                </c:ext>
              </c:extLst>
            </c:dLbl>
            <c:dLbl>
              <c:idx val="2"/>
              <c:layout>
                <c:manualLayout>
                  <c:x val="3.6094304717518663E-2"/>
                  <c:y val="2.9755414773035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B-472E-AEF7-C94B4858BD6C}"/>
                </c:ext>
              </c:extLst>
            </c:dLbl>
            <c:dLbl>
              <c:idx val="3"/>
              <c:layout>
                <c:manualLayout>
                  <c:x val="8.2200918228702499E-3"/>
                  <c:y val="0.103012133018811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0B-472E-AEF7-C94B4858B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0B-472E-AEF7-C94B4858B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99125157806504"/>
          <c:y val="0.20175565719276481"/>
          <c:w val="0.32767407949497057"/>
          <c:h val="0.76143466910905133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CPU</a:t>
            </a:r>
            <a:r>
              <a:rPr lang="zh-CN" altLang="en-US" dirty="0"/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3678518563272199"/>
          <c:y val="4.1960837887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9-4A28-98D4-9B23E15BA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9-4A28-98D4-9B23E15BAE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923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9-4A28-98D4-9B23E15BAE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43253308936201"/>
          <c:y val="0.86100865209472099"/>
          <c:w val="0.73479313484751196"/>
          <c:h val="0.10429189435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6-436F-A91A-A47D415350F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6-436F-A91A-A47D415350F8}"/>
              </c:ext>
            </c:extLst>
          </c:dPt>
          <c:dLbls>
            <c:dLbl>
              <c:idx val="0"/>
              <c:layout>
                <c:manualLayout>
                  <c:x val="-0.18736842517073499"/>
                  <c:y val="0.14678000680686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47518297133201"/>
                      <c:h val="0.26645122673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6B6-436F-A91A-A47D415350F8}"/>
                </c:ext>
              </c:extLst>
            </c:dLbl>
            <c:dLbl>
              <c:idx val="1"/>
              <c:layout>
                <c:manualLayout>
                  <c:x val="0.19703003307546099"/>
                  <c:y val="-0.161924092548666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B6-436F-A91A-A47D41535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2422</c:v>
                </c:pt>
                <c:pt idx="1">
                  <c:v>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6-436F-A91A-A47D41535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7789065298354501"/>
          <c:y val="1.8827868852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85-4742-983F-575C40CEBD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85-4742-983F-575C40CEBDA1}"/>
              </c:ext>
            </c:extLst>
          </c:dPt>
          <c:dLbls>
            <c:dLbl>
              <c:idx val="1"/>
              <c:layout>
                <c:manualLayout>
                  <c:x val="0.12728783000953087"/>
                  <c:y val="0.17426229508196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85-4742-983F-575C40CEB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341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85-4742-983F-575C40CEBD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6-41B1-8BEC-5FD6A3DAAD4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6-41B1-8BEC-5FD6A3DAAD48}"/>
              </c:ext>
            </c:extLst>
          </c:dPt>
          <c:dLbls>
            <c:dLbl>
              <c:idx val="0"/>
              <c:layout>
                <c:manualLayout>
                  <c:x val="-0.21448463151748887"/>
                  <c:y val="-6.909936284811520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6-41B1-8BEC-5FD6A3DAAD48}"/>
                </c:ext>
              </c:extLst>
            </c:dLbl>
            <c:dLbl>
              <c:idx val="1"/>
              <c:layout>
                <c:manualLayout>
                  <c:x val="0.21147796326314253"/>
                  <c:y val="4.80037251602713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B6-41B1-8BEC-5FD6A3DAA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970</c:v>
                </c:pt>
                <c:pt idx="1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B6-41B1-8BEC-5FD6A3DAAD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内网微服务</a:t>
            </a:r>
            <a:r>
              <a:rPr lang="zh-CN" dirty="0"/>
              <a:t>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7485212643060001E-2"/>
          <c:y val="5.3527322404371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E8-414E-A11D-A8FFEDDE97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E8-414E-A11D-A8FFEDDE9736}"/>
              </c:ext>
            </c:extLst>
          </c:dPt>
          <c:dLbls>
            <c:dLbl>
              <c:idx val="0"/>
              <c:layout>
                <c:manualLayout>
                  <c:x val="-0.22684542745435435"/>
                  <c:y val="1.10300546448087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E8-414E-A11D-A8FFEDDE9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546</c:v>
                </c:pt>
                <c:pt idx="1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E8-414E-A11D-A8FFEDDE97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</a:t>
            </a:r>
            <a:r>
              <a:rPr lang="zh-CN" altLang="en-US" dirty="0"/>
              <a:t>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17-42D8-8636-3668D6018A81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17-42D8-8636-3668D6018A81}"/>
              </c:ext>
            </c:extLst>
          </c:dPt>
          <c:dLbls>
            <c:dLbl>
              <c:idx val="0"/>
              <c:layout>
                <c:manualLayout>
                  <c:x val="-0.15192686632923172"/>
                  <c:y val="0.21359361669407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03982959414127"/>
                      <c:h val="0.282789032953836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417-42D8-8636-3668D6018A81}"/>
                </c:ext>
              </c:extLst>
            </c:dLbl>
            <c:dLbl>
              <c:idx val="1"/>
              <c:layout>
                <c:manualLayout>
                  <c:x val="0.2029504029446354"/>
                  <c:y val="-0.308540737555501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66418042483497"/>
                      <c:h val="0.24546949642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417-42D8-8636-3668D6018A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1393</c:v>
                </c:pt>
                <c:pt idx="1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17-42D8-8636-3668D6018A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1977895831625194E-2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C-45CF-B170-C5C1760635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C-45CF-B170-C5C176063541}"/>
              </c:ext>
            </c:extLst>
          </c:dPt>
          <c:dLbls>
            <c:dLbl>
              <c:idx val="0"/>
              <c:layout>
                <c:manualLayout>
                  <c:x val="-0.16501963519867721"/>
                  <c:y val="0.1449365925719898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FC-45CF-B170-C5C1760635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C-45CF-B170-C5C1760635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930E5-A502-4C38-BAF0-1D19FE61E88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B3EC211-C393-4362-BFC8-6608363C72C9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月（</a:t>
          </a:r>
          <a:r>
            <a:rPr lang="en-US" altLang="zh-CN" dirty="0"/>
            <a:t>96</a:t>
          </a:r>
          <a:r>
            <a:rPr lang="zh-CN" altLang="en-US" dirty="0"/>
            <a:t>台）</a:t>
          </a:r>
        </a:p>
      </dgm:t>
    </dgm:pt>
    <dgm:pt modelId="{5937B576-75CD-4C72-815C-94A12694CC64}" type="par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45727ABE-5D38-4EFD-9D9C-298B380B32B0}" type="sib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34BF5A0D-03D9-4E6D-92D2-AC641C5F317F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7</a:t>
          </a:r>
          <a:r>
            <a:rPr lang="zh-CN" altLang="en-US" dirty="0"/>
            <a:t>月（</a:t>
          </a:r>
          <a:r>
            <a:rPr lang="en-US" altLang="zh-CN" dirty="0"/>
            <a:t>99</a:t>
          </a:r>
          <a:r>
            <a:rPr lang="zh-CN" altLang="en-US" dirty="0"/>
            <a:t>台）</a:t>
          </a:r>
        </a:p>
      </dgm:t>
    </dgm:pt>
    <dgm:pt modelId="{B33C2B21-6544-4F61-9DA3-62A1E1DB2936}" type="par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4C07ED4E-63D9-43B0-9490-0913FB3BD1B6}" type="sib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CD4F6242-39E6-41B7-848E-4A41D72CC710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9</a:t>
          </a:r>
          <a:r>
            <a:rPr lang="zh-CN" altLang="en-US" dirty="0"/>
            <a:t>月（</a:t>
          </a:r>
          <a:r>
            <a:rPr lang="en-US" altLang="zh-CN" dirty="0"/>
            <a:t>128</a:t>
          </a:r>
          <a:r>
            <a:rPr lang="zh-CN" altLang="en-US" dirty="0"/>
            <a:t>台）</a:t>
          </a:r>
        </a:p>
      </dgm:t>
    </dgm:pt>
    <dgm:pt modelId="{E4FF0BC3-F6D4-4438-8C60-47CA7A0E5C82}" type="par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01E30B53-F630-4D90-890D-6626032EC3DB}" type="sib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BA26A0CA-8DFE-43BE-B238-F99BA79841D8}" type="pres">
      <dgm:prSet presAssocID="{E35930E5-A502-4C38-BAF0-1D19FE61E887}" presName="Name0" presStyleCnt="0">
        <dgm:presLayoutVars>
          <dgm:dir/>
          <dgm:resizeHandles val="exact"/>
        </dgm:presLayoutVars>
      </dgm:prSet>
      <dgm:spPr/>
    </dgm:pt>
    <dgm:pt modelId="{950B9E10-59B4-47A8-920F-88D139EB7B0F}" type="pres">
      <dgm:prSet presAssocID="{E35930E5-A502-4C38-BAF0-1D19FE61E887}" presName="arrow" presStyleLbl="bgShp" presStyleIdx="0" presStyleCnt="1"/>
      <dgm:spPr/>
    </dgm:pt>
    <dgm:pt modelId="{5CEBBF7B-959F-4ECF-836C-9120DC3F3ADF}" type="pres">
      <dgm:prSet presAssocID="{E35930E5-A502-4C38-BAF0-1D19FE61E887}" presName="points" presStyleCnt="0"/>
      <dgm:spPr/>
    </dgm:pt>
    <dgm:pt modelId="{69703F60-CD0D-4BE8-AB59-63855359E5F2}" type="pres">
      <dgm:prSet presAssocID="{8B3EC211-C393-4362-BFC8-6608363C72C9}" presName="compositeA" presStyleCnt="0"/>
      <dgm:spPr/>
    </dgm:pt>
    <dgm:pt modelId="{3A303BC4-5CEC-4A7B-8847-CE29E754B462}" type="pres">
      <dgm:prSet presAssocID="{8B3EC211-C393-4362-BFC8-6608363C72C9}" presName="textA" presStyleLbl="revTx" presStyleIdx="0" presStyleCnt="3">
        <dgm:presLayoutVars>
          <dgm:bulletEnabled val="1"/>
        </dgm:presLayoutVars>
      </dgm:prSet>
      <dgm:spPr/>
    </dgm:pt>
    <dgm:pt modelId="{58078BEA-C6A7-4BDD-8788-0BBF7BABE98B}" type="pres">
      <dgm:prSet presAssocID="{8B3EC211-C393-4362-BFC8-6608363C72C9}" presName="circleA" presStyleLbl="node1" presStyleIdx="0" presStyleCnt="3"/>
      <dgm:spPr/>
    </dgm:pt>
    <dgm:pt modelId="{DABE0ACB-10D5-409C-A92D-5D3EBAC277BC}" type="pres">
      <dgm:prSet presAssocID="{8B3EC211-C393-4362-BFC8-6608363C72C9}" presName="spaceA" presStyleCnt="0"/>
      <dgm:spPr/>
    </dgm:pt>
    <dgm:pt modelId="{CBB24D6E-47D9-436E-8F20-6C19FAF22FA2}" type="pres">
      <dgm:prSet presAssocID="{45727ABE-5D38-4EFD-9D9C-298B380B32B0}" presName="space" presStyleCnt="0"/>
      <dgm:spPr/>
    </dgm:pt>
    <dgm:pt modelId="{3D9D609F-B58D-4D01-9C9A-277FCFC8585C}" type="pres">
      <dgm:prSet presAssocID="{34BF5A0D-03D9-4E6D-92D2-AC641C5F317F}" presName="compositeB" presStyleCnt="0"/>
      <dgm:spPr/>
    </dgm:pt>
    <dgm:pt modelId="{BC82CC98-A06C-4CF1-ACD0-11EE36369BBD}" type="pres">
      <dgm:prSet presAssocID="{34BF5A0D-03D9-4E6D-92D2-AC641C5F317F}" presName="textB" presStyleLbl="revTx" presStyleIdx="1" presStyleCnt="3">
        <dgm:presLayoutVars>
          <dgm:bulletEnabled val="1"/>
        </dgm:presLayoutVars>
      </dgm:prSet>
      <dgm:spPr/>
    </dgm:pt>
    <dgm:pt modelId="{CB6AE22C-D4B6-480D-B9E7-FE7F473CA9D6}" type="pres">
      <dgm:prSet presAssocID="{34BF5A0D-03D9-4E6D-92D2-AC641C5F317F}" presName="circleB" presStyleLbl="node1" presStyleIdx="1" presStyleCnt="3"/>
      <dgm:spPr/>
    </dgm:pt>
    <dgm:pt modelId="{F2D60FE5-044F-4217-AB4B-35AFBDFD3F0F}" type="pres">
      <dgm:prSet presAssocID="{34BF5A0D-03D9-4E6D-92D2-AC641C5F317F}" presName="spaceB" presStyleCnt="0"/>
      <dgm:spPr/>
    </dgm:pt>
    <dgm:pt modelId="{44D0976E-FCAF-47EE-9357-6107B52FB3BE}" type="pres">
      <dgm:prSet presAssocID="{4C07ED4E-63D9-43B0-9490-0913FB3BD1B6}" presName="space" presStyleCnt="0"/>
      <dgm:spPr/>
    </dgm:pt>
    <dgm:pt modelId="{7C61DB8F-8D61-418E-8A3E-85505D37B8A1}" type="pres">
      <dgm:prSet presAssocID="{CD4F6242-39E6-41B7-848E-4A41D72CC710}" presName="compositeA" presStyleCnt="0"/>
      <dgm:spPr/>
    </dgm:pt>
    <dgm:pt modelId="{A47A8420-F3FF-4E35-A1FC-9C62EA064458}" type="pres">
      <dgm:prSet presAssocID="{CD4F6242-39E6-41B7-848E-4A41D72CC710}" presName="textA" presStyleLbl="revTx" presStyleIdx="2" presStyleCnt="3">
        <dgm:presLayoutVars>
          <dgm:bulletEnabled val="1"/>
        </dgm:presLayoutVars>
      </dgm:prSet>
      <dgm:spPr/>
    </dgm:pt>
    <dgm:pt modelId="{D2E2FC26-8955-4A00-BA76-036B32CC0BFD}" type="pres">
      <dgm:prSet presAssocID="{CD4F6242-39E6-41B7-848E-4A41D72CC710}" presName="circleA" presStyleLbl="node1" presStyleIdx="2" presStyleCnt="3"/>
      <dgm:spPr/>
    </dgm:pt>
    <dgm:pt modelId="{11201D6F-685F-42AC-8875-FA6DB1D8FD7D}" type="pres">
      <dgm:prSet presAssocID="{CD4F6242-39E6-41B7-848E-4A41D72CC710}" presName="spaceA" presStyleCnt="0"/>
      <dgm:spPr/>
    </dgm:pt>
  </dgm:ptLst>
  <dgm:cxnLst>
    <dgm:cxn modelId="{C9797E0D-A452-438C-9A2D-1164E966AF0C}" type="presOf" srcId="{8B3EC211-C393-4362-BFC8-6608363C72C9}" destId="{3A303BC4-5CEC-4A7B-8847-CE29E754B462}" srcOrd="0" destOrd="0" presId="urn:microsoft.com/office/officeart/2005/8/layout/hProcess11"/>
    <dgm:cxn modelId="{55050F5E-B2A6-4D5A-85C2-BDC5AB58D874}" srcId="{E35930E5-A502-4C38-BAF0-1D19FE61E887}" destId="{34BF5A0D-03D9-4E6D-92D2-AC641C5F317F}" srcOrd="1" destOrd="0" parTransId="{B33C2B21-6544-4F61-9DA3-62A1E1DB2936}" sibTransId="{4C07ED4E-63D9-43B0-9490-0913FB3BD1B6}"/>
    <dgm:cxn modelId="{45855842-494A-48BB-8C62-EE0D32E60509}" type="presOf" srcId="{34BF5A0D-03D9-4E6D-92D2-AC641C5F317F}" destId="{BC82CC98-A06C-4CF1-ACD0-11EE36369BBD}" srcOrd="0" destOrd="0" presId="urn:microsoft.com/office/officeart/2005/8/layout/hProcess11"/>
    <dgm:cxn modelId="{90720548-AA97-4C63-AF1E-21EABF5A101A}" srcId="{E35930E5-A502-4C38-BAF0-1D19FE61E887}" destId="{CD4F6242-39E6-41B7-848E-4A41D72CC710}" srcOrd="2" destOrd="0" parTransId="{E4FF0BC3-F6D4-4438-8C60-47CA7A0E5C82}" sibTransId="{01E30B53-F630-4D90-890D-6626032EC3DB}"/>
    <dgm:cxn modelId="{AC9DD688-DAD2-401F-ACC7-97945B00379C}" srcId="{E35930E5-A502-4C38-BAF0-1D19FE61E887}" destId="{8B3EC211-C393-4362-BFC8-6608363C72C9}" srcOrd="0" destOrd="0" parTransId="{5937B576-75CD-4C72-815C-94A12694CC64}" sibTransId="{45727ABE-5D38-4EFD-9D9C-298B380B32B0}"/>
    <dgm:cxn modelId="{B46E8D90-03EB-4167-9831-9F6A45B42232}" type="presOf" srcId="{E35930E5-A502-4C38-BAF0-1D19FE61E887}" destId="{BA26A0CA-8DFE-43BE-B238-F99BA79841D8}" srcOrd="0" destOrd="0" presId="urn:microsoft.com/office/officeart/2005/8/layout/hProcess11"/>
    <dgm:cxn modelId="{6EDE75CF-3FA8-41D7-A711-303122C49EF1}" type="presOf" srcId="{CD4F6242-39E6-41B7-848E-4A41D72CC710}" destId="{A47A8420-F3FF-4E35-A1FC-9C62EA064458}" srcOrd="0" destOrd="0" presId="urn:microsoft.com/office/officeart/2005/8/layout/hProcess11"/>
    <dgm:cxn modelId="{A5130739-51D0-4021-9713-B689BBE86510}" type="presParOf" srcId="{BA26A0CA-8DFE-43BE-B238-F99BA79841D8}" destId="{950B9E10-59B4-47A8-920F-88D139EB7B0F}" srcOrd="0" destOrd="0" presId="urn:microsoft.com/office/officeart/2005/8/layout/hProcess11"/>
    <dgm:cxn modelId="{F6ECD696-2C07-46D3-A5A4-D638C030438C}" type="presParOf" srcId="{BA26A0CA-8DFE-43BE-B238-F99BA79841D8}" destId="{5CEBBF7B-959F-4ECF-836C-9120DC3F3ADF}" srcOrd="1" destOrd="0" presId="urn:microsoft.com/office/officeart/2005/8/layout/hProcess11"/>
    <dgm:cxn modelId="{5B175C96-5A09-4464-A883-EB67D27AFB29}" type="presParOf" srcId="{5CEBBF7B-959F-4ECF-836C-9120DC3F3ADF}" destId="{69703F60-CD0D-4BE8-AB59-63855359E5F2}" srcOrd="0" destOrd="0" presId="urn:microsoft.com/office/officeart/2005/8/layout/hProcess11"/>
    <dgm:cxn modelId="{37833CDB-2BC2-433F-84F6-BB5E2DFFF55F}" type="presParOf" srcId="{69703F60-CD0D-4BE8-AB59-63855359E5F2}" destId="{3A303BC4-5CEC-4A7B-8847-CE29E754B462}" srcOrd="0" destOrd="0" presId="urn:microsoft.com/office/officeart/2005/8/layout/hProcess11"/>
    <dgm:cxn modelId="{85C3F922-159B-441B-B80B-737BBB7353E7}" type="presParOf" srcId="{69703F60-CD0D-4BE8-AB59-63855359E5F2}" destId="{58078BEA-C6A7-4BDD-8788-0BBF7BABE98B}" srcOrd="1" destOrd="0" presId="urn:microsoft.com/office/officeart/2005/8/layout/hProcess11"/>
    <dgm:cxn modelId="{E7FAE50C-93CC-41C0-BFC5-BD0EAB10C717}" type="presParOf" srcId="{69703F60-CD0D-4BE8-AB59-63855359E5F2}" destId="{DABE0ACB-10D5-409C-A92D-5D3EBAC277BC}" srcOrd="2" destOrd="0" presId="urn:microsoft.com/office/officeart/2005/8/layout/hProcess11"/>
    <dgm:cxn modelId="{5D61EA53-6B9A-45DE-A98C-B18D5DB1C056}" type="presParOf" srcId="{5CEBBF7B-959F-4ECF-836C-9120DC3F3ADF}" destId="{CBB24D6E-47D9-436E-8F20-6C19FAF22FA2}" srcOrd="1" destOrd="0" presId="urn:microsoft.com/office/officeart/2005/8/layout/hProcess11"/>
    <dgm:cxn modelId="{E91B66A2-9FA6-4367-8D9F-4C8C948DFECB}" type="presParOf" srcId="{5CEBBF7B-959F-4ECF-836C-9120DC3F3ADF}" destId="{3D9D609F-B58D-4D01-9C9A-277FCFC8585C}" srcOrd="2" destOrd="0" presId="urn:microsoft.com/office/officeart/2005/8/layout/hProcess11"/>
    <dgm:cxn modelId="{9E15322B-643C-4DA2-BEA0-08F97D00E94A}" type="presParOf" srcId="{3D9D609F-B58D-4D01-9C9A-277FCFC8585C}" destId="{BC82CC98-A06C-4CF1-ACD0-11EE36369BBD}" srcOrd="0" destOrd="0" presId="urn:microsoft.com/office/officeart/2005/8/layout/hProcess11"/>
    <dgm:cxn modelId="{F0D77009-1C9B-4E28-9550-623B0EDE0A85}" type="presParOf" srcId="{3D9D609F-B58D-4D01-9C9A-277FCFC8585C}" destId="{CB6AE22C-D4B6-480D-B9E7-FE7F473CA9D6}" srcOrd="1" destOrd="0" presId="urn:microsoft.com/office/officeart/2005/8/layout/hProcess11"/>
    <dgm:cxn modelId="{2B8E71BA-F675-4D0F-A188-20ABEDC74D2D}" type="presParOf" srcId="{3D9D609F-B58D-4D01-9C9A-277FCFC8585C}" destId="{F2D60FE5-044F-4217-AB4B-35AFBDFD3F0F}" srcOrd="2" destOrd="0" presId="urn:microsoft.com/office/officeart/2005/8/layout/hProcess11"/>
    <dgm:cxn modelId="{9384BA99-5A15-49D9-A6B7-F566477ECBA9}" type="presParOf" srcId="{5CEBBF7B-959F-4ECF-836C-9120DC3F3ADF}" destId="{44D0976E-FCAF-47EE-9357-6107B52FB3BE}" srcOrd="3" destOrd="0" presId="urn:microsoft.com/office/officeart/2005/8/layout/hProcess11"/>
    <dgm:cxn modelId="{D15D1211-6099-4AEC-81D4-207E1F367127}" type="presParOf" srcId="{5CEBBF7B-959F-4ECF-836C-9120DC3F3ADF}" destId="{7C61DB8F-8D61-418E-8A3E-85505D37B8A1}" srcOrd="4" destOrd="0" presId="urn:microsoft.com/office/officeart/2005/8/layout/hProcess11"/>
    <dgm:cxn modelId="{1B1C6143-12F6-413F-9C0B-4BBCA8D8EE57}" type="presParOf" srcId="{7C61DB8F-8D61-418E-8A3E-85505D37B8A1}" destId="{A47A8420-F3FF-4E35-A1FC-9C62EA064458}" srcOrd="0" destOrd="0" presId="urn:microsoft.com/office/officeart/2005/8/layout/hProcess11"/>
    <dgm:cxn modelId="{73E8B0CC-9290-4C62-84E7-24F5592544A2}" type="presParOf" srcId="{7C61DB8F-8D61-418E-8A3E-85505D37B8A1}" destId="{D2E2FC26-8955-4A00-BA76-036B32CC0BFD}" srcOrd="1" destOrd="0" presId="urn:microsoft.com/office/officeart/2005/8/layout/hProcess11"/>
    <dgm:cxn modelId="{F0C511DD-9C07-4D78-9AC3-866481841DDC}" type="presParOf" srcId="{7C61DB8F-8D61-418E-8A3E-85505D37B8A1}" destId="{11201D6F-685F-42AC-8875-FA6DB1D8FD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</a:t>
          </a:r>
          <a:r>
            <a:rPr lang="zh-CN" dirty="0"/>
            <a:t>硅谷</a:t>
          </a:r>
          <a:r>
            <a:rPr lang="en-US" dirty="0"/>
            <a:t>308</a:t>
          </a:r>
          <a:r>
            <a:rPr lang="zh-CN" dirty="0"/>
            <a:t>机房主机</a:t>
          </a:r>
          <a:r>
            <a:rPr lang="en-US" dirty="0"/>
            <a:t>raid</a:t>
          </a:r>
          <a:r>
            <a:rPr lang="zh-CN" dirty="0"/>
            <a:t>卡驱动</a:t>
          </a:r>
          <a:r>
            <a:rPr lang="zh-CN" altLang="en-US" dirty="0"/>
            <a:t>隐患排查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000" dirty="0"/>
            <a:t>硅谷</a:t>
          </a:r>
          <a:r>
            <a:rPr lang="en-US" altLang="en-US" sz="1000" dirty="0"/>
            <a:t>308</a:t>
          </a:r>
          <a:r>
            <a:rPr lang="zh-CN" altLang="en-US" sz="1000" dirty="0"/>
            <a:t>机房上次</a:t>
          </a:r>
          <a:r>
            <a:rPr lang="en-US" altLang="en-US" sz="1000" dirty="0"/>
            <a:t>10.123.16.4</a:t>
          </a:r>
          <a:r>
            <a:rPr lang="zh-CN" altLang="en-US" sz="1000" dirty="0"/>
            <a:t>发生自动重启，是</a:t>
          </a:r>
          <a:r>
            <a:rPr lang="en-US" altLang="en-US" sz="1000" dirty="0"/>
            <a:t>Adaptec</a:t>
          </a:r>
          <a:r>
            <a:rPr lang="zh-CN" altLang="en-US" sz="1000" dirty="0"/>
            <a:t>厂商的</a:t>
          </a:r>
          <a:r>
            <a:rPr lang="en-US" altLang="en-US" sz="1000" dirty="0"/>
            <a:t>raid</a:t>
          </a:r>
          <a:r>
            <a:rPr lang="zh-CN" altLang="en-US" sz="1000" dirty="0"/>
            <a:t>卡驱动版本低导致重启，经统计共</a:t>
          </a:r>
          <a:r>
            <a:rPr lang="en-US" altLang="zh-CN" sz="1000" dirty="0"/>
            <a:t>35</a:t>
          </a:r>
          <a:r>
            <a:rPr lang="zh-CN" altLang="en-US" sz="1000" dirty="0"/>
            <a:t>台主机</a:t>
          </a:r>
          <a:r>
            <a:rPr lang="en-US" altLang="zh-CN" sz="1000" dirty="0"/>
            <a:t>raid</a:t>
          </a:r>
          <a:r>
            <a:rPr lang="zh-CN" altLang="en-US" sz="1000" dirty="0"/>
            <a:t>卡（核心区</a:t>
          </a:r>
          <a:r>
            <a:rPr lang="en-US" altLang="en-US" sz="1000" dirty="0"/>
            <a:t>18</a:t>
          </a:r>
          <a:r>
            <a:rPr lang="zh-CN" altLang="en-US" sz="1000" dirty="0"/>
            <a:t>台，用户区</a:t>
          </a:r>
          <a:r>
            <a:rPr lang="en-US" altLang="en-US" sz="1000" dirty="0"/>
            <a:t>8</a:t>
          </a:r>
          <a:r>
            <a:rPr lang="zh-CN" altLang="en-US" sz="1000" dirty="0"/>
            <a:t>台，准生产</a:t>
          </a:r>
          <a:r>
            <a:rPr lang="en-US" altLang="en-US" sz="1000" dirty="0"/>
            <a:t>9</a:t>
          </a:r>
          <a:r>
            <a:rPr lang="zh-CN" altLang="en-US" sz="1000" dirty="0"/>
            <a:t>台）为</a:t>
          </a:r>
          <a:r>
            <a:rPr lang="en-US" altLang="en-US" sz="1000" dirty="0"/>
            <a:t>Adaptec</a:t>
          </a:r>
          <a:r>
            <a:rPr lang="zh-CN" altLang="en-US" sz="1000" dirty="0"/>
            <a:t>厂商，原厂建议升级版本。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3"/>
      <dgm:spPr/>
    </dgm:pt>
    <dgm:pt modelId="{3DEC603F-F4E6-4EBF-B0B5-66AF0D81BB74}" type="pres">
      <dgm:prSet presAssocID="{FD81ED4D-F42E-4D95-81C3-821A571DF1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3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3"/>
      <dgm:spPr/>
    </dgm:pt>
    <dgm:pt modelId="{BF1BB117-61CE-4DA6-9874-DE4641725828}" type="pres">
      <dgm:prSet presAssocID="{1C0768FE-D7BA-4817-BA6C-ADFBC0B01A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3">
        <dgm:presLayoutVars>
          <dgm:bulletEnabled val="1"/>
        </dgm:presLayoutVars>
      </dgm:prSet>
      <dgm:spPr/>
    </dgm:pt>
    <dgm:pt modelId="{AE7F73E8-C084-4314-945A-E242A26C82F8}" type="pres">
      <dgm:prSet presAssocID="{D866F65E-A254-4DE8-B48C-3D2C718D758E}" presName="spaceBetweenRectangles" presStyleCnt="0"/>
      <dgm:spPr/>
    </dgm:pt>
    <dgm:pt modelId="{3075678A-FF03-4638-B78A-16D8D6F7E233}" type="pres">
      <dgm:prSet presAssocID="{04D2B26A-6398-4997-8768-A27EE51C7BA8}" presName="parentLin" presStyleCnt="0"/>
      <dgm:spPr/>
    </dgm:pt>
    <dgm:pt modelId="{DEAAA8FC-87D7-4BD2-9374-73EC42AE2EBD}" type="pres">
      <dgm:prSet presAssocID="{04D2B26A-6398-4997-8768-A27EE51C7BA8}" presName="parentLeftMargin" presStyleLbl="node1" presStyleIdx="1" presStyleCnt="3"/>
      <dgm:spPr/>
    </dgm:pt>
    <dgm:pt modelId="{3494C5EC-2F8F-4202-9B37-C14C5192ACB6}" type="pres">
      <dgm:prSet presAssocID="{04D2B26A-6398-4997-8768-A27EE51C7B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949D5D-0AD1-46ED-8F61-6589061701D2}" type="pres">
      <dgm:prSet presAssocID="{04D2B26A-6398-4997-8768-A27EE51C7BA8}" presName="negativeSpace" presStyleCnt="0"/>
      <dgm:spPr/>
    </dgm:pt>
    <dgm:pt modelId="{215B32FD-DB6D-4C94-A703-99D82077EBEB}" type="pres">
      <dgm:prSet presAssocID="{04D2B26A-6398-4997-8768-A27EE51C7B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9B5E0A-D033-4FF7-8768-D3BC5B4FAEEC}" type="presOf" srcId="{95DBC821-1832-4C2A-AD7C-D2CCE6E99855}" destId="{215B32FD-DB6D-4C94-A703-99D82077EBEB}" srcOrd="0" destOrd="0" presId="urn:microsoft.com/office/officeart/2005/8/layout/list1"/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49A5E77-910C-4D26-A396-445C66E338EB}" type="presOf" srcId="{04D2B26A-6398-4997-8768-A27EE51C7BA8}" destId="{DEAAA8FC-87D7-4BD2-9374-73EC42AE2EBD}" srcOrd="0" destOrd="0" presId="urn:microsoft.com/office/officeart/2005/8/layout/list1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60C88FF-E804-4100-AA2A-3615FB3CD3A8}" type="presOf" srcId="{04D2B26A-6398-4997-8768-A27EE51C7BA8}" destId="{3494C5EC-2F8F-4202-9B37-C14C5192ACB6}" srcOrd="1" destOrd="0" presId="urn:microsoft.com/office/officeart/2005/8/layout/list1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  <dgm:cxn modelId="{EF1EB355-7E18-4FDA-B748-02549F818CB8}" type="presParOf" srcId="{7E300506-EE24-4E66-A78B-215563CD5935}" destId="{AE7F73E8-C084-4314-945A-E242A26C82F8}" srcOrd="7" destOrd="0" presId="urn:microsoft.com/office/officeart/2005/8/layout/list1"/>
    <dgm:cxn modelId="{22E8FE7A-A5B8-4B16-A95A-03A1A594CB30}" type="presParOf" srcId="{7E300506-EE24-4E66-A78B-215563CD5935}" destId="{3075678A-FF03-4638-B78A-16D8D6F7E233}" srcOrd="8" destOrd="0" presId="urn:microsoft.com/office/officeart/2005/8/layout/list1"/>
    <dgm:cxn modelId="{16334AFB-95A7-440C-B5C3-E8B6BD7572CD}" type="presParOf" srcId="{3075678A-FF03-4638-B78A-16D8D6F7E233}" destId="{DEAAA8FC-87D7-4BD2-9374-73EC42AE2EBD}" srcOrd="0" destOrd="0" presId="urn:microsoft.com/office/officeart/2005/8/layout/list1"/>
    <dgm:cxn modelId="{4198D9CC-B52A-4F46-8954-B747F38B0E85}" type="presParOf" srcId="{3075678A-FF03-4638-B78A-16D8D6F7E233}" destId="{3494C5EC-2F8F-4202-9B37-C14C5192ACB6}" srcOrd="1" destOrd="0" presId="urn:microsoft.com/office/officeart/2005/8/layout/list1"/>
    <dgm:cxn modelId="{A71C7F2E-FB83-41F2-976A-4CC91336ED3D}" type="presParOf" srcId="{7E300506-EE24-4E66-A78B-215563CD5935}" destId="{06949D5D-0AD1-46ED-8F61-6589061701D2}" srcOrd="9" destOrd="0" presId="urn:microsoft.com/office/officeart/2005/8/layout/list1"/>
    <dgm:cxn modelId="{A2D14160-5E90-487C-BBF3-0A90802A21C0}" type="presParOf" srcId="{7E300506-EE24-4E66-A78B-215563CD5935}" destId="{215B32FD-DB6D-4C94-A703-99D82077EB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2"/>
      <dgm:spPr/>
    </dgm:pt>
    <dgm:pt modelId="{3DEC603F-F4E6-4EBF-B0B5-66AF0D81BB74}" type="pres">
      <dgm:prSet presAssocID="{FD81ED4D-F42E-4D95-81C3-821A571DF1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2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2"/>
      <dgm:spPr/>
    </dgm:pt>
    <dgm:pt modelId="{BF1BB117-61CE-4DA6-9874-DE4641725828}" type="pres">
      <dgm:prSet presAssocID="{1C0768FE-D7BA-4817-BA6C-ADFBC0B01A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altLang="en-US" sz="2000" dirty="0"/>
            <a:t>、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altLang="en-US" sz="2000" dirty="0"/>
            <a:t>、</a:t>
          </a:r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、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6AE35327-53E2-43AC-A6E9-EDFA694BBAFE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343AF406-94CD-4897-9D8D-C654A9D33C8A}" type="par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12D5E795-56C8-4F07-80B2-53B82CFA46CE}" type="sib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DAA080A5-4A70-4C0C-A0E9-802B780CD86B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131540F8-24FA-46C7-AB74-3E51F282E46C}" type="par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4AC8E352-2E08-4EE6-895A-8D9BBD04ECD0}" type="sib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DF8D1259-98F4-4619-950E-EF35FAE607F1}">
      <dgm:prSet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1329C140-4029-4FC9-928D-9E16BAD09E0B}" type="par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775120E-FD8D-4355-9A08-6A3CA680B0C8}" type="sib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ADBDE4A-52B8-4A4F-AF88-B25831FC9F2D}">
      <dgm:prSet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06CB1BC3-C5CC-4BFD-960D-DA0D30FC3975}" type="par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9EC0CB77-8144-4B7B-82FE-44451C2DA709}" type="sib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1C0176BC-B58C-450D-AF72-B3B20A30FD8C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86B74560-FFF9-4307-B2D4-5B8793073FAA}" type="par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06975101-95B2-46D7-AA4B-627077031629}" type="sib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3B2797E1-9E9A-4942-9364-6D74BFD1A1A1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30A4AF1F-5CF4-4392-A176-87454DEF9E7F}" type="par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BCC9DE89-EBB6-4940-8794-5E90552765D7}" type="sib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1D68D091-CA0D-4544-B3FF-14EB3A269219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33DF9B02-DCE4-483A-9E80-9ABA9528504F}" type="par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1B101B5A-6DD1-42A0-B4F1-B8A7A70AA6AB}" type="sib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E73CE1F4-86F7-4FC1-9E51-90CAE62E61A5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0BB26604-630A-4522-8EFE-CAD9887AB3C4}" type="par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8CF5A43A-7A67-4BAB-B830-6D15394B96CD}" type="sib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3D0B717D-A7DE-4287-8F1B-3118100AE31B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19A94A15-BA23-4B2F-8C8F-23D3F954BF0D}" type="par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9558CC85-CE2D-4D41-B92E-019E8667A489}" type="sib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CA7F4B07-7E01-47E8-B5E6-F00257F2E45F}">
      <dgm:prSet custT="1"/>
      <dgm:spPr/>
      <dgm:t>
        <a:bodyPr/>
        <a:lstStyle/>
        <a:p>
          <a:endParaRPr lang="zh-CN" altLang="en-US" sz="1200" b="1" dirty="0"/>
        </a:p>
      </dgm:t>
    </dgm:pt>
    <dgm:pt modelId="{70B34676-3DE5-482E-ABFA-567AC642DC4C}" type="par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679020EF-E28F-42C8-A541-7E3B56277F33}" type="sib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749E534A-79BF-4D1D-B65C-AE64EDA5BC73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BEF30DC0-2AA2-42C9-87D2-DBE694861E5D}" type="par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465D8473-7D84-46C4-A74A-E20C8102F07C}" type="sib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600CB328-6396-4CA6-91DD-9492E0A64400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24EFA2C1-0CE7-4152-B04F-2CE6AE877348}" type="par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6F2D82FD-5F2D-4834-960A-39CEFB19914B}" type="sib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5899AD99-D4BD-4721-9D6C-5251FBDDD5DA}" type="pres">
      <dgm:prSet presAssocID="{3EB7FA75-63E2-45E7-91EF-26291E15C7D7}" presName="diagram" presStyleCnt="0">
        <dgm:presLayoutVars>
          <dgm:dir/>
          <dgm:animLvl val="lvl"/>
          <dgm:resizeHandles val="exact"/>
        </dgm:presLayoutVars>
      </dgm:prSet>
      <dgm:spPr/>
    </dgm:pt>
    <dgm:pt modelId="{D3311AC9-2FA3-424D-BCAB-217810689199}" type="pres">
      <dgm:prSet presAssocID="{FD81ED4D-F42E-4D95-81C3-821A571DF109}" presName="compNode" presStyleCnt="0"/>
      <dgm:spPr/>
    </dgm:pt>
    <dgm:pt modelId="{C44366AF-C4E6-485A-9487-86FD59AE2FF0}" type="pres">
      <dgm:prSet presAssocID="{FD81ED4D-F42E-4D95-81C3-821A571DF109}" presName="childRect" presStyleLbl="bgAcc1" presStyleIdx="0" presStyleCnt="3">
        <dgm:presLayoutVars>
          <dgm:bulletEnabled val="1"/>
        </dgm:presLayoutVars>
      </dgm:prSet>
      <dgm:spPr/>
    </dgm:pt>
    <dgm:pt modelId="{4B782919-698E-484A-AC1D-938A6843EA2A}" type="pres">
      <dgm:prSet presAssocID="{FD81ED4D-F42E-4D95-81C3-821A571DF1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126BE7-E8A1-4DC3-8AAB-223BA3FA08CB}" type="pres">
      <dgm:prSet presAssocID="{FD81ED4D-F42E-4D95-81C3-821A571DF109}" presName="parentRect" presStyleLbl="alignNode1" presStyleIdx="0" presStyleCnt="3"/>
      <dgm:spPr/>
    </dgm:pt>
    <dgm:pt modelId="{6894963C-58B5-4D38-8E6E-25B300A764B7}" type="pres">
      <dgm:prSet presAssocID="{FD81ED4D-F42E-4D95-81C3-821A571DF109}" presName="adorn" presStyleLbl="fgAccFollowNode1" presStyleIdx="0" presStyleCnt="3"/>
      <dgm:spPr/>
    </dgm:pt>
    <dgm:pt modelId="{F64B4D63-7BDD-45AF-BF3D-D278995F082D}" type="pres">
      <dgm:prSet presAssocID="{3632EC73-438D-43BA-9D18-F4BECC150940}" presName="sibTrans" presStyleLbl="sibTrans2D1" presStyleIdx="0" presStyleCnt="0"/>
      <dgm:spPr/>
    </dgm:pt>
    <dgm:pt modelId="{8C20C1A4-1520-4E83-A9FD-6DE4C81F2585}" type="pres">
      <dgm:prSet presAssocID="{1C0768FE-D7BA-4817-BA6C-ADFBC0B01A71}" presName="compNode" presStyleCnt="0"/>
      <dgm:spPr/>
    </dgm:pt>
    <dgm:pt modelId="{97B0FE48-5FE8-4048-BC6D-6D4BA4903FE5}" type="pres">
      <dgm:prSet presAssocID="{1C0768FE-D7BA-4817-BA6C-ADFBC0B01A71}" presName="childRect" presStyleLbl="bgAcc1" presStyleIdx="1" presStyleCnt="3">
        <dgm:presLayoutVars>
          <dgm:bulletEnabled val="1"/>
        </dgm:presLayoutVars>
      </dgm:prSet>
      <dgm:spPr/>
    </dgm:pt>
    <dgm:pt modelId="{8E69A7AA-E12B-4EC3-8D3A-744469253915}" type="pres">
      <dgm:prSet presAssocID="{1C0768FE-D7BA-4817-BA6C-ADFBC0B01A7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620B34-275E-495F-93B4-5A56F0F85D12}" type="pres">
      <dgm:prSet presAssocID="{1C0768FE-D7BA-4817-BA6C-ADFBC0B01A71}" presName="parentRect" presStyleLbl="alignNode1" presStyleIdx="1" presStyleCnt="3"/>
      <dgm:spPr/>
    </dgm:pt>
    <dgm:pt modelId="{F3982506-691C-4BD1-BD23-C8E15296D369}" type="pres">
      <dgm:prSet presAssocID="{1C0768FE-D7BA-4817-BA6C-ADFBC0B01A71}" presName="adorn" presStyleLbl="fgAccFollowNode1" presStyleIdx="1" presStyleCnt="3"/>
      <dgm:spPr/>
    </dgm:pt>
    <dgm:pt modelId="{D623D4A4-9F33-4E61-9D84-D140E13D0D88}" type="pres">
      <dgm:prSet presAssocID="{D866F65E-A254-4DE8-B48C-3D2C718D758E}" presName="sibTrans" presStyleLbl="sibTrans2D1" presStyleIdx="0" presStyleCnt="0"/>
      <dgm:spPr/>
    </dgm:pt>
    <dgm:pt modelId="{CC7EE459-83ED-44EF-8291-FE55D32DB45C}" type="pres">
      <dgm:prSet presAssocID="{04D2B26A-6398-4997-8768-A27EE51C7BA8}" presName="compNode" presStyleCnt="0"/>
      <dgm:spPr/>
    </dgm:pt>
    <dgm:pt modelId="{5FB18485-8BF4-4560-8435-4147258F3C26}" type="pres">
      <dgm:prSet presAssocID="{04D2B26A-6398-4997-8768-A27EE51C7BA8}" presName="childRect" presStyleLbl="bgAcc1" presStyleIdx="2" presStyleCnt="3">
        <dgm:presLayoutVars>
          <dgm:bulletEnabled val="1"/>
        </dgm:presLayoutVars>
      </dgm:prSet>
      <dgm:spPr/>
    </dgm:pt>
    <dgm:pt modelId="{7D246C5B-9E51-4B5A-8A59-691BB044D4AB}" type="pres">
      <dgm:prSet presAssocID="{04D2B26A-6398-4997-8768-A27EE51C7BA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2FF19FD-7A3B-448A-835D-E3B50B20EAF6}" type="pres">
      <dgm:prSet presAssocID="{04D2B26A-6398-4997-8768-A27EE51C7BA8}" presName="parentRect" presStyleLbl="alignNode1" presStyleIdx="2" presStyleCnt="3"/>
      <dgm:spPr/>
    </dgm:pt>
    <dgm:pt modelId="{B3B46EB1-E065-4225-B2D6-9681DAEC7D60}" type="pres">
      <dgm:prSet presAssocID="{04D2B26A-6398-4997-8768-A27EE51C7BA8}" presName="adorn" presStyleLbl="fgAccFollowNode1" presStyleIdx="2" presStyleCnt="3"/>
      <dgm:spPr/>
    </dgm:pt>
  </dgm:ptLst>
  <dgm:cxnLst>
    <dgm:cxn modelId="{95A46A0A-A3E1-4FDB-A982-EF9AC613FEB4}" srcId="{FD81ED4D-F42E-4D95-81C3-821A571DF109}" destId="{E73CE1F4-86F7-4FC1-9E51-90CAE62E61A5}" srcOrd="3" destOrd="0" parTransId="{0BB26604-630A-4522-8EFE-CAD9887AB3C4}" sibTransId="{8CF5A43A-7A67-4BAB-B830-6D15394B96CD}"/>
    <dgm:cxn modelId="{888AAE0A-576D-487D-9969-A23B4A45FD33}" srcId="{04D2B26A-6398-4997-8768-A27EE51C7BA8}" destId="{3B2797E1-9E9A-4942-9364-6D74BFD1A1A1}" srcOrd="4" destOrd="0" parTransId="{30A4AF1F-5CF4-4392-A176-87454DEF9E7F}" sibTransId="{BCC9DE89-EBB6-4940-8794-5E90552765D7}"/>
    <dgm:cxn modelId="{A9F48424-AA94-43BB-BBC3-E837155767DB}" type="presOf" srcId="{3D0B717D-A7DE-4287-8F1B-3118100AE31B}" destId="{97B0FE48-5FE8-4048-BC6D-6D4BA4903FE5}" srcOrd="0" destOrd="1" presId="urn:microsoft.com/office/officeart/2005/8/layout/bList2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4B809A31-E990-4BE7-B6A1-8ED6B96130BD}" srcId="{FD81ED4D-F42E-4D95-81C3-821A571DF109}" destId="{DAA080A5-4A70-4C0C-A0E9-802B780CD86B}" srcOrd="4" destOrd="0" parTransId="{131540F8-24FA-46C7-AB74-3E51F282E46C}" sibTransId="{4AC8E352-2E08-4EE6-895A-8D9BBD04ECD0}"/>
    <dgm:cxn modelId="{66630D37-F2C0-47DC-B867-26551AB1E1B2}" type="presOf" srcId="{4D8CE2D0-AE30-4276-BFDB-641528A0B77C}" destId="{C44366AF-C4E6-485A-9487-86FD59AE2FF0}" srcOrd="0" destOrd="0" presId="urn:microsoft.com/office/officeart/2005/8/layout/bList2"/>
    <dgm:cxn modelId="{0D7BF037-65BE-47CD-B97F-6A2E89FAF665}" type="presOf" srcId="{1D68D091-CA0D-4544-B3FF-14EB3A269219}" destId="{C44366AF-C4E6-485A-9487-86FD59AE2FF0}" srcOrd="0" destOrd="1" presId="urn:microsoft.com/office/officeart/2005/8/layout/bList2"/>
    <dgm:cxn modelId="{5CCD8D3A-EE87-42AA-A2CD-2199C521E6F7}" srcId="{04D2B26A-6398-4997-8768-A27EE51C7BA8}" destId="{1C0176BC-B58C-450D-AF72-B3B20A30FD8C}" srcOrd="2" destOrd="0" parTransId="{86B74560-FFF9-4307-B2D4-5B8793073FAA}" sibTransId="{06975101-95B2-46D7-AA4B-627077031629}"/>
    <dgm:cxn modelId="{EC1C043E-39CD-49F0-A814-392F5058D18B}" srcId="{FD81ED4D-F42E-4D95-81C3-821A571DF109}" destId="{6AE35327-53E2-43AC-A6E9-EDFA694BBAFE}" srcOrd="2" destOrd="0" parTransId="{343AF406-94CD-4897-9D8D-C654A9D33C8A}" sibTransId="{12D5E795-56C8-4F07-80B2-53B82CFA46CE}"/>
    <dgm:cxn modelId="{EB6EF140-775D-4E56-BFEE-4947011E6DAB}" type="presOf" srcId="{749E534A-79BF-4D1D-B65C-AE64EDA5BC73}" destId="{5FB18485-8BF4-4560-8435-4147258F3C26}" srcOrd="0" destOrd="1" presId="urn:microsoft.com/office/officeart/2005/8/layout/bList2"/>
    <dgm:cxn modelId="{D4935D44-EC7A-4D14-B632-8A12C850DD36}" srcId="{1C0768FE-D7BA-4817-BA6C-ADFBC0B01A71}" destId="{CA7F4B07-7E01-47E8-B5E6-F00257F2E45F}" srcOrd="3" destOrd="0" parTransId="{70B34676-3DE5-482E-ABFA-567AC642DC4C}" sibTransId="{679020EF-E28F-42C8-A541-7E3B56277F33}"/>
    <dgm:cxn modelId="{107F2D68-19CB-4247-8F3A-EC64CCB5BF1E}" type="presOf" srcId="{3B2797E1-9E9A-4942-9364-6D74BFD1A1A1}" destId="{5FB18485-8BF4-4560-8435-4147258F3C26}" srcOrd="0" destOrd="4" presId="urn:microsoft.com/office/officeart/2005/8/layout/bList2"/>
    <dgm:cxn modelId="{BAD68B69-EC03-4B6F-AD92-B11994B81CC6}" type="presOf" srcId="{3632EC73-438D-43BA-9D18-F4BECC150940}" destId="{F64B4D63-7BDD-45AF-BF3D-D278995F082D}" srcOrd="0" destOrd="0" presId="urn:microsoft.com/office/officeart/2005/8/layout/bList2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B2E254E-C849-43EE-BA8B-DA554D44C6DD}" type="presOf" srcId="{95DBC821-1832-4C2A-AD7C-D2CCE6E99855}" destId="{5FB18485-8BF4-4560-8435-4147258F3C26}" srcOrd="0" destOrd="0" presId="urn:microsoft.com/office/officeart/2005/8/layout/bList2"/>
    <dgm:cxn modelId="{BBE2A24E-027E-4C83-841A-91B718717D99}" srcId="{1C0768FE-D7BA-4817-BA6C-ADFBC0B01A71}" destId="{DF8D1259-98F4-4619-950E-EF35FAE607F1}" srcOrd="2" destOrd="0" parTransId="{1329C140-4029-4FC9-928D-9E16BAD09E0B}" sibTransId="{D775120E-FD8D-4355-9A08-6A3CA680B0C8}"/>
    <dgm:cxn modelId="{65E32E81-9B5A-40BA-8937-0D199A696C2D}" type="presOf" srcId="{0688A948-B42E-4F42-BECF-1FE6AC409AA4}" destId="{97B0FE48-5FE8-4048-BC6D-6D4BA4903FE5}" srcOrd="0" destOrd="0" presId="urn:microsoft.com/office/officeart/2005/8/layout/bList2"/>
    <dgm:cxn modelId="{76AB2886-8A65-4A24-9797-AEBEDAB605C4}" type="presOf" srcId="{FD81ED4D-F42E-4D95-81C3-821A571DF109}" destId="{4B782919-698E-484A-AC1D-938A6843EA2A}" srcOrd="0" destOrd="0" presId="urn:microsoft.com/office/officeart/2005/8/layout/bList2"/>
    <dgm:cxn modelId="{31B4EF8C-2FF0-4F9F-BB76-AFEE75B041FD}" type="presOf" srcId="{6AE35327-53E2-43AC-A6E9-EDFA694BBAFE}" destId="{C44366AF-C4E6-485A-9487-86FD59AE2FF0}" srcOrd="0" destOrd="2" presId="urn:microsoft.com/office/officeart/2005/8/layout/bList2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532F4E91-343B-4412-97AB-65B88EAD5716}" type="presOf" srcId="{CA7F4B07-7E01-47E8-B5E6-F00257F2E45F}" destId="{97B0FE48-5FE8-4048-BC6D-6D4BA4903FE5}" srcOrd="0" destOrd="3" presId="urn:microsoft.com/office/officeart/2005/8/layout/bList2"/>
    <dgm:cxn modelId="{4A69AC99-6D7E-4B61-9CAE-F32E6BFBFAAF}" type="presOf" srcId="{1C0768FE-D7BA-4817-BA6C-ADFBC0B01A71}" destId="{92620B34-275E-495F-93B4-5A56F0F85D12}" srcOrd="1" destOrd="0" presId="urn:microsoft.com/office/officeart/2005/8/layout/bList2"/>
    <dgm:cxn modelId="{229BCDAC-E9B7-4F18-B0C1-5D2A7671818D}" type="presOf" srcId="{E73CE1F4-86F7-4FC1-9E51-90CAE62E61A5}" destId="{C44366AF-C4E6-485A-9487-86FD59AE2FF0}" srcOrd="0" destOrd="3" presId="urn:microsoft.com/office/officeart/2005/8/layout/bList2"/>
    <dgm:cxn modelId="{70B49CB0-63FC-4D07-8D69-EFF6CF5D4E46}" type="presOf" srcId="{DF8D1259-98F4-4619-950E-EF35FAE607F1}" destId="{97B0FE48-5FE8-4048-BC6D-6D4BA4903FE5}" srcOrd="0" destOrd="2" presId="urn:microsoft.com/office/officeart/2005/8/layout/bList2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4C326FB3-7A5D-4EAC-AF65-218FDA1A273F}" srcId="{04D2B26A-6398-4997-8768-A27EE51C7BA8}" destId="{600CB328-6396-4CA6-91DD-9492E0A64400}" srcOrd="3" destOrd="0" parTransId="{24EFA2C1-0CE7-4152-B04F-2CE6AE877348}" sibTransId="{6F2D82FD-5F2D-4834-960A-39CEFB19914B}"/>
    <dgm:cxn modelId="{7B333EB7-97F0-4909-AD1A-E0DBCCE39EBE}" type="presOf" srcId="{1C0176BC-B58C-450D-AF72-B3B20A30FD8C}" destId="{5FB18485-8BF4-4560-8435-4147258F3C26}" srcOrd="0" destOrd="2" presId="urn:microsoft.com/office/officeart/2005/8/layout/bList2"/>
    <dgm:cxn modelId="{997A40C3-8D70-468A-9402-9C3D9E146D60}" type="presOf" srcId="{DADBDE4A-52B8-4A4F-AF88-B25831FC9F2D}" destId="{97B0FE48-5FE8-4048-BC6D-6D4BA4903FE5}" srcOrd="0" destOrd="4" presId="urn:microsoft.com/office/officeart/2005/8/layout/bList2"/>
    <dgm:cxn modelId="{192F94C6-49DC-4C59-B74D-60FE4E493F08}" srcId="{FD81ED4D-F42E-4D95-81C3-821A571DF109}" destId="{1D68D091-CA0D-4544-B3FF-14EB3A269219}" srcOrd="1" destOrd="0" parTransId="{33DF9B02-DCE4-483A-9E80-9ABA9528504F}" sibTransId="{1B101B5A-6DD1-42A0-B4F1-B8A7A70AA6AB}"/>
    <dgm:cxn modelId="{947F18CF-3F9F-4847-A834-FE14E2DEC42D}" type="presOf" srcId="{DAA080A5-4A70-4C0C-A0E9-802B780CD86B}" destId="{C44366AF-C4E6-485A-9487-86FD59AE2FF0}" srcOrd="0" destOrd="4" presId="urn:microsoft.com/office/officeart/2005/8/layout/bList2"/>
    <dgm:cxn modelId="{E7513CCF-A6AC-4D7D-AF6A-30AEE4273869}" srcId="{1C0768FE-D7BA-4817-BA6C-ADFBC0B01A71}" destId="{3D0B717D-A7DE-4287-8F1B-3118100AE31B}" srcOrd="1" destOrd="0" parTransId="{19A94A15-BA23-4B2F-8C8F-23D3F954BF0D}" sibTransId="{9558CC85-CE2D-4D41-B92E-019E8667A489}"/>
    <dgm:cxn modelId="{A2C328D2-704F-4CBD-A8F9-3824D3AA4C17}" srcId="{04D2B26A-6398-4997-8768-A27EE51C7BA8}" destId="{749E534A-79BF-4D1D-B65C-AE64EDA5BC73}" srcOrd="1" destOrd="0" parTransId="{BEF30DC0-2AA2-42C9-87D2-DBE694861E5D}" sibTransId="{465D8473-7D84-46C4-A74A-E20C8102F07C}"/>
    <dgm:cxn modelId="{803210DD-0834-48CA-9168-30E7F4F7C970}" type="presOf" srcId="{1C0768FE-D7BA-4817-BA6C-ADFBC0B01A71}" destId="{8E69A7AA-E12B-4EC3-8D3A-744469253915}" srcOrd="0" destOrd="0" presId="urn:microsoft.com/office/officeart/2005/8/layout/bList2"/>
    <dgm:cxn modelId="{EDE3D1DE-321A-4F84-BA2C-E67CFDAD2418}" type="presOf" srcId="{04D2B26A-6398-4997-8768-A27EE51C7BA8}" destId="{7D246C5B-9E51-4B5A-8A59-691BB044D4AB}" srcOrd="0" destOrd="0" presId="urn:microsoft.com/office/officeart/2005/8/layout/bList2"/>
    <dgm:cxn modelId="{1C37DAE0-9ADB-46B2-A9FC-31D932D53F72}" type="presOf" srcId="{D866F65E-A254-4DE8-B48C-3D2C718D758E}" destId="{D623D4A4-9F33-4E61-9D84-D140E13D0D88}" srcOrd="0" destOrd="0" presId="urn:microsoft.com/office/officeart/2005/8/layout/bList2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062F22E8-B9C1-4EA1-A102-91E0D61B0C7A}" type="presOf" srcId="{FD81ED4D-F42E-4D95-81C3-821A571DF109}" destId="{0D126BE7-E8A1-4DC3-8AAB-223BA3FA08CB}" srcOrd="1" destOrd="0" presId="urn:microsoft.com/office/officeart/2005/8/layout/bList2"/>
    <dgm:cxn modelId="{E18152F7-3E7F-465B-9B91-876C69A098A6}" type="presOf" srcId="{600CB328-6396-4CA6-91DD-9492E0A64400}" destId="{5FB18485-8BF4-4560-8435-4147258F3C26}" srcOrd="0" destOrd="3" presId="urn:microsoft.com/office/officeart/2005/8/layout/bList2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2D58FFD-EBAA-4350-BC70-3E4C79284682}" type="presOf" srcId="{3EB7FA75-63E2-45E7-91EF-26291E15C7D7}" destId="{5899AD99-D4BD-4721-9D6C-5251FBDDD5DA}" srcOrd="0" destOrd="0" presId="urn:microsoft.com/office/officeart/2005/8/layout/bList2"/>
    <dgm:cxn modelId="{00986CFE-0380-4930-BA90-C4D23A0D18B1}" srcId="{1C0768FE-D7BA-4817-BA6C-ADFBC0B01A71}" destId="{DADBDE4A-52B8-4A4F-AF88-B25831FC9F2D}" srcOrd="4" destOrd="0" parTransId="{06CB1BC3-C5CC-4BFD-960D-DA0D30FC3975}" sibTransId="{9EC0CB77-8144-4B7B-82FE-44451C2DA709}"/>
    <dgm:cxn modelId="{0E4769FF-4A00-4F8A-AAE5-E8F7BF12A321}" type="presOf" srcId="{04D2B26A-6398-4997-8768-A27EE51C7BA8}" destId="{72FF19FD-7A3B-448A-835D-E3B50B20EAF6}" srcOrd="1" destOrd="0" presId="urn:microsoft.com/office/officeart/2005/8/layout/bList2"/>
    <dgm:cxn modelId="{D3D2C19C-389A-42B4-A2DB-6EBB60B2161C}" type="presParOf" srcId="{5899AD99-D4BD-4721-9D6C-5251FBDDD5DA}" destId="{D3311AC9-2FA3-424D-BCAB-217810689199}" srcOrd="0" destOrd="0" presId="urn:microsoft.com/office/officeart/2005/8/layout/bList2"/>
    <dgm:cxn modelId="{393E82B9-ABCC-4372-838C-09EA3967255E}" type="presParOf" srcId="{D3311AC9-2FA3-424D-BCAB-217810689199}" destId="{C44366AF-C4E6-485A-9487-86FD59AE2FF0}" srcOrd="0" destOrd="0" presId="urn:microsoft.com/office/officeart/2005/8/layout/bList2"/>
    <dgm:cxn modelId="{66D2CAEB-EB4D-4938-A433-EE3525E6951A}" type="presParOf" srcId="{D3311AC9-2FA3-424D-BCAB-217810689199}" destId="{4B782919-698E-484A-AC1D-938A6843EA2A}" srcOrd="1" destOrd="0" presId="urn:microsoft.com/office/officeart/2005/8/layout/bList2"/>
    <dgm:cxn modelId="{CF83B437-A1A5-4BE6-B622-6902731FFFF9}" type="presParOf" srcId="{D3311AC9-2FA3-424D-BCAB-217810689199}" destId="{0D126BE7-E8A1-4DC3-8AAB-223BA3FA08CB}" srcOrd="2" destOrd="0" presId="urn:microsoft.com/office/officeart/2005/8/layout/bList2"/>
    <dgm:cxn modelId="{F79D187E-7EB4-487B-AD11-B42136DEB864}" type="presParOf" srcId="{D3311AC9-2FA3-424D-BCAB-217810689199}" destId="{6894963C-58B5-4D38-8E6E-25B300A764B7}" srcOrd="3" destOrd="0" presId="urn:microsoft.com/office/officeart/2005/8/layout/bList2"/>
    <dgm:cxn modelId="{27FF674C-C647-4341-A391-ADA8BB1ED6C0}" type="presParOf" srcId="{5899AD99-D4BD-4721-9D6C-5251FBDDD5DA}" destId="{F64B4D63-7BDD-45AF-BF3D-D278995F082D}" srcOrd="1" destOrd="0" presId="urn:microsoft.com/office/officeart/2005/8/layout/bList2"/>
    <dgm:cxn modelId="{402B7F6B-2547-4714-90BF-36E7816CC34F}" type="presParOf" srcId="{5899AD99-D4BD-4721-9D6C-5251FBDDD5DA}" destId="{8C20C1A4-1520-4E83-A9FD-6DE4C81F2585}" srcOrd="2" destOrd="0" presId="urn:microsoft.com/office/officeart/2005/8/layout/bList2"/>
    <dgm:cxn modelId="{CBCE20CD-470F-4CC7-88C7-0D6D6FCA9753}" type="presParOf" srcId="{8C20C1A4-1520-4E83-A9FD-6DE4C81F2585}" destId="{97B0FE48-5FE8-4048-BC6D-6D4BA4903FE5}" srcOrd="0" destOrd="0" presId="urn:microsoft.com/office/officeart/2005/8/layout/bList2"/>
    <dgm:cxn modelId="{1FBC6FEE-9413-41E9-9CB4-59987E2A194C}" type="presParOf" srcId="{8C20C1A4-1520-4E83-A9FD-6DE4C81F2585}" destId="{8E69A7AA-E12B-4EC3-8D3A-744469253915}" srcOrd="1" destOrd="0" presId="urn:microsoft.com/office/officeart/2005/8/layout/bList2"/>
    <dgm:cxn modelId="{8DC79A70-EEED-4D77-85EA-8C54103A36F8}" type="presParOf" srcId="{8C20C1A4-1520-4E83-A9FD-6DE4C81F2585}" destId="{92620B34-275E-495F-93B4-5A56F0F85D12}" srcOrd="2" destOrd="0" presId="urn:microsoft.com/office/officeart/2005/8/layout/bList2"/>
    <dgm:cxn modelId="{3A9C2295-A89A-4DF9-B99E-F1221375042C}" type="presParOf" srcId="{8C20C1A4-1520-4E83-A9FD-6DE4C81F2585}" destId="{F3982506-691C-4BD1-BD23-C8E15296D369}" srcOrd="3" destOrd="0" presId="urn:microsoft.com/office/officeart/2005/8/layout/bList2"/>
    <dgm:cxn modelId="{21BA9AAE-4C5A-4A18-93C6-99941777F3F8}" type="presParOf" srcId="{5899AD99-D4BD-4721-9D6C-5251FBDDD5DA}" destId="{D623D4A4-9F33-4E61-9D84-D140E13D0D88}" srcOrd="3" destOrd="0" presId="urn:microsoft.com/office/officeart/2005/8/layout/bList2"/>
    <dgm:cxn modelId="{2DBED86D-5625-4884-A30D-7151EA4B38F9}" type="presParOf" srcId="{5899AD99-D4BD-4721-9D6C-5251FBDDD5DA}" destId="{CC7EE459-83ED-44EF-8291-FE55D32DB45C}" srcOrd="4" destOrd="0" presId="urn:microsoft.com/office/officeart/2005/8/layout/bList2"/>
    <dgm:cxn modelId="{9FA5581D-500C-4CFD-B4FD-025045AB22BA}" type="presParOf" srcId="{CC7EE459-83ED-44EF-8291-FE55D32DB45C}" destId="{5FB18485-8BF4-4560-8435-4147258F3C26}" srcOrd="0" destOrd="0" presId="urn:microsoft.com/office/officeart/2005/8/layout/bList2"/>
    <dgm:cxn modelId="{AA26E556-1D3F-4C34-98BE-AD15EFFDFF00}" type="presParOf" srcId="{CC7EE459-83ED-44EF-8291-FE55D32DB45C}" destId="{7D246C5B-9E51-4B5A-8A59-691BB044D4AB}" srcOrd="1" destOrd="0" presId="urn:microsoft.com/office/officeart/2005/8/layout/bList2"/>
    <dgm:cxn modelId="{B7FC3219-B1E7-4617-999D-3F388A707DD6}" type="presParOf" srcId="{CC7EE459-83ED-44EF-8291-FE55D32DB45C}" destId="{72FF19FD-7A3B-448A-835D-E3B50B20EAF6}" srcOrd="2" destOrd="0" presId="urn:microsoft.com/office/officeart/2005/8/layout/bList2"/>
    <dgm:cxn modelId="{B150DBF6-CFE3-4133-B736-F01861F3C2A5}" type="presParOf" srcId="{CC7EE459-83ED-44EF-8291-FE55D32DB45C}" destId="{B3B46EB1-E065-4225-B2D6-9681DAEC7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9E10-59B4-47A8-920F-88D139EB7B0F}">
      <dsp:nvSpPr>
        <dsp:cNvPr id="0" name=""/>
        <dsp:cNvSpPr/>
      </dsp:nvSpPr>
      <dsp:spPr>
        <a:xfrm>
          <a:off x="0" y="523190"/>
          <a:ext cx="7848872" cy="69758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03BC4-5CEC-4A7B-8847-CE29E754B462}">
      <dsp:nvSpPr>
        <dsp:cNvPr id="0" name=""/>
        <dsp:cNvSpPr/>
      </dsp:nvSpPr>
      <dsp:spPr>
        <a:xfrm>
          <a:off x="3449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6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96</a:t>
          </a:r>
          <a:r>
            <a:rPr lang="zh-CN" altLang="en-US" sz="1700" kern="1200" dirty="0"/>
            <a:t>台）</a:t>
          </a:r>
        </a:p>
      </dsp:txBody>
      <dsp:txXfrm>
        <a:off x="3449" y="0"/>
        <a:ext cx="2276479" cy="697587"/>
      </dsp:txXfrm>
    </dsp:sp>
    <dsp:sp modelId="{58078BEA-C6A7-4BDD-8788-0BBF7BABE98B}">
      <dsp:nvSpPr>
        <dsp:cNvPr id="0" name=""/>
        <dsp:cNvSpPr/>
      </dsp:nvSpPr>
      <dsp:spPr>
        <a:xfrm>
          <a:off x="1054490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CC98-A06C-4CF1-ACD0-11EE36369BBD}">
      <dsp:nvSpPr>
        <dsp:cNvPr id="0" name=""/>
        <dsp:cNvSpPr/>
      </dsp:nvSpPr>
      <dsp:spPr>
        <a:xfrm>
          <a:off x="2393752" y="104638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7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99</a:t>
          </a:r>
          <a:r>
            <a:rPr lang="zh-CN" altLang="en-US" sz="1700" kern="1200" dirty="0"/>
            <a:t>台）</a:t>
          </a:r>
        </a:p>
      </dsp:txBody>
      <dsp:txXfrm>
        <a:off x="2393752" y="1046380"/>
        <a:ext cx="2276479" cy="697587"/>
      </dsp:txXfrm>
    </dsp:sp>
    <dsp:sp modelId="{CB6AE22C-D4B6-480D-B9E7-FE7F473CA9D6}">
      <dsp:nvSpPr>
        <dsp:cNvPr id="0" name=""/>
        <dsp:cNvSpPr/>
      </dsp:nvSpPr>
      <dsp:spPr>
        <a:xfrm>
          <a:off x="3444794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8420-F3FF-4E35-A1FC-9C62EA064458}">
      <dsp:nvSpPr>
        <dsp:cNvPr id="0" name=""/>
        <dsp:cNvSpPr/>
      </dsp:nvSpPr>
      <dsp:spPr>
        <a:xfrm>
          <a:off x="4784056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9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128</a:t>
          </a:r>
          <a:r>
            <a:rPr lang="zh-CN" altLang="en-US" sz="1700" kern="1200" dirty="0"/>
            <a:t>台）</a:t>
          </a:r>
        </a:p>
      </dsp:txBody>
      <dsp:txXfrm>
        <a:off x="4784056" y="0"/>
        <a:ext cx="2276479" cy="697587"/>
      </dsp:txXfrm>
    </dsp:sp>
    <dsp:sp modelId="{D2E2FC26-8955-4A00-BA76-036B32CC0BFD}">
      <dsp:nvSpPr>
        <dsp:cNvPr id="0" name=""/>
        <dsp:cNvSpPr/>
      </dsp:nvSpPr>
      <dsp:spPr>
        <a:xfrm>
          <a:off x="5835097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218535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218535"/>
        <a:ext cx="7192384" cy="529200"/>
      </dsp:txXfrm>
    </dsp:sp>
    <dsp:sp modelId="{3DEC603F-F4E6-4EBF-B0B5-66AF0D81BB74}">
      <dsp:nvSpPr>
        <dsp:cNvPr id="0" name=""/>
        <dsp:cNvSpPr/>
      </dsp:nvSpPr>
      <dsp:spPr>
        <a:xfrm>
          <a:off x="359619" y="4141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r>
            <a:rPr lang="zh-CN" altLang="en-US" sz="1200" kern="1200" dirty="0"/>
            <a:t>、年结保障</a:t>
          </a:r>
        </a:p>
      </dsp:txBody>
      <dsp:txXfrm>
        <a:off x="376912" y="58708"/>
        <a:ext cx="5000082" cy="319654"/>
      </dsp:txXfrm>
    </dsp:sp>
    <dsp:sp modelId="{E08D1FCD-838A-4600-AAF7-65AB2C7724D4}">
      <dsp:nvSpPr>
        <dsp:cNvPr id="0" name=""/>
        <dsp:cNvSpPr/>
      </dsp:nvSpPr>
      <dsp:spPr>
        <a:xfrm>
          <a:off x="0" y="989656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989656"/>
        <a:ext cx="7192384" cy="529200"/>
      </dsp:txXfrm>
    </dsp:sp>
    <dsp:sp modelId="{BF1BB117-61CE-4DA6-9874-DE4641725828}">
      <dsp:nvSpPr>
        <dsp:cNvPr id="0" name=""/>
        <dsp:cNvSpPr/>
      </dsp:nvSpPr>
      <dsp:spPr>
        <a:xfrm>
          <a:off x="359619" y="81253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r>
            <a:rPr lang="zh-CN" altLang="en-US" sz="1200" kern="1200" dirty="0"/>
            <a:t>、</a:t>
          </a:r>
          <a:r>
            <a:rPr lang="zh-CN" sz="1200" kern="1200" dirty="0"/>
            <a:t>慧企管理平台前后端升级</a:t>
          </a:r>
          <a:endParaRPr lang="zh-CN" altLang="en-US" sz="1200" kern="1200" dirty="0"/>
        </a:p>
      </dsp:txBody>
      <dsp:txXfrm>
        <a:off x="376912" y="829828"/>
        <a:ext cx="5000082" cy="319654"/>
      </dsp:txXfrm>
    </dsp:sp>
    <dsp:sp modelId="{215B32FD-DB6D-4C94-A703-99D82077EBEB}">
      <dsp:nvSpPr>
        <dsp:cNvPr id="0" name=""/>
        <dsp:cNvSpPr/>
      </dsp:nvSpPr>
      <dsp:spPr>
        <a:xfrm>
          <a:off x="0" y="1760776"/>
          <a:ext cx="719238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硅谷</a:t>
          </a:r>
          <a:r>
            <a:rPr lang="en-US" altLang="en-US" sz="1000" kern="1200" dirty="0"/>
            <a:t>308</a:t>
          </a:r>
          <a:r>
            <a:rPr lang="zh-CN" altLang="en-US" sz="1000" kern="1200" dirty="0"/>
            <a:t>机房上次</a:t>
          </a:r>
          <a:r>
            <a:rPr lang="en-US" altLang="en-US" sz="1000" kern="1200" dirty="0"/>
            <a:t>10.123.16.4</a:t>
          </a:r>
          <a:r>
            <a:rPr lang="zh-CN" altLang="en-US" sz="1000" kern="1200" dirty="0"/>
            <a:t>发生自动重启，是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厂商的</a:t>
          </a:r>
          <a:r>
            <a:rPr lang="en-US" altLang="en-US" sz="1000" kern="1200" dirty="0"/>
            <a:t>raid</a:t>
          </a:r>
          <a:r>
            <a:rPr lang="zh-CN" altLang="en-US" sz="1000" kern="1200" dirty="0"/>
            <a:t>卡驱动版本低导致重启，经统计共</a:t>
          </a:r>
          <a:r>
            <a:rPr lang="en-US" altLang="zh-CN" sz="1000" kern="1200" dirty="0"/>
            <a:t>35</a:t>
          </a:r>
          <a:r>
            <a:rPr lang="zh-CN" altLang="en-US" sz="1000" kern="1200" dirty="0"/>
            <a:t>台主机</a:t>
          </a:r>
          <a:r>
            <a:rPr lang="en-US" altLang="zh-CN" sz="1000" kern="1200" dirty="0"/>
            <a:t>raid</a:t>
          </a:r>
          <a:r>
            <a:rPr lang="zh-CN" altLang="en-US" sz="1000" kern="1200" dirty="0"/>
            <a:t>卡（核心区</a:t>
          </a:r>
          <a:r>
            <a:rPr lang="en-US" altLang="en-US" sz="1000" kern="1200" dirty="0"/>
            <a:t>18</a:t>
          </a:r>
          <a:r>
            <a:rPr lang="zh-CN" altLang="en-US" sz="1000" kern="1200" dirty="0"/>
            <a:t>台，用户区</a:t>
          </a:r>
          <a:r>
            <a:rPr lang="en-US" altLang="en-US" sz="1000" kern="1200" dirty="0"/>
            <a:t>8</a:t>
          </a:r>
          <a:r>
            <a:rPr lang="zh-CN" altLang="en-US" sz="1000" kern="1200" dirty="0"/>
            <a:t>台，准生产</a:t>
          </a:r>
          <a:r>
            <a:rPr lang="en-US" altLang="en-US" sz="1000" kern="1200" dirty="0"/>
            <a:t>9</a:t>
          </a:r>
          <a:r>
            <a:rPr lang="zh-CN" altLang="en-US" sz="1000" kern="1200" dirty="0"/>
            <a:t>台）为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厂商，原厂建议升级版本。</a:t>
          </a:r>
        </a:p>
      </dsp:txBody>
      <dsp:txXfrm>
        <a:off x="0" y="1760776"/>
        <a:ext cx="7192384" cy="737100"/>
      </dsp:txXfrm>
    </dsp:sp>
    <dsp:sp modelId="{3494C5EC-2F8F-4202-9B37-C14C5192ACB6}">
      <dsp:nvSpPr>
        <dsp:cNvPr id="0" name=""/>
        <dsp:cNvSpPr/>
      </dsp:nvSpPr>
      <dsp:spPr>
        <a:xfrm>
          <a:off x="359619" y="1583656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r>
            <a:rPr lang="zh-CN" altLang="en-US" sz="1200" kern="1200" dirty="0"/>
            <a:t>、</a:t>
          </a:r>
          <a:r>
            <a:rPr lang="zh-CN" sz="1200" kern="1200" dirty="0"/>
            <a:t>硅谷</a:t>
          </a:r>
          <a:r>
            <a:rPr lang="en-US" sz="1200" kern="1200" dirty="0"/>
            <a:t>308</a:t>
          </a:r>
          <a:r>
            <a:rPr lang="zh-CN" sz="1200" kern="1200" dirty="0"/>
            <a:t>机房主机</a:t>
          </a:r>
          <a:r>
            <a:rPr lang="en-US" sz="1200" kern="1200" dirty="0"/>
            <a:t>raid</a:t>
          </a:r>
          <a:r>
            <a:rPr lang="zh-CN" sz="1200" kern="1200" dirty="0"/>
            <a:t>卡驱动</a:t>
          </a:r>
          <a:r>
            <a:rPr lang="zh-CN" altLang="en-US" sz="1200" kern="1200" dirty="0"/>
            <a:t>隐患排查</a:t>
          </a:r>
        </a:p>
      </dsp:txBody>
      <dsp:txXfrm>
        <a:off x="376912" y="1600949"/>
        <a:ext cx="5000082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194656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194656"/>
        <a:ext cx="7192384" cy="552825"/>
      </dsp:txXfrm>
    </dsp:sp>
    <dsp:sp modelId="{3DEC603F-F4E6-4EBF-B0B5-66AF0D81BB74}">
      <dsp:nvSpPr>
        <dsp:cNvPr id="0" name=""/>
        <dsp:cNvSpPr/>
      </dsp:nvSpPr>
      <dsp:spPr>
        <a:xfrm>
          <a:off x="359619" y="2776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</a:t>
          </a:r>
          <a:r>
            <a:rPr lang="zh-CN" altLang="en-US" sz="1300" kern="1200" dirty="0"/>
            <a:t>、年结保障</a:t>
          </a:r>
        </a:p>
      </dsp:txBody>
      <dsp:txXfrm>
        <a:off x="378353" y="21510"/>
        <a:ext cx="4997200" cy="346292"/>
      </dsp:txXfrm>
    </dsp:sp>
    <dsp:sp modelId="{E08D1FCD-838A-4600-AAF7-65AB2C7724D4}">
      <dsp:nvSpPr>
        <dsp:cNvPr id="0" name=""/>
        <dsp:cNvSpPr/>
      </dsp:nvSpPr>
      <dsp:spPr>
        <a:xfrm>
          <a:off x="0" y="1009562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1009562"/>
        <a:ext cx="7192384" cy="552825"/>
      </dsp:txXfrm>
    </dsp:sp>
    <dsp:sp modelId="{BF1BB117-61CE-4DA6-9874-DE4641725828}">
      <dsp:nvSpPr>
        <dsp:cNvPr id="0" name=""/>
        <dsp:cNvSpPr/>
      </dsp:nvSpPr>
      <dsp:spPr>
        <a:xfrm>
          <a:off x="359619" y="817681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</a:t>
          </a:r>
          <a:r>
            <a:rPr lang="zh-CN" altLang="en-US" sz="1300" kern="1200" dirty="0"/>
            <a:t>、</a:t>
          </a:r>
          <a:r>
            <a:rPr lang="zh-CN" sz="1300" kern="1200" dirty="0"/>
            <a:t>慧企管理平台前后端升级</a:t>
          </a:r>
          <a:endParaRPr lang="zh-CN" altLang="en-US" sz="1300" kern="1200" dirty="0"/>
        </a:p>
      </dsp:txBody>
      <dsp:txXfrm>
        <a:off x="378353" y="836415"/>
        <a:ext cx="499720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66AF-C4E6-485A-9487-86FD59AE2FF0}">
      <dsp:nvSpPr>
        <dsp:cNvPr id="0" name=""/>
        <dsp:cNvSpPr/>
      </dsp:nvSpPr>
      <dsp:spPr>
        <a:xfrm>
          <a:off x="5674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48540" y="668773"/>
        <a:ext cx="2365048" cy="1786590"/>
      </dsp:txXfrm>
    </dsp:sp>
    <dsp:sp modelId="{0D126BE7-E8A1-4DC3-8AAB-223BA3FA08CB}">
      <dsp:nvSpPr>
        <dsp:cNvPr id="0" name=""/>
        <dsp:cNvSpPr/>
      </dsp:nvSpPr>
      <dsp:spPr>
        <a:xfrm>
          <a:off x="5674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altLang="en-US" sz="2000" kern="1200" dirty="0"/>
            <a:t>、</a:t>
          </a:r>
        </a:p>
      </dsp:txBody>
      <dsp:txXfrm>
        <a:off x="5674" y="2455364"/>
        <a:ext cx="1725901" cy="786666"/>
      </dsp:txXfrm>
    </dsp:sp>
    <dsp:sp modelId="{6894963C-58B5-4D38-8E6E-25B300A764B7}">
      <dsp:nvSpPr>
        <dsp:cNvPr id="0" name=""/>
        <dsp:cNvSpPr/>
      </dsp:nvSpPr>
      <dsp:spPr>
        <a:xfrm>
          <a:off x="1800904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0FE48-5FE8-4048-BC6D-6D4BA4903FE5}">
      <dsp:nvSpPr>
        <dsp:cNvPr id="0" name=""/>
        <dsp:cNvSpPr/>
      </dsp:nvSpPr>
      <dsp:spPr>
        <a:xfrm>
          <a:off x="2871186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2914052" y="668773"/>
        <a:ext cx="2365048" cy="1786590"/>
      </dsp:txXfrm>
    </dsp:sp>
    <dsp:sp modelId="{92620B34-275E-495F-93B4-5A56F0F85D12}">
      <dsp:nvSpPr>
        <dsp:cNvPr id="0" name=""/>
        <dsp:cNvSpPr/>
      </dsp:nvSpPr>
      <dsp:spPr>
        <a:xfrm>
          <a:off x="2871186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altLang="en-US" sz="2000" kern="1200" dirty="0"/>
            <a:t>、</a:t>
          </a:r>
        </a:p>
      </dsp:txBody>
      <dsp:txXfrm>
        <a:off x="2871186" y="2455364"/>
        <a:ext cx="1725901" cy="786666"/>
      </dsp:txXfrm>
    </dsp:sp>
    <dsp:sp modelId="{F3982506-691C-4BD1-BD23-C8E15296D369}">
      <dsp:nvSpPr>
        <dsp:cNvPr id="0" name=""/>
        <dsp:cNvSpPr/>
      </dsp:nvSpPr>
      <dsp:spPr>
        <a:xfrm>
          <a:off x="4666416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18485-8BF4-4560-8435-4147258F3C26}">
      <dsp:nvSpPr>
        <dsp:cNvPr id="0" name=""/>
        <dsp:cNvSpPr/>
      </dsp:nvSpPr>
      <dsp:spPr>
        <a:xfrm>
          <a:off x="5736697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5779563" y="668773"/>
        <a:ext cx="2365048" cy="1786590"/>
      </dsp:txXfrm>
    </dsp:sp>
    <dsp:sp modelId="{72FF19FD-7A3B-448A-835D-E3B50B20EAF6}">
      <dsp:nvSpPr>
        <dsp:cNvPr id="0" name=""/>
        <dsp:cNvSpPr/>
      </dsp:nvSpPr>
      <dsp:spPr>
        <a:xfrm>
          <a:off x="5736697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、</a:t>
          </a:r>
        </a:p>
      </dsp:txBody>
      <dsp:txXfrm>
        <a:off x="5736697" y="2455364"/>
        <a:ext cx="1725901" cy="786666"/>
      </dsp:txXfrm>
    </dsp:sp>
    <dsp:sp modelId="{B3B46EB1-E065-4225-B2D6-9681DAEC7D60}">
      <dsp:nvSpPr>
        <dsp:cNvPr id="0" name=""/>
        <dsp:cNvSpPr/>
      </dsp:nvSpPr>
      <dsp:spPr>
        <a:xfrm>
          <a:off x="7531928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5063D3EB-78EC-421F-BB7C-90EEF1DE86F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A2F81E38-3810-41A0-8174-94DC86E0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B49EA19C-139C-42B3-9E0A-111D203DC2E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9300"/>
            <a:ext cx="66500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0" tIns="46290" rIns="92580" bIns="462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20" y="4740038"/>
            <a:ext cx="5467350" cy="4490562"/>
          </a:xfrm>
          <a:prstGeom prst="rect">
            <a:avLst/>
          </a:prstGeom>
        </p:spPr>
        <p:txBody>
          <a:bodyPr vert="horz" lIns="92580" tIns="46290" rIns="92580" bIns="4629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F02D8400-7AD2-4CD9-A391-50ADE019D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外网微服务区部署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59%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字号：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字体：微软雅黑</a:t>
            </a:r>
            <a:endParaRPr lang="en-US" altLang="zh-CN" dirty="0"/>
          </a:p>
          <a:p>
            <a:r>
              <a:rPr lang="zh-CN" altLang="en-US" dirty="0"/>
              <a:t>填充：左右上下：</a:t>
            </a:r>
            <a:r>
              <a:rPr lang="en-US" altLang="zh-CN" dirty="0"/>
              <a:t>0.1</a:t>
            </a:r>
            <a:r>
              <a:rPr lang="zh-CN" altLang="en-US" dirty="0"/>
              <a:t>厘米</a:t>
            </a:r>
          </a:p>
        </p:txBody>
      </p:sp>
    </p:spTree>
    <p:extLst>
      <p:ext uri="{BB962C8B-B14F-4D97-AF65-F5344CB8AC3E}">
        <p14:creationId xmlns:p14="http://schemas.microsoft.com/office/powerpoint/2010/main" val="181038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3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日常维护遇到问题、隐患，优化处理的解决方案或者建议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将本月工作挑出重点分</a:t>
            </a:r>
            <a:r>
              <a:rPr lang="en-US" altLang="zh-CN" dirty="0"/>
              <a:t>4</a:t>
            </a:r>
            <a:r>
              <a:rPr lang="zh-CN" altLang="en-US" dirty="0"/>
              <a:t>类填写</a:t>
            </a:r>
          </a:p>
        </p:txBody>
      </p:sp>
    </p:spTree>
    <p:extLst>
      <p:ext uri="{BB962C8B-B14F-4D97-AF65-F5344CB8AC3E}">
        <p14:creationId xmlns:p14="http://schemas.microsoft.com/office/powerpoint/2010/main" val="86727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本周重点工作列出</a:t>
            </a:r>
          </a:p>
        </p:txBody>
      </p:sp>
    </p:spTree>
    <p:extLst>
      <p:ext uri="{BB962C8B-B14F-4D97-AF65-F5344CB8AC3E}">
        <p14:creationId xmlns:p14="http://schemas.microsoft.com/office/powerpoint/2010/main" val="179393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1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写个备注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6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监控系统是否能发现所有告警？没有沃云的告警情况。自动化巡检脚本发现的问题是否也统计上？加一个告警处理率；告警级别，本月告警总数监控系统里有图表</a:t>
            </a:r>
          </a:p>
        </p:txBody>
      </p:sp>
    </p:spTree>
    <p:extLst>
      <p:ext uri="{BB962C8B-B14F-4D97-AF65-F5344CB8AC3E}">
        <p14:creationId xmlns:p14="http://schemas.microsoft.com/office/powerpoint/2010/main" val="74365338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1131540"/>
            <a:ext cx="8656719" cy="3677123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809963"/>
            <a:ext cx="8424000" cy="3998700"/>
          </a:xfrm>
          <a:ln>
            <a:noFill/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428625" indent="-428625">
              <a:buClrTx/>
              <a:buFont typeface="+mj-ea"/>
              <a:buAutoNum type="ea1JpnChsDbPeriod"/>
              <a:defRPr lang="zh-CN" altLang="en-US" sz="2100" spc="225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728980" indent="-214630">
              <a:buClr>
                <a:srgbClr val="C00000"/>
              </a:buClr>
              <a:buFont typeface="Wingdings" panose="05000000000000000000" pitchFamily="2" charset="2"/>
              <a:buChar char="p"/>
              <a:defRPr lang="zh-CN" altLang="en-US" sz="1800" spc="225" dirty="0" smtClean="0">
                <a:solidFill>
                  <a:schemeClr val="bg1">
                    <a:lumMod val="50000"/>
                  </a:schemeClr>
                </a:solidFill>
              </a:defRPr>
            </a:lvl2pPr>
            <a:lvl3pPr marL="857250" indent="0">
              <a:buNone/>
              <a:defRPr lang="zh-CN" altLang="en-US" sz="1050" dirty="0" smtClean="0"/>
            </a:lvl3pPr>
            <a:lvl4pPr marL="1200150" indent="0">
              <a:buNone/>
              <a:defRPr lang="zh-CN" altLang="en-US" sz="900" dirty="0" smtClean="0"/>
            </a:lvl4pPr>
            <a:lvl5pPr marL="1543050" indent="0">
              <a:buNone/>
              <a:defRPr lang="en-US" sz="9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417"/>
            <a:ext cx="7772400" cy="1698671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4500" b="1" i="0" u="none" strike="noStrike" kern="1200" cap="none" spc="45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57" y="1631829"/>
            <a:ext cx="7969684" cy="1834749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3600" b="1" kern="1200" spc="225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688" y="3929658"/>
            <a:ext cx="6134622" cy="547033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lang="zh-CN" altLang="en-US" sz="1800" b="1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21278" y="4476691"/>
            <a:ext cx="3701442" cy="548818"/>
          </a:xfrm>
          <a:ln>
            <a:noFill/>
          </a:ln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None/>
              <a:defRPr lang="zh-CN" altLang="en-US" sz="1500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304" y="108354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</a:t>
            </a:r>
            <a:r>
              <a:rPr lang="en-US" altLang="zh-CN"/>
              <a:t>24</a:t>
            </a:r>
            <a:r>
              <a:rPr lang="zh-CN" altLang="en-US"/>
              <a:t>号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002"/>
            <a:ext cx="8207375" cy="402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/>
              <a:t>微软雅黑</a:t>
            </a:r>
            <a:endParaRPr lang="en-US" altLang="zh-CN" dirty="0"/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/>
          <a:srcRect l="4971" t="1717" r="74190" b="70428"/>
          <a:stretch>
            <a:fillRect/>
          </a:stretch>
        </p:blipFill>
        <p:spPr bwMode="auto">
          <a:xfrm>
            <a:off x="7786689" y="3965428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8" cstate="print"/>
          <a:srcRect l="10513" t="10342" r="12415" b="6898"/>
          <a:stretch>
            <a:fillRect/>
          </a:stretch>
        </p:blipFill>
        <p:spPr bwMode="auto">
          <a:xfrm>
            <a:off x="7470775" y="39293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416" y="4840002"/>
            <a:ext cx="39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>
              <a:lnSpc>
                <a:spcPct val="100000"/>
              </a:lnSpc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z="1200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5pPr>
      <a:lvl6pPr marL="8191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6pPr>
      <a:lvl7pPr marL="12763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7pPr>
      <a:lvl8pPr marL="17335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8pPr>
      <a:lvl9pPr marL="219011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020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5350" indent="-17462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5539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19250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5pPr>
      <a:lvl6pPr marL="20758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185" y="3964784"/>
            <a:ext cx="101881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2365" y="4808662"/>
            <a:ext cx="866802" cy="33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0" y="708286"/>
            <a:ext cx="7608094" cy="84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2"/>
            <a:ext cx="703847" cy="69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140917"/>
            <a:ext cx="6801317" cy="47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8622713" y="708424"/>
            <a:ext cx="5212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6" y="71404"/>
            <a:ext cx="975988" cy="672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250" b="1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+mj-ea"/>
          <a:ea typeface="+mj-ea"/>
          <a:cs typeface="+mj-cs"/>
        </a:defRPr>
      </a:lvl1pPr>
    </p:titleStyle>
    <p:bodyStyle>
      <a:lvl1pPr marL="171450" indent="171450" algn="l" defTabSz="685800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p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9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Ø"/>
        <a:defRPr sz="825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u"/>
        <a:defRPr sz="825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7.xml"/><Relationship Id="rId4" Type="http://schemas.openxmlformats.org/officeDocument/2006/relationships/chart" Target="../charts/chart8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9.xml"/><Relationship Id="rId4" Type="http://schemas.openxmlformats.org/officeDocument/2006/relationships/chart" Target="../charts/chart1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diagramQuickStyle" Target="../diagrams/quickStyle3.xml"/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dirty="0"/>
              <a:t>集团司库系统及金融服务平台</a:t>
            </a:r>
            <a:br>
              <a:rPr lang="zh-CN" altLang="en-US" dirty="0"/>
            </a:br>
            <a:r>
              <a:rPr lang="zh-CN" altLang="en-US" dirty="0"/>
              <a:t>基础运维周报</a:t>
            </a:r>
            <a:endParaRPr lang="zh-CN" altLang="en-US" dirty="0">
              <a:latin typeface="Arial" panose="020B0604020202090204"/>
              <a:ea typeface="微软雅黑" panose="020B0503020204020204" pitchFamily="34" charset="-122"/>
              <a:sym typeface="Arial" panose="020B060402020209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4659982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90204"/>
                <a:sym typeface="Arial" panose="020B0604020202090204"/>
              </a:rPr>
              <a:t>2021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年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月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19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2.2 </a:t>
            </a:r>
            <a:r>
              <a:rPr lang="zh-CN" altLang="en-US" dirty="0">
                <a:sym typeface="+mn-ea"/>
              </a:rPr>
              <a:t>巡检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10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3921393"/>
              </p:ext>
            </p:extLst>
          </p:nvPr>
        </p:nvGraphicFramePr>
        <p:xfrm>
          <a:off x="35496" y="987574"/>
          <a:ext cx="9072119" cy="336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151121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1463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328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1068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03840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9421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51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20314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50694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4714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10197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838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5986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09190845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巡检次数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报告提交次数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周一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周二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周三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周四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周六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巡检方式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主机</a:t>
                      </a:r>
                      <a:r>
                        <a:rPr lang="en-US" altLang="zh-CN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&amp;</a:t>
                      </a:r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存储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9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慧企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>
                        <a:defRPr sz="800" b="0">
                          <a:solidFill>
                            <a:srgbClr val="3C6F6A"/>
                          </a:solidFill>
                          <a:latin typeface="FangSong"/>
                        </a:defRPr>
                      </a:pPr>
                      <a:r>
                        <a:t>11</a:t>
                      </a:r>
                    </a:p>
                  </a:txBody>
                  <a:tcPr marL="0" marR="0" marT="0" marB="0" anchor="ctr">
                    <a:solidFill>
                      <a:srgbClr val="CDC83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t>√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965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数据库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86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网络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人工巡检、监控系统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226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465998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本周巡检发现异常</a:t>
            </a:r>
            <a:r>
              <a:rPr lang="en-US" altLang="zh-CN" dirty="0"/>
              <a:t>XX</a:t>
            </a:r>
            <a:r>
              <a:rPr lang="zh-CN" altLang="en-US" dirty="0"/>
              <a:t>次，分别为</a:t>
            </a:r>
            <a:r>
              <a:rPr lang="en-US" altLang="zh-CN" dirty="0"/>
              <a:t>XX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2.3 </a:t>
            </a:r>
            <a:r>
              <a:rPr lang="zh-CN" altLang="en-US" dirty="0">
                <a:sym typeface="+mn-ea"/>
              </a:rPr>
              <a:t>变更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11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8939733"/>
              </p:ext>
            </p:extLst>
          </p:nvPr>
        </p:nvGraphicFramePr>
        <p:xfrm>
          <a:off x="252304" y="1059582"/>
          <a:ext cx="8538607" cy="24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1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226620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308394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1144846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专业</a:t>
                      </a:r>
                      <a:endParaRPr lang="zh-CN" altLang="en-US" sz="18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变更类别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变更内容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变更影响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变更时间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资源支持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目前进展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47058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57764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6589" y="40839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本周共计划变更</a:t>
            </a:r>
            <a:r>
              <a:rPr lang="en-US" altLang="zh-CN" dirty="0"/>
              <a:t>XX</a:t>
            </a:r>
            <a:r>
              <a:rPr lang="zh-CN" altLang="en-US" dirty="0"/>
              <a:t>个，主动优化类</a:t>
            </a:r>
            <a:r>
              <a:rPr lang="en-US" altLang="zh-CN" dirty="0"/>
              <a:t>XX</a:t>
            </a:r>
            <a:r>
              <a:rPr lang="zh-CN" altLang="en-US" dirty="0"/>
              <a:t>个，需求响应类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已实施完成</a:t>
            </a:r>
            <a:r>
              <a:rPr lang="en-US" altLang="zh-CN" dirty="0"/>
              <a:t>XX</a:t>
            </a:r>
            <a:r>
              <a:rPr lang="zh-CN" altLang="en-US" dirty="0"/>
              <a:t>个，变更准备中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4513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</a:t>
            </a:r>
            <a:r>
              <a:rPr lang="zh-CN" altLang="en-US" dirty="0">
                <a:sym typeface="+mn-ea"/>
              </a:rPr>
              <a:t>支撑发版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785424"/>
              </p:ext>
            </p:extLst>
          </p:nvPr>
        </p:nvGraphicFramePr>
        <p:xfrm>
          <a:off x="172085" y="915566"/>
          <a:ext cx="7891145" cy="40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发版时间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异常情况处理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 </a:t>
                      </a: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85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33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5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2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476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资源权限管理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177"/>
              </p:ext>
            </p:extLst>
          </p:nvPr>
        </p:nvGraphicFramePr>
        <p:xfrm>
          <a:off x="179512" y="915566"/>
          <a:ext cx="872854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基础平台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申请新建应用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file_admin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并授权给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zhaoziwei</a:t>
                      </a: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0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2.6 </a:t>
            </a:r>
            <a:r>
              <a:rPr lang="zh-CN" altLang="en-US" dirty="0">
                <a:sym typeface="+mn-ea"/>
              </a:rPr>
              <a:t>配合操作及排障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803"/>
              </p:ext>
            </p:extLst>
          </p:nvPr>
        </p:nvGraphicFramePr>
        <p:xfrm>
          <a:off x="179512" y="915566"/>
          <a:ext cx="8728540" cy="32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及预发布环境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核心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配合核心拉取相关镜像到本地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33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生产环境绿区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研发中心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配合启动绿区部分基础服务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2962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353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3209" y="832502"/>
            <a:ext cx="5852399" cy="1759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2.7 </a:t>
            </a:r>
            <a:r>
              <a:rPr lang="zh-CN" altLang="en-US" dirty="0">
                <a:sym typeface="+mn-ea"/>
              </a:rPr>
              <a:t>问题和告警处理分析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304" y="867427"/>
            <a:ext cx="470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、放上监控系统里的告警统计图。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151" y="4756039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、本周维护发现问题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100%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5131627"/>
              </p:ext>
            </p:extLst>
          </p:nvPr>
        </p:nvGraphicFramePr>
        <p:xfrm>
          <a:off x="22017" y="2864353"/>
          <a:ext cx="8654438" cy="175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34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602088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755214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2451523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</a:tblGrid>
              <a:tr h="2235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处理结果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原因分析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后续建议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237170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3775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5955609" y="922884"/>
            <a:ext cx="292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、本周监控系统发生告警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XX%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告警内容分析：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159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2.8 </a:t>
            </a:r>
            <a:r>
              <a:rPr lang="zh-CN" altLang="en-US" kern="0" dirty="0">
                <a:sym typeface="+mn-ea"/>
              </a:rPr>
              <a:t>故障处理和分析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470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本周未发生故障。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故障描述：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故障原因：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解决措施：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故障报告汇报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5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2.9 </a:t>
            </a:r>
            <a:r>
              <a:rPr lang="zh-CN" altLang="en-US" kern="0" dirty="0">
                <a:sym typeface="+mn-ea"/>
              </a:rPr>
              <a:t>主机</a:t>
            </a:r>
            <a:r>
              <a:rPr lang="en-US" altLang="zh-CN" kern="0" dirty="0">
                <a:sym typeface="+mn-ea"/>
              </a:rPr>
              <a:t>&amp;</a:t>
            </a:r>
            <a:r>
              <a:rPr lang="zh-CN" altLang="en-US" kern="0" dirty="0">
                <a:sym typeface="+mn-ea"/>
              </a:rPr>
              <a:t>存储运行情况分析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0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2.10 </a:t>
            </a:r>
            <a:r>
              <a:rPr lang="zh-CN" altLang="en-US" kern="0" dirty="0">
                <a:sym typeface="+mn-ea"/>
              </a:rPr>
              <a:t>数据库运行情况分析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62804" y="1131590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19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68668241"/>
              </p:ext>
            </p:extLst>
          </p:nvPr>
        </p:nvGraphicFramePr>
        <p:xfrm>
          <a:off x="43016" y="791441"/>
          <a:ext cx="2300497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811298885"/>
              </p:ext>
            </p:extLst>
          </p:nvPr>
        </p:nvGraphicFramePr>
        <p:xfrm>
          <a:off x="43016" y="3036802"/>
          <a:ext cx="2300497" cy="210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6949"/>
              </p:ext>
            </p:extLst>
          </p:nvPr>
        </p:nvGraphicFramePr>
        <p:xfrm>
          <a:off x="2786050" y="785800"/>
          <a:ext cx="2991523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08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外网微服务</a:t>
                      </a:r>
                      <a:r>
                        <a:rPr lang="zh-CN" altLang="zh-CN" sz="800" dirty="0"/>
                        <a:t>区</a:t>
                      </a:r>
                      <a:r>
                        <a:rPr lang="en-US" altLang="zh-CN" sz="800" dirty="0"/>
                        <a:t> 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8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监管报送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公共服务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74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78712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2155611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577490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69199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301964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6136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291047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8474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8395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271929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2965676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Bpm-</a:t>
                      </a:r>
                      <a:r>
                        <a:rPr lang="zh-CN" altLang="en-US" sz="800" dirty="0"/>
                        <a:t>审批域前台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Bpmview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0374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bpm-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审批域中台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bpmservice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公共管理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8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内容影像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vimservice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06300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ecmssearchservice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22426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ecmsftsservice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273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ecmscommonservice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856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56931" y="3854979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外网微服务区部署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，包含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42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148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60%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内存资源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52225"/>
              </p:ext>
            </p:extLst>
          </p:nvPr>
        </p:nvGraphicFramePr>
        <p:xfrm>
          <a:off x="5929322" y="843558"/>
          <a:ext cx="2991523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事后监督系统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asmservice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7846"/>
                  </a:ext>
                </a:extLst>
              </a:tr>
              <a:tr h="151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asmview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369"/>
                  </a:ext>
                </a:extLst>
              </a:tr>
              <a:tr h="115732">
                <a:tc rowSpan="1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平台公共服务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codeadmin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auth-gateway-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275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sg-gateway-admin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974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753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686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sg-collector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96125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auth-permission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6707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1029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sg-view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619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fcpcode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60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pubdata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285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155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sg-cmp-backend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45642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电子凭证前台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evsview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客户信息管理前台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ecifview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/>
                        <a:t>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148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828295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3483951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850900" y="1542258"/>
              <a:ext cx="434056" cy="455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38" y="2172640"/>
            <a:ext cx="3869871" cy="421078"/>
            <a:chOff x="717550" y="1482725"/>
            <a:chExt cx="6295360" cy="642938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2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071904650"/>
              </p:ext>
            </p:extLst>
          </p:nvPr>
        </p:nvGraphicFramePr>
        <p:xfrm>
          <a:off x="395536" y="791441"/>
          <a:ext cx="2082705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947057183"/>
              </p:ext>
            </p:extLst>
          </p:nvPr>
        </p:nvGraphicFramePr>
        <p:xfrm>
          <a:off x="398109" y="3043048"/>
          <a:ext cx="2082704" cy="20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618"/>
              </p:ext>
            </p:extLst>
          </p:nvPr>
        </p:nvGraphicFramePr>
        <p:xfrm>
          <a:off x="3072314" y="791441"/>
          <a:ext cx="2661101" cy="42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决策分析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decisionbi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bps-</a:t>
                      </a:r>
                      <a:r>
                        <a:rPr lang="zh-CN" alt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流程引擎后台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bpsworkspace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1992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esb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63749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esb-dangban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7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fcp-archive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treasurer-pay-job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11614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treasurer-pos-job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824846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treasurer-acct-job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73896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treasurer-bud-job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92615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treasurer-fin-job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302735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</a:t>
                      </a:r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434167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反洗钱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fxqjobadmin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fxqjobexecutor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fxqservice2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49261" y="2657688"/>
            <a:ext cx="285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外网后台区部署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包含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26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89%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63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5BE418-162D-410E-9558-05F1274D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32994"/>
              </p:ext>
            </p:extLst>
          </p:nvPr>
        </p:nvGraphicFramePr>
        <p:xfrm>
          <a:off x="6049261" y="791441"/>
          <a:ext cx="2683527" cy="17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19">
                  <a:extLst>
                    <a:ext uri="{9D8B030D-6E8A-4147-A177-3AD203B41FA5}">
                      <a16:colId xmlns:a16="http://schemas.microsoft.com/office/drawing/2014/main" val="1408331342"/>
                    </a:ext>
                  </a:extLst>
                </a:gridCol>
                <a:gridCol w="1025419">
                  <a:extLst>
                    <a:ext uri="{9D8B030D-6E8A-4147-A177-3AD203B41FA5}">
                      <a16:colId xmlns:a16="http://schemas.microsoft.com/office/drawing/2014/main" val="3085257356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644140842"/>
                    </a:ext>
                  </a:extLst>
                </a:gridCol>
              </a:tblGrid>
              <a:tr h="215536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数据报送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65194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eastservice02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32077"/>
                  </a:ext>
                </a:extLst>
              </a:tr>
              <a:tr h="215536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投资系统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xquant-xir2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7539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xquant-calc2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45892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</a:t>
                      </a:r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-calc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28585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xquant-xir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65583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xquant-smartbi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30467"/>
                  </a:ext>
                </a:extLst>
              </a:tr>
              <a:tr h="215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21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240821485"/>
              </p:ext>
            </p:extLst>
          </p:nvPr>
        </p:nvGraphicFramePr>
        <p:xfrm>
          <a:off x="395536" y="791441"/>
          <a:ext cx="2306024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049861607"/>
              </p:ext>
            </p:extLst>
          </p:nvPr>
        </p:nvGraphicFramePr>
        <p:xfrm>
          <a:off x="395536" y="3036802"/>
          <a:ext cx="2306024" cy="204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6562" y="2710442"/>
            <a:ext cx="279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内网微服务区部署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35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103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34%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421847316"/>
              </p:ext>
            </p:extLst>
          </p:nvPr>
        </p:nvGraphicFramePr>
        <p:xfrm>
          <a:off x="3111505" y="744728"/>
          <a:ext cx="2684631" cy="431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1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内网微服务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消息中心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msgcenterserviceconsumer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统一接入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uapservice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客户信息管理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ecifservice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81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asidserivce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evsservice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cmstransservice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6951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5722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425434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99218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utipfileservice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799215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utippubservice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783484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44887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utipjobservice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3026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bedcservice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04448"/>
                  </a:ext>
                </a:extLst>
              </a:tr>
              <a:tr h="9578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信贷</a:t>
                      </a: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-service-adapter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4667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-data-transfer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36075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imes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3407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nfbcm-neams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89601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18538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-message-front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930324"/>
                  </a:ext>
                </a:extLst>
              </a:tr>
              <a:tr h="114323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nfbcm-service-fbcm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271283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nfbcm-greport-service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3724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EBDEFC-9049-4B39-A54E-F50F9E08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63987"/>
              </p:ext>
            </p:extLst>
          </p:nvPr>
        </p:nvGraphicFramePr>
        <p:xfrm>
          <a:off x="6012160" y="783629"/>
          <a:ext cx="3024336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1405646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739202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13006293"/>
                    </a:ext>
                  </a:extLst>
                </a:gridCol>
              </a:tblGrid>
              <a:tr h="14654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信贷</a:t>
                      </a:r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nfbcm-ebs-service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70925"/>
                  </a:ext>
                </a:extLst>
              </a:tr>
              <a:tr h="174022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nfbcm-app-center-service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192061"/>
                  </a:ext>
                </a:extLst>
              </a:tr>
              <a:tr h="19641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103763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24907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nfbcm-service-crm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62822"/>
                  </a:ext>
                </a:extLst>
              </a:tr>
              <a:tr h="889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财务公司头寸管理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-apportion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854436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-liquidity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21132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cpm-interbank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687914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cpm-autotask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328598"/>
                  </a:ext>
                </a:extLst>
              </a:tr>
              <a:tr h="89509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-position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653732"/>
                  </a:ext>
                </a:extLst>
              </a:tr>
              <a:tr h="146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82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46601143"/>
              </p:ext>
            </p:extLst>
          </p:nvPr>
        </p:nvGraphicFramePr>
        <p:xfrm>
          <a:off x="395536" y="815851"/>
          <a:ext cx="2167536" cy="217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540098928"/>
              </p:ext>
            </p:extLst>
          </p:nvPr>
        </p:nvGraphicFramePr>
        <p:xfrm>
          <a:off x="395536" y="3036802"/>
          <a:ext cx="2167536" cy="203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9012"/>
              </p:ext>
            </p:extLst>
          </p:nvPr>
        </p:nvGraphicFramePr>
        <p:xfrm>
          <a:off x="2987824" y="844703"/>
          <a:ext cx="2683527" cy="397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3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4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数据仓库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odsctlmagent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4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rdpcw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v7cw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rdpcw2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41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commander-pinecone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4805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324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commander-bot-manager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22160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86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commander-queue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691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commander-uic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242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commander-auth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639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8753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01179" y="1184076"/>
            <a:ext cx="2919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内网后台区部署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个应用项目，包含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2.12 </a:t>
            </a:r>
            <a:r>
              <a:rPr lang="zh-CN" altLang="en-US" kern="0" dirty="0">
                <a:sym typeface="+mn-ea"/>
              </a:rPr>
              <a:t>网络运行情况分析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8"/>
            <a:ext cx="3869872" cy="421078"/>
            <a:chOff x="717550" y="1482725"/>
            <a:chExt cx="6295364" cy="642939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5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下周工作计划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专项、重点工作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86775535"/>
              </p:ext>
            </p:extLst>
          </p:nvPr>
        </p:nvGraphicFramePr>
        <p:xfrm>
          <a:off x="395536" y="861038"/>
          <a:ext cx="8395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下周工作计划</a:t>
            </a:r>
            <a:r>
              <a:rPr lang="en-US" altLang="zh-CN"/>
              <a:t>-</a:t>
            </a:r>
            <a:r>
              <a:rPr lang="zh-CN" altLang="en-US"/>
              <a:t>常规工作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5846760"/>
              </p:ext>
            </p:extLst>
          </p:nvPr>
        </p:nvGraphicFramePr>
        <p:xfrm>
          <a:off x="163066" y="915566"/>
          <a:ext cx="8817867" cy="355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序号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所属专业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工作类别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工作内容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工作进度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u="none" strike="noStrike" dirty="0">
                          <a:effectLst/>
                        </a:rPr>
                        <a:t>后续安排</a:t>
                      </a:r>
                      <a:endParaRPr lang="zh-CN" altLang="en-US" sz="1600" b="1" i="0" u="none" strike="noStrike" dirty="0">
                        <a:effectLst/>
                        <a:latin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>
                          <a:effectLst/>
                        </a:rPr>
                        <a:t>4</a:t>
                      </a:r>
                      <a:endParaRPr lang="en-US" altLang="zh-CN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902602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330891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2943013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88" y="1039421"/>
            <a:ext cx="3869872" cy="421078"/>
            <a:chOff x="717550" y="1482725"/>
            <a:chExt cx="6295364" cy="642939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8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24849" y="1651542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优化建议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90204"/>
                <a:ea typeface="微软雅黑" panose="020B0503020204020204" pitchFamily="34" charset="-122"/>
                <a:sym typeface="Arial" panose="020B0604020202090204"/>
              </a:rPr>
              <a:t>谢  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F4E038-133C-48D7-BDA1-EE26A9A8407B}"/>
              </a:ext>
            </a:extLst>
          </p:cNvPr>
          <p:cNvGrpSpPr/>
          <p:nvPr/>
        </p:nvGrpSpPr>
        <p:grpSpPr>
          <a:xfrm>
            <a:off x="545546" y="1019320"/>
            <a:ext cx="7957366" cy="4053204"/>
            <a:chOff x="395536" y="805996"/>
            <a:chExt cx="7957366" cy="4053204"/>
          </a:xfrm>
        </p:grpSpPr>
        <p:sp>
          <p:nvSpPr>
            <p:cNvPr id="82" name="圆角矩形 48"/>
            <p:cNvSpPr>
              <a:spLocks noChangeArrowheads="1"/>
            </p:cNvSpPr>
            <p:nvPr/>
          </p:nvSpPr>
          <p:spPr bwMode="auto">
            <a:xfrm>
              <a:off x="6379010" y="1141065"/>
              <a:ext cx="1915419" cy="2914088"/>
            </a:xfrm>
            <a:prstGeom prst="roundRect">
              <a:avLst>
                <a:gd name="adj" fmla="val 4101"/>
              </a:avLst>
            </a:prstGeom>
            <a:solidFill>
              <a:srgbClr val="929EAD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753699" y="805996"/>
              <a:ext cx="2786570" cy="328294"/>
            </a:xfrm>
            <a:prstGeom prst="roundRect">
              <a:avLst>
                <a:gd name="adj" fmla="val 7476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硅谷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3B-308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机房（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36" name="圆角矩形 48"/>
            <p:cNvSpPr>
              <a:spLocks noChangeArrowheads="1"/>
            </p:cNvSpPr>
            <p:nvPr/>
          </p:nvSpPr>
          <p:spPr bwMode="auto">
            <a:xfrm>
              <a:off x="395536" y="1137759"/>
              <a:ext cx="1606689" cy="2910869"/>
            </a:xfrm>
            <a:prstGeom prst="roundRect">
              <a:avLst>
                <a:gd name="adj" fmla="val 4101"/>
              </a:avLst>
            </a:prstGeom>
            <a:solidFill>
              <a:srgbClr val="ECC5A2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536" y="1137759"/>
              <a:ext cx="7898893" cy="3721441"/>
              <a:chOff x="-1293003" y="2765116"/>
              <a:chExt cx="10033411" cy="3184164"/>
            </a:xfrm>
            <a:solidFill>
              <a:schemeClr val="tx2">
                <a:lumMod val="75000"/>
              </a:schemeClr>
            </a:solidFill>
          </p:grpSpPr>
          <p:sp>
            <p:nvSpPr>
              <p:cNvPr id="38" name="灯片编号占位符 1"/>
              <p:cNvSpPr txBox="1"/>
              <p:nvPr/>
            </p:nvSpPr>
            <p:spPr>
              <a:xfrm>
                <a:off x="7924088" y="5542996"/>
                <a:ext cx="395525" cy="226317"/>
              </a:xfrm>
              <a:prstGeom prst="rect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fld id="{9F43E43D-FE4F-4CAD-BB92-0DD8E365BB27}" type="slidenum">
                  <a:rPr lang="zh-CN" altLang="en-US" sz="1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fld>
                <a:endParaRPr lang="en-US" altLang="zh-CN" sz="1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9" name="圆角矩形 48"/>
              <p:cNvSpPr>
                <a:spLocks noChangeArrowheads="1"/>
              </p:cNvSpPr>
              <p:nvPr/>
            </p:nvSpPr>
            <p:spPr bwMode="auto">
              <a:xfrm>
                <a:off x="-1293003" y="5360320"/>
                <a:ext cx="10033411" cy="530251"/>
              </a:xfrm>
              <a:prstGeom prst="roundRect">
                <a:avLst>
                  <a:gd name="adj" fmla="val 14256"/>
                </a:avLst>
              </a:prstGeom>
              <a:solidFill>
                <a:srgbClr val="EC9F98"/>
              </a:solidFill>
              <a:ln w="6350" algn="ctr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horz" lIns="64800" tIns="0" rIns="64800" bIns="0" anchor="ctr"/>
              <a:lstStyle>
                <a:lvl1pPr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1pPr>
                <a:lvl2pPr marL="742950" indent="-28575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2pPr>
                <a:lvl3pPr marL="11430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3pPr>
                <a:lvl4pPr marL="16002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4pPr>
                <a:lvl5pPr marL="20574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5pPr>
                <a:lvl6pPr marL="25146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6pPr>
                <a:lvl7pPr marL="29718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7pPr>
                <a:lvl8pPr marL="34290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8pPr>
                <a:lvl9pPr marL="38862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40" name="Line 144"/>
              <p:cNvSpPr>
                <a:spLocks noChangeShapeType="1"/>
              </p:cNvSpPr>
              <p:nvPr/>
            </p:nvSpPr>
            <p:spPr bwMode="auto">
              <a:xfrm flipV="1">
                <a:off x="-1289285" y="5301608"/>
                <a:ext cx="9965742" cy="18421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1" name="圆角矩形 48"/>
              <p:cNvSpPr>
                <a:spLocks noChangeArrowheads="1"/>
              </p:cNvSpPr>
              <p:nvPr/>
            </p:nvSpPr>
            <p:spPr bwMode="auto">
              <a:xfrm>
                <a:off x="821860" y="2765116"/>
                <a:ext cx="5414968" cy="2496201"/>
              </a:xfrm>
              <a:prstGeom prst="roundRect">
                <a:avLst>
                  <a:gd name="adj" fmla="val 4101"/>
                </a:avLst>
              </a:prstGeom>
              <a:solidFill>
                <a:srgbClr val="BCC6B6"/>
              </a:solidFill>
              <a:ln w="6350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eaVert" lIns="72000" tIns="0" rIns="72000" bIns="0" anchor="b"/>
              <a:lstStyle/>
              <a:p>
                <a:pPr algn="ctr"/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3" name="矩形 219"/>
              <p:cNvSpPr>
                <a:spLocks noChangeArrowheads="1"/>
              </p:cNvSpPr>
              <p:nvPr/>
            </p:nvSpPr>
            <p:spPr bwMode="auto">
              <a:xfrm>
                <a:off x="218919" y="5484963"/>
                <a:ext cx="1864733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CFCA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4" name="矩形 223"/>
              <p:cNvSpPr>
                <a:spLocks noChangeArrowheads="1"/>
              </p:cNvSpPr>
              <p:nvPr/>
            </p:nvSpPr>
            <p:spPr bwMode="auto">
              <a:xfrm>
                <a:off x="2992626" y="5495604"/>
                <a:ext cx="1949202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存储资源（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5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7" name="矩形 224"/>
              <p:cNvSpPr>
                <a:spLocks noChangeArrowheads="1"/>
              </p:cNvSpPr>
              <p:nvPr/>
            </p:nvSpPr>
            <p:spPr bwMode="auto">
              <a:xfrm>
                <a:off x="5880174" y="5484963"/>
                <a:ext cx="1630336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网络资源（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20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2514755" y="3167136"/>
                <a:ext cx="1331700" cy="456170"/>
              </a:xfrm>
              <a:prstGeom prst="roundRect">
                <a:avLst>
                  <a:gd name="adj" fmla="val 4488"/>
                </a:avLst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内网微服务区</a:t>
                </a:r>
                <a:endPara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11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1" name="Line 144"/>
              <p:cNvSpPr>
                <a:spLocks noChangeShapeType="1"/>
              </p:cNvSpPr>
              <p:nvPr/>
            </p:nvSpPr>
            <p:spPr bwMode="auto">
              <a:xfrm>
                <a:off x="-1289285" y="5890570"/>
                <a:ext cx="9965742" cy="58710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 bwMode="auto">
            <a:xfrm>
              <a:off x="4541196" y="1589881"/>
              <a:ext cx="1048392" cy="542293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3393228" y="2867732"/>
              <a:ext cx="1048393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外网安全接入区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4541195" y="2230096"/>
              <a:ext cx="1048394" cy="559059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4541195" y="2883622"/>
              <a:ext cx="1052885" cy="50967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外网组件区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3393228" y="2235602"/>
              <a:ext cx="1048394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外网微服务区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15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334885" y="1200689"/>
              <a:ext cx="1957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生产环境（</a:t>
              </a:r>
              <a:r>
                <a:rPr lang="en-US" altLang="zh-CN" sz="1400" dirty="0"/>
                <a:t>88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6914651" y="1692623"/>
              <a:ext cx="948151" cy="566558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准生产区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393230" y="3488029"/>
              <a:ext cx="1048391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银行前置区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23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6914651" y="2404857"/>
              <a:ext cx="948151" cy="58841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银行测试区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4536700" y="3493194"/>
              <a:ext cx="1052885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OCR</a:t>
              </a: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2218998" y="2883622"/>
              <a:ext cx="1069402" cy="54169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内网存储区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2224251" y="1610656"/>
              <a:ext cx="1069402" cy="533141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系统管理区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606618" y="1804204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库房（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13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06618" y="2432536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上架（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9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4701" y="1211368"/>
              <a:ext cx="1699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待分配（</a:t>
              </a:r>
              <a:r>
                <a:rPr lang="en-US" altLang="zh-CN" sz="1400" dirty="0"/>
                <a:t>22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94650" y="1206648"/>
              <a:ext cx="1858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测试环境（</a:t>
              </a:r>
              <a:r>
                <a:rPr lang="en-US" altLang="zh-CN" sz="1400" dirty="0"/>
                <a:t>18</a:t>
              </a:r>
              <a:r>
                <a:rPr lang="zh-CN" altLang="en-US" sz="1400" dirty="0"/>
                <a:t>台）</a:t>
              </a: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24765" y="762785"/>
            <a:ext cx="3039212" cy="237419"/>
          </a:xfrm>
          <a:prstGeom prst="roundRect">
            <a:avLst>
              <a:gd name="adj" fmla="val 7476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硅谷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3B-308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机房集团</a:t>
            </a:r>
            <a:r>
              <a:rPr lang="zh-CN" altLang="en-US" sz="1400" dirty="0">
                <a:solidFill>
                  <a:schemeClr val="tx1"/>
                </a:solidFill>
              </a:rPr>
              <a:t>司库及金融服务平台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1.2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11091624"/>
              </p:ext>
            </p:extLst>
          </p:nvPr>
        </p:nvGraphicFramePr>
        <p:xfrm>
          <a:off x="634070" y="2341318"/>
          <a:ext cx="7848872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899592" y="1726008"/>
            <a:ext cx="1800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kern="1400" spc="300" dirty="0"/>
              <a:t>新平台上线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890181" y="3896975"/>
            <a:ext cx="2448272" cy="9347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3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000" dirty="0"/>
              <a:t>搬迁</a:t>
            </a:r>
            <a:r>
              <a:rPr lang="zh-CN" altLang="en-US" sz="1100" dirty="0"/>
              <a:t>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2</a:t>
            </a:r>
            <a:r>
              <a:rPr lang="zh-CN" altLang="en-US" sz="1100" dirty="0"/>
              <a:t>台兴业前置机和</a:t>
            </a:r>
            <a:r>
              <a:rPr lang="en-US" altLang="zh-CN" sz="1100" dirty="0"/>
              <a:t>1</a:t>
            </a:r>
            <a:r>
              <a:rPr lang="zh-CN" altLang="en-US" sz="1100" dirty="0"/>
              <a:t>台招行前置机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19298" y="1395040"/>
            <a:ext cx="2795614" cy="10939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7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100" dirty="0"/>
              <a:t>搬迁至硅谷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7</a:t>
            </a:r>
            <a:r>
              <a:rPr lang="zh-CN" altLang="en-US" sz="1100" dirty="0"/>
              <a:t>台</a:t>
            </a:r>
            <a:endParaRPr lang="en-US" altLang="zh-CN" sz="1100" dirty="0"/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研发测试扩容项目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研发测试扩容项目购置</a:t>
            </a:r>
            <a:r>
              <a:rPr lang="en-US" altLang="zh-CN" sz="1100" dirty="0"/>
              <a:t>22</a:t>
            </a:r>
            <a:r>
              <a:rPr lang="zh-CN" altLang="en-US" sz="1100" dirty="0"/>
              <a:t>台，未接维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9901" y="87800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集团司库与金融服务平台主机资源变化</a:t>
            </a:r>
          </a:p>
        </p:txBody>
      </p:sp>
    </p:spTree>
    <p:extLst>
      <p:ext uri="{BB962C8B-B14F-4D97-AF65-F5344CB8AC3E}">
        <p14:creationId xmlns:p14="http://schemas.microsoft.com/office/powerpoint/2010/main" val="30457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/>
              <a:t>本周主要工作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49F0BD-0CC2-4594-89C9-53B0023CE659}"/>
              </a:ext>
            </a:extLst>
          </p:cNvPr>
          <p:cNvGrpSpPr/>
          <p:nvPr/>
        </p:nvGrpSpPr>
        <p:grpSpPr>
          <a:xfrm>
            <a:off x="539552" y="1133574"/>
            <a:ext cx="7839412" cy="3814440"/>
            <a:chOff x="413418" y="1002598"/>
            <a:chExt cx="4123613" cy="3475866"/>
          </a:xfrm>
        </p:grpSpPr>
        <p:grpSp>
          <p:nvGrpSpPr>
            <p:cNvPr id="5" name="iŝḻîḍé">
              <a:extLst>
                <a:ext uri="{FF2B5EF4-FFF2-40B4-BE49-F238E27FC236}">
                  <a16:creationId xmlns:a16="http://schemas.microsoft.com/office/drawing/2014/main" id="{5249D0A8-F0CB-4AB0-95FC-B70003A57302}"/>
                </a:ext>
              </a:extLst>
            </p:cNvPr>
            <p:cNvGrpSpPr/>
            <p:nvPr/>
          </p:nvGrpSpPr>
          <p:grpSpPr>
            <a:xfrm>
              <a:off x="413419" y="1002599"/>
              <a:ext cx="1917790" cy="1618680"/>
              <a:chOff x="676650" y="3358104"/>
              <a:chExt cx="3484351" cy="2680894"/>
            </a:xfrm>
          </p:grpSpPr>
          <p:sp>
            <p:nvSpPr>
              <p:cNvPr id="6" name="íşļíḍé">
                <a:extLst>
                  <a:ext uri="{FF2B5EF4-FFF2-40B4-BE49-F238E27FC236}">
                    <a16:creationId xmlns:a16="http://schemas.microsoft.com/office/drawing/2014/main" id="{0FF5CB64-5E65-476A-AC9C-F1F0D1CD2EC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6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rgbClr val="ECC9A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ïŝḻíďê">
                <a:extLst>
                  <a:ext uri="{FF2B5EF4-FFF2-40B4-BE49-F238E27FC236}">
                    <a16:creationId xmlns:a16="http://schemas.microsoft.com/office/drawing/2014/main" id="{0C170A8F-F4B3-4BE1-B475-5ED4102B9CD3}"/>
                  </a:ext>
                </a:extLst>
              </p:cNvPr>
              <p:cNvSpPr/>
              <p:nvPr/>
            </p:nvSpPr>
            <p:spPr>
              <a:xfrm>
                <a:off x="676650" y="3358104"/>
                <a:ext cx="3484351" cy="443520"/>
              </a:xfrm>
              <a:prstGeom prst="roundRect">
                <a:avLst>
                  <a:gd name="adj" fmla="val 28098"/>
                </a:avLst>
              </a:prstGeom>
              <a:solidFill>
                <a:srgbClr val="ECC5A2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自动化运维工具</a:t>
                </a:r>
              </a:p>
            </p:txBody>
          </p:sp>
          <p:sp>
            <p:nvSpPr>
              <p:cNvPr id="8" name="ïšḻídè">
                <a:extLst>
                  <a:ext uri="{FF2B5EF4-FFF2-40B4-BE49-F238E27FC236}">
                    <a16:creationId xmlns:a16="http://schemas.microsoft.com/office/drawing/2014/main" id="{7249B402-BF69-489D-97AD-978C1ADB1DB3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xxx</a:t>
                </a:r>
              </a:p>
            </p:txBody>
          </p:sp>
        </p:grpSp>
        <p:grpSp>
          <p:nvGrpSpPr>
            <p:cNvPr id="17" name="iŝḻîḍé">
              <a:extLst>
                <a:ext uri="{FF2B5EF4-FFF2-40B4-BE49-F238E27FC236}">
                  <a16:creationId xmlns:a16="http://schemas.microsoft.com/office/drawing/2014/main" id="{7DD5BF20-AC61-4C65-B767-DAF597A4C8C4}"/>
                </a:ext>
              </a:extLst>
            </p:cNvPr>
            <p:cNvGrpSpPr/>
            <p:nvPr/>
          </p:nvGrpSpPr>
          <p:grpSpPr>
            <a:xfrm>
              <a:off x="413418" y="2859782"/>
              <a:ext cx="1922766" cy="1618682"/>
              <a:chOff x="667610" y="3358103"/>
              <a:chExt cx="3493390" cy="2680896"/>
            </a:xfrm>
          </p:grpSpPr>
          <p:sp>
            <p:nvSpPr>
              <p:cNvPr id="18" name="íşļíḍé">
                <a:extLst>
                  <a:ext uri="{FF2B5EF4-FFF2-40B4-BE49-F238E27FC236}">
                    <a16:creationId xmlns:a16="http://schemas.microsoft.com/office/drawing/2014/main" id="{23F33B25-0460-416F-9A3A-AAD6E6A2EFE3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EC9F98"/>
                  </a:gs>
                  <a:gs pos="0">
                    <a:schemeClr val="bg1"/>
                  </a:gs>
                  <a:gs pos="3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ïŝḻíďê">
                <a:extLst>
                  <a:ext uri="{FF2B5EF4-FFF2-40B4-BE49-F238E27FC236}">
                    <a16:creationId xmlns:a16="http://schemas.microsoft.com/office/drawing/2014/main" id="{BF25757B-F438-4546-A11B-F34848F5EE76}"/>
                  </a:ext>
                </a:extLst>
              </p:cNvPr>
              <p:cNvSpPr/>
              <p:nvPr/>
            </p:nvSpPr>
            <p:spPr>
              <a:xfrm>
                <a:off x="667610" y="3358103"/>
                <a:ext cx="3484349" cy="443520"/>
              </a:xfrm>
              <a:prstGeom prst="roundRect">
                <a:avLst>
                  <a:gd name="adj" fmla="val 25521"/>
                </a:avLst>
              </a:prstGeom>
              <a:solidFill>
                <a:srgbClr val="EC9F98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优化改善</a:t>
                </a:r>
              </a:p>
            </p:txBody>
          </p:sp>
          <p:sp>
            <p:nvSpPr>
              <p:cNvPr id="20" name="ïšḻídè">
                <a:extLst>
                  <a:ext uri="{FF2B5EF4-FFF2-40B4-BE49-F238E27FC236}">
                    <a16:creationId xmlns:a16="http://schemas.microsoft.com/office/drawing/2014/main" id="{33C70C4E-324A-46F1-878C-C2D8526B3164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</a:t>
                </a:r>
              </a:p>
            </p:txBody>
          </p:sp>
        </p:grpSp>
        <p:grpSp>
          <p:nvGrpSpPr>
            <p:cNvPr id="21" name="iŝḻîḍé">
              <a:extLst>
                <a:ext uri="{FF2B5EF4-FFF2-40B4-BE49-F238E27FC236}">
                  <a16:creationId xmlns:a16="http://schemas.microsoft.com/office/drawing/2014/main" id="{A3F3AC9F-9B35-4DE4-96B8-B7CC2F3797D8}"/>
                </a:ext>
              </a:extLst>
            </p:cNvPr>
            <p:cNvGrpSpPr/>
            <p:nvPr/>
          </p:nvGrpSpPr>
          <p:grpSpPr>
            <a:xfrm>
              <a:off x="2619240" y="1002598"/>
              <a:ext cx="1917791" cy="1618682"/>
              <a:chOff x="676648" y="3358103"/>
              <a:chExt cx="3484352" cy="2680896"/>
            </a:xfrm>
          </p:grpSpPr>
          <p:sp>
            <p:nvSpPr>
              <p:cNvPr id="22" name="íşļíḍé">
                <a:extLst>
                  <a:ext uri="{FF2B5EF4-FFF2-40B4-BE49-F238E27FC236}">
                    <a16:creationId xmlns:a16="http://schemas.microsoft.com/office/drawing/2014/main" id="{8565C660-6D7E-4761-8274-4661E23CAD6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rgbClr val="BCC6B6"/>
                  </a:gs>
                  <a:gs pos="6700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ïŝḻíďê">
                <a:extLst>
                  <a:ext uri="{FF2B5EF4-FFF2-40B4-BE49-F238E27FC236}">
                    <a16:creationId xmlns:a16="http://schemas.microsoft.com/office/drawing/2014/main" id="{8A3E3FBB-E313-49A4-B640-68092064178A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BCC6B6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接维进展</a:t>
                </a:r>
              </a:p>
            </p:txBody>
          </p:sp>
          <p:sp>
            <p:nvSpPr>
              <p:cNvPr id="24" name="ïšḻídè">
                <a:extLst>
                  <a:ext uri="{FF2B5EF4-FFF2-40B4-BE49-F238E27FC236}">
                    <a16:creationId xmlns:a16="http://schemas.microsoft.com/office/drawing/2014/main" id="{C9D96523-E6AC-42C9-91B1-2EFC482D00AD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 here</a:t>
                </a:r>
              </a:p>
            </p:txBody>
          </p:sp>
        </p:grpSp>
        <p:grpSp>
          <p:nvGrpSpPr>
            <p:cNvPr id="25" name="iŝḻîḍé">
              <a:extLst>
                <a:ext uri="{FF2B5EF4-FFF2-40B4-BE49-F238E27FC236}">
                  <a16:creationId xmlns:a16="http://schemas.microsoft.com/office/drawing/2014/main" id="{057677E9-CAA6-44AE-A098-BA39787B47B6}"/>
                </a:ext>
              </a:extLst>
            </p:cNvPr>
            <p:cNvGrpSpPr/>
            <p:nvPr/>
          </p:nvGrpSpPr>
          <p:grpSpPr>
            <a:xfrm>
              <a:off x="2619239" y="2859782"/>
              <a:ext cx="1917791" cy="1618682"/>
              <a:chOff x="676648" y="3358103"/>
              <a:chExt cx="3484352" cy="2680896"/>
            </a:xfrm>
          </p:grpSpPr>
          <p:sp>
            <p:nvSpPr>
              <p:cNvPr id="26" name="íşļíḍé">
                <a:extLst>
                  <a:ext uri="{FF2B5EF4-FFF2-40B4-BE49-F238E27FC236}">
                    <a16:creationId xmlns:a16="http://schemas.microsoft.com/office/drawing/2014/main" id="{FA62F852-6C8F-4622-9A00-6430BBFC16F2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929EAD"/>
                  </a:gs>
                  <a:gs pos="37000">
                    <a:schemeClr val="bg1"/>
                  </a:gs>
                  <a:gs pos="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ïŝḻíďê">
                <a:extLst>
                  <a:ext uri="{FF2B5EF4-FFF2-40B4-BE49-F238E27FC236}">
                    <a16:creationId xmlns:a16="http://schemas.microsoft.com/office/drawing/2014/main" id="{E7B75A2A-D419-4D3F-8EE6-89EEC1FC1046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929EAD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日常工作</a:t>
                </a:r>
              </a:p>
            </p:txBody>
          </p:sp>
          <p:sp>
            <p:nvSpPr>
              <p:cNvPr id="28" name="ïšḻídè">
                <a:extLst>
                  <a:ext uri="{FF2B5EF4-FFF2-40B4-BE49-F238E27FC236}">
                    <a16:creationId xmlns:a16="http://schemas.microsoft.com/office/drawing/2014/main" id="{9B059225-B636-4151-A55E-780D42067E29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变更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巡检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问题处理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响应支撑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支撑发版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20742" y="782583"/>
            <a:ext cx="770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sz="1400" b="1" dirty="0">
                <a:solidFill>
                  <a:srgbClr val="FF0000"/>
                </a:solidFill>
              </a:rPr>
              <a:t>本周基础设施运行状态稳定 ，发生故障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个，运维工作以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为主。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 txBox="1">
            <a:spLocks/>
          </p:cNvSpPr>
          <p:nvPr/>
        </p:nvSpPr>
        <p:spPr bwMode="auto">
          <a:xfrm>
            <a:off x="8324864" y="4660006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959" y="195486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1.4 </a:t>
            </a:r>
            <a:r>
              <a:rPr lang="zh-CN" altLang="en-US" kern="0" dirty="0"/>
              <a:t>本周重点工作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1398998"/>
              </p:ext>
            </p:extLst>
          </p:nvPr>
        </p:nvGraphicFramePr>
        <p:xfrm>
          <a:off x="1340056" y="699543"/>
          <a:ext cx="7192384" cy="253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1131590"/>
            <a:ext cx="698158" cy="1910232"/>
            <a:chOff x="303332" y="1203598"/>
            <a:chExt cx="862370" cy="3096344"/>
          </a:xfrm>
        </p:grpSpPr>
        <p:sp>
          <p:nvSpPr>
            <p:cNvPr id="7" name="文本框 6"/>
            <p:cNvSpPr txBox="1"/>
            <p:nvPr/>
          </p:nvSpPr>
          <p:spPr>
            <a:xfrm>
              <a:off x="303332" y="2151605"/>
              <a:ext cx="432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主动维护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3939902"/>
            <a:ext cx="698158" cy="1080120"/>
            <a:chOff x="297415" y="1203598"/>
            <a:chExt cx="868287" cy="3096344"/>
          </a:xfrm>
        </p:grpSpPr>
        <p:sp>
          <p:nvSpPr>
            <p:cNvPr id="10" name="文本框 9"/>
            <p:cNvSpPr txBox="1"/>
            <p:nvPr/>
          </p:nvSpPr>
          <p:spPr>
            <a:xfrm>
              <a:off x="297415" y="1203598"/>
              <a:ext cx="432048" cy="161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被动维护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333847484"/>
              </p:ext>
            </p:extLst>
          </p:nvPr>
        </p:nvGraphicFramePr>
        <p:xfrm>
          <a:off x="1340056" y="3507854"/>
          <a:ext cx="7192384" cy="15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15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37" name="组合 3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3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42" name="组合 4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4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5pPr>
              <a:lvl6pPr marL="2286000">
                <a:defRPr>
                  <a:solidFill>
                    <a:schemeClr val="lt1"/>
                  </a:solidFill>
                </a:defRPr>
              </a:lvl6pPr>
              <a:lvl7pPr marL="2743200">
                <a:defRPr>
                  <a:solidFill>
                    <a:schemeClr val="lt1"/>
                  </a:solidFill>
                </a:defRPr>
              </a:lvl7pPr>
              <a:lvl8pPr marL="3200400">
                <a:defRPr>
                  <a:solidFill>
                    <a:schemeClr val="lt1"/>
                  </a:solidFill>
                </a:defRPr>
              </a:lvl8pPr>
              <a:lvl9pPr marL="3657600"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4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 </a:t>
            </a:r>
            <a:r>
              <a:rPr lang="zh-CN" altLang="en-US" dirty="0">
                <a:sym typeface="+mn-ea"/>
              </a:rPr>
              <a:t>运维</a:t>
            </a:r>
            <a:r>
              <a:rPr lang="zh-CN" altLang="en-US" dirty="0"/>
              <a:t>工作统计（次数）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9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247493"/>
              </p:ext>
            </p:extLst>
          </p:nvPr>
        </p:nvGraphicFramePr>
        <p:xfrm>
          <a:off x="162032" y="891570"/>
          <a:ext cx="8393260" cy="130834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　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变更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资源权限管理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配合操作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支撑发版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问题和告警处理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故障处理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主机</a:t>
                      </a:r>
                      <a:r>
                        <a:rPr lang="en-US" altLang="zh-CN" sz="1100" u="none" strike="noStrike" kern="1200" dirty="0">
                          <a:effectLst/>
                        </a:rPr>
                        <a:t>&amp;</a:t>
                      </a:r>
                      <a:r>
                        <a:rPr lang="zh-CN" altLang="en-US" sz="1100" u="none" strike="noStrike" kern="1200" dirty="0">
                          <a:effectLst/>
                        </a:rPr>
                        <a:t>存储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数据库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6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5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慧企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网络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2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汇总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3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16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2787465369"/>
              </p:ext>
            </p:extLst>
          </p:nvPr>
        </p:nvGraphicFramePr>
        <p:xfrm>
          <a:off x="179512" y="2589874"/>
          <a:ext cx="5112568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3938466721"/>
              </p:ext>
            </p:extLst>
          </p:nvPr>
        </p:nvGraphicFramePr>
        <p:xfrm>
          <a:off x="5436096" y="2571750"/>
          <a:ext cx="3290422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RISFANGPPTTOOLSMARK" val="征求意见稿"/>
  <p:tag name="KSO_WM_TEMPLATE_TOPIC_ID" val="2869567"/>
  <p:tag name="KSO_WM_TEMPLATE_OUTLINE_ID" val="18"/>
  <p:tag name="KSO_WM_TEMPLATE_SCENE_ID" val="1"/>
  <p:tag name="KSO_WM_TEMPLATE_JOB_ID" val="1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9a08017c-1285-4895-bc2c-35e5da70b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3a198-9b48-46a9-82a5-457129f39aa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abc1386-cb14-4fe8-a99b-dcb8589d1118}"/>
</p:tagLst>
</file>

<file path=ppt/theme/theme1.xml><?xml version="1.0" encoding="utf-8"?>
<a:theme xmlns:a="http://schemas.openxmlformats.org/drawingml/2006/main" name="联通规划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wrap="square" rtlCol="0" anchor="ctr"/>
      <a:lstStyle>
        <a:defPPr algn="ctr" fontAlgn="base">
          <a:spcBef>
            <a:spcPct val="0"/>
          </a:spcBef>
          <a:spcAft>
            <a:spcPct val="0"/>
          </a:spcAft>
          <a:defRPr sz="12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comWide">
  <a:themeElements>
    <a:clrScheme name="红黄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FFC000"/>
      </a:accent2>
      <a:accent3>
        <a:srgbClr val="00B0F0"/>
      </a:accent3>
      <a:accent4>
        <a:srgbClr val="C5E799"/>
      </a:accent4>
      <a:accent5>
        <a:srgbClr val="7F5F52"/>
      </a:accent5>
      <a:accent6>
        <a:srgbClr val="92D050"/>
      </a:accent6>
      <a:hlink>
        <a:srgbClr val="00B0F0"/>
      </a:hlink>
      <a:folHlink>
        <a:srgbClr val="C00000"/>
      </a:folHlink>
    </a:clrScheme>
    <a:fontScheme name="雅黑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联通规划</Template>
  <TotalTime>28768</TotalTime>
  <Words>2057</Words>
  <Application>Microsoft Office PowerPoint</Application>
  <PresentationFormat>全屏显示(16:9)</PresentationFormat>
  <Paragraphs>744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Songti SC</vt:lpstr>
      <vt:lpstr>黑体</vt:lpstr>
      <vt:lpstr>宋体</vt:lpstr>
      <vt:lpstr>微软雅黑</vt:lpstr>
      <vt:lpstr>Arial</vt:lpstr>
      <vt:lpstr>Calibri</vt:lpstr>
      <vt:lpstr>Verdana</vt:lpstr>
      <vt:lpstr>Wingdings</vt:lpstr>
      <vt:lpstr>联通规划</vt:lpstr>
      <vt:lpstr>UnicomWide</vt:lpstr>
      <vt:lpstr>集团司库系统及金融服务平台 基础运维周报</vt:lpstr>
      <vt:lpstr>目 录</vt:lpstr>
      <vt:lpstr>目 录</vt:lpstr>
      <vt:lpstr>1.1 平台资源分布</vt:lpstr>
      <vt:lpstr>1.2 平台资源分布</vt:lpstr>
      <vt:lpstr>1.3 本周主要工作</vt:lpstr>
      <vt:lpstr>PowerPoint 演示文稿</vt:lpstr>
      <vt:lpstr>目 录</vt:lpstr>
      <vt:lpstr>2.1  运维工作统计（次数）</vt:lpstr>
      <vt:lpstr>2.2 巡检</vt:lpstr>
      <vt:lpstr>2.3 变更</vt:lpstr>
      <vt:lpstr>2.4 支撑发版</vt:lpstr>
      <vt:lpstr>2.5 资源权限管理</vt:lpstr>
      <vt:lpstr>2.6 配合操作及排障</vt:lpstr>
      <vt:lpstr>2.7 问题和告警处理分析</vt:lpstr>
      <vt:lpstr>PowerPoint 演示文稿</vt:lpstr>
      <vt:lpstr>PowerPoint 演示文稿</vt:lpstr>
      <vt:lpstr>PowerPoint 演示文稿</vt:lpstr>
      <vt:lpstr>2.11慧企运行情况分析–集群资源使用情况</vt:lpstr>
      <vt:lpstr>2.11慧企运行情况分析–集群资源使用情况</vt:lpstr>
      <vt:lpstr>2.11慧企运行情况分析–集群资源使用情况</vt:lpstr>
      <vt:lpstr>2.11 慧企运行情况分析–集群资源使用情况</vt:lpstr>
      <vt:lpstr>PowerPoint 演示文稿</vt:lpstr>
      <vt:lpstr>目 录</vt:lpstr>
      <vt:lpstr>下周工作计划-专项、重点工作</vt:lpstr>
      <vt:lpstr>下周工作计划-常规工作</vt:lpstr>
      <vt:lpstr>目 录</vt:lpstr>
      <vt:lpstr>优化建议</vt:lpstr>
      <vt:lpstr>谢 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提高小组协同效率 制作风格统一型PPT ——模板说明及样例参考</dc:title>
  <dc:creator>unicom</dc:creator>
  <cp:lastModifiedBy>7389</cp:lastModifiedBy>
  <cp:revision>2118</cp:revision>
  <cp:lastPrinted>2020-11-16T10:11:40Z</cp:lastPrinted>
  <dcterms:created xsi:type="dcterms:W3CDTF">2020-11-16T10:11:40Z</dcterms:created>
  <dcterms:modified xsi:type="dcterms:W3CDTF">2022-08-18T02:29:50Z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  <property fmtid="{D5CDD505-2E9C-101B-9397-08002B2CF9AE}" pid="3" name="KSORubyTemplateID">
    <vt:lpwstr>2</vt:lpwstr>
  </property>
</Properties>
</file>