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20"/>
  </p:notesMasterIdLst>
  <p:sldIdLst>
    <p:sldId id="256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58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76"/>
  </p:normalViewPr>
  <p:slideViewPr>
    <p:cSldViewPr snapToGrid="0" snapToObjects="1">
      <p:cViewPr varScale="1">
        <p:scale>
          <a:sx n="102" d="100"/>
          <a:sy n="102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96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613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28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82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10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19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38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97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9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98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4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46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29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22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66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1016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promisesaplus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pp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331650" y="2193700"/>
            <a:ext cx="6684900" cy="577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zh-CN" sz="3300" b="1" dirty="0" smtClean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ES6</a:t>
            </a:r>
            <a:r>
              <a:rPr lang="zh-CN" altLang="en-US" sz="3300" b="1" dirty="0" smtClean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异步编程源码剖析</a:t>
            </a:r>
            <a:endParaRPr lang="zh-CN" sz="3300" b="1" i="0" u="none" strike="noStrike" cap="none" dirty="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516216" y="3273828"/>
            <a:ext cx="1500174" cy="30008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altLang="en-US" sz="1500" b="0" i="0" u="none" strike="noStrike" cap="none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郑鑫</a:t>
            </a:r>
            <a:endParaRPr lang="zh-CN" sz="15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1" y="1156309"/>
            <a:ext cx="4419600" cy="15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53" y="1156309"/>
            <a:ext cx="3263900" cy="3556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41326" y="673784"/>
            <a:ext cx="55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回调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97958" y="673783"/>
            <a:ext cx="98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Promise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8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4692" y="864738"/>
            <a:ext cx="9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/>
              <a:t>协程</a:t>
            </a:r>
            <a:endParaRPr kumimoji="1"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90" y="1581734"/>
            <a:ext cx="5600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4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290" y="1809489"/>
            <a:ext cx="4051300" cy="2476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81819" y="855504"/>
            <a:ext cx="273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generator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030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1790" y="749370"/>
            <a:ext cx="3330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Generator</a:t>
            </a:r>
            <a:r>
              <a:rPr kumimoji="1" lang="zh-CN" altLang="en-US" sz="2000" dirty="0" smtClean="0"/>
              <a:t> 封装异步操作</a:t>
            </a:r>
            <a:endParaRPr kumimoji="1"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40" y="1269042"/>
            <a:ext cx="381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5507" y="989409"/>
            <a:ext cx="3330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co</a:t>
            </a:r>
            <a:r>
              <a:rPr kumimoji="1" lang="zh-CN" altLang="en-US" sz="2000" dirty="0" smtClean="0"/>
              <a:t> 自动执行</a:t>
            </a:r>
            <a:endParaRPr kumimoji="1"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59" y="2562443"/>
            <a:ext cx="24003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25" y="2287653"/>
            <a:ext cx="3213100" cy="12446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506195" y="2713452"/>
            <a:ext cx="337593" cy="23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5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5507" y="989409"/>
            <a:ext cx="3330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co</a:t>
            </a:r>
            <a:r>
              <a:rPr kumimoji="1" lang="zh-CN" altLang="en-US" sz="2000" dirty="0" smtClean="0"/>
              <a:t> 实现原理</a:t>
            </a:r>
            <a:endParaRPr kumimoji="1"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996" y="1861854"/>
            <a:ext cx="3225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3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1790" y="1077599"/>
            <a:ext cx="599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Async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A</a:t>
            </a:r>
            <a:r>
              <a:rPr kumimoji="1" lang="en-US" altLang="zh-CN" sz="2000" dirty="0" smtClean="0"/>
              <a:t>wait</a:t>
            </a:r>
            <a:r>
              <a:rPr kumimoji="1" lang="zh-CN" altLang="en-US" sz="2000" dirty="0" smtClean="0"/>
              <a:t> 语法糖</a:t>
            </a:r>
            <a:endParaRPr kumimoji="1"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40" y="2438345"/>
            <a:ext cx="3759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4004" y="764449"/>
            <a:ext cx="599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最佳实践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160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3332" y="1077238"/>
            <a:ext cx="61127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Promise</a:t>
            </a: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Generator</a:t>
            </a: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>
                <a:latin typeface="SimHei" charset="-122"/>
                <a:ea typeface="SimHei" charset="-122"/>
                <a:cs typeface="SimHei" charset="-122"/>
              </a:rPr>
              <a:t>c</a:t>
            </a:r>
            <a:r>
              <a:rPr kumimoji="1"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o</a:t>
            </a:r>
          </a:p>
          <a:p>
            <a:endParaRPr kumimoji="1"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800" dirty="0" err="1">
                <a:latin typeface="SimHei" charset="-122"/>
                <a:ea typeface="SimHei" charset="-122"/>
                <a:cs typeface="SimHei" charset="-122"/>
              </a:rPr>
              <a:t>async</a:t>
            </a:r>
            <a:r>
              <a:rPr kumimoji="1" lang="en-US" altLang="zh-CN" sz="2800" dirty="0">
                <a:latin typeface="SimHei" charset="-122"/>
                <a:ea typeface="SimHei" charset="-122"/>
                <a:cs typeface="SimHei" charset="-122"/>
              </a:rPr>
              <a:t> await</a:t>
            </a:r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07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24" y="2505813"/>
            <a:ext cx="4254500" cy="2311400"/>
          </a:xfrm>
          <a:prstGeom prst="rect">
            <a:avLst/>
          </a:prstGeom>
        </p:spPr>
      </p:pic>
      <p:sp>
        <p:nvSpPr>
          <p:cNvPr id="4" name="文本框 3">
            <a:hlinkClick r:id="rId4"/>
          </p:cNvPr>
          <p:cNvSpPr txBox="1"/>
          <p:nvPr/>
        </p:nvSpPr>
        <p:spPr>
          <a:xfrm>
            <a:off x="350728" y="767595"/>
            <a:ext cx="57744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规范</a:t>
            </a:r>
            <a:endParaRPr kumimoji="1" lang="en-US" altLang="zh-CN" dirty="0" smtClean="0"/>
          </a:p>
          <a:p>
            <a:r>
              <a:rPr lang="en-US" altLang="zh-CN" dirty="0">
                <a:hlinkClick r:id="rId4"/>
              </a:rPr>
              <a:t> Promises/A</a:t>
            </a:r>
            <a:r>
              <a:rPr lang="en-US" altLang="zh-CN" dirty="0" smtClean="0">
                <a:hlinkClick r:id="rId4"/>
              </a:rPr>
              <a:t>+</a:t>
            </a:r>
            <a:endParaRPr lang="en-US" altLang="zh-CN" dirty="0" smtClean="0"/>
          </a:p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Requirements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1.Promise States</a:t>
            </a:r>
          </a:p>
          <a:p>
            <a:r>
              <a:rPr lang="en-US" altLang="zh-CN" b="1" dirty="0" smtClean="0"/>
              <a:t>2.The</a:t>
            </a:r>
            <a:r>
              <a:rPr lang="en-US" altLang="zh-CN" b="1" dirty="0"/>
              <a:t> then Method</a:t>
            </a:r>
          </a:p>
          <a:p>
            <a:r>
              <a:rPr lang="en-US" altLang="zh-CN" b="1" dirty="0" smtClean="0"/>
              <a:t>3.The </a:t>
            </a:r>
            <a:r>
              <a:rPr lang="en-US" altLang="zh-CN" b="1" dirty="0"/>
              <a:t>Promise Resolution Procedure</a:t>
            </a:r>
          </a:p>
          <a:p>
            <a:endParaRPr lang="en-US" altLang="zh-CN" b="1" dirty="0"/>
          </a:p>
          <a:p>
            <a:endParaRPr lang="en-US" altLang="zh-CN" dirty="0" smtClean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4238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2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9244" y="739036"/>
            <a:ext cx="5699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内部机制</a:t>
            </a:r>
            <a:endParaRPr kumimoji="1" lang="en-US" altLang="zh-CN" sz="2400" dirty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基本实现</a:t>
            </a:r>
            <a:endParaRPr kumimoji="1"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89140" y="2104003"/>
            <a:ext cx="83548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dirty="0" smtClean="0"/>
              <a:t>1.</a:t>
            </a:r>
            <a:r>
              <a:rPr lang="zh-CN" altLang="en-US" sz="2000" dirty="0" smtClean="0"/>
              <a:t>调用</a:t>
            </a:r>
            <a:r>
              <a:rPr lang="en-US" altLang="zh-CN" sz="2000" dirty="0"/>
              <a:t>then</a:t>
            </a:r>
            <a:r>
              <a:rPr lang="zh-CN" altLang="en-US" sz="2000" dirty="0"/>
              <a:t>方法，将想要在 </a:t>
            </a:r>
            <a:r>
              <a:rPr lang="en-US" altLang="zh-CN" sz="2000" dirty="0"/>
              <a:t>Promise </a:t>
            </a:r>
            <a:r>
              <a:rPr lang="zh-CN" altLang="en-US" sz="2000" dirty="0"/>
              <a:t>异步操作成功时执行的回调放入 </a:t>
            </a:r>
            <a:r>
              <a:rPr lang="en-US" altLang="zh-CN" sz="2000" dirty="0" err="1"/>
              <a:t>deferreds</a:t>
            </a:r>
            <a:r>
              <a:rPr lang="en-US" altLang="zh-CN" sz="2000" dirty="0"/>
              <a:t> </a:t>
            </a:r>
            <a:r>
              <a:rPr lang="zh-CN" altLang="en-US" sz="2000" dirty="0"/>
              <a:t>队列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atinLnBrk="1"/>
            <a:endParaRPr lang="zh-CN" altLang="en-US" sz="2000" dirty="0"/>
          </a:p>
          <a:p>
            <a:pPr latinLnBrk="1"/>
            <a:r>
              <a:rPr lang="en-US" altLang="zh-CN" sz="2000" dirty="0" smtClean="0"/>
              <a:t>2.</a:t>
            </a:r>
            <a:r>
              <a:rPr lang="zh-CN" altLang="en-US" sz="2000" dirty="0" smtClean="0"/>
              <a:t>创建 </a:t>
            </a:r>
            <a:r>
              <a:rPr lang="en-US" altLang="zh-CN" sz="2000" dirty="0"/>
              <a:t>Promise </a:t>
            </a:r>
            <a:r>
              <a:rPr lang="zh-CN" altLang="en-US" sz="2000" dirty="0"/>
              <a:t>实例时传入函数被赋予一个函数类型的参数，即 </a:t>
            </a:r>
            <a:r>
              <a:rPr lang="en-US" altLang="zh-CN" sz="2000" dirty="0"/>
              <a:t>resolve</a:t>
            </a:r>
            <a:r>
              <a:rPr lang="zh-CN" altLang="en-US" sz="2000" dirty="0"/>
              <a:t>，用以在合适的时机触发异步操作成功。真正执行的操作是将 </a:t>
            </a:r>
            <a:r>
              <a:rPr lang="en-US" altLang="zh-CN" sz="2000" dirty="0" err="1"/>
              <a:t>deferreds</a:t>
            </a:r>
            <a:r>
              <a:rPr lang="en-US" altLang="zh-CN" sz="2000" dirty="0"/>
              <a:t> </a:t>
            </a:r>
            <a:r>
              <a:rPr lang="zh-CN" altLang="en-US" sz="2000" dirty="0"/>
              <a:t>队列中的回调一一执行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atinLnBrk="1"/>
            <a:endParaRPr lang="zh-CN" altLang="en-US" sz="2000" dirty="0"/>
          </a:p>
          <a:p>
            <a:pPr latinLnBrk="1"/>
            <a:r>
              <a:rPr lang="en-US" altLang="zh-CN" sz="2000" dirty="0" smtClean="0"/>
              <a:t>3.resolve</a:t>
            </a:r>
            <a:r>
              <a:rPr lang="en-US" altLang="zh-CN" sz="2000" dirty="0"/>
              <a:t> </a:t>
            </a:r>
            <a:r>
              <a:rPr lang="zh-CN" altLang="en-US" sz="2000" dirty="0"/>
              <a:t>接收一个参数，即异步操作返回的结果，方便回调使用。</a:t>
            </a:r>
          </a:p>
        </p:txBody>
      </p:sp>
    </p:spTree>
    <p:extLst>
      <p:ext uri="{BB962C8B-B14F-4D97-AF65-F5344CB8AC3E}">
        <p14:creationId xmlns:p14="http://schemas.microsoft.com/office/powerpoint/2010/main" val="12507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2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140" y="710374"/>
            <a:ext cx="56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状态</a:t>
            </a:r>
            <a:endParaRPr kumimoji="1"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6" y="1716935"/>
            <a:ext cx="4470400" cy="318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7836" y="937596"/>
            <a:ext cx="6087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 </a:t>
            </a:r>
            <a:r>
              <a:rPr lang="en-US" altLang="zh-CN" sz="2000" dirty="0"/>
              <a:t>Promise </a:t>
            </a:r>
            <a:r>
              <a:rPr lang="zh-CN" altLang="en-US" sz="2000" dirty="0"/>
              <a:t>异步操作已经成功，之后调用 </a:t>
            </a:r>
            <a:r>
              <a:rPr lang="en-US" altLang="zh-CN" sz="2000" dirty="0"/>
              <a:t>then</a:t>
            </a:r>
            <a:r>
              <a:rPr lang="zh-CN" altLang="en-US" sz="2000" dirty="0"/>
              <a:t> 注册的回调再也不会执行了，而这是不符合我们预期的</a:t>
            </a:r>
            <a:r>
              <a:rPr lang="zh-CN" altLang="en-US" sz="2400" dirty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50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2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140" y="710374"/>
            <a:ext cx="56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链式调用</a:t>
            </a:r>
            <a:endParaRPr kumimoji="1"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89139" y="1777006"/>
            <a:ext cx="60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eturn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this?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89139" y="2843639"/>
            <a:ext cx="60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eturn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Promise?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79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2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305" y="1046779"/>
            <a:ext cx="4267200" cy="3568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65" y="1795485"/>
            <a:ext cx="3683000" cy="17780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064613" y="2433964"/>
            <a:ext cx="316715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7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2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4" y="517074"/>
            <a:ext cx="4635500" cy="2044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" y="2552700"/>
            <a:ext cx="7937500" cy="25908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411244" y="1539424"/>
            <a:ext cx="456846" cy="414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21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681790" y="87474"/>
            <a:ext cx="3186300" cy="42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zh-CN" sz="180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8476" y="726923"/>
            <a:ext cx="1698171" cy="112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Promise1</a:t>
            </a:r>
          </a:p>
          <a:p>
            <a:pPr algn="ctr"/>
            <a:r>
              <a:rPr kumimoji="1" lang="en-US" altLang="zh-CN" dirty="0" err="1" smtClean="0"/>
              <a:t>getUserMobileById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resolve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promise2</a:t>
            </a:r>
          </a:p>
        </p:txBody>
      </p:sp>
      <p:sp>
        <p:nvSpPr>
          <p:cNvPr id="7" name="矩形 6"/>
          <p:cNvSpPr/>
          <p:nvPr/>
        </p:nvSpPr>
        <p:spPr>
          <a:xfrm>
            <a:off x="3425854" y="726923"/>
            <a:ext cx="1698171" cy="112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Promise2</a:t>
            </a:r>
          </a:p>
          <a:p>
            <a:pPr algn="ctr"/>
            <a:r>
              <a:rPr kumimoji="1" lang="en-US" altLang="zh-CN" dirty="0" err="1" smtClean="0"/>
              <a:t>doSthWidth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r</a:t>
            </a:r>
            <a:r>
              <a:rPr kumimoji="1" lang="en-US" altLang="zh-CN" dirty="0" smtClean="0"/>
              <a:t>esolve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promise3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43232" y="751563"/>
            <a:ext cx="1698171" cy="11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Promise3</a:t>
            </a:r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8476" y="2517732"/>
            <a:ext cx="1698171" cy="83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Promise4</a:t>
            </a:r>
          </a:p>
          <a:p>
            <a:pPr algn="ctr"/>
            <a:r>
              <a:rPr kumimoji="1" lang="en-US" altLang="zh-CN" dirty="0" err="1"/>
              <a:t>getUserMobileById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476" y="4022093"/>
            <a:ext cx="1698171" cy="79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Promise5</a:t>
            </a:r>
          </a:p>
          <a:p>
            <a:pPr algn="ctr"/>
            <a:r>
              <a:rPr kumimoji="1" lang="en-US" altLang="zh-CN" dirty="0" err="1" smtClean="0"/>
              <a:t>getUserMobileById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then</a:t>
            </a:r>
          </a:p>
          <a:p>
            <a:pPr algn="ctr"/>
            <a:endParaRPr kumimoji="1"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2544249" y="1236015"/>
            <a:ext cx="744003" cy="256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261627" y="1211376"/>
            <a:ext cx="744003" cy="256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437406" y="3574307"/>
            <a:ext cx="240309" cy="285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437406" y="2014815"/>
            <a:ext cx="240309" cy="285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49" y="3348993"/>
            <a:ext cx="2465898" cy="673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576" y="2488718"/>
            <a:ext cx="3994583" cy="2456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94</Words>
  <Application>Microsoft Macintosh PowerPoint</Application>
  <PresentationFormat>全屏显示(16:9)</PresentationFormat>
  <Paragraphs>50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Microsoft Yahei</vt:lpstr>
      <vt:lpstr>SimHei</vt:lpstr>
      <vt:lpstr>宋体</vt:lpstr>
      <vt:lpstr>Arial</vt:lpstr>
      <vt:lpstr>Simple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22</cp:revision>
  <dcterms:modified xsi:type="dcterms:W3CDTF">2017-11-13T13:45:35Z</dcterms:modified>
</cp:coreProperties>
</file>