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11" r:id="rId3"/>
    <p:sldId id="412" r:id="rId5"/>
    <p:sldId id="291" r:id="rId6"/>
    <p:sldId id="334" r:id="rId7"/>
    <p:sldId id="270" r:id="rId8"/>
    <p:sldId id="396" r:id="rId9"/>
    <p:sldId id="288" r:id="rId10"/>
    <p:sldId id="358" r:id="rId11"/>
    <p:sldId id="413" r:id="rId12"/>
    <p:sldId id="390" r:id="rId13"/>
    <p:sldId id="392" r:id="rId14"/>
    <p:sldId id="308" r:id="rId15"/>
    <p:sldId id="440" r:id="rId16"/>
    <p:sldId id="414" r:id="rId17"/>
    <p:sldId id="391" r:id="rId18"/>
    <p:sldId id="393" r:id="rId19"/>
    <p:sldId id="407" r:id="rId20"/>
    <p:sldId id="394" r:id="rId21"/>
    <p:sldId id="333" r:id="rId22"/>
    <p:sldId id="448" r:id="rId23"/>
  </p:sldIdLst>
  <p:sldSz cx="12192000" cy="6858000"/>
  <p:notesSz cx="6858000" cy="9144000"/>
  <p:custDataLst>
    <p:tags r:id="rId28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p l" initials="k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C2C4"/>
    <a:srgbClr val="D7DBDC"/>
    <a:srgbClr val="37474F"/>
    <a:srgbClr val="0A7A04"/>
    <a:srgbClr val="074D03"/>
    <a:srgbClr val="0A8604"/>
    <a:srgbClr val="57C55A"/>
    <a:srgbClr val="0C9905"/>
    <a:srgbClr val="B6D47E"/>
    <a:srgbClr val="E1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95" autoAdjust="0"/>
    <p:restoredTop sz="96424" autoAdjust="0"/>
  </p:normalViewPr>
  <p:slideViewPr>
    <p:cSldViewPr snapToGrid="0">
      <p:cViewPr varScale="1">
        <p:scale>
          <a:sx n="103" d="100"/>
          <a:sy n="103" d="100"/>
        </p:scale>
        <p:origin x="72" y="372"/>
      </p:cViewPr>
      <p:guideLst>
        <p:guide orient="horz" pos="2268"/>
        <p:guide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gs" Target="tags/tag8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8DF0A77-2099-4ED7-BBD0-DB514028A61B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fld id="{99B9ACD5-4993-490D-9F63-8857A175D72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D045BB-3887-4E3F-A272-E5247811F8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E6EE-4033-4F3F-A866-667792DA36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3A6A11-58F9-4723-A92D-E929B83CFD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B21C-8687-4765-8BDB-C52167D1EB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8C3543-12E8-41E8-B792-3FC4AAAD13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E633-5D98-42A7-B8B5-38C075D1D5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7D2D28-E8A0-40C3-9E07-86C241896A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F693-9EE4-4A67-A7FA-E73A2989A7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4C08EF-9433-4D3E-B912-B49B7CC53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F288-10FE-4776-8760-57E7F945E0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D045BB-3887-4E3F-A272-E5247811F8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E6EE-4033-4F3F-A866-667792DA36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9B9AB7-2EB6-4185-9DCB-4AF6356386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2633-1CFC-4744-B27B-E89ADF5F76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FD1BE6-F418-4461-8AC3-D256C0A710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63FA0-0751-4FD1-AA0A-BCFF0CDB5D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0E11D0-1426-4C51-B810-275B779BA9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110D-3347-4AFC-839B-CCA40FE784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A050A5-43DA-4A5C-A304-60D2304D70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8795-4A45-4CF6-A2F1-3F6184487F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3A4A16-ECCF-495A-B14A-C7BCDDEF12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7253-5D03-4501-ADC9-33795310BD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3A4A16-ECCF-495A-B14A-C7BCDDEF12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7253-5D03-4501-ADC9-33795310BD21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314153" y="549641"/>
            <a:ext cx="552622" cy="577512"/>
            <a:chOff x="4822956" y="1288691"/>
            <a:chExt cx="2351883" cy="2457809"/>
          </a:xfrm>
        </p:grpSpPr>
        <p:sp>
          <p:nvSpPr>
            <p:cNvPr id="6" name="矩形 5"/>
            <p:cNvSpPr/>
            <p:nvPr/>
          </p:nvSpPr>
          <p:spPr>
            <a:xfrm>
              <a:off x="5154654" y="1288691"/>
              <a:ext cx="2020185" cy="2167299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822956" y="1579201"/>
              <a:ext cx="2020186" cy="2167299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3A4A16-ECCF-495A-B14A-C7BCDDEF12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7253-5D03-4501-ADC9-33795310BD21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314153" y="549641"/>
            <a:ext cx="552622" cy="577512"/>
            <a:chOff x="4822956" y="1288691"/>
            <a:chExt cx="2351883" cy="2457809"/>
          </a:xfrm>
        </p:grpSpPr>
        <p:sp>
          <p:nvSpPr>
            <p:cNvPr id="7" name="矩形 6"/>
            <p:cNvSpPr/>
            <p:nvPr/>
          </p:nvSpPr>
          <p:spPr>
            <a:xfrm>
              <a:off x="5154654" y="1288691"/>
              <a:ext cx="2020185" cy="2167299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22956" y="1579201"/>
              <a:ext cx="2020186" cy="2167299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春秋视觉工作室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6D045BB-3887-4E3F-A272-E5247811F8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9E6EE-4033-4F3F-A866-667792DA360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.png"/><Relationship Id="rId3" Type="http://schemas.microsoft.com/office/2007/relationships/media" Target="../media/media10.mp3"/><Relationship Id="rId2" Type="http://schemas.openxmlformats.org/officeDocument/2006/relationships/audio" Target="../media/media10.mp3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1.png"/><Relationship Id="rId3" Type="http://schemas.microsoft.com/office/2007/relationships/media" Target="../media/media11.mp3"/><Relationship Id="rId2" Type="http://schemas.openxmlformats.org/officeDocument/2006/relationships/audio" Target="../media/media11.mp3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2.xml"/><Relationship Id="rId8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6" Type="http://schemas.microsoft.com/office/2007/relationships/media" Target="../media/media12.mp3"/><Relationship Id="rId5" Type="http://schemas.openxmlformats.org/officeDocument/2006/relationships/audio" Target="../media/media12.mp3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3.xml"/><Relationship Id="rId8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6" Type="http://schemas.microsoft.com/office/2007/relationships/media" Target="../media/media13.mp3"/><Relationship Id="rId5" Type="http://schemas.openxmlformats.org/officeDocument/2006/relationships/audio" Target="../media/media13.mp3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.png"/><Relationship Id="rId2" Type="http://schemas.microsoft.com/office/2007/relationships/media" Target="../media/media14.mp3"/><Relationship Id="rId1" Type="http://schemas.openxmlformats.org/officeDocument/2006/relationships/audio" Target="../media/media14.mp3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9.xml"/><Relationship Id="rId5" Type="http://schemas.openxmlformats.org/officeDocument/2006/relationships/image" Target="../media/image1.png"/><Relationship Id="rId4" Type="http://schemas.microsoft.com/office/2007/relationships/media" Target="../media/media15.mp3"/><Relationship Id="rId3" Type="http://schemas.openxmlformats.org/officeDocument/2006/relationships/audio" Target="../media/media15.mp3"/><Relationship Id="rId2" Type="http://schemas.microsoft.com/office/2007/relationships/hdphoto" Target="../media/image16.wdp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1.png"/><Relationship Id="rId3" Type="http://schemas.microsoft.com/office/2007/relationships/media" Target="../media/media16.mp3"/><Relationship Id="rId2" Type="http://schemas.openxmlformats.org/officeDocument/2006/relationships/audio" Target="../media/media16.mp3"/><Relationship Id="rId1" Type="http://schemas.openxmlformats.org/officeDocument/2006/relationships/tags" Target="../tags/tag3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.png"/><Relationship Id="rId3" Type="http://schemas.microsoft.com/office/2007/relationships/media" Target="../media/media17.mp3"/><Relationship Id="rId2" Type="http://schemas.openxmlformats.org/officeDocument/2006/relationships/audio" Target="../media/media17.mp3"/><Relationship Id="rId1" Type="http://schemas.openxmlformats.org/officeDocument/2006/relationships/tags" Target="../tags/tag4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1.png"/><Relationship Id="rId3" Type="http://schemas.microsoft.com/office/2007/relationships/media" Target="../media/media18.mp3"/><Relationship Id="rId2" Type="http://schemas.openxmlformats.org/officeDocument/2006/relationships/audio" Target="../media/media18.mp3"/><Relationship Id="rId1" Type="http://schemas.openxmlformats.org/officeDocument/2006/relationships/tags" Target="../tags/tag5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.png"/><Relationship Id="rId3" Type="http://schemas.microsoft.com/office/2007/relationships/media" Target="../media/media19.mp3"/><Relationship Id="rId2" Type="http://schemas.openxmlformats.org/officeDocument/2006/relationships/audio" Target="../media/media19.mp3"/><Relationship Id="rId1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1.png"/><Relationship Id="rId4" Type="http://schemas.microsoft.com/office/2007/relationships/media" Target="../media/media2.mp3"/><Relationship Id="rId3" Type="http://schemas.openxmlformats.org/officeDocument/2006/relationships/audio" Target="../media/media2.mp3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.png"/><Relationship Id="rId3" Type="http://schemas.microsoft.com/office/2007/relationships/media" Target="../media/media20.mp3"/><Relationship Id="rId2" Type="http://schemas.openxmlformats.org/officeDocument/2006/relationships/audio" Target="../media/media20.mp3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1.png"/><Relationship Id="rId4" Type="http://schemas.microsoft.com/office/2007/relationships/media" Target="../media/media3.mp3"/><Relationship Id="rId3" Type="http://schemas.openxmlformats.org/officeDocument/2006/relationships/audio" Target="../media/media3.mp3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1.png"/><Relationship Id="rId3" Type="http://schemas.microsoft.com/office/2007/relationships/media" Target="../media/media4.mp3"/><Relationship Id="rId2" Type="http://schemas.openxmlformats.org/officeDocument/2006/relationships/audio" Target="../media/media4.mp3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1.png"/><Relationship Id="rId3" Type="http://schemas.microsoft.com/office/2007/relationships/media" Target="../media/media5.mp3"/><Relationship Id="rId2" Type="http://schemas.openxmlformats.org/officeDocument/2006/relationships/audio" Target="../media/media5.mp3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.png"/><Relationship Id="rId2" Type="http://schemas.microsoft.com/office/2007/relationships/media" Target="../media/media6.mp3"/><Relationship Id="rId1" Type="http://schemas.openxmlformats.org/officeDocument/2006/relationships/audio" Target="../media/media6.mp3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1.png"/><Relationship Id="rId3" Type="http://schemas.microsoft.com/office/2007/relationships/media" Target="../media/media7.mp3"/><Relationship Id="rId2" Type="http://schemas.openxmlformats.org/officeDocument/2006/relationships/audio" Target="../media/media7.mp3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.png"/><Relationship Id="rId2" Type="http://schemas.microsoft.com/office/2007/relationships/media" Target="../media/media8.mp3"/><Relationship Id="rId1" Type="http://schemas.openxmlformats.org/officeDocument/2006/relationships/audio" Target="../media/media8.mp3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1.png"/><Relationship Id="rId4" Type="http://schemas.microsoft.com/office/2007/relationships/media" Target="../media/media9.mp3"/><Relationship Id="rId3" Type="http://schemas.openxmlformats.org/officeDocument/2006/relationships/audio" Target="../media/media9.mp3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2051689" y="988782"/>
            <a:ext cx="2369408" cy="823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233295" y="2027555"/>
            <a:ext cx="889698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6000" dirty="0" smtClean="0">
                <a:latin typeface="+mn-lt"/>
                <a:ea typeface="+mn-ea"/>
                <a:cs typeface="+mn-ea"/>
                <a:sym typeface="+mn-lt"/>
              </a:rPr>
              <a:t>“闻所谓闻”新闻小助手</a:t>
            </a:r>
            <a:r>
              <a:rPr lang="zh-CN" sz="6000" dirty="0" smtClean="0">
                <a:latin typeface="+mn-lt"/>
                <a:ea typeface="+mn-ea"/>
                <a:cs typeface="+mn-ea"/>
                <a:sym typeface="+mn-lt"/>
              </a:rPr>
              <a:t>期末汇报</a:t>
            </a:r>
            <a:endParaRPr lang="zh-CN" sz="60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37289" y="589800"/>
            <a:ext cx="914400" cy="914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1713470" y="1504200"/>
            <a:ext cx="0" cy="359914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1713470" y="5103338"/>
            <a:ext cx="2720015" cy="2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4433485" y="988780"/>
            <a:ext cx="0" cy="896421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4421097" y="4341337"/>
            <a:ext cx="12388" cy="762001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3253105" y="4082415"/>
            <a:ext cx="7720965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1">
            <a:hlinkClick r:id="" action="ppaction://media"/>
          </p:cNvPr>
          <p:cNvPicPr/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0" y="6362700"/>
            <a:ext cx="495300" cy="495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2023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椭圆 40"/>
          <p:cNvSpPr/>
          <p:nvPr/>
        </p:nvSpPr>
        <p:spPr>
          <a:xfrm>
            <a:off x="-377495" y="4066952"/>
            <a:ext cx="3436636" cy="343663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010285" y="494665"/>
            <a:ext cx="48806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+mn-lt"/>
                <a:ea typeface="+mn-ea"/>
                <a:cs typeface="+mn-ea"/>
                <a:sym typeface="+mn-lt"/>
              </a:rPr>
              <a:t>产品架构图</a:t>
            </a:r>
            <a:endParaRPr lang="zh-CN" altLang="en-US" sz="32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0340" y="988060"/>
            <a:ext cx="8592185" cy="5834380"/>
          </a:xfrm>
          <a:prstGeom prst="rect">
            <a:avLst/>
          </a:prstGeom>
        </p:spPr>
      </p:pic>
      <p:pic>
        <p:nvPicPr>
          <p:cNvPr id="3" name="10">
            <a:hlinkClick r:id="" action="ppaction://media"/>
          </p:cNvPr>
          <p:cNvPicPr/>
          <p:nvPr>
            <a:audi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6362700"/>
            <a:ext cx="495300" cy="495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10" dur="2178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1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41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椭圆 46"/>
          <p:cNvSpPr/>
          <p:nvPr/>
        </p:nvSpPr>
        <p:spPr>
          <a:xfrm>
            <a:off x="5703207" y="2896737"/>
            <a:ext cx="783411" cy="783411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5206264" y="2405496"/>
            <a:ext cx="1777297" cy="1777297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4459714" y="1658946"/>
            <a:ext cx="3270396" cy="327039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170747" y="369979"/>
            <a:ext cx="5848331" cy="5848331"/>
          </a:xfrm>
          <a:prstGeom prst="ellipse">
            <a:avLst/>
          </a:prstGeom>
          <a:noFill/>
          <a:ln>
            <a:solidFill>
              <a:schemeClr val="bg1">
                <a:lumMod val="75000"/>
                <a:alpha val="3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3359435" y="3180442"/>
            <a:ext cx="5486705" cy="216000"/>
            <a:chOff x="3359435" y="3398156"/>
            <a:chExt cx="5486705" cy="2160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2" name="椭圆 51"/>
            <p:cNvSpPr/>
            <p:nvPr/>
          </p:nvSpPr>
          <p:spPr>
            <a:xfrm>
              <a:off x="8630140" y="3398156"/>
              <a:ext cx="216000" cy="21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3359435" y="3398156"/>
              <a:ext cx="216000" cy="21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846063" y="3216442"/>
            <a:ext cx="6553208" cy="144000"/>
            <a:chOff x="2846063" y="3434156"/>
            <a:chExt cx="6553208" cy="1440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5" name="椭圆 54"/>
            <p:cNvSpPr/>
            <p:nvPr/>
          </p:nvSpPr>
          <p:spPr>
            <a:xfrm>
              <a:off x="2846063" y="3434156"/>
              <a:ext cx="144000" cy="14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9255271" y="3434156"/>
              <a:ext cx="144000" cy="14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1010015" y="494631"/>
            <a:ext cx="415510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+mn-lt"/>
                <a:ea typeface="+mn-ea"/>
                <a:cs typeface="+mn-ea"/>
                <a:sym typeface="+mn-lt"/>
              </a:rPr>
              <a:t>产品流程图</a:t>
            </a:r>
            <a:endParaRPr lang="zh-CN" altLang="en-US" sz="32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7745" y="1078230"/>
            <a:ext cx="7633335" cy="5618480"/>
          </a:xfrm>
          <a:prstGeom prst="rect">
            <a:avLst/>
          </a:prstGeom>
        </p:spPr>
      </p:pic>
      <p:pic>
        <p:nvPicPr>
          <p:cNvPr id="3" name="11">
            <a:hlinkClick r:id="" action="ppaction://media"/>
          </p:cNvPr>
          <p:cNvPicPr/>
          <p:nvPr>
            <a:audi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6362700"/>
            <a:ext cx="495300" cy="495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ccel="40000" decel="6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8" dur="1250" fill="hold"/>
                                        <p:tgtEl>
                                          <p:spTgt spid="4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accel="40000" decel="6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20" dur="1250" fill="hold"/>
                                        <p:tgtEl>
                                          <p:spTgt spid="4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accel="40000" decel="6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22" dur="1250" fill="hold"/>
                                        <p:tgtEl>
                                          <p:spTgt spid="4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accel="40000" decel="6000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24" dur="1250" fill="hold"/>
                                        <p:tgtEl>
                                          <p:spTgt spid="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mph" presetSubtype="0" accel="40000" decel="6000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26" dur="1250" fill="hold"/>
                                        <p:tgtEl>
                                          <p:spTgt spid="47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accel="40000" decel="60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28" dur="1250" fill="hold"/>
                                        <p:tgtEl>
                                          <p:spTgt spid="48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accel="40000" decel="60000" fill="hold" grpId="2" nodeType="withEffect">
                                  <p:stCondLst>
                                    <p:cond delay="2750"/>
                                  </p:stCondLst>
                                  <p:childTnLst>
                                    <p:animScale>
                                      <p:cBhvr>
                                        <p:cTn id="30" dur="1250" fill="hold"/>
                                        <p:tgtEl>
                                          <p:spTgt spid="49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accel="40000" decel="6000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Scale>
                                      <p:cBhvr>
                                        <p:cTn id="32" dur="1250" fill="hold"/>
                                        <p:tgtEl>
                                          <p:spTgt spid="50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41" dur="2142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4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47" grpId="0" animBg="1"/>
      <p:bldP spid="47" grpId="1" animBg="1"/>
      <p:bldP spid="47" grpId="2" animBg="1"/>
      <p:bldP spid="48" grpId="0" animBg="1"/>
      <p:bldP spid="48" grpId="1" animBg="1"/>
      <p:bldP spid="48" grpId="2" animBg="1"/>
      <p:bldP spid="49" grpId="0" animBg="1"/>
      <p:bldP spid="49" grpId="1" animBg="1"/>
      <p:bldP spid="49" grpId="2" animBg="1"/>
      <p:bldP spid="50" grpId="0" animBg="1"/>
      <p:bldP spid="50" grpId="1" animBg="1"/>
      <p:bldP spid="50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1010285" y="494665"/>
            <a:ext cx="51695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+mn-lt"/>
                <a:ea typeface="+mn-ea"/>
                <a:cs typeface="+mn-ea"/>
                <a:sym typeface="+mn-lt"/>
              </a:rPr>
              <a:t>Axure原型文档交互展示</a:t>
            </a:r>
            <a:endParaRPr lang="zh-CN" altLang="en-US" sz="32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5950" y="1051560"/>
            <a:ext cx="2827020" cy="58064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960" y="1033780"/>
            <a:ext cx="2819400" cy="58216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0350" y="1028700"/>
            <a:ext cx="2811780" cy="58293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560" y="1028700"/>
            <a:ext cx="2819400" cy="5791200"/>
          </a:xfrm>
          <a:prstGeom prst="rect">
            <a:avLst/>
          </a:prstGeom>
        </p:spPr>
      </p:pic>
      <p:pic>
        <p:nvPicPr>
          <p:cNvPr id="2" name="12">
            <a:hlinkClick r:id="" action="ppaction://media"/>
          </p:cNvPr>
          <p:cNvPicPr/>
          <p:nvPr>
            <a:audi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-55880" y="6423660"/>
            <a:ext cx="495300" cy="495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207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1010285" y="494665"/>
            <a:ext cx="51695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+mn-lt"/>
                <a:ea typeface="+mn-ea"/>
                <a:cs typeface="+mn-ea"/>
                <a:sym typeface="+mn-lt"/>
              </a:rPr>
              <a:t>Axure原型文档交互展示</a:t>
            </a:r>
            <a:endParaRPr lang="zh-CN" altLang="en-US" sz="32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8180" y="1008380"/>
            <a:ext cx="2834640" cy="5791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805" y="1000760"/>
            <a:ext cx="2811780" cy="57988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2570" y="985520"/>
            <a:ext cx="2865120" cy="58140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935" y="1000760"/>
            <a:ext cx="2842260" cy="5806440"/>
          </a:xfrm>
          <a:prstGeom prst="rect">
            <a:avLst/>
          </a:prstGeom>
        </p:spPr>
      </p:pic>
      <p:pic>
        <p:nvPicPr>
          <p:cNvPr id="6" name="13">
            <a:hlinkClick r:id="" action="ppaction://media"/>
          </p:cNvPr>
          <p:cNvPicPr/>
          <p:nvPr>
            <a:audi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0" y="6362700"/>
            <a:ext cx="495300" cy="495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2077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2059459" y="1114964"/>
            <a:ext cx="2369408" cy="823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533650" y="2945765"/>
            <a:ext cx="66065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+mn-lt"/>
                <a:ea typeface="+mn-ea"/>
                <a:cs typeface="+mn-ea"/>
                <a:sym typeface="+mn-lt"/>
              </a:rPr>
              <a:t>机器学习之API的输出入展示</a:t>
            </a:r>
            <a:endParaRPr lang="zh-CN" altLang="en-US" sz="40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45059" y="823784"/>
            <a:ext cx="914400" cy="914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1713470" y="1738184"/>
            <a:ext cx="0" cy="336515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1713470" y="5103338"/>
            <a:ext cx="2720015" cy="2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4424250" y="1123200"/>
            <a:ext cx="9235" cy="762001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4421097" y="4341337"/>
            <a:ext cx="12388" cy="762001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2373260" y="1321903"/>
            <a:ext cx="20478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smtClean="0"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9600" dirty="0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727960" y="4123690"/>
            <a:ext cx="1650365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14">
            <a:hlinkClick r:id="" action="ppaction://media"/>
          </p:cNvPr>
          <p:cNvPicPr/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0" y="6362700"/>
            <a:ext cx="495300" cy="495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2091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4620" y="1964055"/>
            <a:ext cx="4504055" cy="2839720"/>
          </a:xfrm>
          <a:prstGeom prst="rect">
            <a:avLst/>
          </a:prstGeom>
          <a:blipFill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999438" y="1760378"/>
            <a:ext cx="0" cy="53598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999438" y="3246815"/>
            <a:ext cx="0" cy="53598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999438" y="4668113"/>
            <a:ext cx="0" cy="53598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6307455" y="1371600"/>
            <a:ext cx="5433695" cy="4661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输入：语音或者本地音频；输出：文字</a:t>
            </a:r>
            <a:endParaRPr lang="en-US" altLang="zh-CN" sz="18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endParaRPr lang="en-US" altLang="zh-CN" sz="18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输入：图片；输出：文字</a:t>
            </a:r>
            <a:endParaRPr lang="en-US" altLang="zh-CN" sz="18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endParaRPr lang="en-US" altLang="zh-CN" sz="18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输入：完整新闻稿；输出：新闻摘要</a:t>
            </a:r>
            <a:endParaRPr lang="en-US" altLang="zh-CN" sz="18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endParaRPr lang="en-US" altLang="zh-CN" sz="18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输入：完整新闻稿；输出：文本标签</a:t>
            </a:r>
            <a:endParaRPr lang="en-US" altLang="zh-CN" sz="18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endParaRPr lang="en-US" altLang="zh-CN" sz="18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输入：完整新闻稿；输出：高亮的文本错误</a:t>
            </a:r>
            <a:endParaRPr lang="en-US" altLang="zh-CN" sz="18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endParaRPr lang="en-US" altLang="zh-CN" sz="18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输入：完整新闻稿；输出：高亮的内容错误</a:t>
            </a:r>
            <a:endParaRPr lang="en-US" altLang="zh-CN" sz="18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5167344" y="1736567"/>
            <a:ext cx="612688" cy="598953"/>
            <a:chOff x="5941037" y="1705790"/>
            <a:chExt cx="612688" cy="598953"/>
          </a:xfrm>
        </p:grpSpPr>
        <p:sp>
          <p:nvSpPr>
            <p:cNvPr id="43" name="圆角矩形 42"/>
            <p:cNvSpPr/>
            <p:nvPr/>
          </p:nvSpPr>
          <p:spPr>
            <a:xfrm>
              <a:off x="5941037" y="1705790"/>
              <a:ext cx="612688" cy="59895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A7A04"/>
                </a:solidFill>
                <a:cs typeface="+mn-ea"/>
                <a:sym typeface="+mn-lt"/>
              </a:endParaRPr>
            </a:p>
          </p:txBody>
        </p:sp>
        <p:sp>
          <p:nvSpPr>
            <p:cNvPr id="44" name="椭圆 32"/>
            <p:cNvSpPr>
              <a:spLocks noChangeArrowheads="1"/>
            </p:cNvSpPr>
            <p:nvPr/>
          </p:nvSpPr>
          <p:spPr bwMode="auto">
            <a:xfrm>
              <a:off x="6005304" y="1773600"/>
              <a:ext cx="483916" cy="483916"/>
            </a:xfrm>
            <a:prstGeom prst="ellipse">
              <a:avLst/>
            </a:prstGeom>
            <a:noFill/>
            <a:ln w="57150" algn="ctr">
              <a:noFill/>
              <a:round/>
            </a:ln>
          </p:spPr>
          <p:txBody>
            <a:bodyPr lIns="0" tIns="0" rIns="0" bIns="0" anchor="ctr"/>
            <a:lstStyle/>
            <a:p>
              <a:pPr algn="ctr" eaLnBrk="1" hangingPunct="1"/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167344" y="3203474"/>
            <a:ext cx="612000" cy="597600"/>
            <a:chOff x="5941037" y="2861263"/>
            <a:chExt cx="612000" cy="597600"/>
          </a:xfrm>
        </p:grpSpPr>
        <p:sp>
          <p:nvSpPr>
            <p:cNvPr id="50" name="圆角矩形 49"/>
            <p:cNvSpPr/>
            <p:nvPr/>
          </p:nvSpPr>
          <p:spPr>
            <a:xfrm>
              <a:off x="5941037" y="2861263"/>
              <a:ext cx="612000" cy="597600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A7A04"/>
                </a:solidFill>
                <a:cs typeface="+mn-ea"/>
                <a:sym typeface="+mn-lt"/>
              </a:endParaRPr>
            </a:p>
          </p:txBody>
        </p:sp>
        <p:sp>
          <p:nvSpPr>
            <p:cNvPr id="51" name="椭圆 32"/>
            <p:cNvSpPr>
              <a:spLocks noChangeArrowheads="1"/>
            </p:cNvSpPr>
            <p:nvPr/>
          </p:nvSpPr>
          <p:spPr bwMode="auto">
            <a:xfrm>
              <a:off x="6005304" y="2934742"/>
              <a:ext cx="483916" cy="483916"/>
            </a:xfrm>
            <a:prstGeom prst="ellipse">
              <a:avLst/>
            </a:prstGeom>
            <a:noFill/>
            <a:ln w="57150" algn="ctr">
              <a:noFill/>
              <a:round/>
            </a:ln>
          </p:spPr>
          <p:txBody>
            <a:bodyPr lIns="0" tIns="0" rIns="0" bIns="0" anchor="ctr"/>
            <a:lstStyle/>
            <a:p>
              <a:pPr algn="ctr" eaLnBrk="1" hangingPunct="1"/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02</a:t>
              </a:r>
              <a:endPara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5145860" y="4669029"/>
            <a:ext cx="655418" cy="597600"/>
            <a:chOff x="5919553" y="4015383"/>
            <a:chExt cx="655418" cy="597600"/>
          </a:xfrm>
        </p:grpSpPr>
        <p:sp>
          <p:nvSpPr>
            <p:cNvPr id="53" name="圆角矩形 52"/>
            <p:cNvSpPr/>
            <p:nvPr/>
          </p:nvSpPr>
          <p:spPr>
            <a:xfrm>
              <a:off x="5938942" y="4015383"/>
              <a:ext cx="612000" cy="597600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A7A04"/>
                </a:solidFill>
                <a:cs typeface="+mn-ea"/>
                <a:sym typeface="+mn-lt"/>
              </a:endParaRPr>
            </a:p>
          </p:txBody>
        </p:sp>
        <p:sp>
          <p:nvSpPr>
            <p:cNvPr id="54" name="椭圆 32"/>
            <p:cNvSpPr>
              <a:spLocks noChangeArrowheads="1"/>
            </p:cNvSpPr>
            <p:nvPr/>
          </p:nvSpPr>
          <p:spPr bwMode="auto">
            <a:xfrm>
              <a:off x="5919553" y="4066857"/>
              <a:ext cx="655418" cy="483916"/>
            </a:xfrm>
            <a:prstGeom prst="ellipse">
              <a:avLst/>
            </a:prstGeom>
            <a:noFill/>
            <a:ln w="57150" algn="ctr">
              <a:noFill/>
              <a:round/>
            </a:ln>
          </p:spPr>
          <p:txBody>
            <a:bodyPr lIns="0" tIns="0" rIns="0" bIns="0" anchor="ctr"/>
            <a:lstStyle/>
            <a:p>
              <a:pPr algn="ctr" eaLnBrk="1" hangingPunct="1"/>
              <a:r>
                <a: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03</a:t>
              </a:r>
              <a:endPara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010015" y="494631"/>
            <a:ext cx="415510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+mn-lt"/>
                <a:ea typeface="+mn-ea"/>
                <a:cs typeface="+mn-ea"/>
                <a:sym typeface="+mn-lt"/>
              </a:rPr>
              <a:t>API1.使用水平</a:t>
            </a:r>
            <a:endParaRPr lang="zh-CN" altLang="en-US" sz="32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15">
            <a:hlinkClick r:id="" action="ppaction://media"/>
          </p:cNvPr>
          <p:cNvPicPr/>
          <p:nvPr>
            <a:audi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6362700"/>
            <a:ext cx="495300" cy="495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32" dur="2066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33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010015" y="494631"/>
            <a:ext cx="415510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+mn-lt"/>
                <a:ea typeface="+mn-ea"/>
                <a:cs typeface="+mn-ea"/>
                <a:sym typeface="+mn-lt"/>
              </a:rPr>
              <a:t>API2.使用比较分析</a:t>
            </a:r>
            <a:endParaRPr lang="zh-CN" altLang="en-US" sz="32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6700" y="1078230"/>
            <a:ext cx="116586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C00000"/>
                </a:solidFill>
              </a:rPr>
              <a:t>手写字识别比较</a:t>
            </a:r>
            <a:r>
              <a:rPr lang="en-US" altLang="zh-CN" b="1">
                <a:solidFill>
                  <a:srgbClr val="C00000"/>
                </a:solidFill>
              </a:rPr>
              <a:t>:</a:t>
            </a:r>
            <a:endParaRPr lang="zh-CN" altLang="en-US" b="1">
              <a:solidFill>
                <a:srgbClr val="C00000"/>
              </a:solidFill>
            </a:endParaRPr>
          </a:p>
          <a:p>
            <a:r>
              <a:rPr lang="zh-CN" altLang="en-US"/>
              <a:t>通过搜索引擎发现排名较为靠前的百度ai开放平台和讯飞开放平台提供手写字识别服务并对此进行比较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284480" y="1722755"/>
          <a:ext cx="11747500" cy="4415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1515"/>
                <a:gridCol w="4671060"/>
                <a:gridCol w="5114925"/>
              </a:tblGrid>
              <a:tr h="48133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对比项 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百度 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讯飞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9144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使用效果 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对于字迹潦草的字体根本无法输出文字，仅使用与字体工整的手写字 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对于字迹潦草的字体，仍然能给出部分输出文字，相比百度而已文字的识别准确度也比较高，可查看代码对比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9144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成熟度 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2019-12-09刚刚推出最新版的api文档，调用方法和过程比较繁琐，没有给定参考代码，服务刚刚推出，处于起步阶段 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有详细的api调用文档及说明，并且有相应开发语言的调用示例代码，服务较为成熟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119062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性价比 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每日 50000 次免费调用量，开通按量后付费。调用失败不计费百度ai开放平台手写字api产品价格 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免费次数为90天10万服务量，若是付费的话分为三个套餐，1万服务量350元/年；10万服务量3200/年；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9144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服务评估 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仅有api文档且无示例代码，应用场景和参数不完整，无法进行进一步开发调用 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具有详细的说明及api调用教程,且参数划分完整，提供业务参数，可扩展性强</a:t>
                      </a: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37795" y="6173470"/>
            <a:ext cx="119208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C00000"/>
                </a:solidFill>
              </a:rPr>
              <a:t>总结：</a:t>
            </a:r>
            <a:r>
              <a:rPr lang="zh-CN" altLang="en-US"/>
              <a:t>通过对比调取百度ai开放平台和讯飞开放平台提供的手写字识别api，对比输出结果，综合上述内容，最终选定使用讯飞开发平台提供的api服务。</a:t>
            </a:r>
            <a:endParaRPr lang="zh-CN" altLang="en-US"/>
          </a:p>
        </p:txBody>
      </p:sp>
      <p:pic>
        <p:nvPicPr>
          <p:cNvPr id="4" name="16">
            <a:hlinkClick r:id="" action="ppaction://media"/>
          </p:cNvPr>
          <p:cNvPicPr/>
          <p:nvPr>
            <a:audi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752580" y="0"/>
            <a:ext cx="495300" cy="495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2095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974725" y="62928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C00000"/>
                </a:solidFill>
              </a:rPr>
              <a:t>文章标签API比较</a:t>
            </a:r>
            <a:endParaRPr lang="zh-CN" altLang="en-US">
              <a:solidFill>
                <a:srgbClr val="C00000"/>
              </a:solidFill>
            </a:endParaRPr>
          </a:p>
        </p:txBody>
      </p:sp>
      <p:graphicFrame>
        <p:nvGraphicFramePr>
          <p:cNvPr id="29" name="表格 28"/>
          <p:cNvGraphicFramePr/>
          <p:nvPr>
            <p:custDataLst>
              <p:tags r:id="rId1"/>
            </p:custDataLst>
          </p:nvPr>
        </p:nvGraphicFramePr>
        <p:xfrm>
          <a:off x="248285" y="1260475"/>
          <a:ext cx="11593830" cy="4237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715"/>
                <a:gridCol w="4991100"/>
                <a:gridCol w="5327015"/>
              </a:tblGrid>
              <a:tr h="4000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百度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讯飞</a:t>
                      </a:r>
                      <a:endParaRPr lang="zh-CN" altLang="en-US"/>
                    </a:p>
                  </a:txBody>
                  <a:tcPr/>
                </a:tc>
              </a:tr>
              <a:tr h="9594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使用效果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输入一段新闻时，直接生成词云，这样那个关键字占的比重较大也一目了然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输入一段新闻时，生成的结果时每个词的的权重，不太了解权重的人会花时间了解权重的含义，用户体验差</a:t>
                      </a:r>
                      <a:endParaRPr lang="zh-CN" altLang="en-US"/>
                    </a:p>
                  </a:txBody>
                  <a:tcPr/>
                </a:tc>
              </a:tr>
              <a:tr h="9594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成熟度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2019-12-09刚刚推出最新版的api文档，调用方法和过程比较繁琐，没有给定参考代码，服务刚刚推出，处于起步阶段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有详细的api调用文档及说明，并且有相应开发语言的调用示例代码，服务较为成熟</a:t>
                      </a:r>
                      <a:endParaRPr lang="zh-CN" altLang="en-US"/>
                    </a:p>
                  </a:txBody>
                  <a:tcPr/>
                </a:tc>
              </a:tr>
              <a:tr h="12471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性价比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0.0025元/次，超过额度即按量计费百度ai开放平台文本标签产品价格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讯飞这个平台对文章标签没有具体的价格标明，但是每天有20000次限额，如果需要提高额度，需要进行实名认证。具体的说明</a:t>
                      </a:r>
                      <a:endParaRPr lang="zh-CN" altLang="en-US"/>
                    </a:p>
                  </a:txBody>
                  <a:tcPr/>
                </a:tc>
              </a:tr>
              <a:tr h="6718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服务评估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该平台最近在升，所以打开其技术文档是没有任何内容的，服务性不好。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具有详细的说明,且python的实例代码可以直接下载运行，参考性强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文本框 29"/>
          <p:cNvSpPr txBox="1"/>
          <p:nvPr/>
        </p:nvSpPr>
        <p:spPr>
          <a:xfrm>
            <a:off x="248285" y="5679440"/>
            <a:ext cx="115938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C00000"/>
                </a:solidFill>
              </a:rPr>
              <a:t>总结：</a:t>
            </a:r>
            <a:r>
              <a:rPr lang="zh-CN" altLang="en-US"/>
              <a:t>通过对比调取百度ai开放平台和讯飞开放平台提供的文章标签API，对比输出结果，综合上述内容，最终选定使用百度开发平台提供的api服务。</a:t>
            </a:r>
            <a:endParaRPr lang="zh-CN" altLang="en-US"/>
          </a:p>
        </p:txBody>
      </p:sp>
      <p:pic>
        <p:nvPicPr>
          <p:cNvPr id="2" name="17">
            <a:hlinkClick r:id="" action="ppaction://media"/>
          </p:cNvPr>
          <p:cNvPicPr/>
          <p:nvPr>
            <a:audi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752580" y="0"/>
            <a:ext cx="495300" cy="495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1969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3615" y="60134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C00000"/>
                </a:solidFill>
              </a:rPr>
              <a:t>文章纠错API比较</a:t>
            </a:r>
            <a:endParaRPr lang="zh-CN" altLang="en-US">
              <a:solidFill>
                <a:srgbClr val="C00000"/>
              </a:solidFill>
            </a:endParaRPr>
          </a:p>
        </p:txBody>
      </p:sp>
      <p:graphicFrame>
        <p:nvGraphicFramePr>
          <p:cNvPr id="13" name="表格 12"/>
          <p:cNvGraphicFramePr/>
          <p:nvPr>
            <p:custDataLst>
              <p:tags r:id="rId1"/>
            </p:custDataLst>
          </p:nvPr>
        </p:nvGraphicFramePr>
        <p:xfrm>
          <a:off x="546735" y="1304925"/>
          <a:ext cx="11098530" cy="362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555"/>
                <a:gridCol w="4934585"/>
                <a:gridCol w="4771390"/>
              </a:tblGrid>
              <a:tr h="4654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对比项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百度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腾讯云</a:t>
                      </a:r>
                      <a:endParaRPr lang="zh-CN" altLang="en-US"/>
                    </a:p>
                  </a:txBody>
                  <a:tcPr/>
                </a:tc>
              </a:tr>
              <a:tr h="6559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使用效果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输入一段带有错别字的文字，结果把错别字进行高亮。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没有功能演示部分，但从技术文档看不出其好坏，需要自己调用该API进行计较分析</a:t>
                      </a:r>
                      <a:endParaRPr lang="zh-CN" altLang="en-US"/>
                    </a:p>
                  </a:txBody>
                  <a:tcPr/>
                </a:tc>
              </a:tr>
              <a:tr h="6559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成熟度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详细的实例代码，有详细的实例代码，而且调用时比较简单方便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api调用文档及说明，虽然有示例代码，但是并不详细，参考价值性不高</a:t>
                      </a:r>
                      <a:endParaRPr lang="zh-CN" altLang="en-US"/>
                    </a:p>
                  </a:txBody>
                  <a:tcPr/>
                </a:tc>
              </a:tr>
              <a:tr h="6559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性价比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每天都有免费的次数使用，超过额度后，可以预付费次数包或者按量后付费。价格比较细化，而且也比较清晰百度ai开放平台文章纠错API产品价格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腾讯云是按照月和次数区分价格的，，购买月套餐包长期享受优惠折扣（当前价目表为8折价）具体的说明</a:t>
                      </a:r>
                      <a:endParaRPr lang="zh-CN" altLang="en-US"/>
                    </a:p>
                  </a:txBody>
                  <a:tcPr/>
                </a:tc>
              </a:tr>
              <a:tr h="6559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服务评估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有功能演示的体验部分，而且每天都会有免费的次数，开发调用比较方便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示例代码比较简单，对于新手而言参考性不高且有一定的难度，对比百度服务性不强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546100" y="5289550"/>
            <a:ext cx="110991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C00000"/>
                </a:solidFill>
              </a:rPr>
              <a:t>总结：</a:t>
            </a:r>
            <a:r>
              <a:rPr lang="zh-CN" altLang="en-US"/>
              <a:t>通过对比调取百度ai开放平台和讯飞开放平台提供的文章纠错API，对比输出结果，综合上述内容，最终选定使用百度开发平台提供的api服务。</a:t>
            </a:r>
            <a:endParaRPr lang="zh-CN" altLang="en-US"/>
          </a:p>
        </p:txBody>
      </p:sp>
      <p:pic>
        <p:nvPicPr>
          <p:cNvPr id="3" name="18">
            <a:hlinkClick r:id="" action="ppaction://media"/>
          </p:cNvPr>
          <p:cNvPicPr/>
          <p:nvPr>
            <a:audi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45265" y="106045"/>
            <a:ext cx="495300" cy="495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2138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010015" y="494631"/>
            <a:ext cx="415510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+mn-lt"/>
                <a:ea typeface="+mn-ea"/>
                <a:cs typeface="+mn-ea"/>
                <a:sym typeface="+mn-lt"/>
              </a:rPr>
              <a:t>API3.使用后风险报告</a:t>
            </a:r>
            <a:endParaRPr lang="zh-CN" altLang="en-US" sz="32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704215" y="2000250"/>
          <a:ext cx="10783570" cy="417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2110"/>
                <a:gridCol w="1887220"/>
                <a:gridCol w="2171065"/>
                <a:gridCol w="508317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对比项 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百度 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讯飞 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总结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16675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API市场竞争程度 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bing搜索排行为第一 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bing搜索排行第三 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讯飞搜索引擎排名较前，且是api说明介绍页面，说明经常更新，服务推出较早，比较成熟。百度仅显示文档调用页面，说明并不是核心业务，推出时间较短。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输入输出限制 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仅支持中文字体及数字 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支持中英文自动识别 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对于手写字体的全面性上，讯飞的服务更为完善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14973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定价 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百度ai开放平台手写字api产品价格 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讯飞开放平台手写字api 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从免费额度来看，百度提供每日50次免费调用量，讯飞提供90天10w次调用的免费调用量。但是百度可进行按套餐付费与按量付费两种方式，讯飞仅支持套餐。</a:t>
                      </a: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48335" y="1078230"/>
            <a:ext cx="108394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自行进行代码测试比较，百度api和讯飞api利用同一图片进行比较，讯飞api识别率更高，但仍存在一些误差，可能会对用户体验造成影响，但本app可进行自定义编辑，可对错误识别的文字进行更正，且增设了文本纠错功能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48335" y="6271895"/>
            <a:ext cx="108508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总结：短期来讲可使用讯飞的免费额度，后续等百度服务质量与api接入服务更为完善再考虑转换</a:t>
            </a:r>
            <a:endParaRPr lang="zh-CN" altLang="en-US"/>
          </a:p>
        </p:txBody>
      </p:sp>
      <p:pic>
        <p:nvPicPr>
          <p:cNvPr id="2" name="19">
            <a:hlinkClick r:id="" action="ppaction://media"/>
          </p:cNvPr>
          <p:cNvPicPr/>
          <p:nvPr>
            <a:audi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96700" y="111125"/>
            <a:ext cx="495300" cy="495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2012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2059459" y="1114964"/>
            <a:ext cx="2369408" cy="823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533927" y="2945678"/>
            <a:ext cx="415510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+mn-lt"/>
                <a:ea typeface="+mn-ea"/>
                <a:cs typeface="+mn-ea"/>
                <a:sym typeface="+mn-lt"/>
              </a:rPr>
              <a:t>产品的PRD设计</a:t>
            </a:r>
            <a:endParaRPr lang="zh-CN" altLang="en-US" sz="40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45059" y="823784"/>
            <a:ext cx="914400" cy="914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1713470" y="1738184"/>
            <a:ext cx="0" cy="336515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1713470" y="5103338"/>
            <a:ext cx="2720015" cy="2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4424250" y="1123200"/>
            <a:ext cx="9235" cy="762001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4421097" y="4341337"/>
            <a:ext cx="12388" cy="762001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2373260" y="1321903"/>
            <a:ext cx="20478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smtClean="0"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9600" dirty="0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57145" y="3652520"/>
            <a:ext cx="33655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6479540" y="1322070"/>
            <a:ext cx="4488180" cy="3780790"/>
          </a:xfrm>
          <a:prstGeom prst="rect">
            <a:avLst/>
          </a:prstGeom>
          <a:blipFill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2">
            <a:hlinkClick r:id="" action="ppaction://media"/>
          </p:cNvPr>
          <p:cNvPicPr/>
          <p:nvPr>
            <a:audi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6362700"/>
            <a:ext cx="495300" cy="495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10" dur="2026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1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2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010015" y="494631"/>
            <a:ext cx="415510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+mn-lt"/>
                <a:ea typeface="+mn-ea"/>
                <a:cs typeface="+mn-ea"/>
                <a:sym typeface="+mn-lt"/>
              </a:rPr>
              <a:t>API3.使用后风险报告</a:t>
            </a:r>
            <a:endParaRPr lang="zh-CN" altLang="en-US" sz="32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704215" y="2000250"/>
          <a:ext cx="10783570" cy="417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2110"/>
                <a:gridCol w="1887220"/>
                <a:gridCol w="2171065"/>
                <a:gridCol w="508317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对比项 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百度 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讯飞 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总结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16675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API市场竞争程度 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bing搜索排行为第一 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bing搜索排行第三 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讯飞搜索引擎排名较前，且是api说明介绍页面，说明经常更新，服务推出较早，比较成熟。百度仅显示文档调用页面，说明并不是核心业务，推出时间较短。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输入输出限制 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仅支持中文字体及数字 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支持中英文自动识别 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对于手写字体的全面性上，讯飞的服务更为完善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14973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定价 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百度ai开放平台手写字api产品价格 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讯飞开放平台手写字api 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从免费额度来看，百度提供每日50次免费调用量，讯飞提供90天10w次调用的免费调用量。但是百度可进行按套餐付费与按量付费两种方式，讯飞仅支持套餐。</a:t>
                      </a: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48335" y="1078230"/>
            <a:ext cx="108394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自行进行代码测试比较，百度api和讯飞api利用同一图片进行比较，讯飞api识别率更高，但仍存在一些误差，可能会对用户体验造成影响，但本app可进行自定义编辑，可对错误识别的文字进行更正，且增设了文本纠错功能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48335" y="6271895"/>
            <a:ext cx="108508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总结：短期来讲可使用讯飞的免费额度，后续等百度服务质量与api接入服务更为完善再考虑转换</a:t>
            </a:r>
            <a:endParaRPr lang="zh-CN" altLang="en-US"/>
          </a:p>
        </p:txBody>
      </p:sp>
      <p:pic>
        <p:nvPicPr>
          <p:cNvPr id="2" name="20">
            <a:hlinkClick r:id="" action="ppaction://media"/>
          </p:cNvPr>
          <p:cNvPicPr/>
          <p:nvPr>
            <a:audi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96700" y="0"/>
            <a:ext cx="495300" cy="495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1969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6855" y="1679575"/>
            <a:ext cx="4225290" cy="4032250"/>
          </a:xfrm>
          <a:prstGeom prst="rect">
            <a:avLst/>
          </a:prstGeom>
          <a:blipFill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0015" y="535820"/>
            <a:ext cx="415510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+mn-lt"/>
                <a:ea typeface="+mn-ea"/>
                <a:cs typeface="+mn-ea"/>
                <a:sym typeface="+mn-lt"/>
              </a:rPr>
              <a:t>PRD1-加值宣言</a:t>
            </a:r>
            <a:endParaRPr lang="zh-CN" altLang="en-US" sz="32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46625" y="1969770"/>
            <a:ext cx="695452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C00000"/>
                </a:solidFill>
              </a:rPr>
              <a:t>新闻摘要api的价值：</a:t>
            </a:r>
            <a:endParaRPr lang="zh-CN" altLang="en-US" b="1">
              <a:solidFill>
                <a:srgbClr val="C00000"/>
              </a:solidFill>
            </a:endParaRPr>
          </a:p>
          <a:p>
            <a:r>
              <a:rPr lang="zh-CN" altLang="en-US"/>
              <a:t>在极短的时间内生成一篇新闻的摘要，而且概括性强，可以解决摘要概括性不强、摘要质量不好等问题。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746625" y="3126740"/>
            <a:ext cx="709993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C00000"/>
                </a:solidFill>
              </a:rPr>
              <a:t>文本纠错api价值：</a:t>
            </a:r>
            <a:endParaRPr lang="zh-CN" altLang="en-US" b="1">
              <a:solidFill>
                <a:srgbClr val="C00000"/>
              </a:solidFill>
            </a:endParaRPr>
          </a:p>
          <a:p>
            <a:r>
              <a:rPr lang="zh-CN" altLang="en-US"/>
              <a:t>可以有效的解决新闻稿审核时间长而且审核后仍然出现错误的情况。减少审核的人力和时间成本，且大大提升了文章的质量。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746625" y="4283710"/>
            <a:ext cx="695452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C00000"/>
                </a:solidFill>
              </a:rPr>
              <a:t>文本审核api的价值：</a:t>
            </a:r>
            <a:endParaRPr lang="zh-CN" altLang="en-US" b="1">
              <a:solidFill>
                <a:srgbClr val="C00000"/>
              </a:solidFill>
            </a:endParaRPr>
          </a:p>
          <a:p>
            <a:r>
              <a:rPr lang="zh-CN" altLang="en-US"/>
              <a:t>对浏览者的评论信息检测，一旦发现有恶意垃圾评论，可以做到文本的自动审核与实时过滤。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746625" y="1089660"/>
            <a:ext cx="67729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C00000"/>
                </a:solidFill>
              </a:rPr>
              <a:t>手写字识别api的价值：</a:t>
            </a:r>
            <a:endParaRPr lang="zh-CN" altLang="en-US" b="1">
              <a:solidFill>
                <a:srgbClr val="C00000"/>
              </a:solidFill>
            </a:endParaRPr>
          </a:p>
          <a:p>
            <a:r>
              <a:rPr lang="zh-CN" altLang="en-US"/>
              <a:t>可以将我们在采访流程的手写记录的信息直接转成文字。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746625" y="5440680"/>
            <a:ext cx="722820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C00000"/>
                </a:solidFill>
              </a:rPr>
              <a:t>文本标签api价值：</a:t>
            </a:r>
            <a:endParaRPr lang="zh-CN" altLang="en-US">
              <a:solidFill>
                <a:srgbClr val="C00000"/>
              </a:solidFill>
            </a:endParaRPr>
          </a:p>
          <a:p>
            <a:r>
              <a:rPr lang="zh-CN" altLang="en-US"/>
              <a:t>对文章进行核心关键词分析，为新闻个性化推荐、相似文章聚合、文本内容分析等提供技术支持</a:t>
            </a:r>
            <a:endParaRPr lang="zh-CN" altLang="en-US"/>
          </a:p>
        </p:txBody>
      </p:sp>
      <p:pic>
        <p:nvPicPr>
          <p:cNvPr id="4" name="3">
            <a:hlinkClick r:id="" action="ppaction://media"/>
          </p:cNvPr>
          <p:cNvPicPr/>
          <p:nvPr>
            <a:audi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1755" y="6362700"/>
            <a:ext cx="495300" cy="495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10" dur="1976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1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2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六边形 63"/>
          <p:cNvSpPr/>
          <p:nvPr/>
        </p:nvSpPr>
        <p:spPr>
          <a:xfrm>
            <a:off x="224631" y="2041897"/>
            <a:ext cx="2535564" cy="2185831"/>
          </a:xfrm>
          <a:prstGeom prst="hexagon">
            <a:avLst/>
          </a:prstGeom>
          <a:blipFill dpi="0" rotWithShape="1">
            <a:blip r:embed="rId1">
              <a:grayscl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DCB68A"/>
              </a:solidFill>
              <a:cs typeface="+mn-ea"/>
              <a:sym typeface="+mn-lt"/>
            </a:endParaRPr>
          </a:p>
        </p:txBody>
      </p:sp>
      <p:sp>
        <p:nvSpPr>
          <p:cNvPr id="67" name="等腰三角形 66"/>
          <p:cNvSpPr/>
          <p:nvPr/>
        </p:nvSpPr>
        <p:spPr>
          <a:xfrm>
            <a:off x="2423292" y="3430233"/>
            <a:ext cx="925095" cy="797495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DCB68A"/>
              </a:solidFill>
              <a:cs typeface="+mn-ea"/>
              <a:sym typeface="+mn-lt"/>
            </a:endParaRPr>
          </a:p>
        </p:txBody>
      </p:sp>
      <p:sp>
        <p:nvSpPr>
          <p:cNvPr id="69" name="等腰三角形 68"/>
          <p:cNvSpPr/>
          <p:nvPr/>
        </p:nvSpPr>
        <p:spPr>
          <a:xfrm flipV="1">
            <a:off x="2423292" y="2026358"/>
            <a:ext cx="925095" cy="797495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DCB68A"/>
              </a:solidFill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10015" y="535820"/>
            <a:ext cx="415510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+mn-lt"/>
                <a:ea typeface="+mn-ea"/>
                <a:cs typeface="+mn-ea"/>
                <a:sym typeface="+mn-lt"/>
              </a:rPr>
              <a:t>PRD2-核心价值</a:t>
            </a:r>
            <a:endParaRPr lang="zh-CN" altLang="en-US" sz="32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73220" y="2535555"/>
            <a:ext cx="7078980" cy="11703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atinLnBrk="0">
              <a:lnSpc>
                <a:spcPct val="130000"/>
              </a:lnSpc>
            </a:pPr>
            <a:r>
              <a:rPr lang="zh-CN" altLang="en-US"/>
              <a:t>提供图像识别和翻译、手写字识别等功能，可供新闻编辑者快速记录并提取信息进行新闻的撰写。 帮助他们自动生成</a:t>
            </a:r>
            <a:r>
              <a:rPr lang="zh-CN" altLang="en-US" b="1"/>
              <a:t>新闻的摘要</a:t>
            </a:r>
            <a:r>
              <a:rPr lang="zh-CN" altLang="en-US"/>
              <a:t>和</a:t>
            </a:r>
            <a:r>
              <a:rPr lang="zh-CN" altLang="en-US" b="1"/>
              <a:t>文本标签</a:t>
            </a:r>
            <a:r>
              <a:rPr lang="zh-CN" altLang="en-US"/>
              <a:t>。并对进行</a:t>
            </a:r>
            <a:r>
              <a:rPr lang="zh-CN" altLang="en-US" b="1"/>
              <a:t>文本审核和纠错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582285" y="2042160"/>
            <a:ext cx="3860800" cy="4508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atinLnBrk="0">
              <a:lnSpc>
                <a:spcPct val="130000"/>
              </a:lnSpc>
            </a:pPr>
            <a:r>
              <a:rPr lang="zh-CN" altLang="en-US" b="1">
                <a:solidFill>
                  <a:srgbClr val="C00000"/>
                </a:solidFill>
                <a:sym typeface="+mn-ea"/>
              </a:rPr>
              <a:t>最小可行性产品（产品的核心价值）</a:t>
            </a:r>
            <a:endParaRPr lang="zh-CN" altLang="en-US"/>
          </a:p>
        </p:txBody>
      </p:sp>
      <p:pic>
        <p:nvPicPr>
          <p:cNvPr id="4" name="4">
            <a:hlinkClick r:id="" action="ppaction://media"/>
          </p:cNvPr>
          <p:cNvPicPr/>
          <p:nvPr>
            <a:audi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6362700"/>
            <a:ext cx="495300" cy="495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17" dur="2142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8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64" grpId="0" bldLvl="0" animBg="1"/>
      <p:bldP spid="67" grpId="0" bldLvl="0" animBg="1"/>
      <p:bldP spid="69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1010015" y="494631"/>
            <a:ext cx="415510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+mn-lt"/>
                <a:ea typeface="+mn-ea"/>
                <a:cs typeface="+mn-ea"/>
                <a:sym typeface="+mn-lt"/>
              </a:rPr>
              <a:t>PRD3-用户痛点宣言</a:t>
            </a:r>
            <a:endParaRPr lang="zh-CN" altLang="en-US" sz="32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833120" y="1416050"/>
          <a:ext cx="10526395" cy="4351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540"/>
                <a:gridCol w="9380855"/>
              </a:tblGrid>
              <a:tr h="8166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/>
                        <a:t>序号</a:t>
                      </a:r>
                      <a:endParaRPr lang="zh-CN" altLang="en-US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/>
                        <a:t>痛点</a:t>
                      </a:r>
                      <a:endParaRPr lang="zh-CN" altLang="en-US" sz="2800"/>
                    </a:p>
                  </a:txBody>
                  <a:tcPr anchor="ctr" anchorCtr="0"/>
                </a:tc>
              </a:tr>
              <a:tr h="15728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新闻编辑者经常面临采访资料和采访笔记超级多，他们经常要现在word文档中把所有的资料整理在一起再开始撰写。但是在整理资料的过程中，需要耗费的时间非常多，常常需要到不同的软件把纸质版的资料扫描识别成电子版，或者需要手动再把资料写一遍。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9810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一些新闻编辑者对于写文章的摘要是一件困难的事情，常常面临着不会写、写的质量不好等尴尬局面。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9804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高校新媒体的发布平台一般是以公众号为主，以学校官网为辅，但是这些平台的修改次数是有限的，这大大限制了他们进行文本纠错和文本审核的能力。</a:t>
                      </a: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  <p:pic>
        <p:nvPicPr>
          <p:cNvPr id="3" name="5">
            <a:hlinkClick r:id="" action="ppaction://media"/>
          </p:cNvPr>
          <p:cNvPicPr/>
          <p:nvPr>
            <a:audi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6362700"/>
            <a:ext cx="495300" cy="495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2102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6475457"/>
            <a:ext cx="12192000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5912485" y="1283970"/>
            <a:ext cx="0" cy="507365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 bwMode="auto">
          <a:xfrm>
            <a:off x="6177915" y="3399155"/>
            <a:ext cx="887730" cy="887730"/>
            <a:chOff x="7489036" y="3140075"/>
            <a:chExt cx="1123950" cy="1123950"/>
          </a:xfrm>
        </p:grpSpPr>
        <p:sp>
          <p:nvSpPr>
            <p:cNvPr id="7" name="椭圆 6"/>
            <p:cNvSpPr/>
            <p:nvPr/>
          </p:nvSpPr>
          <p:spPr>
            <a:xfrm>
              <a:off x="7489036" y="3140075"/>
              <a:ext cx="1123950" cy="1123950"/>
            </a:xfrm>
            <a:prstGeom prst="ellipse">
              <a:avLst/>
            </a:prstGeom>
            <a:solidFill>
              <a:srgbClr val="3747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252"/>
            <p:cNvSpPr>
              <a:spLocks noEditPoints="1"/>
            </p:cNvSpPr>
            <p:nvPr/>
          </p:nvSpPr>
          <p:spPr bwMode="auto">
            <a:xfrm>
              <a:off x="7857729" y="3391794"/>
              <a:ext cx="417909" cy="611386"/>
            </a:xfrm>
            <a:custGeom>
              <a:avLst/>
              <a:gdLst>
                <a:gd name="T0" fmla="*/ 91596 w 73"/>
                <a:gd name="T1" fmla="*/ 439969 h 107"/>
                <a:gd name="T2" fmla="*/ 326313 w 73"/>
                <a:gd name="T3" fmla="*/ 439969 h 107"/>
                <a:gd name="T4" fmla="*/ 297689 w 73"/>
                <a:gd name="T5" fmla="*/ 577103 h 107"/>
                <a:gd name="T6" fmla="*/ 257615 w 73"/>
                <a:gd name="T7" fmla="*/ 577103 h 107"/>
                <a:gd name="T8" fmla="*/ 211817 w 73"/>
                <a:gd name="T9" fmla="*/ 611386 h 107"/>
                <a:gd name="T10" fmla="*/ 166019 w 73"/>
                <a:gd name="T11" fmla="*/ 577103 h 107"/>
                <a:gd name="T12" fmla="*/ 120220 w 73"/>
                <a:gd name="T13" fmla="*/ 577103 h 107"/>
                <a:gd name="T14" fmla="*/ 91596 w 73"/>
                <a:gd name="T15" fmla="*/ 439969 h 107"/>
                <a:gd name="T16" fmla="*/ 291964 w 73"/>
                <a:gd name="T17" fmla="*/ 165703 h 107"/>
                <a:gd name="T18" fmla="*/ 297689 w 73"/>
                <a:gd name="T19" fmla="*/ 199986 h 107"/>
                <a:gd name="T20" fmla="*/ 291964 w 73"/>
                <a:gd name="T21" fmla="*/ 211414 h 107"/>
                <a:gd name="T22" fmla="*/ 303413 w 73"/>
                <a:gd name="T23" fmla="*/ 217128 h 107"/>
                <a:gd name="T24" fmla="*/ 297689 w 73"/>
                <a:gd name="T25" fmla="*/ 239983 h 107"/>
                <a:gd name="T26" fmla="*/ 286239 w 73"/>
                <a:gd name="T27" fmla="*/ 239983 h 107"/>
                <a:gd name="T28" fmla="*/ 297689 w 73"/>
                <a:gd name="T29" fmla="*/ 245697 h 107"/>
                <a:gd name="T30" fmla="*/ 291964 w 73"/>
                <a:gd name="T31" fmla="*/ 268553 h 107"/>
                <a:gd name="T32" fmla="*/ 286239 w 73"/>
                <a:gd name="T33" fmla="*/ 274267 h 107"/>
                <a:gd name="T34" fmla="*/ 291964 w 73"/>
                <a:gd name="T35" fmla="*/ 279981 h 107"/>
                <a:gd name="T36" fmla="*/ 286239 w 73"/>
                <a:gd name="T37" fmla="*/ 302836 h 107"/>
                <a:gd name="T38" fmla="*/ 269065 w 73"/>
                <a:gd name="T39" fmla="*/ 308550 h 107"/>
                <a:gd name="T40" fmla="*/ 166019 w 73"/>
                <a:gd name="T41" fmla="*/ 279981 h 107"/>
                <a:gd name="T42" fmla="*/ 120220 w 73"/>
                <a:gd name="T43" fmla="*/ 279981 h 107"/>
                <a:gd name="T44" fmla="*/ 120220 w 73"/>
                <a:gd name="T45" fmla="*/ 182844 h 107"/>
                <a:gd name="T46" fmla="*/ 160294 w 73"/>
                <a:gd name="T47" fmla="*/ 177131 h 107"/>
                <a:gd name="T48" fmla="*/ 240441 w 73"/>
                <a:gd name="T49" fmla="*/ 91422 h 107"/>
                <a:gd name="T50" fmla="*/ 217542 w 73"/>
                <a:gd name="T51" fmla="*/ 171417 h 107"/>
                <a:gd name="T52" fmla="*/ 291964 w 73"/>
                <a:gd name="T53" fmla="*/ 165703 h 107"/>
                <a:gd name="T54" fmla="*/ 85872 w 73"/>
                <a:gd name="T55" fmla="*/ 405686 h 107"/>
                <a:gd name="T56" fmla="*/ 143120 w 73"/>
                <a:gd name="T57" fmla="*/ 405686 h 107"/>
                <a:gd name="T58" fmla="*/ 97321 w 73"/>
                <a:gd name="T59" fmla="*/ 274267 h 107"/>
                <a:gd name="T60" fmla="*/ 62973 w 73"/>
                <a:gd name="T61" fmla="*/ 165703 h 107"/>
                <a:gd name="T62" fmla="*/ 131670 w 73"/>
                <a:gd name="T63" fmla="*/ 74281 h 107"/>
                <a:gd name="T64" fmla="*/ 211817 w 73"/>
                <a:gd name="T65" fmla="*/ 62853 h 107"/>
                <a:gd name="T66" fmla="*/ 286239 w 73"/>
                <a:gd name="T67" fmla="*/ 79994 h 107"/>
                <a:gd name="T68" fmla="*/ 354936 w 73"/>
                <a:gd name="T69" fmla="*/ 165703 h 107"/>
                <a:gd name="T70" fmla="*/ 320588 w 73"/>
                <a:gd name="T71" fmla="*/ 274267 h 107"/>
                <a:gd name="T72" fmla="*/ 274789 w 73"/>
                <a:gd name="T73" fmla="*/ 405686 h 107"/>
                <a:gd name="T74" fmla="*/ 332037 w 73"/>
                <a:gd name="T75" fmla="*/ 405686 h 107"/>
                <a:gd name="T76" fmla="*/ 372111 w 73"/>
                <a:gd name="T77" fmla="*/ 297122 h 107"/>
                <a:gd name="T78" fmla="*/ 406459 w 73"/>
                <a:gd name="T79" fmla="*/ 154275 h 107"/>
                <a:gd name="T80" fmla="*/ 314863 w 73"/>
                <a:gd name="T81" fmla="*/ 28569 h 107"/>
                <a:gd name="T82" fmla="*/ 211817 w 73"/>
                <a:gd name="T83" fmla="*/ 5714 h 107"/>
                <a:gd name="T84" fmla="*/ 108771 w 73"/>
                <a:gd name="T85" fmla="*/ 22856 h 107"/>
                <a:gd name="T86" fmla="*/ 11450 w 73"/>
                <a:gd name="T87" fmla="*/ 154275 h 107"/>
                <a:gd name="T88" fmla="*/ 45798 w 73"/>
                <a:gd name="T89" fmla="*/ 297122 h 107"/>
                <a:gd name="T90" fmla="*/ 85872 w 73"/>
                <a:gd name="T91" fmla="*/ 405686 h 10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73" h="107">
                  <a:moveTo>
                    <a:pt x="16" y="77"/>
                  </a:moveTo>
                  <a:cubicBezTo>
                    <a:pt x="57" y="77"/>
                    <a:pt x="57" y="77"/>
                    <a:pt x="57" y="77"/>
                  </a:cubicBezTo>
                  <a:cubicBezTo>
                    <a:pt x="52" y="101"/>
                    <a:pt x="52" y="101"/>
                    <a:pt x="52" y="101"/>
                  </a:cubicBezTo>
                  <a:cubicBezTo>
                    <a:pt x="45" y="101"/>
                    <a:pt x="45" y="101"/>
                    <a:pt x="45" y="101"/>
                  </a:cubicBezTo>
                  <a:cubicBezTo>
                    <a:pt x="44" y="104"/>
                    <a:pt x="41" y="107"/>
                    <a:pt x="37" y="107"/>
                  </a:cubicBezTo>
                  <a:cubicBezTo>
                    <a:pt x="33" y="107"/>
                    <a:pt x="30" y="104"/>
                    <a:pt x="29" y="101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16" y="77"/>
                    <a:pt x="16" y="77"/>
                    <a:pt x="16" y="77"/>
                  </a:cubicBezTo>
                  <a:close/>
                  <a:moveTo>
                    <a:pt x="51" y="29"/>
                  </a:moveTo>
                  <a:cubicBezTo>
                    <a:pt x="52" y="35"/>
                    <a:pt x="52" y="35"/>
                    <a:pt x="52" y="35"/>
                  </a:cubicBezTo>
                  <a:cubicBezTo>
                    <a:pt x="51" y="37"/>
                    <a:pt x="51" y="37"/>
                    <a:pt x="51" y="37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50" y="53"/>
                    <a:pt x="50" y="53"/>
                    <a:pt x="50" y="53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50" y="21"/>
                    <a:pt x="43" y="26"/>
                    <a:pt x="38" y="30"/>
                  </a:cubicBezTo>
                  <a:cubicBezTo>
                    <a:pt x="51" y="29"/>
                    <a:pt x="51" y="29"/>
                    <a:pt x="51" y="29"/>
                  </a:cubicBezTo>
                  <a:close/>
                  <a:moveTo>
                    <a:pt x="15" y="71"/>
                  </a:moveTo>
                  <a:cubicBezTo>
                    <a:pt x="25" y="71"/>
                    <a:pt x="25" y="71"/>
                    <a:pt x="25" y="71"/>
                  </a:cubicBezTo>
                  <a:cubicBezTo>
                    <a:pt x="24" y="62"/>
                    <a:pt x="20" y="55"/>
                    <a:pt x="17" y="48"/>
                  </a:cubicBezTo>
                  <a:cubicBezTo>
                    <a:pt x="13" y="41"/>
                    <a:pt x="10" y="34"/>
                    <a:pt x="11" y="29"/>
                  </a:cubicBezTo>
                  <a:cubicBezTo>
                    <a:pt x="13" y="21"/>
                    <a:pt x="17" y="16"/>
                    <a:pt x="23" y="13"/>
                  </a:cubicBezTo>
                  <a:cubicBezTo>
                    <a:pt x="27" y="11"/>
                    <a:pt x="32" y="10"/>
                    <a:pt x="37" y="11"/>
                  </a:cubicBezTo>
                  <a:cubicBezTo>
                    <a:pt x="42" y="11"/>
                    <a:pt x="46" y="12"/>
                    <a:pt x="50" y="14"/>
                  </a:cubicBezTo>
                  <a:cubicBezTo>
                    <a:pt x="56" y="17"/>
                    <a:pt x="60" y="22"/>
                    <a:pt x="62" y="29"/>
                  </a:cubicBezTo>
                  <a:cubicBezTo>
                    <a:pt x="63" y="34"/>
                    <a:pt x="59" y="41"/>
                    <a:pt x="56" y="48"/>
                  </a:cubicBezTo>
                  <a:cubicBezTo>
                    <a:pt x="53" y="55"/>
                    <a:pt x="49" y="62"/>
                    <a:pt x="48" y="71"/>
                  </a:cubicBezTo>
                  <a:cubicBezTo>
                    <a:pt x="58" y="71"/>
                    <a:pt x="58" y="71"/>
                    <a:pt x="58" y="71"/>
                  </a:cubicBezTo>
                  <a:cubicBezTo>
                    <a:pt x="59" y="64"/>
                    <a:pt x="62" y="58"/>
                    <a:pt x="65" y="52"/>
                  </a:cubicBezTo>
                  <a:cubicBezTo>
                    <a:pt x="69" y="44"/>
                    <a:pt x="73" y="36"/>
                    <a:pt x="71" y="27"/>
                  </a:cubicBezTo>
                  <a:cubicBezTo>
                    <a:pt x="70" y="17"/>
                    <a:pt x="63" y="9"/>
                    <a:pt x="55" y="5"/>
                  </a:cubicBezTo>
                  <a:cubicBezTo>
                    <a:pt x="49" y="2"/>
                    <a:pt x="43" y="1"/>
                    <a:pt x="37" y="1"/>
                  </a:cubicBezTo>
                  <a:cubicBezTo>
                    <a:pt x="31" y="0"/>
                    <a:pt x="24" y="2"/>
                    <a:pt x="19" y="4"/>
                  </a:cubicBezTo>
                  <a:cubicBezTo>
                    <a:pt x="10" y="9"/>
                    <a:pt x="4" y="16"/>
                    <a:pt x="2" y="27"/>
                  </a:cubicBezTo>
                  <a:cubicBezTo>
                    <a:pt x="0" y="36"/>
                    <a:pt x="4" y="44"/>
                    <a:pt x="8" y="52"/>
                  </a:cubicBezTo>
                  <a:cubicBezTo>
                    <a:pt x="10" y="58"/>
                    <a:pt x="13" y="64"/>
                    <a:pt x="15" y="7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 bwMode="auto">
          <a:xfrm>
            <a:off x="6168390" y="4849495"/>
            <a:ext cx="887730" cy="887730"/>
            <a:chOff x="7489036" y="4857235"/>
            <a:chExt cx="1123950" cy="1123950"/>
          </a:xfrm>
        </p:grpSpPr>
        <p:sp>
          <p:nvSpPr>
            <p:cNvPr id="10" name="椭圆 9"/>
            <p:cNvSpPr/>
            <p:nvPr/>
          </p:nvSpPr>
          <p:spPr>
            <a:xfrm>
              <a:off x="7489036" y="4857235"/>
              <a:ext cx="1123950" cy="112395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273"/>
            <p:cNvSpPr>
              <a:spLocks noEditPoints="1"/>
            </p:cNvSpPr>
            <p:nvPr/>
          </p:nvSpPr>
          <p:spPr bwMode="auto">
            <a:xfrm>
              <a:off x="7781429" y="5193487"/>
              <a:ext cx="595908" cy="451446"/>
            </a:xfrm>
            <a:custGeom>
              <a:avLst/>
              <a:gdLst>
                <a:gd name="T0" fmla="*/ 91678 w 104"/>
                <a:gd name="T1" fmla="*/ 11429 h 79"/>
                <a:gd name="T2" fmla="*/ 154707 w 104"/>
                <a:gd name="T3" fmla="*/ 22858 h 79"/>
                <a:gd name="T4" fmla="*/ 108868 w 104"/>
                <a:gd name="T5" fmla="*/ 274296 h 79"/>
                <a:gd name="T6" fmla="*/ 22920 w 104"/>
                <a:gd name="T7" fmla="*/ 257153 h 79"/>
                <a:gd name="T8" fmla="*/ 91678 w 104"/>
                <a:gd name="T9" fmla="*/ 11429 h 79"/>
                <a:gd name="T10" fmla="*/ 103138 w 104"/>
                <a:gd name="T11" fmla="*/ 371443 h 79"/>
                <a:gd name="T12" fmla="*/ 91678 w 104"/>
                <a:gd name="T13" fmla="*/ 411444 h 79"/>
                <a:gd name="T14" fmla="*/ 578718 w 104"/>
                <a:gd name="T15" fmla="*/ 411444 h 79"/>
                <a:gd name="T16" fmla="*/ 595908 w 104"/>
                <a:gd name="T17" fmla="*/ 411444 h 79"/>
                <a:gd name="T18" fmla="*/ 595908 w 104"/>
                <a:gd name="T19" fmla="*/ 388586 h 79"/>
                <a:gd name="T20" fmla="*/ 595908 w 104"/>
                <a:gd name="T21" fmla="*/ 148577 h 79"/>
                <a:gd name="T22" fmla="*/ 595908 w 104"/>
                <a:gd name="T23" fmla="*/ 137148 h 79"/>
                <a:gd name="T24" fmla="*/ 590178 w 104"/>
                <a:gd name="T25" fmla="*/ 131434 h 79"/>
                <a:gd name="T26" fmla="*/ 515690 w 104"/>
                <a:gd name="T27" fmla="*/ 57145 h 79"/>
                <a:gd name="T28" fmla="*/ 509960 w 104"/>
                <a:gd name="T29" fmla="*/ 51431 h 79"/>
                <a:gd name="T30" fmla="*/ 498500 w 104"/>
                <a:gd name="T31" fmla="*/ 51431 h 79"/>
                <a:gd name="T32" fmla="*/ 177626 w 104"/>
                <a:gd name="T33" fmla="*/ 51431 h 79"/>
                <a:gd name="T34" fmla="*/ 177626 w 104"/>
                <a:gd name="T35" fmla="*/ 97147 h 79"/>
                <a:gd name="T36" fmla="*/ 481310 w 104"/>
                <a:gd name="T37" fmla="*/ 97147 h 79"/>
                <a:gd name="T38" fmla="*/ 475580 w 104"/>
                <a:gd name="T39" fmla="*/ 160006 h 79"/>
                <a:gd name="T40" fmla="*/ 475580 w 104"/>
                <a:gd name="T41" fmla="*/ 171435 h 79"/>
                <a:gd name="T42" fmla="*/ 487040 w 104"/>
                <a:gd name="T43" fmla="*/ 171435 h 79"/>
                <a:gd name="T44" fmla="*/ 555799 w 104"/>
                <a:gd name="T45" fmla="*/ 165721 h 79"/>
                <a:gd name="T46" fmla="*/ 555799 w 104"/>
                <a:gd name="T47" fmla="*/ 371443 h 79"/>
                <a:gd name="T48" fmla="*/ 103138 w 104"/>
                <a:gd name="T49" fmla="*/ 371443 h 79"/>
                <a:gd name="T50" fmla="*/ 544339 w 104"/>
                <a:gd name="T51" fmla="*/ 148577 h 79"/>
                <a:gd name="T52" fmla="*/ 492770 w 104"/>
                <a:gd name="T53" fmla="*/ 148577 h 79"/>
                <a:gd name="T54" fmla="*/ 498500 w 104"/>
                <a:gd name="T55" fmla="*/ 102861 h 79"/>
                <a:gd name="T56" fmla="*/ 544339 w 104"/>
                <a:gd name="T57" fmla="*/ 148577 h 79"/>
                <a:gd name="T58" fmla="*/ 183356 w 104"/>
                <a:gd name="T59" fmla="*/ 245724 h 79"/>
                <a:gd name="T60" fmla="*/ 424011 w 104"/>
                <a:gd name="T61" fmla="*/ 245724 h 79"/>
                <a:gd name="T62" fmla="*/ 424011 w 104"/>
                <a:gd name="T63" fmla="*/ 257153 h 79"/>
                <a:gd name="T64" fmla="*/ 183356 w 104"/>
                <a:gd name="T65" fmla="*/ 257153 h 79"/>
                <a:gd name="T66" fmla="*/ 183356 w 104"/>
                <a:gd name="T67" fmla="*/ 245724 h 79"/>
                <a:gd name="T68" fmla="*/ 183356 w 104"/>
                <a:gd name="T69" fmla="*/ 182864 h 79"/>
                <a:gd name="T70" fmla="*/ 406822 w 104"/>
                <a:gd name="T71" fmla="*/ 182864 h 79"/>
                <a:gd name="T72" fmla="*/ 406822 w 104"/>
                <a:gd name="T73" fmla="*/ 200008 h 79"/>
                <a:gd name="T74" fmla="*/ 183356 w 104"/>
                <a:gd name="T75" fmla="*/ 200008 h 79"/>
                <a:gd name="T76" fmla="*/ 183356 w 104"/>
                <a:gd name="T77" fmla="*/ 182864 h 79"/>
                <a:gd name="T78" fmla="*/ 183356 w 104"/>
                <a:gd name="T79" fmla="*/ 125719 h 79"/>
                <a:gd name="T80" fmla="*/ 406822 w 104"/>
                <a:gd name="T81" fmla="*/ 125719 h 79"/>
                <a:gd name="T82" fmla="*/ 406822 w 104"/>
                <a:gd name="T83" fmla="*/ 142863 h 79"/>
                <a:gd name="T84" fmla="*/ 183356 w 104"/>
                <a:gd name="T85" fmla="*/ 142863 h 79"/>
                <a:gd name="T86" fmla="*/ 183356 w 104"/>
                <a:gd name="T87" fmla="*/ 125719 h 79"/>
                <a:gd name="T88" fmla="*/ 17190 w 104"/>
                <a:gd name="T89" fmla="*/ 377157 h 79"/>
                <a:gd name="T90" fmla="*/ 51569 w 104"/>
                <a:gd name="T91" fmla="*/ 388586 h 79"/>
                <a:gd name="T92" fmla="*/ 51569 w 104"/>
                <a:gd name="T93" fmla="*/ 422873 h 79"/>
                <a:gd name="T94" fmla="*/ 28649 w 104"/>
                <a:gd name="T95" fmla="*/ 451446 h 79"/>
                <a:gd name="T96" fmla="*/ 11460 w 104"/>
                <a:gd name="T97" fmla="*/ 445731 h 79"/>
                <a:gd name="T98" fmla="*/ 0 w 104"/>
                <a:gd name="T99" fmla="*/ 411444 h 79"/>
                <a:gd name="T100" fmla="*/ 17190 w 104"/>
                <a:gd name="T101" fmla="*/ 377157 h 79"/>
                <a:gd name="T102" fmla="*/ 22920 w 104"/>
                <a:gd name="T103" fmla="*/ 274296 h 79"/>
                <a:gd name="T104" fmla="*/ 11460 w 104"/>
                <a:gd name="T105" fmla="*/ 371443 h 79"/>
                <a:gd name="T106" fmla="*/ 68759 w 104"/>
                <a:gd name="T107" fmla="*/ 382872 h 79"/>
                <a:gd name="T108" fmla="*/ 97408 w 104"/>
                <a:gd name="T109" fmla="*/ 291440 h 79"/>
                <a:gd name="T110" fmla="*/ 22920 w 104"/>
                <a:gd name="T111" fmla="*/ 274296 h 7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04" h="79">
                  <a:moveTo>
                    <a:pt x="16" y="2"/>
                  </a:moveTo>
                  <a:cubicBezTo>
                    <a:pt x="21" y="0"/>
                    <a:pt x="24" y="1"/>
                    <a:pt x="27" y="4"/>
                  </a:cubicBezTo>
                  <a:cubicBezTo>
                    <a:pt x="26" y="20"/>
                    <a:pt x="23" y="35"/>
                    <a:pt x="19" y="48"/>
                  </a:cubicBezTo>
                  <a:cubicBezTo>
                    <a:pt x="14" y="47"/>
                    <a:pt x="9" y="46"/>
                    <a:pt x="4" y="45"/>
                  </a:cubicBezTo>
                  <a:cubicBezTo>
                    <a:pt x="6" y="29"/>
                    <a:pt x="10" y="15"/>
                    <a:pt x="16" y="2"/>
                  </a:cubicBezTo>
                  <a:close/>
                  <a:moveTo>
                    <a:pt x="18" y="65"/>
                  </a:moveTo>
                  <a:cubicBezTo>
                    <a:pt x="16" y="72"/>
                    <a:pt x="16" y="72"/>
                    <a:pt x="16" y="72"/>
                  </a:cubicBezTo>
                  <a:cubicBezTo>
                    <a:pt x="69" y="72"/>
                    <a:pt x="74" y="72"/>
                    <a:pt x="101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12"/>
                    <a:pt x="31" y="14"/>
                    <a:pt x="31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79" y="65"/>
                    <a:pt x="57" y="65"/>
                    <a:pt x="18" y="65"/>
                  </a:cubicBezTo>
                  <a:close/>
                  <a:moveTo>
                    <a:pt x="95" y="26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5" y="26"/>
                    <a:pt x="95" y="26"/>
                    <a:pt x="95" y="26"/>
                  </a:cubicBezTo>
                  <a:close/>
                  <a:moveTo>
                    <a:pt x="32" y="43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3"/>
                    <a:pt x="32" y="43"/>
                    <a:pt x="32" y="43"/>
                  </a:cubicBezTo>
                  <a:close/>
                  <a:moveTo>
                    <a:pt x="32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32" y="22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2"/>
                    <a:pt x="32" y="22"/>
                    <a:pt x="32" y="22"/>
                  </a:cubicBezTo>
                  <a:close/>
                  <a:moveTo>
                    <a:pt x="3" y="66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9"/>
                    <a:pt x="3" y="79"/>
                    <a:pt x="2" y="7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48"/>
                  </a:moveTo>
                  <a:cubicBezTo>
                    <a:pt x="3" y="53"/>
                    <a:pt x="3" y="59"/>
                    <a:pt x="2" y="65"/>
                  </a:cubicBezTo>
                  <a:cubicBezTo>
                    <a:pt x="5" y="65"/>
                    <a:pt x="9" y="66"/>
                    <a:pt x="12" y="67"/>
                  </a:cubicBezTo>
                  <a:cubicBezTo>
                    <a:pt x="14" y="61"/>
                    <a:pt x="15" y="56"/>
                    <a:pt x="17" y="51"/>
                  </a:cubicBezTo>
                  <a:cubicBezTo>
                    <a:pt x="13" y="50"/>
                    <a:pt x="9" y="49"/>
                    <a:pt x="4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 bwMode="auto">
          <a:xfrm>
            <a:off x="6152515" y="2010410"/>
            <a:ext cx="887730" cy="887730"/>
            <a:chOff x="7489036" y="1422916"/>
            <a:chExt cx="1123950" cy="1123950"/>
          </a:xfrm>
        </p:grpSpPr>
        <p:sp>
          <p:nvSpPr>
            <p:cNvPr id="13" name="椭圆 12"/>
            <p:cNvSpPr/>
            <p:nvPr/>
          </p:nvSpPr>
          <p:spPr>
            <a:xfrm>
              <a:off x="7489036" y="1422916"/>
              <a:ext cx="1123950" cy="11239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Freeform 274"/>
            <p:cNvSpPr>
              <a:spLocks noEditPoints="1"/>
            </p:cNvSpPr>
            <p:nvPr/>
          </p:nvSpPr>
          <p:spPr bwMode="auto">
            <a:xfrm>
              <a:off x="7773695" y="1706285"/>
              <a:ext cx="554633" cy="557212"/>
            </a:xfrm>
            <a:custGeom>
              <a:avLst/>
              <a:gdLst>
                <a:gd name="T0" fmla="*/ 280175 w 97"/>
                <a:gd name="T1" fmla="*/ 0 h 97"/>
                <a:gd name="T2" fmla="*/ 474583 w 97"/>
                <a:gd name="T3" fmla="*/ 80422 h 97"/>
                <a:gd name="T4" fmla="*/ 554633 w 97"/>
                <a:gd name="T5" fmla="*/ 281478 h 97"/>
                <a:gd name="T6" fmla="*/ 474583 w 97"/>
                <a:gd name="T7" fmla="*/ 476790 h 97"/>
                <a:gd name="T8" fmla="*/ 280175 w 97"/>
                <a:gd name="T9" fmla="*/ 557212 h 97"/>
                <a:gd name="T10" fmla="*/ 80050 w 97"/>
                <a:gd name="T11" fmla="*/ 476790 h 97"/>
                <a:gd name="T12" fmla="*/ 0 w 97"/>
                <a:gd name="T13" fmla="*/ 281478 h 97"/>
                <a:gd name="T14" fmla="*/ 80050 w 97"/>
                <a:gd name="T15" fmla="*/ 80422 h 97"/>
                <a:gd name="T16" fmla="*/ 280175 w 97"/>
                <a:gd name="T17" fmla="*/ 0 h 97"/>
                <a:gd name="T18" fmla="*/ 314483 w 97"/>
                <a:gd name="T19" fmla="*/ 269989 h 97"/>
                <a:gd name="T20" fmla="*/ 308765 w 97"/>
                <a:gd name="T21" fmla="*/ 258500 h 97"/>
                <a:gd name="T22" fmla="*/ 388815 w 97"/>
                <a:gd name="T23" fmla="*/ 137867 h 97"/>
                <a:gd name="T24" fmla="*/ 371661 w 97"/>
                <a:gd name="T25" fmla="*/ 120634 h 97"/>
                <a:gd name="T26" fmla="*/ 285893 w 97"/>
                <a:gd name="T27" fmla="*/ 247012 h 97"/>
                <a:gd name="T28" fmla="*/ 257304 w 97"/>
                <a:gd name="T29" fmla="*/ 247012 h 97"/>
                <a:gd name="T30" fmla="*/ 240150 w 97"/>
                <a:gd name="T31" fmla="*/ 298712 h 97"/>
                <a:gd name="T32" fmla="*/ 291611 w 97"/>
                <a:gd name="T33" fmla="*/ 321689 h 97"/>
                <a:gd name="T34" fmla="*/ 297329 w 97"/>
                <a:gd name="T35" fmla="*/ 315945 h 97"/>
                <a:gd name="T36" fmla="*/ 394533 w 97"/>
                <a:gd name="T37" fmla="*/ 350412 h 97"/>
                <a:gd name="T38" fmla="*/ 405968 w 97"/>
                <a:gd name="T39" fmla="*/ 321689 h 97"/>
                <a:gd name="T40" fmla="*/ 314483 w 97"/>
                <a:gd name="T41" fmla="*/ 287223 h 97"/>
                <a:gd name="T42" fmla="*/ 314483 w 97"/>
                <a:gd name="T43" fmla="*/ 269989 h 97"/>
                <a:gd name="T44" fmla="*/ 423122 w 97"/>
                <a:gd name="T45" fmla="*/ 137867 h 97"/>
                <a:gd name="T46" fmla="*/ 280175 w 97"/>
                <a:gd name="T47" fmla="*/ 74678 h 97"/>
                <a:gd name="T48" fmla="*/ 131511 w 97"/>
                <a:gd name="T49" fmla="*/ 137867 h 97"/>
                <a:gd name="T50" fmla="*/ 74332 w 97"/>
                <a:gd name="T51" fmla="*/ 281478 h 97"/>
                <a:gd name="T52" fmla="*/ 131511 w 97"/>
                <a:gd name="T53" fmla="*/ 425090 h 97"/>
                <a:gd name="T54" fmla="*/ 280175 w 97"/>
                <a:gd name="T55" fmla="*/ 482534 h 97"/>
                <a:gd name="T56" fmla="*/ 423122 w 97"/>
                <a:gd name="T57" fmla="*/ 425090 h 97"/>
                <a:gd name="T58" fmla="*/ 480301 w 97"/>
                <a:gd name="T59" fmla="*/ 281478 h 97"/>
                <a:gd name="T60" fmla="*/ 423122 w 97"/>
                <a:gd name="T61" fmla="*/ 137867 h 97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97" h="97">
                  <a:moveTo>
                    <a:pt x="49" y="0"/>
                  </a:moveTo>
                  <a:cubicBezTo>
                    <a:pt x="62" y="0"/>
                    <a:pt x="74" y="5"/>
                    <a:pt x="83" y="14"/>
                  </a:cubicBezTo>
                  <a:cubicBezTo>
                    <a:pt x="92" y="23"/>
                    <a:pt x="97" y="35"/>
                    <a:pt x="97" y="49"/>
                  </a:cubicBezTo>
                  <a:cubicBezTo>
                    <a:pt x="97" y="62"/>
                    <a:pt x="92" y="74"/>
                    <a:pt x="83" y="83"/>
                  </a:cubicBezTo>
                  <a:cubicBezTo>
                    <a:pt x="74" y="92"/>
                    <a:pt x="62" y="97"/>
                    <a:pt x="49" y="97"/>
                  </a:cubicBezTo>
                  <a:cubicBezTo>
                    <a:pt x="35" y="97"/>
                    <a:pt x="23" y="92"/>
                    <a:pt x="14" y="83"/>
                  </a:cubicBezTo>
                  <a:cubicBezTo>
                    <a:pt x="5" y="74"/>
                    <a:pt x="0" y="62"/>
                    <a:pt x="0" y="49"/>
                  </a:cubicBezTo>
                  <a:cubicBezTo>
                    <a:pt x="0" y="35"/>
                    <a:pt x="5" y="23"/>
                    <a:pt x="14" y="14"/>
                  </a:cubicBezTo>
                  <a:cubicBezTo>
                    <a:pt x="23" y="5"/>
                    <a:pt x="35" y="0"/>
                    <a:pt x="49" y="0"/>
                  </a:cubicBezTo>
                  <a:close/>
                  <a:moveTo>
                    <a:pt x="55" y="47"/>
                  </a:moveTo>
                  <a:cubicBezTo>
                    <a:pt x="54" y="46"/>
                    <a:pt x="54" y="45"/>
                    <a:pt x="54" y="45"/>
                  </a:cubicBezTo>
                  <a:cubicBezTo>
                    <a:pt x="59" y="38"/>
                    <a:pt x="64" y="31"/>
                    <a:pt x="68" y="24"/>
                  </a:cubicBezTo>
                  <a:cubicBezTo>
                    <a:pt x="67" y="23"/>
                    <a:pt x="66" y="22"/>
                    <a:pt x="65" y="21"/>
                  </a:cubicBezTo>
                  <a:cubicBezTo>
                    <a:pt x="59" y="28"/>
                    <a:pt x="54" y="35"/>
                    <a:pt x="50" y="43"/>
                  </a:cubicBezTo>
                  <a:cubicBezTo>
                    <a:pt x="48" y="42"/>
                    <a:pt x="47" y="43"/>
                    <a:pt x="45" y="43"/>
                  </a:cubicBezTo>
                  <a:cubicBezTo>
                    <a:pt x="42" y="45"/>
                    <a:pt x="40" y="49"/>
                    <a:pt x="42" y="52"/>
                  </a:cubicBezTo>
                  <a:cubicBezTo>
                    <a:pt x="43" y="56"/>
                    <a:pt x="47" y="58"/>
                    <a:pt x="51" y="56"/>
                  </a:cubicBezTo>
                  <a:cubicBezTo>
                    <a:pt x="51" y="56"/>
                    <a:pt x="52" y="56"/>
                    <a:pt x="52" y="55"/>
                  </a:cubicBezTo>
                  <a:cubicBezTo>
                    <a:pt x="58" y="58"/>
                    <a:pt x="63" y="60"/>
                    <a:pt x="69" y="61"/>
                  </a:cubicBezTo>
                  <a:cubicBezTo>
                    <a:pt x="70" y="59"/>
                    <a:pt x="71" y="58"/>
                    <a:pt x="71" y="56"/>
                  </a:cubicBezTo>
                  <a:cubicBezTo>
                    <a:pt x="66" y="54"/>
                    <a:pt x="61" y="51"/>
                    <a:pt x="55" y="50"/>
                  </a:cubicBezTo>
                  <a:cubicBezTo>
                    <a:pt x="55" y="49"/>
                    <a:pt x="55" y="48"/>
                    <a:pt x="55" y="47"/>
                  </a:cubicBezTo>
                  <a:close/>
                  <a:moveTo>
                    <a:pt x="74" y="24"/>
                  </a:moveTo>
                  <a:cubicBezTo>
                    <a:pt x="67" y="17"/>
                    <a:pt x="58" y="13"/>
                    <a:pt x="49" y="13"/>
                  </a:cubicBezTo>
                  <a:cubicBezTo>
                    <a:pt x="39" y="13"/>
                    <a:pt x="30" y="17"/>
                    <a:pt x="23" y="24"/>
                  </a:cubicBezTo>
                  <a:cubicBezTo>
                    <a:pt x="17" y="30"/>
                    <a:pt x="13" y="39"/>
                    <a:pt x="13" y="49"/>
                  </a:cubicBezTo>
                  <a:cubicBezTo>
                    <a:pt x="13" y="58"/>
                    <a:pt x="17" y="67"/>
                    <a:pt x="23" y="74"/>
                  </a:cubicBezTo>
                  <a:cubicBezTo>
                    <a:pt x="30" y="80"/>
                    <a:pt x="39" y="84"/>
                    <a:pt x="49" y="84"/>
                  </a:cubicBezTo>
                  <a:cubicBezTo>
                    <a:pt x="58" y="84"/>
                    <a:pt x="67" y="80"/>
                    <a:pt x="74" y="74"/>
                  </a:cubicBezTo>
                  <a:cubicBezTo>
                    <a:pt x="80" y="67"/>
                    <a:pt x="84" y="58"/>
                    <a:pt x="84" y="49"/>
                  </a:cubicBezTo>
                  <a:cubicBezTo>
                    <a:pt x="84" y="39"/>
                    <a:pt x="80" y="30"/>
                    <a:pt x="74" y="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8054660" y="1345883"/>
            <a:ext cx="24688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1800" dirty="0" smtClean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错误现象的解决方法：</a:t>
            </a:r>
            <a:endParaRPr lang="zh-CN" altLang="en-US" sz="1800" dirty="0" smtClean="0">
              <a:solidFill>
                <a:srgbClr val="C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216140" y="1924050"/>
            <a:ext cx="4147185" cy="106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当图像/语音识别出现偏差时，提供简单编辑修改的功能。可以手动修改无法识别或者识别出现错误的地方。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219315" y="3312795"/>
            <a:ext cx="4147185" cy="106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当自动生成的新闻摘要概括性不强，质量不好时，可以提醒用户再次尝试自动生成，或者让用户对不满意之处进行修改。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06310" y="4924425"/>
            <a:ext cx="4147185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当文本审核和文本纠错的准确性不高时，可以提醒用户再次生成，或者在导出文档时进行提醒。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10285" y="494665"/>
            <a:ext cx="65297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+mn-lt"/>
                <a:ea typeface="+mn-ea"/>
                <a:cs typeface="+mn-ea"/>
                <a:sym typeface="+mn-lt"/>
              </a:rPr>
              <a:t>PRD4-人工智能概率性与用户痛点</a:t>
            </a:r>
            <a:endParaRPr lang="zh-CN" altLang="en-US" sz="32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3380" y="2345055"/>
            <a:ext cx="5390515" cy="2168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 latinLnBrk="0">
              <a:lnSpc>
                <a:spcPct val="150000"/>
              </a:lnSpc>
            </a:pPr>
            <a:r>
              <a:rPr lang="zh-CN" altLang="en-US"/>
              <a:t>目前人类对ImageNet图像的识别错误率大约在5%，微软的人工智能系统的错误率为4.94%，谷歌为4.8%。百度在2015年的时候已将这一错误率进一步降至4.58%，实现了质的飞跃。百度超级计算机图像识别超人类水平 错误率低于微软谷歌</a:t>
            </a:r>
            <a:endParaRPr lang="zh-CN" altLang="en-US"/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1925640" y="1345883"/>
            <a:ext cx="1783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1800" dirty="0" smtClean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人工智能概率性</a:t>
            </a:r>
            <a:endParaRPr lang="zh-CN" altLang="en-US" sz="1800" dirty="0" smtClean="0">
              <a:solidFill>
                <a:srgbClr val="C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6">
            <a:hlinkClick r:id="" action="ppaction://media"/>
          </p:cNvPr>
          <p:cNvPicPr/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0" y="6362700"/>
            <a:ext cx="495300" cy="495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41" dur="2034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4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15" grpId="0"/>
      <p:bldP spid="16" grpId="0"/>
      <p:bldP spid="18" grpId="0"/>
      <p:bldP spid="20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1010285" y="494665"/>
            <a:ext cx="66135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+mn-lt"/>
                <a:ea typeface="+mn-ea"/>
                <a:cs typeface="+mn-ea"/>
                <a:sym typeface="+mn-lt"/>
              </a:rPr>
              <a:t>PRD5-需求列表与人工智能API加值</a:t>
            </a:r>
            <a:endParaRPr lang="zh-CN" altLang="en-US" sz="32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494030" y="1217930"/>
          <a:ext cx="11203940" cy="5335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045"/>
                <a:gridCol w="3906520"/>
                <a:gridCol w="1566545"/>
                <a:gridCol w="2564130"/>
                <a:gridCol w="1917700"/>
              </a:tblGrid>
              <a:tr h="5683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优先级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用户需求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功能实现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api加值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原因</a:t>
                      </a:r>
                      <a:endParaRPr lang="zh-CN" altLang="en-US"/>
                    </a:p>
                  </a:txBody>
                  <a:tcPr/>
                </a:tc>
              </a:tr>
              <a:tr h="9309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C00000"/>
                          </a:solidFill>
                        </a:rPr>
                        <a:t>重要</a:t>
                      </a:r>
                      <a:endParaRPr lang="zh-CN" altLang="en-US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高校媒体工作者需要一个软件，能帮助他们快速记录和整理资料，最快的节省时间，提高效率。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手写字识别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手写字识别可以快速将我们的会议记录和新闻手稿转化为文字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14585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C00000"/>
                          </a:solidFill>
                        </a:rPr>
                        <a:t>次重要</a:t>
                      </a:r>
                      <a:endParaRPr lang="zh-CN" altLang="en-US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高校的媒体工作者需要写完一篇文章后就能快速的生成高质量、概括性较好的摘要。并且根据需要添加文本标签。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在原型的1.2.1编辑页面，添加新闻摘要功能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新闻摘要api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自媒体平台都是将文章的第一段作为摘要，没有结合文章进行整合的功能。</a:t>
                      </a:r>
                      <a:endParaRPr lang="zh-CN" altLang="en-US"/>
                    </a:p>
                  </a:txBody>
                  <a:tcPr/>
                </a:tc>
              </a:tr>
              <a:tr h="11849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C00000"/>
                          </a:solidFill>
                        </a:rPr>
                        <a:t>一般重要</a:t>
                      </a:r>
                      <a:endParaRPr lang="zh-CN" altLang="en-US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高校的媒体工作者需要有自动帮他们的文章进行纠正和审核，提高文章的质量的同时也能减少审核的时间成本。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文本审核、文本纠错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微信公众号自带文本纠错功能，所以此功能作用不大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11887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C00000"/>
                          </a:solidFill>
                        </a:rPr>
                        <a:t>不重要</a:t>
                      </a:r>
                      <a:endParaRPr lang="zh-CN" altLang="en-US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高校的媒体工作者需要一个能够进行会议语音实时记录的软件。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语音识别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许多手机输入法自带语音识别功能，不需要再去增加语音识别的功能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7">
            <a:hlinkClick r:id="" action="ppaction://media"/>
          </p:cNvPr>
          <p:cNvPicPr/>
          <p:nvPr>
            <a:audi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1270" y="6362700"/>
            <a:ext cx="495300" cy="495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2059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194945" y="3527425"/>
            <a:ext cx="10652760" cy="740410"/>
            <a:chOff x="307" y="5525"/>
            <a:chExt cx="16776" cy="1166"/>
          </a:xfrm>
        </p:grpSpPr>
        <p:grpSp>
          <p:nvGrpSpPr>
            <p:cNvPr id="3" name="组合 2"/>
            <p:cNvGrpSpPr/>
            <p:nvPr/>
          </p:nvGrpSpPr>
          <p:grpSpPr>
            <a:xfrm>
              <a:off x="307" y="5525"/>
              <a:ext cx="1166" cy="1166"/>
              <a:chOff x="6353175" y="3550672"/>
              <a:chExt cx="1103150" cy="1103150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6353175" y="3550672"/>
                <a:ext cx="1103150" cy="1103150"/>
              </a:xfrm>
              <a:prstGeom prst="ellipse">
                <a:avLst/>
              </a:prstGeom>
              <a:solidFill>
                <a:srgbClr val="FFFFFF">
                  <a:alpha val="30196"/>
                </a:srgbClr>
              </a:solidFill>
              <a:ln w="19050" cap="flat" cmpd="sng" algn="ctr">
                <a:solidFill>
                  <a:srgbClr val="5A6478">
                    <a:lumMod val="20000"/>
                    <a:lumOff val="8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508750" y="3706247"/>
                <a:ext cx="792000" cy="79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" name="Freeform 61"/>
              <p:cNvSpPr>
                <a:spLocks noEditPoints="1"/>
              </p:cNvSpPr>
              <p:nvPr/>
            </p:nvSpPr>
            <p:spPr bwMode="auto">
              <a:xfrm>
                <a:off x="6743619" y="3940082"/>
                <a:ext cx="322263" cy="322263"/>
              </a:xfrm>
              <a:custGeom>
                <a:avLst/>
                <a:gdLst>
                  <a:gd name="T0" fmla="*/ 890 w 1018"/>
                  <a:gd name="T1" fmla="*/ 61 h 1017"/>
                  <a:gd name="T2" fmla="*/ 876 w 1018"/>
                  <a:gd name="T3" fmla="*/ 5 h 1017"/>
                  <a:gd name="T4" fmla="*/ 147 w 1018"/>
                  <a:gd name="T5" fmla="*/ 2 h 1017"/>
                  <a:gd name="T6" fmla="*/ 127 w 1018"/>
                  <a:gd name="T7" fmla="*/ 31 h 1017"/>
                  <a:gd name="T8" fmla="*/ 131 w 1018"/>
                  <a:gd name="T9" fmla="*/ 148 h 1017"/>
                  <a:gd name="T10" fmla="*/ 24 w 1018"/>
                  <a:gd name="T11" fmla="*/ 243 h 1017"/>
                  <a:gd name="T12" fmla="*/ 3 w 1018"/>
                  <a:gd name="T13" fmla="*/ 383 h 1017"/>
                  <a:gd name="T14" fmla="*/ 61 w 1018"/>
                  <a:gd name="T15" fmla="*/ 493 h 1017"/>
                  <a:gd name="T16" fmla="*/ 170 w 1018"/>
                  <a:gd name="T17" fmla="*/ 551 h 1017"/>
                  <a:gd name="T18" fmla="*/ 274 w 1018"/>
                  <a:gd name="T19" fmla="*/ 546 h 1017"/>
                  <a:gd name="T20" fmla="*/ 382 w 1018"/>
                  <a:gd name="T21" fmla="*/ 690 h 1017"/>
                  <a:gd name="T22" fmla="*/ 410 w 1018"/>
                  <a:gd name="T23" fmla="*/ 735 h 1017"/>
                  <a:gd name="T24" fmla="*/ 410 w 1018"/>
                  <a:gd name="T25" fmla="*/ 791 h 1017"/>
                  <a:gd name="T26" fmla="*/ 379 w 1018"/>
                  <a:gd name="T27" fmla="*/ 837 h 1017"/>
                  <a:gd name="T28" fmla="*/ 318 w 1018"/>
                  <a:gd name="T29" fmla="*/ 858 h 1017"/>
                  <a:gd name="T30" fmla="*/ 248 w 1018"/>
                  <a:gd name="T31" fmla="*/ 880 h 1017"/>
                  <a:gd name="T32" fmla="*/ 197 w 1018"/>
                  <a:gd name="T33" fmla="*/ 948 h 1017"/>
                  <a:gd name="T34" fmla="*/ 196 w 1018"/>
                  <a:gd name="T35" fmla="*/ 1003 h 1017"/>
                  <a:gd name="T36" fmla="*/ 795 w 1018"/>
                  <a:gd name="T37" fmla="*/ 1017 h 1017"/>
                  <a:gd name="T38" fmla="*/ 826 w 1018"/>
                  <a:gd name="T39" fmla="*/ 992 h 1017"/>
                  <a:gd name="T40" fmla="*/ 812 w 1018"/>
                  <a:gd name="T41" fmla="*/ 925 h 1017"/>
                  <a:gd name="T42" fmla="*/ 750 w 1018"/>
                  <a:gd name="T43" fmla="*/ 869 h 1017"/>
                  <a:gd name="T44" fmla="*/ 681 w 1018"/>
                  <a:gd name="T45" fmla="*/ 856 h 1017"/>
                  <a:gd name="T46" fmla="*/ 633 w 1018"/>
                  <a:gd name="T47" fmla="*/ 830 h 1017"/>
                  <a:gd name="T48" fmla="*/ 605 w 1018"/>
                  <a:gd name="T49" fmla="*/ 772 h 1017"/>
                  <a:gd name="T50" fmla="*/ 616 w 1018"/>
                  <a:gd name="T51" fmla="*/ 718 h 1017"/>
                  <a:gd name="T52" fmla="*/ 639 w 1018"/>
                  <a:gd name="T53" fmla="*/ 683 h 1017"/>
                  <a:gd name="T54" fmla="*/ 774 w 1018"/>
                  <a:gd name="T55" fmla="*/ 554 h 1017"/>
                  <a:gd name="T56" fmla="*/ 887 w 1018"/>
                  <a:gd name="T57" fmla="*/ 540 h 1017"/>
                  <a:gd name="T58" fmla="*/ 983 w 1018"/>
                  <a:gd name="T59" fmla="*/ 461 h 1017"/>
                  <a:gd name="T60" fmla="*/ 1018 w 1018"/>
                  <a:gd name="T61" fmla="*/ 342 h 1017"/>
                  <a:gd name="T62" fmla="*/ 971 w 1018"/>
                  <a:gd name="T63" fmla="*/ 210 h 1017"/>
                  <a:gd name="T64" fmla="*/ 154 w 1018"/>
                  <a:gd name="T65" fmla="*/ 481 h 1017"/>
                  <a:gd name="T66" fmla="*/ 88 w 1018"/>
                  <a:gd name="T67" fmla="*/ 426 h 1017"/>
                  <a:gd name="T68" fmla="*/ 63 w 1018"/>
                  <a:gd name="T69" fmla="*/ 345 h 1017"/>
                  <a:gd name="T70" fmla="*/ 92 w 1018"/>
                  <a:gd name="T71" fmla="*/ 256 h 1017"/>
                  <a:gd name="T72" fmla="*/ 152 w 1018"/>
                  <a:gd name="T73" fmla="*/ 252 h 1017"/>
                  <a:gd name="T74" fmla="*/ 241 w 1018"/>
                  <a:gd name="T75" fmla="*/ 488 h 1017"/>
                  <a:gd name="T76" fmla="*/ 176 w 1018"/>
                  <a:gd name="T77" fmla="*/ 487 h 1017"/>
                  <a:gd name="T78" fmla="*/ 717 w 1018"/>
                  <a:gd name="T79" fmla="*/ 925 h 1017"/>
                  <a:gd name="T80" fmla="*/ 263 w 1018"/>
                  <a:gd name="T81" fmla="*/ 954 h 1017"/>
                  <a:gd name="T82" fmla="*/ 301 w 1018"/>
                  <a:gd name="T83" fmla="*/ 925 h 1017"/>
                  <a:gd name="T84" fmla="*/ 380 w 1018"/>
                  <a:gd name="T85" fmla="*/ 910 h 1017"/>
                  <a:gd name="T86" fmla="*/ 448 w 1018"/>
                  <a:gd name="T87" fmla="*/ 854 h 1017"/>
                  <a:gd name="T88" fmla="*/ 476 w 1018"/>
                  <a:gd name="T89" fmla="*/ 778 h 1017"/>
                  <a:gd name="T90" fmla="*/ 509 w 1018"/>
                  <a:gd name="T91" fmla="*/ 795 h 1017"/>
                  <a:gd name="T92" fmla="*/ 543 w 1018"/>
                  <a:gd name="T93" fmla="*/ 778 h 1017"/>
                  <a:gd name="T94" fmla="*/ 578 w 1018"/>
                  <a:gd name="T95" fmla="*/ 865 h 1017"/>
                  <a:gd name="T96" fmla="*/ 653 w 1018"/>
                  <a:gd name="T97" fmla="*/ 915 h 1017"/>
                  <a:gd name="T98" fmla="*/ 494 w 1018"/>
                  <a:gd name="T99" fmla="*/ 709 h 1017"/>
                  <a:gd name="T100" fmla="*/ 329 w 1018"/>
                  <a:gd name="T101" fmla="*/ 511 h 1017"/>
                  <a:gd name="T102" fmla="*/ 247 w 1018"/>
                  <a:gd name="T103" fmla="*/ 342 h 1017"/>
                  <a:gd name="T104" fmla="*/ 196 w 1018"/>
                  <a:gd name="T105" fmla="*/ 132 h 1017"/>
                  <a:gd name="T106" fmla="*/ 817 w 1018"/>
                  <a:gd name="T107" fmla="*/ 164 h 1017"/>
                  <a:gd name="T108" fmla="*/ 762 w 1018"/>
                  <a:gd name="T109" fmla="*/ 369 h 1017"/>
                  <a:gd name="T110" fmla="*/ 663 w 1018"/>
                  <a:gd name="T111" fmla="*/ 550 h 1017"/>
                  <a:gd name="T112" fmla="*/ 509 w 1018"/>
                  <a:gd name="T113" fmla="*/ 722 h 1017"/>
                  <a:gd name="T114" fmla="*/ 911 w 1018"/>
                  <a:gd name="T115" fmla="*/ 448 h 1017"/>
                  <a:gd name="T116" fmla="*/ 842 w 1018"/>
                  <a:gd name="T117" fmla="*/ 487 h 1017"/>
                  <a:gd name="T118" fmla="*/ 777 w 1018"/>
                  <a:gd name="T119" fmla="*/ 489 h 1017"/>
                  <a:gd name="T120" fmla="*/ 866 w 1018"/>
                  <a:gd name="T121" fmla="*/ 252 h 1017"/>
                  <a:gd name="T122" fmla="*/ 926 w 1018"/>
                  <a:gd name="T123" fmla="*/ 257 h 1017"/>
                  <a:gd name="T124" fmla="*/ 955 w 1018"/>
                  <a:gd name="T125" fmla="*/ 345 h 10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018" h="1017">
                    <a:moveTo>
                      <a:pt x="887" y="148"/>
                    </a:moveTo>
                    <a:lnTo>
                      <a:pt x="887" y="148"/>
                    </a:lnTo>
                    <a:lnTo>
                      <a:pt x="884" y="147"/>
                    </a:lnTo>
                    <a:lnTo>
                      <a:pt x="884" y="147"/>
                    </a:lnTo>
                    <a:lnTo>
                      <a:pt x="887" y="119"/>
                    </a:lnTo>
                    <a:lnTo>
                      <a:pt x="889" y="90"/>
                    </a:lnTo>
                    <a:lnTo>
                      <a:pt x="890" y="61"/>
                    </a:lnTo>
                    <a:lnTo>
                      <a:pt x="890" y="31"/>
                    </a:lnTo>
                    <a:lnTo>
                      <a:pt x="890" y="31"/>
                    </a:lnTo>
                    <a:lnTo>
                      <a:pt x="890" y="26"/>
                    </a:lnTo>
                    <a:lnTo>
                      <a:pt x="888" y="19"/>
                    </a:lnTo>
                    <a:lnTo>
                      <a:pt x="885" y="14"/>
                    </a:lnTo>
                    <a:lnTo>
                      <a:pt x="882" y="10"/>
                    </a:lnTo>
                    <a:lnTo>
                      <a:pt x="876" y="5"/>
                    </a:lnTo>
                    <a:lnTo>
                      <a:pt x="871" y="2"/>
                    </a:lnTo>
                    <a:lnTo>
                      <a:pt x="866" y="0"/>
                    </a:lnTo>
                    <a:lnTo>
                      <a:pt x="859" y="0"/>
                    </a:lnTo>
                    <a:lnTo>
                      <a:pt x="160" y="0"/>
                    </a:lnTo>
                    <a:lnTo>
                      <a:pt x="160" y="0"/>
                    </a:lnTo>
                    <a:lnTo>
                      <a:pt x="153" y="0"/>
                    </a:lnTo>
                    <a:lnTo>
                      <a:pt x="147" y="2"/>
                    </a:lnTo>
                    <a:lnTo>
                      <a:pt x="141" y="5"/>
                    </a:lnTo>
                    <a:lnTo>
                      <a:pt x="137" y="10"/>
                    </a:lnTo>
                    <a:lnTo>
                      <a:pt x="133" y="14"/>
                    </a:lnTo>
                    <a:lnTo>
                      <a:pt x="130" y="19"/>
                    </a:lnTo>
                    <a:lnTo>
                      <a:pt x="129" y="26"/>
                    </a:lnTo>
                    <a:lnTo>
                      <a:pt x="127" y="31"/>
                    </a:lnTo>
                    <a:lnTo>
                      <a:pt x="127" y="31"/>
                    </a:lnTo>
                    <a:lnTo>
                      <a:pt x="127" y="61"/>
                    </a:lnTo>
                    <a:lnTo>
                      <a:pt x="130" y="90"/>
                    </a:lnTo>
                    <a:lnTo>
                      <a:pt x="132" y="119"/>
                    </a:lnTo>
                    <a:lnTo>
                      <a:pt x="134" y="147"/>
                    </a:lnTo>
                    <a:lnTo>
                      <a:pt x="134" y="147"/>
                    </a:lnTo>
                    <a:lnTo>
                      <a:pt x="131" y="148"/>
                    </a:lnTo>
                    <a:lnTo>
                      <a:pt x="131" y="148"/>
                    </a:lnTo>
                    <a:lnTo>
                      <a:pt x="110" y="157"/>
                    </a:lnTo>
                    <a:lnTo>
                      <a:pt x="93" y="168"/>
                    </a:lnTo>
                    <a:lnTo>
                      <a:pt x="76" y="180"/>
                    </a:lnTo>
                    <a:lnTo>
                      <a:pt x="61" y="194"/>
                    </a:lnTo>
                    <a:lnTo>
                      <a:pt x="47" y="210"/>
                    </a:lnTo>
                    <a:lnTo>
                      <a:pt x="35" y="226"/>
                    </a:lnTo>
                    <a:lnTo>
                      <a:pt x="24" y="243"/>
                    </a:lnTo>
                    <a:lnTo>
                      <a:pt x="16" y="263"/>
                    </a:lnTo>
                    <a:lnTo>
                      <a:pt x="8" y="281"/>
                    </a:lnTo>
                    <a:lnTo>
                      <a:pt x="4" y="301"/>
                    </a:lnTo>
                    <a:lnTo>
                      <a:pt x="1" y="322"/>
                    </a:lnTo>
                    <a:lnTo>
                      <a:pt x="0" y="342"/>
                    </a:lnTo>
                    <a:lnTo>
                      <a:pt x="0" y="363"/>
                    </a:lnTo>
                    <a:lnTo>
                      <a:pt x="3" y="383"/>
                    </a:lnTo>
                    <a:lnTo>
                      <a:pt x="8" y="404"/>
                    </a:lnTo>
                    <a:lnTo>
                      <a:pt x="15" y="425"/>
                    </a:lnTo>
                    <a:lnTo>
                      <a:pt x="15" y="425"/>
                    </a:lnTo>
                    <a:lnTo>
                      <a:pt x="24" y="443"/>
                    </a:lnTo>
                    <a:lnTo>
                      <a:pt x="35" y="461"/>
                    </a:lnTo>
                    <a:lnTo>
                      <a:pt x="47" y="478"/>
                    </a:lnTo>
                    <a:lnTo>
                      <a:pt x="61" y="493"/>
                    </a:lnTo>
                    <a:lnTo>
                      <a:pt x="76" y="507"/>
                    </a:lnTo>
                    <a:lnTo>
                      <a:pt x="93" y="519"/>
                    </a:lnTo>
                    <a:lnTo>
                      <a:pt x="110" y="530"/>
                    </a:lnTo>
                    <a:lnTo>
                      <a:pt x="130" y="540"/>
                    </a:lnTo>
                    <a:lnTo>
                      <a:pt x="130" y="540"/>
                    </a:lnTo>
                    <a:lnTo>
                      <a:pt x="150" y="546"/>
                    </a:lnTo>
                    <a:lnTo>
                      <a:pt x="170" y="551"/>
                    </a:lnTo>
                    <a:lnTo>
                      <a:pt x="191" y="555"/>
                    </a:lnTo>
                    <a:lnTo>
                      <a:pt x="211" y="556"/>
                    </a:lnTo>
                    <a:lnTo>
                      <a:pt x="211" y="556"/>
                    </a:lnTo>
                    <a:lnTo>
                      <a:pt x="227" y="555"/>
                    </a:lnTo>
                    <a:lnTo>
                      <a:pt x="243" y="554"/>
                    </a:lnTo>
                    <a:lnTo>
                      <a:pt x="259" y="550"/>
                    </a:lnTo>
                    <a:lnTo>
                      <a:pt x="274" y="546"/>
                    </a:lnTo>
                    <a:lnTo>
                      <a:pt x="274" y="546"/>
                    </a:lnTo>
                    <a:lnTo>
                      <a:pt x="301" y="586"/>
                    </a:lnTo>
                    <a:lnTo>
                      <a:pt x="327" y="621"/>
                    </a:lnTo>
                    <a:lnTo>
                      <a:pt x="353" y="654"/>
                    </a:lnTo>
                    <a:lnTo>
                      <a:pt x="379" y="683"/>
                    </a:lnTo>
                    <a:lnTo>
                      <a:pt x="379" y="683"/>
                    </a:lnTo>
                    <a:lnTo>
                      <a:pt x="382" y="690"/>
                    </a:lnTo>
                    <a:lnTo>
                      <a:pt x="386" y="695"/>
                    </a:lnTo>
                    <a:lnTo>
                      <a:pt x="386" y="695"/>
                    </a:lnTo>
                    <a:lnTo>
                      <a:pt x="393" y="703"/>
                    </a:lnTo>
                    <a:lnTo>
                      <a:pt x="398" y="710"/>
                    </a:lnTo>
                    <a:lnTo>
                      <a:pt x="402" y="718"/>
                    </a:lnTo>
                    <a:lnTo>
                      <a:pt x="406" y="726"/>
                    </a:lnTo>
                    <a:lnTo>
                      <a:pt x="410" y="735"/>
                    </a:lnTo>
                    <a:lnTo>
                      <a:pt x="412" y="744"/>
                    </a:lnTo>
                    <a:lnTo>
                      <a:pt x="413" y="753"/>
                    </a:lnTo>
                    <a:lnTo>
                      <a:pt x="414" y="763"/>
                    </a:lnTo>
                    <a:lnTo>
                      <a:pt x="414" y="763"/>
                    </a:lnTo>
                    <a:lnTo>
                      <a:pt x="413" y="772"/>
                    </a:lnTo>
                    <a:lnTo>
                      <a:pt x="412" y="782"/>
                    </a:lnTo>
                    <a:lnTo>
                      <a:pt x="410" y="791"/>
                    </a:lnTo>
                    <a:lnTo>
                      <a:pt x="406" y="799"/>
                    </a:lnTo>
                    <a:lnTo>
                      <a:pt x="402" y="808"/>
                    </a:lnTo>
                    <a:lnTo>
                      <a:pt x="398" y="816"/>
                    </a:lnTo>
                    <a:lnTo>
                      <a:pt x="393" y="824"/>
                    </a:lnTo>
                    <a:lnTo>
                      <a:pt x="386" y="830"/>
                    </a:lnTo>
                    <a:lnTo>
                      <a:pt x="386" y="830"/>
                    </a:lnTo>
                    <a:lnTo>
                      <a:pt x="379" y="837"/>
                    </a:lnTo>
                    <a:lnTo>
                      <a:pt x="371" y="842"/>
                    </a:lnTo>
                    <a:lnTo>
                      <a:pt x="364" y="847"/>
                    </a:lnTo>
                    <a:lnTo>
                      <a:pt x="355" y="851"/>
                    </a:lnTo>
                    <a:lnTo>
                      <a:pt x="346" y="854"/>
                    </a:lnTo>
                    <a:lnTo>
                      <a:pt x="337" y="856"/>
                    </a:lnTo>
                    <a:lnTo>
                      <a:pt x="328" y="858"/>
                    </a:lnTo>
                    <a:lnTo>
                      <a:pt x="318" y="858"/>
                    </a:lnTo>
                    <a:lnTo>
                      <a:pt x="318" y="858"/>
                    </a:lnTo>
                    <a:lnTo>
                      <a:pt x="306" y="859"/>
                    </a:lnTo>
                    <a:lnTo>
                      <a:pt x="293" y="861"/>
                    </a:lnTo>
                    <a:lnTo>
                      <a:pt x="281" y="865"/>
                    </a:lnTo>
                    <a:lnTo>
                      <a:pt x="269" y="869"/>
                    </a:lnTo>
                    <a:lnTo>
                      <a:pt x="257" y="874"/>
                    </a:lnTo>
                    <a:lnTo>
                      <a:pt x="248" y="880"/>
                    </a:lnTo>
                    <a:lnTo>
                      <a:pt x="237" y="887"/>
                    </a:lnTo>
                    <a:lnTo>
                      <a:pt x="228" y="896"/>
                    </a:lnTo>
                    <a:lnTo>
                      <a:pt x="220" y="904"/>
                    </a:lnTo>
                    <a:lnTo>
                      <a:pt x="212" y="915"/>
                    </a:lnTo>
                    <a:lnTo>
                      <a:pt x="207" y="925"/>
                    </a:lnTo>
                    <a:lnTo>
                      <a:pt x="202" y="937"/>
                    </a:lnTo>
                    <a:lnTo>
                      <a:pt x="197" y="948"/>
                    </a:lnTo>
                    <a:lnTo>
                      <a:pt x="194" y="960"/>
                    </a:lnTo>
                    <a:lnTo>
                      <a:pt x="192" y="973"/>
                    </a:lnTo>
                    <a:lnTo>
                      <a:pt x="191" y="986"/>
                    </a:lnTo>
                    <a:lnTo>
                      <a:pt x="191" y="986"/>
                    </a:lnTo>
                    <a:lnTo>
                      <a:pt x="192" y="992"/>
                    </a:lnTo>
                    <a:lnTo>
                      <a:pt x="194" y="998"/>
                    </a:lnTo>
                    <a:lnTo>
                      <a:pt x="196" y="1003"/>
                    </a:lnTo>
                    <a:lnTo>
                      <a:pt x="200" y="1008"/>
                    </a:lnTo>
                    <a:lnTo>
                      <a:pt x="205" y="1012"/>
                    </a:lnTo>
                    <a:lnTo>
                      <a:pt x="210" y="1015"/>
                    </a:lnTo>
                    <a:lnTo>
                      <a:pt x="217" y="1017"/>
                    </a:lnTo>
                    <a:lnTo>
                      <a:pt x="223" y="1017"/>
                    </a:lnTo>
                    <a:lnTo>
                      <a:pt x="795" y="1017"/>
                    </a:lnTo>
                    <a:lnTo>
                      <a:pt x="795" y="1017"/>
                    </a:lnTo>
                    <a:lnTo>
                      <a:pt x="801" y="1017"/>
                    </a:lnTo>
                    <a:lnTo>
                      <a:pt x="808" y="1015"/>
                    </a:lnTo>
                    <a:lnTo>
                      <a:pt x="813" y="1012"/>
                    </a:lnTo>
                    <a:lnTo>
                      <a:pt x="817" y="1008"/>
                    </a:lnTo>
                    <a:lnTo>
                      <a:pt x="822" y="1003"/>
                    </a:lnTo>
                    <a:lnTo>
                      <a:pt x="825" y="998"/>
                    </a:lnTo>
                    <a:lnTo>
                      <a:pt x="826" y="992"/>
                    </a:lnTo>
                    <a:lnTo>
                      <a:pt x="827" y="986"/>
                    </a:lnTo>
                    <a:lnTo>
                      <a:pt x="827" y="986"/>
                    </a:lnTo>
                    <a:lnTo>
                      <a:pt x="826" y="973"/>
                    </a:lnTo>
                    <a:lnTo>
                      <a:pt x="825" y="960"/>
                    </a:lnTo>
                    <a:lnTo>
                      <a:pt x="822" y="948"/>
                    </a:lnTo>
                    <a:lnTo>
                      <a:pt x="817" y="937"/>
                    </a:lnTo>
                    <a:lnTo>
                      <a:pt x="812" y="925"/>
                    </a:lnTo>
                    <a:lnTo>
                      <a:pt x="806" y="915"/>
                    </a:lnTo>
                    <a:lnTo>
                      <a:pt x="798" y="904"/>
                    </a:lnTo>
                    <a:lnTo>
                      <a:pt x="790" y="896"/>
                    </a:lnTo>
                    <a:lnTo>
                      <a:pt x="781" y="887"/>
                    </a:lnTo>
                    <a:lnTo>
                      <a:pt x="771" y="880"/>
                    </a:lnTo>
                    <a:lnTo>
                      <a:pt x="761" y="874"/>
                    </a:lnTo>
                    <a:lnTo>
                      <a:pt x="750" y="869"/>
                    </a:lnTo>
                    <a:lnTo>
                      <a:pt x="738" y="865"/>
                    </a:lnTo>
                    <a:lnTo>
                      <a:pt x="725" y="861"/>
                    </a:lnTo>
                    <a:lnTo>
                      <a:pt x="713" y="859"/>
                    </a:lnTo>
                    <a:lnTo>
                      <a:pt x="699" y="858"/>
                    </a:lnTo>
                    <a:lnTo>
                      <a:pt x="699" y="858"/>
                    </a:lnTo>
                    <a:lnTo>
                      <a:pt x="691" y="858"/>
                    </a:lnTo>
                    <a:lnTo>
                      <a:pt x="681" y="856"/>
                    </a:lnTo>
                    <a:lnTo>
                      <a:pt x="673" y="854"/>
                    </a:lnTo>
                    <a:lnTo>
                      <a:pt x="663" y="851"/>
                    </a:lnTo>
                    <a:lnTo>
                      <a:pt x="655" y="847"/>
                    </a:lnTo>
                    <a:lnTo>
                      <a:pt x="647" y="842"/>
                    </a:lnTo>
                    <a:lnTo>
                      <a:pt x="639" y="837"/>
                    </a:lnTo>
                    <a:lnTo>
                      <a:pt x="633" y="830"/>
                    </a:lnTo>
                    <a:lnTo>
                      <a:pt x="633" y="830"/>
                    </a:lnTo>
                    <a:lnTo>
                      <a:pt x="626" y="824"/>
                    </a:lnTo>
                    <a:lnTo>
                      <a:pt x="620" y="816"/>
                    </a:lnTo>
                    <a:lnTo>
                      <a:pt x="616" y="808"/>
                    </a:lnTo>
                    <a:lnTo>
                      <a:pt x="611" y="799"/>
                    </a:lnTo>
                    <a:lnTo>
                      <a:pt x="608" y="791"/>
                    </a:lnTo>
                    <a:lnTo>
                      <a:pt x="606" y="782"/>
                    </a:lnTo>
                    <a:lnTo>
                      <a:pt x="605" y="772"/>
                    </a:lnTo>
                    <a:lnTo>
                      <a:pt x="605" y="763"/>
                    </a:lnTo>
                    <a:lnTo>
                      <a:pt x="605" y="763"/>
                    </a:lnTo>
                    <a:lnTo>
                      <a:pt x="605" y="753"/>
                    </a:lnTo>
                    <a:lnTo>
                      <a:pt x="606" y="744"/>
                    </a:lnTo>
                    <a:lnTo>
                      <a:pt x="608" y="735"/>
                    </a:lnTo>
                    <a:lnTo>
                      <a:pt x="611" y="726"/>
                    </a:lnTo>
                    <a:lnTo>
                      <a:pt x="616" y="718"/>
                    </a:lnTo>
                    <a:lnTo>
                      <a:pt x="620" y="710"/>
                    </a:lnTo>
                    <a:lnTo>
                      <a:pt x="626" y="703"/>
                    </a:lnTo>
                    <a:lnTo>
                      <a:pt x="633" y="695"/>
                    </a:lnTo>
                    <a:lnTo>
                      <a:pt x="633" y="695"/>
                    </a:lnTo>
                    <a:lnTo>
                      <a:pt x="637" y="690"/>
                    </a:lnTo>
                    <a:lnTo>
                      <a:pt x="639" y="683"/>
                    </a:lnTo>
                    <a:lnTo>
                      <a:pt x="639" y="683"/>
                    </a:lnTo>
                    <a:lnTo>
                      <a:pt x="665" y="654"/>
                    </a:lnTo>
                    <a:lnTo>
                      <a:pt x="691" y="622"/>
                    </a:lnTo>
                    <a:lnTo>
                      <a:pt x="718" y="586"/>
                    </a:lnTo>
                    <a:lnTo>
                      <a:pt x="743" y="546"/>
                    </a:lnTo>
                    <a:lnTo>
                      <a:pt x="743" y="546"/>
                    </a:lnTo>
                    <a:lnTo>
                      <a:pt x="758" y="550"/>
                    </a:lnTo>
                    <a:lnTo>
                      <a:pt x="774" y="554"/>
                    </a:lnTo>
                    <a:lnTo>
                      <a:pt x="791" y="555"/>
                    </a:lnTo>
                    <a:lnTo>
                      <a:pt x="806" y="556"/>
                    </a:lnTo>
                    <a:lnTo>
                      <a:pt x="806" y="556"/>
                    </a:lnTo>
                    <a:lnTo>
                      <a:pt x="827" y="555"/>
                    </a:lnTo>
                    <a:lnTo>
                      <a:pt x="847" y="551"/>
                    </a:lnTo>
                    <a:lnTo>
                      <a:pt x="868" y="546"/>
                    </a:lnTo>
                    <a:lnTo>
                      <a:pt x="887" y="540"/>
                    </a:lnTo>
                    <a:lnTo>
                      <a:pt x="887" y="540"/>
                    </a:lnTo>
                    <a:lnTo>
                      <a:pt x="906" y="530"/>
                    </a:lnTo>
                    <a:lnTo>
                      <a:pt x="925" y="519"/>
                    </a:lnTo>
                    <a:lnTo>
                      <a:pt x="941" y="507"/>
                    </a:lnTo>
                    <a:lnTo>
                      <a:pt x="956" y="493"/>
                    </a:lnTo>
                    <a:lnTo>
                      <a:pt x="970" y="478"/>
                    </a:lnTo>
                    <a:lnTo>
                      <a:pt x="983" y="461"/>
                    </a:lnTo>
                    <a:lnTo>
                      <a:pt x="993" y="443"/>
                    </a:lnTo>
                    <a:lnTo>
                      <a:pt x="1002" y="425"/>
                    </a:lnTo>
                    <a:lnTo>
                      <a:pt x="1002" y="425"/>
                    </a:lnTo>
                    <a:lnTo>
                      <a:pt x="1009" y="404"/>
                    </a:lnTo>
                    <a:lnTo>
                      <a:pt x="1014" y="383"/>
                    </a:lnTo>
                    <a:lnTo>
                      <a:pt x="1017" y="363"/>
                    </a:lnTo>
                    <a:lnTo>
                      <a:pt x="1018" y="342"/>
                    </a:lnTo>
                    <a:lnTo>
                      <a:pt x="1017" y="322"/>
                    </a:lnTo>
                    <a:lnTo>
                      <a:pt x="1014" y="301"/>
                    </a:lnTo>
                    <a:lnTo>
                      <a:pt x="1008" y="281"/>
                    </a:lnTo>
                    <a:lnTo>
                      <a:pt x="1002" y="263"/>
                    </a:lnTo>
                    <a:lnTo>
                      <a:pt x="993" y="243"/>
                    </a:lnTo>
                    <a:lnTo>
                      <a:pt x="983" y="226"/>
                    </a:lnTo>
                    <a:lnTo>
                      <a:pt x="971" y="210"/>
                    </a:lnTo>
                    <a:lnTo>
                      <a:pt x="957" y="194"/>
                    </a:lnTo>
                    <a:lnTo>
                      <a:pt x="942" y="180"/>
                    </a:lnTo>
                    <a:lnTo>
                      <a:pt x="925" y="168"/>
                    </a:lnTo>
                    <a:lnTo>
                      <a:pt x="906" y="157"/>
                    </a:lnTo>
                    <a:lnTo>
                      <a:pt x="887" y="148"/>
                    </a:lnTo>
                    <a:lnTo>
                      <a:pt x="887" y="148"/>
                    </a:lnTo>
                    <a:close/>
                    <a:moveTo>
                      <a:pt x="154" y="481"/>
                    </a:moveTo>
                    <a:lnTo>
                      <a:pt x="154" y="481"/>
                    </a:lnTo>
                    <a:lnTo>
                      <a:pt x="140" y="474"/>
                    </a:lnTo>
                    <a:lnTo>
                      <a:pt x="129" y="467"/>
                    </a:lnTo>
                    <a:lnTo>
                      <a:pt x="117" y="458"/>
                    </a:lnTo>
                    <a:lnTo>
                      <a:pt x="106" y="448"/>
                    </a:lnTo>
                    <a:lnTo>
                      <a:pt x="96" y="438"/>
                    </a:lnTo>
                    <a:lnTo>
                      <a:pt x="88" y="426"/>
                    </a:lnTo>
                    <a:lnTo>
                      <a:pt x="80" y="413"/>
                    </a:lnTo>
                    <a:lnTo>
                      <a:pt x="74" y="400"/>
                    </a:lnTo>
                    <a:lnTo>
                      <a:pt x="74" y="400"/>
                    </a:lnTo>
                    <a:lnTo>
                      <a:pt x="70" y="386"/>
                    </a:lnTo>
                    <a:lnTo>
                      <a:pt x="66" y="373"/>
                    </a:lnTo>
                    <a:lnTo>
                      <a:pt x="64" y="359"/>
                    </a:lnTo>
                    <a:lnTo>
                      <a:pt x="63" y="345"/>
                    </a:lnTo>
                    <a:lnTo>
                      <a:pt x="63" y="331"/>
                    </a:lnTo>
                    <a:lnTo>
                      <a:pt x="65" y="319"/>
                    </a:lnTo>
                    <a:lnTo>
                      <a:pt x="68" y="305"/>
                    </a:lnTo>
                    <a:lnTo>
                      <a:pt x="73" y="292"/>
                    </a:lnTo>
                    <a:lnTo>
                      <a:pt x="78" y="280"/>
                    </a:lnTo>
                    <a:lnTo>
                      <a:pt x="85" y="268"/>
                    </a:lnTo>
                    <a:lnTo>
                      <a:pt x="92" y="256"/>
                    </a:lnTo>
                    <a:lnTo>
                      <a:pt x="101" y="247"/>
                    </a:lnTo>
                    <a:lnTo>
                      <a:pt x="110" y="236"/>
                    </a:lnTo>
                    <a:lnTo>
                      <a:pt x="120" y="227"/>
                    </a:lnTo>
                    <a:lnTo>
                      <a:pt x="132" y="219"/>
                    </a:lnTo>
                    <a:lnTo>
                      <a:pt x="144" y="212"/>
                    </a:lnTo>
                    <a:lnTo>
                      <a:pt x="144" y="212"/>
                    </a:lnTo>
                    <a:lnTo>
                      <a:pt x="152" y="252"/>
                    </a:lnTo>
                    <a:lnTo>
                      <a:pt x="162" y="290"/>
                    </a:lnTo>
                    <a:lnTo>
                      <a:pt x="173" y="326"/>
                    </a:lnTo>
                    <a:lnTo>
                      <a:pt x="184" y="361"/>
                    </a:lnTo>
                    <a:lnTo>
                      <a:pt x="197" y="395"/>
                    </a:lnTo>
                    <a:lnTo>
                      <a:pt x="211" y="428"/>
                    </a:lnTo>
                    <a:lnTo>
                      <a:pt x="226" y="459"/>
                    </a:lnTo>
                    <a:lnTo>
                      <a:pt x="241" y="488"/>
                    </a:lnTo>
                    <a:lnTo>
                      <a:pt x="241" y="488"/>
                    </a:lnTo>
                    <a:lnTo>
                      <a:pt x="230" y="490"/>
                    </a:lnTo>
                    <a:lnTo>
                      <a:pt x="220" y="491"/>
                    </a:lnTo>
                    <a:lnTo>
                      <a:pt x="209" y="491"/>
                    </a:lnTo>
                    <a:lnTo>
                      <a:pt x="197" y="491"/>
                    </a:lnTo>
                    <a:lnTo>
                      <a:pt x="187" y="490"/>
                    </a:lnTo>
                    <a:lnTo>
                      <a:pt x="176" y="487"/>
                    </a:lnTo>
                    <a:lnTo>
                      <a:pt x="165" y="485"/>
                    </a:lnTo>
                    <a:lnTo>
                      <a:pt x="154" y="481"/>
                    </a:lnTo>
                    <a:lnTo>
                      <a:pt x="154" y="481"/>
                    </a:lnTo>
                    <a:close/>
                    <a:moveTo>
                      <a:pt x="699" y="922"/>
                    </a:moveTo>
                    <a:lnTo>
                      <a:pt x="699" y="922"/>
                    </a:lnTo>
                    <a:lnTo>
                      <a:pt x="709" y="923"/>
                    </a:lnTo>
                    <a:lnTo>
                      <a:pt x="717" y="925"/>
                    </a:lnTo>
                    <a:lnTo>
                      <a:pt x="725" y="927"/>
                    </a:lnTo>
                    <a:lnTo>
                      <a:pt x="733" y="931"/>
                    </a:lnTo>
                    <a:lnTo>
                      <a:pt x="739" y="935"/>
                    </a:lnTo>
                    <a:lnTo>
                      <a:pt x="746" y="941"/>
                    </a:lnTo>
                    <a:lnTo>
                      <a:pt x="751" y="947"/>
                    </a:lnTo>
                    <a:lnTo>
                      <a:pt x="755" y="954"/>
                    </a:lnTo>
                    <a:lnTo>
                      <a:pt x="263" y="954"/>
                    </a:lnTo>
                    <a:lnTo>
                      <a:pt x="263" y="954"/>
                    </a:lnTo>
                    <a:lnTo>
                      <a:pt x="268" y="947"/>
                    </a:lnTo>
                    <a:lnTo>
                      <a:pt x="273" y="941"/>
                    </a:lnTo>
                    <a:lnTo>
                      <a:pt x="279" y="935"/>
                    </a:lnTo>
                    <a:lnTo>
                      <a:pt x="286" y="931"/>
                    </a:lnTo>
                    <a:lnTo>
                      <a:pt x="294" y="927"/>
                    </a:lnTo>
                    <a:lnTo>
                      <a:pt x="301" y="925"/>
                    </a:lnTo>
                    <a:lnTo>
                      <a:pt x="310" y="923"/>
                    </a:lnTo>
                    <a:lnTo>
                      <a:pt x="318" y="922"/>
                    </a:lnTo>
                    <a:lnTo>
                      <a:pt x="318" y="922"/>
                    </a:lnTo>
                    <a:lnTo>
                      <a:pt x="333" y="922"/>
                    </a:lnTo>
                    <a:lnTo>
                      <a:pt x="350" y="919"/>
                    </a:lnTo>
                    <a:lnTo>
                      <a:pt x="365" y="915"/>
                    </a:lnTo>
                    <a:lnTo>
                      <a:pt x="380" y="910"/>
                    </a:lnTo>
                    <a:lnTo>
                      <a:pt x="394" y="903"/>
                    </a:lnTo>
                    <a:lnTo>
                      <a:pt x="406" y="896"/>
                    </a:lnTo>
                    <a:lnTo>
                      <a:pt x="419" y="886"/>
                    </a:lnTo>
                    <a:lnTo>
                      <a:pt x="431" y="875"/>
                    </a:lnTo>
                    <a:lnTo>
                      <a:pt x="431" y="875"/>
                    </a:lnTo>
                    <a:lnTo>
                      <a:pt x="440" y="865"/>
                    </a:lnTo>
                    <a:lnTo>
                      <a:pt x="448" y="854"/>
                    </a:lnTo>
                    <a:lnTo>
                      <a:pt x="456" y="842"/>
                    </a:lnTo>
                    <a:lnTo>
                      <a:pt x="462" y="830"/>
                    </a:lnTo>
                    <a:lnTo>
                      <a:pt x="468" y="817"/>
                    </a:lnTo>
                    <a:lnTo>
                      <a:pt x="471" y="805"/>
                    </a:lnTo>
                    <a:lnTo>
                      <a:pt x="474" y="792"/>
                    </a:lnTo>
                    <a:lnTo>
                      <a:pt x="476" y="778"/>
                    </a:lnTo>
                    <a:lnTo>
                      <a:pt x="476" y="778"/>
                    </a:lnTo>
                    <a:lnTo>
                      <a:pt x="490" y="788"/>
                    </a:lnTo>
                    <a:lnTo>
                      <a:pt x="490" y="788"/>
                    </a:lnTo>
                    <a:lnTo>
                      <a:pt x="494" y="792"/>
                    </a:lnTo>
                    <a:lnTo>
                      <a:pt x="500" y="793"/>
                    </a:lnTo>
                    <a:lnTo>
                      <a:pt x="504" y="795"/>
                    </a:lnTo>
                    <a:lnTo>
                      <a:pt x="509" y="795"/>
                    </a:lnTo>
                    <a:lnTo>
                      <a:pt x="509" y="795"/>
                    </a:lnTo>
                    <a:lnTo>
                      <a:pt x="514" y="795"/>
                    </a:lnTo>
                    <a:lnTo>
                      <a:pt x="519" y="793"/>
                    </a:lnTo>
                    <a:lnTo>
                      <a:pt x="523" y="792"/>
                    </a:lnTo>
                    <a:lnTo>
                      <a:pt x="528" y="788"/>
                    </a:lnTo>
                    <a:lnTo>
                      <a:pt x="528" y="788"/>
                    </a:lnTo>
                    <a:lnTo>
                      <a:pt x="543" y="778"/>
                    </a:lnTo>
                    <a:lnTo>
                      <a:pt x="543" y="778"/>
                    </a:lnTo>
                    <a:lnTo>
                      <a:pt x="544" y="792"/>
                    </a:lnTo>
                    <a:lnTo>
                      <a:pt x="547" y="805"/>
                    </a:lnTo>
                    <a:lnTo>
                      <a:pt x="551" y="817"/>
                    </a:lnTo>
                    <a:lnTo>
                      <a:pt x="557" y="830"/>
                    </a:lnTo>
                    <a:lnTo>
                      <a:pt x="562" y="842"/>
                    </a:lnTo>
                    <a:lnTo>
                      <a:pt x="570" y="854"/>
                    </a:lnTo>
                    <a:lnTo>
                      <a:pt x="578" y="865"/>
                    </a:lnTo>
                    <a:lnTo>
                      <a:pt x="588" y="875"/>
                    </a:lnTo>
                    <a:lnTo>
                      <a:pt x="588" y="875"/>
                    </a:lnTo>
                    <a:lnTo>
                      <a:pt x="600" y="886"/>
                    </a:lnTo>
                    <a:lnTo>
                      <a:pt x="611" y="896"/>
                    </a:lnTo>
                    <a:lnTo>
                      <a:pt x="625" y="903"/>
                    </a:lnTo>
                    <a:lnTo>
                      <a:pt x="639" y="910"/>
                    </a:lnTo>
                    <a:lnTo>
                      <a:pt x="653" y="915"/>
                    </a:lnTo>
                    <a:lnTo>
                      <a:pt x="668" y="919"/>
                    </a:lnTo>
                    <a:lnTo>
                      <a:pt x="684" y="922"/>
                    </a:lnTo>
                    <a:lnTo>
                      <a:pt x="699" y="922"/>
                    </a:lnTo>
                    <a:lnTo>
                      <a:pt x="699" y="922"/>
                    </a:lnTo>
                    <a:close/>
                    <a:moveTo>
                      <a:pt x="509" y="722"/>
                    </a:moveTo>
                    <a:lnTo>
                      <a:pt x="509" y="722"/>
                    </a:lnTo>
                    <a:lnTo>
                      <a:pt x="494" y="709"/>
                    </a:lnTo>
                    <a:lnTo>
                      <a:pt x="476" y="692"/>
                    </a:lnTo>
                    <a:lnTo>
                      <a:pt x="456" y="672"/>
                    </a:lnTo>
                    <a:lnTo>
                      <a:pt x="432" y="647"/>
                    </a:lnTo>
                    <a:lnTo>
                      <a:pt x="408" y="618"/>
                    </a:lnTo>
                    <a:lnTo>
                      <a:pt x="382" y="586"/>
                    </a:lnTo>
                    <a:lnTo>
                      <a:pt x="355" y="550"/>
                    </a:lnTo>
                    <a:lnTo>
                      <a:pt x="329" y="511"/>
                    </a:lnTo>
                    <a:lnTo>
                      <a:pt x="316" y="489"/>
                    </a:lnTo>
                    <a:lnTo>
                      <a:pt x="303" y="467"/>
                    </a:lnTo>
                    <a:lnTo>
                      <a:pt x="292" y="444"/>
                    </a:lnTo>
                    <a:lnTo>
                      <a:pt x="280" y="420"/>
                    </a:lnTo>
                    <a:lnTo>
                      <a:pt x="268" y="395"/>
                    </a:lnTo>
                    <a:lnTo>
                      <a:pt x="257" y="369"/>
                    </a:lnTo>
                    <a:lnTo>
                      <a:pt x="247" y="342"/>
                    </a:lnTo>
                    <a:lnTo>
                      <a:pt x="237" y="315"/>
                    </a:lnTo>
                    <a:lnTo>
                      <a:pt x="228" y="286"/>
                    </a:lnTo>
                    <a:lnTo>
                      <a:pt x="220" y="257"/>
                    </a:lnTo>
                    <a:lnTo>
                      <a:pt x="212" y="227"/>
                    </a:lnTo>
                    <a:lnTo>
                      <a:pt x="206" y="196"/>
                    </a:lnTo>
                    <a:lnTo>
                      <a:pt x="200" y="164"/>
                    </a:lnTo>
                    <a:lnTo>
                      <a:pt x="196" y="132"/>
                    </a:lnTo>
                    <a:lnTo>
                      <a:pt x="193" y="98"/>
                    </a:lnTo>
                    <a:lnTo>
                      <a:pt x="192" y="63"/>
                    </a:lnTo>
                    <a:lnTo>
                      <a:pt x="827" y="63"/>
                    </a:lnTo>
                    <a:lnTo>
                      <a:pt x="827" y="63"/>
                    </a:lnTo>
                    <a:lnTo>
                      <a:pt x="825" y="98"/>
                    </a:lnTo>
                    <a:lnTo>
                      <a:pt x="822" y="132"/>
                    </a:lnTo>
                    <a:lnTo>
                      <a:pt x="817" y="164"/>
                    </a:lnTo>
                    <a:lnTo>
                      <a:pt x="812" y="196"/>
                    </a:lnTo>
                    <a:lnTo>
                      <a:pt x="806" y="227"/>
                    </a:lnTo>
                    <a:lnTo>
                      <a:pt x="798" y="257"/>
                    </a:lnTo>
                    <a:lnTo>
                      <a:pt x="791" y="286"/>
                    </a:lnTo>
                    <a:lnTo>
                      <a:pt x="781" y="315"/>
                    </a:lnTo>
                    <a:lnTo>
                      <a:pt x="771" y="342"/>
                    </a:lnTo>
                    <a:lnTo>
                      <a:pt x="762" y="369"/>
                    </a:lnTo>
                    <a:lnTo>
                      <a:pt x="750" y="395"/>
                    </a:lnTo>
                    <a:lnTo>
                      <a:pt x="739" y="420"/>
                    </a:lnTo>
                    <a:lnTo>
                      <a:pt x="726" y="444"/>
                    </a:lnTo>
                    <a:lnTo>
                      <a:pt x="714" y="467"/>
                    </a:lnTo>
                    <a:lnTo>
                      <a:pt x="702" y="489"/>
                    </a:lnTo>
                    <a:lnTo>
                      <a:pt x="689" y="511"/>
                    </a:lnTo>
                    <a:lnTo>
                      <a:pt x="663" y="550"/>
                    </a:lnTo>
                    <a:lnTo>
                      <a:pt x="636" y="586"/>
                    </a:lnTo>
                    <a:lnTo>
                      <a:pt x="610" y="618"/>
                    </a:lnTo>
                    <a:lnTo>
                      <a:pt x="586" y="647"/>
                    </a:lnTo>
                    <a:lnTo>
                      <a:pt x="563" y="672"/>
                    </a:lnTo>
                    <a:lnTo>
                      <a:pt x="542" y="692"/>
                    </a:lnTo>
                    <a:lnTo>
                      <a:pt x="523" y="709"/>
                    </a:lnTo>
                    <a:lnTo>
                      <a:pt x="509" y="722"/>
                    </a:lnTo>
                    <a:lnTo>
                      <a:pt x="509" y="722"/>
                    </a:lnTo>
                    <a:close/>
                    <a:moveTo>
                      <a:pt x="943" y="400"/>
                    </a:moveTo>
                    <a:lnTo>
                      <a:pt x="943" y="400"/>
                    </a:lnTo>
                    <a:lnTo>
                      <a:pt x="936" y="413"/>
                    </a:lnTo>
                    <a:lnTo>
                      <a:pt x="929" y="426"/>
                    </a:lnTo>
                    <a:lnTo>
                      <a:pt x="920" y="438"/>
                    </a:lnTo>
                    <a:lnTo>
                      <a:pt x="911" y="448"/>
                    </a:lnTo>
                    <a:lnTo>
                      <a:pt x="900" y="458"/>
                    </a:lnTo>
                    <a:lnTo>
                      <a:pt x="889" y="467"/>
                    </a:lnTo>
                    <a:lnTo>
                      <a:pt x="876" y="474"/>
                    </a:lnTo>
                    <a:lnTo>
                      <a:pt x="864" y="481"/>
                    </a:lnTo>
                    <a:lnTo>
                      <a:pt x="864" y="481"/>
                    </a:lnTo>
                    <a:lnTo>
                      <a:pt x="853" y="485"/>
                    </a:lnTo>
                    <a:lnTo>
                      <a:pt x="842" y="487"/>
                    </a:lnTo>
                    <a:lnTo>
                      <a:pt x="831" y="490"/>
                    </a:lnTo>
                    <a:lnTo>
                      <a:pt x="821" y="491"/>
                    </a:lnTo>
                    <a:lnTo>
                      <a:pt x="809" y="491"/>
                    </a:lnTo>
                    <a:lnTo>
                      <a:pt x="798" y="491"/>
                    </a:lnTo>
                    <a:lnTo>
                      <a:pt x="787" y="490"/>
                    </a:lnTo>
                    <a:lnTo>
                      <a:pt x="777" y="489"/>
                    </a:lnTo>
                    <a:lnTo>
                      <a:pt x="777" y="489"/>
                    </a:lnTo>
                    <a:lnTo>
                      <a:pt x="792" y="459"/>
                    </a:lnTo>
                    <a:lnTo>
                      <a:pt x="807" y="428"/>
                    </a:lnTo>
                    <a:lnTo>
                      <a:pt x="821" y="396"/>
                    </a:lnTo>
                    <a:lnTo>
                      <a:pt x="833" y="361"/>
                    </a:lnTo>
                    <a:lnTo>
                      <a:pt x="845" y="326"/>
                    </a:lnTo>
                    <a:lnTo>
                      <a:pt x="856" y="290"/>
                    </a:lnTo>
                    <a:lnTo>
                      <a:pt x="866" y="252"/>
                    </a:lnTo>
                    <a:lnTo>
                      <a:pt x="874" y="212"/>
                    </a:lnTo>
                    <a:lnTo>
                      <a:pt x="874" y="212"/>
                    </a:lnTo>
                    <a:lnTo>
                      <a:pt x="886" y="220"/>
                    </a:lnTo>
                    <a:lnTo>
                      <a:pt x="898" y="227"/>
                    </a:lnTo>
                    <a:lnTo>
                      <a:pt x="908" y="237"/>
                    </a:lnTo>
                    <a:lnTo>
                      <a:pt x="917" y="247"/>
                    </a:lnTo>
                    <a:lnTo>
                      <a:pt x="926" y="257"/>
                    </a:lnTo>
                    <a:lnTo>
                      <a:pt x="933" y="268"/>
                    </a:lnTo>
                    <a:lnTo>
                      <a:pt x="940" y="280"/>
                    </a:lnTo>
                    <a:lnTo>
                      <a:pt x="945" y="293"/>
                    </a:lnTo>
                    <a:lnTo>
                      <a:pt x="949" y="306"/>
                    </a:lnTo>
                    <a:lnTo>
                      <a:pt x="952" y="319"/>
                    </a:lnTo>
                    <a:lnTo>
                      <a:pt x="954" y="332"/>
                    </a:lnTo>
                    <a:lnTo>
                      <a:pt x="955" y="345"/>
                    </a:lnTo>
                    <a:lnTo>
                      <a:pt x="954" y="359"/>
                    </a:lnTo>
                    <a:lnTo>
                      <a:pt x="952" y="373"/>
                    </a:lnTo>
                    <a:lnTo>
                      <a:pt x="948" y="386"/>
                    </a:lnTo>
                    <a:lnTo>
                      <a:pt x="943" y="400"/>
                    </a:lnTo>
                    <a:lnTo>
                      <a:pt x="943" y="40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A6478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1575" y="5541"/>
              <a:ext cx="15508" cy="1134"/>
              <a:chOff x="1559" y="5541"/>
              <a:chExt cx="15508" cy="1134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1559" y="5541"/>
                <a:ext cx="4096" cy="5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:r>
                  <a:rPr lang="zh-CN" altLang="en-US" dirty="0">
                    <a:solidFill>
                      <a:srgbClr val="C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文本纠错api价值：</a:t>
                </a:r>
                <a:endParaRPr lang="zh-CN" altLang="en-US" dirty="0">
                  <a:solidFill>
                    <a:srgbClr val="C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559" y="6023"/>
                <a:ext cx="15509" cy="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可以有效的解决新闻稿审核时间长而且审核后仍然出现错误的情况。减少审核的人力和时间成本，且大大提升了文章的质。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266700" y="4479925"/>
            <a:ext cx="11696065" cy="1027430"/>
            <a:chOff x="404" y="6941"/>
            <a:chExt cx="18419" cy="1618"/>
          </a:xfrm>
        </p:grpSpPr>
        <p:grpSp>
          <p:nvGrpSpPr>
            <p:cNvPr id="11" name="组合 10"/>
            <p:cNvGrpSpPr/>
            <p:nvPr/>
          </p:nvGrpSpPr>
          <p:grpSpPr>
            <a:xfrm>
              <a:off x="404" y="7235"/>
              <a:ext cx="1166" cy="1166"/>
              <a:chOff x="6353175" y="857688"/>
              <a:chExt cx="1103150" cy="1103150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6353175" y="857688"/>
                <a:ext cx="1103150" cy="1103150"/>
              </a:xfrm>
              <a:prstGeom prst="ellipse">
                <a:avLst/>
              </a:prstGeom>
              <a:solidFill>
                <a:srgbClr val="FFFFFF">
                  <a:alpha val="30196"/>
                </a:srgbClr>
              </a:solidFill>
              <a:ln w="19050" cap="flat" cmpd="sng" algn="ctr">
                <a:solidFill>
                  <a:srgbClr val="5A6478">
                    <a:lumMod val="20000"/>
                    <a:lumOff val="8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6508750" y="1013263"/>
                <a:ext cx="792000" cy="792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4" name="Freeform 96"/>
              <p:cNvSpPr>
                <a:spLocks noEditPoints="1"/>
              </p:cNvSpPr>
              <p:nvPr/>
            </p:nvSpPr>
            <p:spPr bwMode="auto">
              <a:xfrm>
                <a:off x="6743619" y="1248132"/>
                <a:ext cx="322263" cy="322263"/>
              </a:xfrm>
              <a:custGeom>
                <a:avLst/>
                <a:gdLst>
                  <a:gd name="T0" fmla="*/ 658 w 1017"/>
                  <a:gd name="T1" fmla="*/ 2 h 1017"/>
                  <a:gd name="T2" fmla="*/ 600 w 1017"/>
                  <a:gd name="T3" fmla="*/ 16 h 1017"/>
                  <a:gd name="T4" fmla="*/ 551 w 1017"/>
                  <a:gd name="T5" fmla="*/ 36 h 1017"/>
                  <a:gd name="T6" fmla="*/ 513 w 1017"/>
                  <a:gd name="T7" fmla="*/ 61 h 1017"/>
                  <a:gd name="T8" fmla="*/ 393 w 1017"/>
                  <a:gd name="T9" fmla="*/ 10 h 1017"/>
                  <a:gd name="T10" fmla="*/ 269 w 1017"/>
                  <a:gd name="T11" fmla="*/ 3 h 1017"/>
                  <a:gd name="T12" fmla="*/ 166 w 1017"/>
                  <a:gd name="T13" fmla="*/ 39 h 1017"/>
                  <a:gd name="T14" fmla="*/ 82 w 1017"/>
                  <a:gd name="T15" fmla="*/ 104 h 1017"/>
                  <a:gd name="T16" fmla="*/ 24 w 1017"/>
                  <a:gd name="T17" fmla="*/ 194 h 1017"/>
                  <a:gd name="T18" fmla="*/ 0 w 1017"/>
                  <a:gd name="T19" fmla="*/ 301 h 1017"/>
                  <a:gd name="T20" fmla="*/ 13 w 1017"/>
                  <a:gd name="T21" fmla="*/ 451 h 1017"/>
                  <a:gd name="T22" fmla="*/ 74 w 1017"/>
                  <a:gd name="T23" fmla="*/ 625 h 1017"/>
                  <a:gd name="T24" fmla="*/ 182 w 1017"/>
                  <a:gd name="T25" fmla="*/ 784 h 1017"/>
                  <a:gd name="T26" fmla="*/ 333 w 1017"/>
                  <a:gd name="T27" fmla="*/ 919 h 1017"/>
                  <a:gd name="T28" fmla="*/ 494 w 1017"/>
                  <a:gd name="T29" fmla="*/ 1014 h 1017"/>
                  <a:gd name="T30" fmla="*/ 550 w 1017"/>
                  <a:gd name="T31" fmla="*/ 1000 h 1017"/>
                  <a:gd name="T32" fmla="*/ 730 w 1017"/>
                  <a:gd name="T33" fmla="*/ 883 h 1017"/>
                  <a:gd name="T34" fmla="*/ 869 w 1017"/>
                  <a:gd name="T35" fmla="*/ 740 h 1017"/>
                  <a:gd name="T36" fmla="*/ 964 w 1017"/>
                  <a:gd name="T37" fmla="*/ 577 h 1017"/>
                  <a:gd name="T38" fmla="*/ 1013 w 1017"/>
                  <a:gd name="T39" fmla="*/ 398 h 1017"/>
                  <a:gd name="T40" fmla="*/ 1014 w 1017"/>
                  <a:gd name="T41" fmla="*/ 269 h 1017"/>
                  <a:gd name="T42" fmla="*/ 978 w 1017"/>
                  <a:gd name="T43" fmla="*/ 166 h 1017"/>
                  <a:gd name="T44" fmla="*/ 913 w 1017"/>
                  <a:gd name="T45" fmla="*/ 82 h 1017"/>
                  <a:gd name="T46" fmla="*/ 823 w 1017"/>
                  <a:gd name="T47" fmla="*/ 25 h 1017"/>
                  <a:gd name="T48" fmla="*/ 715 w 1017"/>
                  <a:gd name="T49" fmla="*/ 0 h 1017"/>
                  <a:gd name="T50" fmla="*/ 433 w 1017"/>
                  <a:gd name="T51" fmla="*/ 909 h 1017"/>
                  <a:gd name="T52" fmla="*/ 281 w 1017"/>
                  <a:gd name="T53" fmla="*/ 794 h 1017"/>
                  <a:gd name="T54" fmla="*/ 167 w 1017"/>
                  <a:gd name="T55" fmla="*/ 659 h 1017"/>
                  <a:gd name="T56" fmla="*/ 93 w 1017"/>
                  <a:gd name="T57" fmla="*/ 506 h 1017"/>
                  <a:gd name="T58" fmla="*/ 63 w 1017"/>
                  <a:gd name="T59" fmla="*/ 342 h 1017"/>
                  <a:gd name="T60" fmla="*/ 75 w 1017"/>
                  <a:gd name="T61" fmla="*/ 242 h 1017"/>
                  <a:gd name="T62" fmla="*/ 176 w 1017"/>
                  <a:gd name="T63" fmla="*/ 107 h 1017"/>
                  <a:gd name="T64" fmla="*/ 304 w 1017"/>
                  <a:gd name="T65" fmla="*/ 63 h 1017"/>
                  <a:gd name="T66" fmla="*/ 411 w 1017"/>
                  <a:gd name="T67" fmla="*/ 81 h 1017"/>
                  <a:gd name="T68" fmla="*/ 414 w 1017"/>
                  <a:gd name="T69" fmla="*/ 178 h 1017"/>
                  <a:gd name="T70" fmla="*/ 383 w 1017"/>
                  <a:gd name="T71" fmla="*/ 288 h 1017"/>
                  <a:gd name="T72" fmla="*/ 390 w 1017"/>
                  <a:gd name="T73" fmla="*/ 340 h 1017"/>
                  <a:gd name="T74" fmla="*/ 425 w 1017"/>
                  <a:gd name="T75" fmla="*/ 348 h 1017"/>
                  <a:gd name="T76" fmla="*/ 445 w 1017"/>
                  <a:gd name="T77" fmla="*/ 317 h 1017"/>
                  <a:gd name="T78" fmla="*/ 462 w 1017"/>
                  <a:gd name="T79" fmla="*/ 224 h 1017"/>
                  <a:gd name="T80" fmla="*/ 511 w 1017"/>
                  <a:gd name="T81" fmla="*/ 146 h 1017"/>
                  <a:gd name="T82" fmla="*/ 549 w 1017"/>
                  <a:gd name="T83" fmla="*/ 113 h 1017"/>
                  <a:gd name="T84" fmla="*/ 591 w 1017"/>
                  <a:gd name="T85" fmla="*/ 88 h 1017"/>
                  <a:gd name="T86" fmla="*/ 628 w 1017"/>
                  <a:gd name="T87" fmla="*/ 74 h 1017"/>
                  <a:gd name="T88" fmla="*/ 675 w 1017"/>
                  <a:gd name="T89" fmla="*/ 64 h 1017"/>
                  <a:gd name="T90" fmla="*/ 750 w 1017"/>
                  <a:gd name="T91" fmla="*/ 69 h 1017"/>
                  <a:gd name="T92" fmla="*/ 896 w 1017"/>
                  <a:gd name="T93" fmla="*/ 157 h 1017"/>
                  <a:gd name="T94" fmla="*/ 952 w 1017"/>
                  <a:gd name="T95" fmla="*/ 292 h 1017"/>
                  <a:gd name="T96" fmla="*/ 946 w 1017"/>
                  <a:gd name="T97" fmla="*/ 413 h 1017"/>
                  <a:gd name="T98" fmla="*/ 897 w 1017"/>
                  <a:gd name="T99" fmla="*/ 573 h 1017"/>
                  <a:gd name="T100" fmla="*/ 805 w 1017"/>
                  <a:gd name="T101" fmla="*/ 719 h 1017"/>
                  <a:gd name="T102" fmla="*/ 675 w 1017"/>
                  <a:gd name="T103" fmla="*/ 846 h 1017"/>
                  <a:gd name="T104" fmla="*/ 508 w 1017"/>
                  <a:gd name="T105" fmla="*/ 950 h 1017"/>
                  <a:gd name="T106" fmla="*/ 677 w 1017"/>
                  <a:gd name="T107" fmla="*/ 136 h 1017"/>
                  <a:gd name="T108" fmla="*/ 669 w 1017"/>
                  <a:gd name="T109" fmla="*/ 172 h 1017"/>
                  <a:gd name="T110" fmla="*/ 699 w 1017"/>
                  <a:gd name="T111" fmla="*/ 191 h 1017"/>
                  <a:gd name="T112" fmla="*/ 780 w 1017"/>
                  <a:gd name="T113" fmla="*/ 220 h 1017"/>
                  <a:gd name="T114" fmla="*/ 824 w 1017"/>
                  <a:gd name="T115" fmla="*/ 292 h 1017"/>
                  <a:gd name="T116" fmla="*/ 835 w 1017"/>
                  <a:gd name="T117" fmla="*/ 340 h 1017"/>
                  <a:gd name="T118" fmla="*/ 870 w 1017"/>
                  <a:gd name="T119" fmla="*/ 348 h 1017"/>
                  <a:gd name="T120" fmla="*/ 890 w 1017"/>
                  <a:gd name="T121" fmla="*/ 317 h 1017"/>
                  <a:gd name="T122" fmla="*/ 846 w 1017"/>
                  <a:gd name="T123" fmla="*/ 196 h 1017"/>
                  <a:gd name="T124" fmla="*/ 738 w 1017"/>
                  <a:gd name="T125" fmla="*/ 131 h 10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017" h="1017">
                    <a:moveTo>
                      <a:pt x="699" y="0"/>
                    </a:moveTo>
                    <a:lnTo>
                      <a:pt x="699" y="0"/>
                    </a:lnTo>
                    <a:lnTo>
                      <a:pt x="684" y="0"/>
                    </a:lnTo>
                    <a:lnTo>
                      <a:pt x="669" y="1"/>
                    </a:lnTo>
                    <a:lnTo>
                      <a:pt x="669" y="1"/>
                    </a:lnTo>
                    <a:lnTo>
                      <a:pt x="658" y="2"/>
                    </a:lnTo>
                    <a:lnTo>
                      <a:pt x="658" y="2"/>
                    </a:lnTo>
                    <a:lnTo>
                      <a:pt x="641" y="5"/>
                    </a:lnTo>
                    <a:lnTo>
                      <a:pt x="641" y="5"/>
                    </a:lnTo>
                    <a:lnTo>
                      <a:pt x="628" y="7"/>
                    </a:lnTo>
                    <a:lnTo>
                      <a:pt x="628" y="7"/>
                    </a:lnTo>
                    <a:lnTo>
                      <a:pt x="613" y="12"/>
                    </a:lnTo>
                    <a:lnTo>
                      <a:pt x="613" y="12"/>
                    </a:lnTo>
                    <a:lnTo>
                      <a:pt x="600" y="16"/>
                    </a:lnTo>
                    <a:lnTo>
                      <a:pt x="600" y="16"/>
                    </a:lnTo>
                    <a:lnTo>
                      <a:pt x="588" y="20"/>
                    </a:lnTo>
                    <a:lnTo>
                      <a:pt x="588" y="20"/>
                    </a:lnTo>
                    <a:lnTo>
                      <a:pt x="573" y="27"/>
                    </a:lnTo>
                    <a:lnTo>
                      <a:pt x="558" y="33"/>
                    </a:lnTo>
                    <a:lnTo>
                      <a:pt x="558" y="33"/>
                    </a:lnTo>
                    <a:lnTo>
                      <a:pt x="551" y="36"/>
                    </a:lnTo>
                    <a:lnTo>
                      <a:pt x="551" y="36"/>
                    </a:lnTo>
                    <a:lnTo>
                      <a:pt x="535" y="45"/>
                    </a:lnTo>
                    <a:lnTo>
                      <a:pt x="535" y="45"/>
                    </a:lnTo>
                    <a:lnTo>
                      <a:pt x="528" y="50"/>
                    </a:lnTo>
                    <a:lnTo>
                      <a:pt x="528" y="50"/>
                    </a:lnTo>
                    <a:lnTo>
                      <a:pt x="513" y="61"/>
                    </a:lnTo>
                    <a:lnTo>
                      <a:pt x="513" y="61"/>
                    </a:lnTo>
                    <a:lnTo>
                      <a:pt x="508" y="63"/>
                    </a:lnTo>
                    <a:lnTo>
                      <a:pt x="508" y="63"/>
                    </a:lnTo>
                    <a:lnTo>
                      <a:pt x="487" y="49"/>
                    </a:lnTo>
                    <a:lnTo>
                      <a:pt x="465" y="36"/>
                    </a:lnTo>
                    <a:lnTo>
                      <a:pt x="442" y="26"/>
                    </a:lnTo>
                    <a:lnTo>
                      <a:pt x="418" y="16"/>
                    </a:lnTo>
                    <a:lnTo>
                      <a:pt x="393" y="10"/>
                    </a:lnTo>
                    <a:lnTo>
                      <a:pt x="369" y="4"/>
                    </a:lnTo>
                    <a:lnTo>
                      <a:pt x="343" y="1"/>
                    </a:lnTo>
                    <a:lnTo>
                      <a:pt x="317" y="0"/>
                    </a:lnTo>
                    <a:lnTo>
                      <a:pt x="317" y="0"/>
                    </a:lnTo>
                    <a:lnTo>
                      <a:pt x="301" y="0"/>
                    </a:lnTo>
                    <a:lnTo>
                      <a:pt x="285" y="1"/>
                    </a:lnTo>
                    <a:lnTo>
                      <a:pt x="269" y="3"/>
                    </a:lnTo>
                    <a:lnTo>
                      <a:pt x="253" y="6"/>
                    </a:lnTo>
                    <a:lnTo>
                      <a:pt x="238" y="10"/>
                    </a:lnTo>
                    <a:lnTo>
                      <a:pt x="223" y="14"/>
                    </a:lnTo>
                    <a:lnTo>
                      <a:pt x="208" y="19"/>
                    </a:lnTo>
                    <a:lnTo>
                      <a:pt x="194" y="25"/>
                    </a:lnTo>
                    <a:lnTo>
                      <a:pt x="180" y="31"/>
                    </a:lnTo>
                    <a:lnTo>
                      <a:pt x="166" y="39"/>
                    </a:lnTo>
                    <a:lnTo>
                      <a:pt x="152" y="46"/>
                    </a:lnTo>
                    <a:lnTo>
                      <a:pt x="139" y="55"/>
                    </a:lnTo>
                    <a:lnTo>
                      <a:pt x="127" y="63"/>
                    </a:lnTo>
                    <a:lnTo>
                      <a:pt x="116" y="73"/>
                    </a:lnTo>
                    <a:lnTo>
                      <a:pt x="104" y="82"/>
                    </a:lnTo>
                    <a:lnTo>
                      <a:pt x="93" y="93"/>
                    </a:lnTo>
                    <a:lnTo>
                      <a:pt x="82" y="104"/>
                    </a:lnTo>
                    <a:lnTo>
                      <a:pt x="72" y="116"/>
                    </a:lnTo>
                    <a:lnTo>
                      <a:pt x="63" y="128"/>
                    </a:lnTo>
                    <a:lnTo>
                      <a:pt x="53" y="140"/>
                    </a:lnTo>
                    <a:lnTo>
                      <a:pt x="46" y="153"/>
                    </a:lnTo>
                    <a:lnTo>
                      <a:pt x="37" y="166"/>
                    </a:lnTo>
                    <a:lnTo>
                      <a:pt x="31" y="180"/>
                    </a:lnTo>
                    <a:lnTo>
                      <a:pt x="24" y="194"/>
                    </a:lnTo>
                    <a:lnTo>
                      <a:pt x="19" y="208"/>
                    </a:lnTo>
                    <a:lnTo>
                      <a:pt x="14" y="223"/>
                    </a:lnTo>
                    <a:lnTo>
                      <a:pt x="9" y="238"/>
                    </a:lnTo>
                    <a:lnTo>
                      <a:pt x="6" y="254"/>
                    </a:lnTo>
                    <a:lnTo>
                      <a:pt x="3" y="269"/>
                    </a:lnTo>
                    <a:lnTo>
                      <a:pt x="1" y="285"/>
                    </a:lnTo>
                    <a:lnTo>
                      <a:pt x="0" y="301"/>
                    </a:lnTo>
                    <a:lnTo>
                      <a:pt x="0" y="317"/>
                    </a:lnTo>
                    <a:lnTo>
                      <a:pt x="0" y="317"/>
                    </a:lnTo>
                    <a:lnTo>
                      <a:pt x="0" y="344"/>
                    </a:lnTo>
                    <a:lnTo>
                      <a:pt x="2" y="371"/>
                    </a:lnTo>
                    <a:lnTo>
                      <a:pt x="4" y="398"/>
                    </a:lnTo>
                    <a:lnTo>
                      <a:pt x="8" y="425"/>
                    </a:lnTo>
                    <a:lnTo>
                      <a:pt x="13" y="451"/>
                    </a:lnTo>
                    <a:lnTo>
                      <a:pt x="18" y="476"/>
                    </a:lnTo>
                    <a:lnTo>
                      <a:pt x="25" y="502"/>
                    </a:lnTo>
                    <a:lnTo>
                      <a:pt x="33" y="527"/>
                    </a:lnTo>
                    <a:lnTo>
                      <a:pt x="41" y="552"/>
                    </a:lnTo>
                    <a:lnTo>
                      <a:pt x="51" y="577"/>
                    </a:lnTo>
                    <a:lnTo>
                      <a:pt x="62" y="602"/>
                    </a:lnTo>
                    <a:lnTo>
                      <a:pt x="74" y="625"/>
                    </a:lnTo>
                    <a:lnTo>
                      <a:pt x="87" y="649"/>
                    </a:lnTo>
                    <a:lnTo>
                      <a:pt x="100" y="673"/>
                    </a:lnTo>
                    <a:lnTo>
                      <a:pt x="116" y="696"/>
                    </a:lnTo>
                    <a:lnTo>
                      <a:pt x="131" y="719"/>
                    </a:lnTo>
                    <a:lnTo>
                      <a:pt x="147" y="740"/>
                    </a:lnTo>
                    <a:lnTo>
                      <a:pt x="164" y="763"/>
                    </a:lnTo>
                    <a:lnTo>
                      <a:pt x="182" y="784"/>
                    </a:lnTo>
                    <a:lnTo>
                      <a:pt x="201" y="805"/>
                    </a:lnTo>
                    <a:lnTo>
                      <a:pt x="222" y="825"/>
                    </a:lnTo>
                    <a:lnTo>
                      <a:pt x="242" y="845"/>
                    </a:lnTo>
                    <a:lnTo>
                      <a:pt x="264" y="865"/>
                    </a:lnTo>
                    <a:lnTo>
                      <a:pt x="286" y="883"/>
                    </a:lnTo>
                    <a:lnTo>
                      <a:pt x="310" y="902"/>
                    </a:lnTo>
                    <a:lnTo>
                      <a:pt x="333" y="919"/>
                    </a:lnTo>
                    <a:lnTo>
                      <a:pt x="358" y="937"/>
                    </a:lnTo>
                    <a:lnTo>
                      <a:pt x="384" y="954"/>
                    </a:lnTo>
                    <a:lnTo>
                      <a:pt x="411" y="970"/>
                    </a:lnTo>
                    <a:lnTo>
                      <a:pt x="437" y="985"/>
                    </a:lnTo>
                    <a:lnTo>
                      <a:pt x="465" y="1000"/>
                    </a:lnTo>
                    <a:lnTo>
                      <a:pt x="494" y="1014"/>
                    </a:lnTo>
                    <a:lnTo>
                      <a:pt x="494" y="1014"/>
                    </a:lnTo>
                    <a:lnTo>
                      <a:pt x="501" y="1017"/>
                    </a:lnTo>
                    <a:lnTo>
                      <a:pt x="508" y="1017"/>
                    </a:lnTo>
                    <a:lnTo>
                      <a:pt x="508" y="1017"/>
                    </a:lnTo>
                    <a:lnTo>
                      <a:pt x="515" y="1017"/>
                    </a:lnTo>
                    <a:lnTo>
                      <a:pt x="522" y="1014"/>
                    </a:lnTo>
                    <a:lnTo>
                      <a:pt x="522" y="1014"/>
                    </a:lnTo>
                    <a:lnTo>
                      <a:pt x="550" y="1000"/>
                    </a:lnTo>
                    <a:lnTo>
                      <a:pt x="578" y="985"/>
                    </a:lnTo>
                    <a:lnTo>
                      <a:pt x="606" y="970"/>
                    </a:lnTo>
                    <a:lnTo>
                      <a:pt x="632" y="954"/>
                    </a:lnTo>
                    <a:lnTo>
                      <a:pt x="657" y="937"/>
                    </a:lnTo>
                    <a:lnTo>
                      <a:pt x="683" y="919"/>
                    </a:lnTo>
                    <a:lnTo>
                      <a:pt x="707" y="902"/>
                    </a:lnTo>
                    <a:lnTo>
                      <a:pt x="730" y="883"/>
                    </a:lnTo>
                    <a:lnTo>
                      <a:pt x="753" y="865"/>
                    </a:lnTo>
                    <a:lnTo>
                      <a:pt x="774" y="845"/>
                    </a:lnTo>
                    <a:lnTo>
                      <a:pt x="795" y="825"/>
                    </a:lnTo>
                    <a:lnTo>
                      <a:pt x="815" y="805"/>
                    </a:lnTo>
                    <a:lnTo>
                      <a:pt x="833" y="784"/>
                    </a:lnTo>
                    <a:lnTo>
                      <a:pt x="852" y="763"/>
                    </a:lnTo>
                    <a:lnTo>
                      <a:pt x="869" y="740"/>
                    </a:lnTo>
                    <a:lnTo>
                      <a:pt x="886" y="719"/>
                    </a:lnTo>
                    <a:lnTo>
                      <a:pt x="901" y="696"/>
                    </a:lnTo>
                    <a:lnTo>
                      <a:pt x="916" y="673"/>
                    </a:lnTo>
                    <a:lnTo>
                      <a:pt x="929" y="649"/>
                    </a:lnTo>
                    <a:lnTo>
                      <a:pt x="942" y="625"/>
                    </a:lnTo>
                    <a:lnTo>
                      <a:pt x="953" y="602"/>
                    </a:lnTo>
                    <a:lnTo>
                      <a:pt x="964" y="577"/>
                    </a:lnTo>
                    <a:lnTo>
                      <a:pt x="974" y="552"/>
                    </a:lnTo>
                    <a:lnTo>
                      <a:pt x="984" y="527"/>
                    </a:lnTo>
                    <a:lnTo>
                      <a:pt x="991" y="502"/>
                    </a:lnTo>
                    <a:lnTo>
                      <a:pt x="997" y="476"/>
                    </a:lnTo>
                    <a:lnTo>
                      <a:pt x="1004" y="451"/>
                    </a:lnTo>
                    <a:lnTo>
                      <a:pt x="1008" y="425"/>
                    </a:lnTo>
                    <a:lnTo>
                      <a:pt x="1013" y="398"/>
                    </a:lnTo>
                    <a:lnTo>
                      <a:pt x="1015" y="371"/>
                    </a:lnTo>
                    <a:lnTo>
                      <a:pt x="1017" y="344"/>
                    </a:lnTo>
                    <a:lnTo>
                      <a:pt x="1017" y="317"/>
                    </a:lnTo>
                    <a:lnTo>
                      <a:pt x="1017" y="317"/>
                    </a:lnTo>
                    <a:lnTo>
                      <a:pt x="1017" y="301"/>
                    </a:lnTo>
                    <a:lnTo>
                      <a:pt x="1016" y="285"/>
                    </a:lnTo>
                    <a:lnTo>
                      <a:pt x="1014" y="269"/>
                    </a:lnTo>
                    <a:lnTo>
                      <a:pt x="1010" y="254"/>
                    </a:lnTo>
                    <a:lnTo>
                      <a:pt x="1007" y="238"/>
                    </a:lnTo>
                    <a:lnTo>
                      <a:pt x="1003" y="223"/>
                    </a:lnTo>
                    <a:lnTo>
                      <a:pt x="997" y="208"/>
                    </a:lnTo>
                    <a:lnTo>
                      <a:pt x="992" y="194"/>
                    </a:lnTo>
                    <a:lnTo>
                      <a:pt x="986" y="180"/>
                    </a:lnTo>
                    <a:lnTo>
                      <a:pt x="978" y="166"/>
                    </a:lnTo>
                    <a:lnTo>
                      <a:pt x="971" y="153"/>
                    </a:lnTo>
                    <a:lnTo>
                      <a:pt x="962" y="140"/>
                    </a:lnTo>
                    <a:lnTo>
                      <a:pt x="953" y="128"/>
                    </a:lnTo>
                    <a:lnTo>
                      <a:pt x="944" y="116"/>
                    </a:lnTo>
                    <a:lnTo>
                      <a:pt x="934" y="104"/>
                    </a:lnTo>
                    <a:lnTo>
                      <a:pt x="923" y="93"/>
                    </a:lnTo>
                    <a:lnTo>
                      <a:pt x="913" y="82"/>
                    </a:lnTo>
                    <a:lnTo>
                      <a:pt x="901" y="73"/>
                    </a:lnTo>
                    <a:lnTo>
                      <a:pt x="889" y="63"/>
                    </a:lnTo>
                    <a:lnTo>
                      <a:pt x="876" y="55"/>
                    </a:lnTo>
                    <a:lnTo>
                      <a:pt x="863" y="46"/>
                    </a:lnTo>
                    <a:lnTo>
                      <a:pt x="850" y="39"/>
                    </a:lnTo>
                    <a:lnTo>
                      <a:pt x="837" y="31"/>
                    </a:lnTo>
                    <a:lnTo>
                      <a:pt x="823" y="25"/>
                    </a:lnTo>
                    <a:lnTo>
                      <a:pt x="809" y="19"/>
                    </a:lnTo>
                    <a:lnTo>
                      <a:pt x="794" y="14"/>
                    </a:lnTo>
                    <a:lnTo>
                      <a:pt x="779" y="10"/>
                    </a:lnTo>
                    <a:lnTo>
                      <a:pt x="763" y="6"/>
                    </a:lnTo>
                    <a:lnTo>
                      <a:pt x="747" y="3"/>
                    </a:lnTo>
                    <a:lnTo>
                      <a:pt x="731" y="1"/>
                    </a:lnTo>
                    <a:lnTo>
                      <a:pt x="715" y="0"/>
                    </a:lnTo>
                    <a:lnTo>
                      <a:pt x="699" y="0"/>
                    </a:lnTo>
                    <a:lnTo>
                      <a:pt x="699" y="0"/>
                    </a:lnTo>
                    <a:close/>
                    <a:moveTo>
                      <a:pt x="508" y="950"/>
                    </a:moveTo>
                    <a:lnTo>
                      <a:pt x="508" y="950"/>
                    </a:lnTo>
                    <a:lnTo>
                      <a:pt x="482" y="937"/>
                    </a:lnTo>
                    <a:lnTo>
                      <a:pt x="457" y="924"/>
                    </a:lnTo>
                    <a:lnTo>
                      <a:pt x="433" y="909"/>
                    </a:lnTo>
                    <a:lnTo>
                      <a:pt x="408" y="894"/>
                    </a:lnTo>
                    <a:lnTo>
                      <a:pt x="386" y="879"/>
                    </a:lnTo>
                    <a:lnTo>
                      <a:pt x="363" y="863"/>
                    </a:lnTo>
                    <a:lnTo>
                      <a:pt x="342" y="846"/>
                    </a:lnTo>
                    <a:lnTo>
                      <a:pt x="320" y="829"/>
                    </a:lnTo>
                    <a:lnTo>
                      <a:pt x="300" y="812"/>
                    </a:lnTo>
                    <a:lnTo>
                      <a:pt x="281" y="794"/>
                    </a:lnTo>
                    <a:lnTo>
                      <a:pt x="263" y="776"/>
                    </a:lnTo>
                    <a:lnTo>
                      <a:pt x="244" y="757"/>
                    </a:lnTo>
                    <a:lnTo>
                      <a:pt x="227" y="738"/>
                    </a:lnTo>
                    <a:lnTo>
                      <a:pt x="211" y="719"/>
                    </a:lnTo>
                    <a:lnTo>
                      <a:pt x="196" y="699"/>
                    </a:lnTo>
                    <a:lnTo>
                      <a:pt x="181" y="679"/>
                    </a:lnTo>
                    <a:lnTo>
                      <a:pt x="167" y="659"/>
                    </a:lnTo>
                    <a:lnTo>
                      <a:pt x="154" y="637"/>
                    </a:lnTo>
                    <a:lnTo>
                      <a:pt x="141" y="617"/>
                    </a:lnTo>
                    <a:lnTo>
                      <a:pt x="131" y="595"/>
                    </a:lnTo>
                    <a:lnTo>
                      <a:pt x="120" y="573"/>
                    </a:lnTo>
                    <a:lnTo>
                      <a:pt x="110" y="551"/>
                    </a:lnTo>
                    <a:lnTo>
                      <a:pt x="102" y="529"/>
                    </a:lnTo>
                    <a:lnTo>
                      <a:pt x="93" y="506"/>
                    </a:lnTo>
                    <a:lnTo>
                      <a:pt x="87" y="484"/>
                    </a:lnTo>
                    <a:lnTo>
                      <a:pt x="80" y="460"/>
                    </a:lnTo>
                    <a:lnTo>
                      <a:pt x="75" y="437"/>
                    </a:lnTo>
                    <a:lnTo>
                      <a:pt x="70" y="413"/>
                    </a:lnTo>
                    <a:lnTo>
                      <a:pt x="67" y="389"/>
                    </a:lnTo>
                    <a:lnTo>
                      <a:pt x="65" y="366"/>
                    </a:lnTo>
                    <a:lnTo>
                      <a:pt x="63" y="342"/>
                    </a:lnTo>
                    <a:lnTo>
                      <a:pt x="63" y="317"/>
                    </a:lnTo>
                    <a:lnTo>
                      <a:pt x="63" y="317"/>
                    </a:lnTo>
                    <a:lnTo>
                      <a:pt x="63" y="305"/>
                    </a:lnTo>
                    <a:lnTo>
                      <a:pt x="64" y="292"/>
                    </a:lnTo>
                    <a:lnTo>
                      <a:pt x="66" y="279"/>
                    </a:lnTo>
                    <a:lnTo>
                      <a:pt x="68" y="267"/>
                    </a:lnTo>
                    <a:lnTo>
                      <a:pt x="75" y="242"/>
                    </a:lnTo>
                    <a:lnTo>
                      <a:pt x="83" y="219"/>
                    </a:lnTo>
                    <a:lnTo>
                      <a:pt x="94" y="196"/>
                    </a:lnTo>
                    <a:lnTo>
                      <a:pt x="106" y="176"/>
                    </a:lnTo>
                    <a:lnTo>
                      <a:pt x="121" y="157"/>
                    </a:lnTo>
                    <a:lnTo>
                      <a:pt x="137" y="138"/>
                    </a:lnTo>
                    <a:lnTo>
                      <a:pt x="155" y="121"/>
                    </a:lnTo>
                    <a:lnTo>
                      <a:pt x="176" y="107"/>
                    </a:lnTo>
                    <a:lnTo>
                      <a:pt x="196" y="94"/>
                    </a:lnTo>
                    <a:lnTo>
                      <a:pt x="219" y="84"/>
                    </a:lnTo>
                    <a:lnTo>
                      <a:pt x="242" y="75"/>
                    </a:lnTo>
                    <a:lnTo>
                      <a:pt x="266" y="69"/>
                    </a:lnTo>
                    <a:lnTo>
                      <a:pt x="279" y="66"/>
                    </a:lnTo>
                    <a:lnTo>
                      <a:pt x="291" y="64"/>
                    </a:lnTo>
                    <a:lnTo>
                      <a:pt x="304" y="63"/>
                    </a:lnTo>
                    <a:lnTo>
                      <a:pt x="317" y="63"/>
                    </a:lnTo>
                    <a:lnTo>
                      <a:pt x="317" y="63"/>
                    </a:lnTo>
                    <a:lnTo>
                      <a:pt x="337" y="64"/>
                    </a:lnTo>
                    <a:lnTo>
                      <a:pt x="356" y="66"/>
                    </a:lnTo>
                    <a:lnTo>
                      <a:pt x="374" y="70"/>
                    </a:lnTo>
                    <a:lnTo>
                      <a:pt x="392" y="75"/>
                    </a:lnTo>
                    <a:lnTo>
                      <a:pt x="411" y="81"/>
                    </a:lnTo>
                    <a:lnTo>
                      <a:pt x="428" y="89"/>
                    </a:lnTo>
                    <a:lnTo>
                      <a:pt x="444" y="98"/>
                    </a:lnTo>
                    <a:lnTo>
                      <a:pt x="460" y="108"/>
                    </a:lnTo>
                    <a:lnTo>
                      <a:pt x="460" y="108"/>
                    </a:lnTo>
                    <a:lnTo>
                      <a:pt x="443" y="130"/>
                    </a:lnTo>
                    <a:lnTo>
                      <a:pt x="427" y="153"/>
                    </a:lnTo>
                    <a:lnTo>
                      <a:pt x="414" y="178"/>
                    </a:lnTo>
                    <a:lnTo>
                      <a:pt x="402" y="204"/>
                    </a:lnTo>
                    <a:lnTo>
                      <a:pt x="398" y="218"/>
                    </a:lnTo>
                    <a:lnTo>
                      <a:pt x="393" y="231"/>
                    </a:lnTo>
                    <a:lnTo>
                      <a:pt x="389" y="245"/>
                    </a:lnTo>
                    <a:lnTo>
                      <a:pt x="386" y="258"/>
                    </a:lnTo>
                    <a:lnTo>
                      <a:pt x="384" y="273"/>
                    </a:lnTo>
                    <a:lnTo>
                      <a:pt x="383" y="288"/>
                    </a:lnTo>
                    <a:lnTo>
                      <a:pt x="382" y="302"/>
                    </a:lnTo>
                    <a:lnTo>
                      <a:pt x="381" y="317"/>
                    </a:lnTo>
                    <a:lnTo>
                      <a:pt x="381" y="317"/>
                    </a:lnTo>
                    <a:lnTo>
                      <a:pt x="382" y="324"/>
                    </a:lnTo>
                    <a:lnTo>
                      <a:pt x="384" y="330"/>
                    </a:lnTo>
                    <a:lnTo>
                      <a:pt x="386" y="336"/>
                    </a:lnTo>
                    <a:lnTo>
                      <a:pt x="390" y="340"/>
                    </a:lnTo>
                    <a:lnTo>
                      <a:pt x="394" y="344"/>
                    </a:lnTo>
                    <a:lnTo>
                      <a:pt x="400" y="348"/>
                    </a:lnTo>
                    <a:lnTo>
                      <a:pt x="406" y="349"/>
                    </a:lnTo>
                    <a:lnTo>
                      <a:pt x="413" y="350"/>
                    </a:lnTo>
                    <a:lnTo>
                      <a:pt x="413" y="350"/>
                    </a:lnTo>
                    <a:lnTo>
                      <a:pt x="419" y="349"/>
                    </a:lnTo>
                    <a:lnTo>
                      <a:pt x="425" y="348"/>
                    </a:lnTo>
                    <a:lnTo>
                      <a:pt x="431" y="344"/>
                    </a:lnTo>
                    <a:lnTo>
                      <a:pt x="435" y="340"/>
                    </a:lnTo>
                    <a:lnTo>
                      <a:pt x="440" y="336"/>
                    </a:lnTo>
                    <a:lnTo>
                      <a:pt x="442" y="330"/>
                    </a:lnTo>
                    <a:lnTo>
                      <a:pt x="444" y="324"/>
                    </a:lnTo>
                    <a:lnTo>
                      <a:pt x="445" y="317"/>
                    </a:lnTo>
                    <a:lnTo>
                      <a:pt x="445" y="317"/>
                    </a:lnTo>
                    <a:lnTo>
                      <a:pt x="445" y="304"/>
                    </a:lnTo>
                    <a:lnTo>
                      <a:pt x="446" y="290"/>
                    </a:lnTo>
                    <a:lnTo>
                      <a:pt x="448" y="276"/>
                    </a:lnTo>
                    <a:lnTo>
                      <a:pt x="450" y="263"/>
                    </a:lnTo>
                    <a:lnTo>
                      <a:pt x="453" y="250"/>
                    </a:lnTo>
                    <a:lnTo>
                      <a:pt x="458" y="237"/>
                    </a:lnTo>
                    <a:lnTo>
                      <a:pt x="462" y="224"/>
                    </a:lnTo>
                    <a:lnTo>
                      <a:pt x="467" y="211"/>
                    </a:lnTo>
                    <a:lnTo>
                      <a:pt x="474" y="199"/>
                    </a:lnTo>
                    <a:lnTo>
                      <a:pt x="480" y="189"/>
                    </a:lnTo>
                    <a:lnTo>
                      <a:pt x="487" y="177"/>
                    </a:lnTo>
                    <a:lnTo>
                      <a:pt x="495" y="166"/>
                    </a:lnTo>
                    <a:lnTo>
                      <a:pt x="503" y="155"/>
                    </a:lnTo>
                    <a:lnTo>
                      <a:pt x="511" y="146"/>
                    </a:lnTo>
                    <a:lnTo>
                      <a:pt x="521" y="136"/>
                    </a:lnTo>
                    <a:lnTo>
                      <a:pt x="531" y="128"/>
                    </a:lnTo>
                    <a:lnTo>
                      <a:pt x="531" y="128"/>
                    </a:lnTo>
                    <a:lnTo>
                      <a:pt x="546" y="115"/>
                    </a:lnTo>
                    <a:lnTo>
                      <a:pt x="546" y="115"/>
                    </a:lnTo>
                    <a:lnTo>
                      <a:pt x="549" y="113"/>
                    </a:lnTo>
                    <a:lnTo>
                      <a:pt x="549" y="113"/>
                    </a:lnTo>
                    <a:lnTo>
                      <a:pt x="565" y="102"/>
                    </a:lnTo>
                    <a:lnTo>
                      <a:pt x="565" y="102"/>
                    </a:lnTo>
                    <a:lnTo>
                      <a:pt x="569" y="100"/>
                    </a:lnTo>
                    <a:lnTo>
                      <a:pt x="569" y="100"/>
                    </a:lnTo>
                    <a:lnTo>
                      <a:pt x="584" y="91"/>
                    </a:lnTo>
                    <a:lnTo>
                      <a:pt x="584" y="91"/>
                    </a:lnTo>
                    <a:lnTo>
                      <a:pt x="591" y="88"/>
                    </a:lnTo>
                    <a:lnTo>
                      <a:pt x="591" y="88"/>
                    </a:lnTo>
                    <a:lnTo>
                      <a:pt x="606" y="81"/>
                    </a:lnTo>
                    <a:lnTo>
                      <a:pt x="606" y="81"/>
                    </a:lnTo>
                    <a:lnTo>
                      <a:pt x="613" y="78"/>
                    </a:lnTo>
                    <a:lnTo>
                      <a:pt x="613" y="78"/>
                    </a:lnTo>
                    <a:lnTo>
                      <a:pt x="628" y="74"/>
                    </a:lnTo>
                    <a:lnTo>
                      <a:pt x="628" y="74"/>
                    </a:lnTo>
                    <a:lnTo>
                      <a:pt x="637" y="72"/>
                    </a:lnTo>
                    <a:lnTo>
                      <a:pt x="637" y="72"/>
                    </a:lnTo>
                    <a:lnTo>
                      <a:pt x="651" y="69"/>
                    </a:lnTo>
                    <a:lnTo>
                      <a:pt x="651" y="69"/>
                    </a:lnTo>
                    <a:lnTo>
                      <a:pt x="664" y="66"/>
                    </a:lnTo>
                    <a:lnTo>
                      <a:pt x="664" y="66"/>
                    </a:lnTo>
                    <a:lnTo>
                      <a:pt x="675" y="64"/>
                    </a:lnTo>
                    <a:lnTo>
                      <a:pt x="675" y="64"/>
                    </a:lnTo>
                    <a:lnTo>
                      <a:pt x="699" y="63"/>
                    </a:lnTo>
                    <a:lnTo>
                      <a:pt x="699" y="63"/>
                    </a:lnTo>
                    <a:lnTo>
                      <a:pt x="712" y="63"/>
                    </a:lnTo>
                    <a:lnTo>
                      <a:pt x="725" y="64"/>
                    </a:lnTo>
                    <a:lnTo>
                      <a:pt x="738" y="66"/>
                    </a:lnTo>
                    <a:lnTo>
                      <a:pt x="750" y="69"/>
                    </a:lnTo>
                    <a:lnTo>
                      <a:pt x="774" y="75"/>
                    </a:lnTo>
                    <a:lnTo>
                      <a:pt x="798" y="84"/>
                    </a:lnTo>
                    <a:lnTo>
                      <a:pt x="820" y="94"/>
                    </a:lnTo>
                    <a:lnTo>
                      <a:pt x="841" y="107"/>
                    </a:lnTo>
                    <a:lnTo>
                      <a:pt x="860" y="121"/>
                    </a:lnTo>
                    <a:lnTo>
                      <a:pt x="878" y="138"/>
                    </a:lnTo>
                    <a:lnTo>
                      <a:pt x="896" y="157"/>
                    </a:lnTo>
                    <a:lnTo>
                      <a:pt x="910" y="176"/>
                    </a:lnTo>
                    <a:lnTo>
                      <a:pt x="922" y="196"/>
                    </a:lnTo>
                    <a:lnTo>
                      <a:pt x="933" y="219"/>
                    </a:lnTo>
                    <a:lnTo>
                      <a:pt x="942" y="242"/>
                    </a:lnTo>
                    <a:lnTo>
                      <a:pt x="948" y="267"/>
                    </a:lnTo>
                    <a:lnTo>
                      <a:pt x="950" y="279"/>
                    </a:lnTo>
                    <a:lnTo>
                      <a:pt x="952" y="292"/>
                    </a:lnTo>
                    <a:lnTo>
                      <a:pt x="953" y="305"/>
                    </a:lnTo>
                    <a:lnTo>
                      <a:pt x="953" y="317"/>
                    </a:lnTo>
                    <a:lnTo>
                      <a:pt x="953" y="317"/>
                    </a:lnTo>
                    <a:lnTo>
                      <a:pt x="952" y="342"/>
                    </a:lnTo>
                    <a:lnTo>
                      <a:pt x="951" y="366"/>
                    </a:lnTo>
                    <a:lnTo>
                      <a:pt x="949" y="389"/>
                    </a:lnTo>
                    <a:lnTo>
                      <a:pt x="946" y="413"/>
                    </a:lnTo>
                    <a:lnTo>
                      <a:pt x="942" y="437"/>
                    </a:lnTo>
                    <a:lnTo>
                      <a:pt x="936" y="460"/>
                    </a:lnTo>
                    <a:lnTo>
                      <a:pt x="930" y="484"/>
                    </a:lnTo>
                    <a:lnTo>
                      <a:pt x="923" y="506"/>
                    </a:lnTo>
                    <a:lnTo>
                      <a:pt x="915" y="529"/>
                    </a:lnTo>
                    <a:lnTo>
                      <a:pt x="906" y="551"/>
                    </a:lnTo>
                    <a:lnTo>
                      <a:pt x="897" y="573"/>
                    </a:lnTo>
                    <a:lnTo>
                      <a:pt x="886" y="595"/>
                    </a:lnTo>
                    <a:lnTo>
                      <a:pt x="875" y="617"/>
                    </a:lnTo>
                    <a:lnTo>
                      <a:pt x="862" y="637"/>
                    </a:lnTo>
                    <a:lnTo>
                      <a:pt x="849" y="659"/>
                    </a:lnTo>
                    <a:lnTo>
                      <a:pt x="835" y="679"/>
                    </a:lnTo>
                    <a:lnTo>
                      <a:pt x="820" y="699"/>
                    </a:lnTo>
                    <a:lnTo>
                      <a:pt x="805" y="719"/>
                    </a:lnTo>
                    <a:lnTo>
                      <a:pt x="788" y="738"/>
                    </a:lnTo>
                    <a:lnTo>
                      <a:pt x="771" y="757"/>
                    </a:lnTo>
                    <a:lnTo>
                      <a:pt x="754" y="776"/>
                    </a:lnTo>
                    <a:lnTo>
                      <a:pt x="735" y="794"/>
                    </a:lnTo>
                    <a:lnTo>
                      <a:pt x="715" y="812"/>
                    </a:lnTo>
                    <a:lnTo>
                      <a:pt x="695" y="829"/>
                    </a:lnTo>
                    <a:lnTo>
                      <a:pt x="675" y="846"/>
                    </a:lnTo>
                    <a:lnTo>
                      <a:pt x="653" y="863"/>
                    </a:lnTo>
                    <a:lnTo>
                      <a:pt x="631" y="879"/>
                    </a:lnTo>
                    <a:lnTo>
                      <a:pt x="607" y="894"/>
                    </a:lnTo>
                    <a:lnTo>
                      <a:pt x="583" y="909"/>
                    </a:lnTo>
                    <a:lnTo>
                      <a:pt x="559" y="924"/>
                    </a:lnTo>
                    <a:lnTo>
                      <a:pt x="534" y="937"/>
                    </a:lnTo>
                    <a:lnTo>
                      <a:pt x="508" y="950"/>
                    </a:lnTo>
                    <a:lnTo>
                      <a:pt x="508" y="950"/>
                    </a:lnTo>
                    <a:close/>
                    <a:moveTo>
                      <a:pt x="699" y="126"/>
                    </a:moveTo>
                    <a:lnTo>
                      <a:pt x="699" y="126"/>
                    </a:lnTo>
                    <a:lnTo>
                      <a:pt x="693" y="128"/>
                    </a:lnTo>
                    <a:lnTo>
                      <a:pt x="686" y="130"/>
                    </a:lnTo>
                    <a:lnTo>
                      <a:pt x="681" y="132"/>
                    </a:lnTo>
                    <a:lnTo>
                      <a:pt x="677" y="136"/>
                    </a:lnTo>
                    <a:lnTo>
                      <a:pt x="672" y="140"/>
                    </a:lnTo>
                    <a:lnTo>
                      <a:pt x="669" y="147"/>
                    </a:lnTo>
                    <a:lnTo>
                      <a:pt x="668" y="152"/>
                    </a:lnTo>
                    <a:lnTo>
                      <a:pt x="667" y="159"/>
                    </a:lnTo>
                    <a:lnTo>
                      <a:pt x="667" y="159"/>
                    </a:lnTo>
                    <a:lnTo>
                      <a:pt x="668" y="165"/>
                    </a:lnTo>
                    <a:lnTo>
                      <a:pt x="669" y="172"/>
                    </a:lnTo>
                    <a:lnTo>
                      <a:pt x="672" y="177"/>
                    </a:lnTo>
                    <a:lnTo>
                      <a:pt x="677" y="181"/>
                    </a:lnTo>
                    <a:lnTo>
                      <a:pt x="681" y="185"/>
                    </a:lnTo>
                    <a:lnTo>
                      <a:pt x="686" y="188"/>
                    </a:lnTo>
                    <a:lnTo>
                      <a:pt x="693" y="190"/>
                    </a:lnTo>
                    <a:lnTo>
                      <a:pt x="699" y="191"/>
                    </a:lnTo>
                    <a:lnTo>
                      <a:pt x="699" y="191"/>
                    </a:lnTo>
                    <a:lnTo>
                      <a:pt x="712" y="191"/>
                    </a:lnTo>
                    <a:lnTo>
                      <a:pt x="725" y="193"/>
                    </a:lnTo>
                    <a:lnTo>
                      <a:pt x="737" y="196"/>
                    </a:lnTo>
                    <a:lnTo>
                      <a:pt x="749" y="201"/>
                    </a:lnTo>
                    <a:lnTo>
                      <a:pt x="759" y="206"/>
                    </a:lnTo>
                    <a:lnTo>
                      <a:pt x="770" y="212"/>
                    </a:lnTo>
                    <a:lnTo>
                      <a:pt x="780" y="220"/>
                    </a:lnTo>
                    <a:lnTo>
                      <a:pt x="789" y="227"/>
                    </a:lnTo>
                    <a:lnTo>
                      <a:pt x="797" y="237"/>
                    </a:lnTo>
                    <a:lnTo>
                      <a:pt x="804" y="247"/>
                    </a:lnTo>
                    <a:lnTo>
                      <a:pt x="811" y="257"/>
                    </a:lnTo>
                    <a:lnTo>
                      <a:pt x="816" y="268"/>
                    </a:lnTo>
                    <a:lnTo>
                      <a:pt x="820" y="280"/>
                    </a:lnTo>
                    <a:lnTo>
                      <a:pt x="824" y="292"/>
                    </a:lnTo>
                    <a:lnTo>
                      <a:pt x="826" y="305"/>
                    </a:lnTo>
                    <a:lnTo>
                      <a:pt x="826" y="317"/>
                    </a:lnTo>
                    <a:lnTo>
                      <a:pt x="826" y="317"/>
                    </a:lnTo>
                    <a:lnTo>
                      <a:pt x="827" y="324"/>
                    </a:lnTo>
                    <a:lnTo>
                      <a:pt x="829" y="330"/>
                    </a:lnTo>
                    <a:lnTo>
                      <a:pt x="831" y="336"/>
                    </a:lnTo>
                    <a:lnTo>
                      <a:pt x="835" y="340"/>
                    </a:lnTo>
                    <a:lnTo>
                      <a:pt x="840" y="344"/>
                    </a:lnTo>
                    <a:lnTo>
                      <a:pt x="845" y="348"/>
                    </a:lnTo>
                    <a:lnTo>
                      <a:pt x="852" y="349"/>
                    </a:lnTo>
                    <a:lnTo>
                      <a:pt x="858" y="350"/>
                    </a:lnTo>
                    <a:lnTo>
                      <a:pt x="858" y="350"/>
                    </a:lnTo>
                    <a:lnTo>
                      <a:pt x="864" y="349"/>
                    </a:lnTo>
                    <a:lnTo>
                      <a:pt x="870" y="348"/>
                    </a:lnTo>
                    <a:lnTo>
                      <a:pt x="876" y="344"/>
                    </a:lnTo>
                    <a:lnTo>
                      <a:pt x="881" y="340"/>
                    </a:lnTo>
                    <a:lnTo>
                      <a:pt x="885" y="336"/>
                    </a:lnTo>
                    <a:lnTo>
                      <a:pt x="887" y="330"/>
                    </a:lnTo>
                    <a:lnTo>
                      <a:pt x="889" y="324"/>
                    </a:lnTo>
                    <a:lnTo>
                      <a:pt x="890" y="317"/>
                    </a:lnTo>
                    <a:lnTo>
                      <a:pt x="890" y="317"/>
                    </a:lnTo>
                    <a:lnTo>
                      <a:pt x="889" y="298"/>
                    </a:lnTo>
                    <a:lnTo>
                      <a:pt x="886" y="279"/>
                    </a:lnTo>
                    <a:lnTo>
                      <a:pt x="882" y="261"/>
                    </a:lnTo>
                    <a:lnTo>
                      <a:pt x="875" y="243"/>
                    </a:lnTo>
                    <a:lnTo>
                      <a:pt x="867" y="227"/>
                    </a:lnTo>
                    <a:lnTo>
                      <a:pt x="857" y="211"/>
                    </a:lnTo>
                    <a:lnTo>
                      <a:pt x="846" y="196"/>
                    </a:lnTo>
                    <a:lnTo>
                      <a:pt x="833" y="183"/>
                    </a:lnTo>
                    <a:lnTo>
                      <a:pt x="820" y="170"/>
                    </a:lnTo>
                    <a:lnTo>
                      <a:pt x="805" y="160"/>
                    </a:lnTo>
                    <a:lnTo>
                      <a:pt x="789" y="150"/>
                    </a:lnTo>
                    <a:lnTo>
                      <a:pt x="773" y="142"/>
                    </a:lnTo>
                    <a:lnTo>
                      <a:pt x="756" y="135"/>
                    </a:lnTo>
                    <a:lnTo>
                      <a:pt x="738" y="131"/>
                    </a:lnTo>
                    <a:lnTo>
                      <a:pt x="719" y="128"/>
                    </a:lnTo>
                    <a:lnTo>
                      <a:pt x="699" y="126"/>
                    </a:lnTo>
                    <a:lnTo>
                      <a:pt x="699" y="126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A6478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20" name="矩形 19"/>
            <p:cNvSpPr/>
            <p:nvPr/>
          </p:nvSpPr>
          <p:spPr>
            <a:xfrm>
              <a:off x="1600" y="6941"/>
              <a:ext cx="4582" cy="5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dirty="0">
                  <a:solidFill>
                    <a:srgbClr val="C00000"/>
                  </a:solidFill>
                  <a:latin typeface="+mn-lt"/>
                  <a:ea typeface="+mn-ea"/>
                  <a:cs typeface="+mn-ea"/>
                  <a:sym typeface="+mn-lt"/>
                </a:rPr>
                <a:t>文本审核api的价值：</a:t>
              </a:r>
              <a:endParaRPr lang="zh-CN" altLang="en-US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571" y="7399"/>
              <a:ext cx="17253" cy="11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  <a:spcAft>
                  <a:spcPts val="600"/>
                </a:spcAft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作者提交的文章中如若夹杂了推广、反动、色情信息，会给内容平台带来极大的法律风险，应用文本审核可帮助解决平台一直以来困扰和担心的问题。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59715" y="1534160"/>
            <a:ext cx="5699760" cy="784225"/>
            <a:chOff x="393" y="2416"/>
            <a:chExt cx="8976" cy="1235"/>
          </a:xfrm>
        </p:grpSpPr>
        <p:grpSp>
          <p:nvGrpSpPr>
            <p:cNvPr id="15" name="组合 14"/>
            <p:cNvGrpSpPr/>
            <p:nvPr/>
          </p:nvGrpSpPr>
          <p:grpSpPr>
            <a:xfrm>
              <a:off x="393" y="2485"/>
              <a:ext cx="1166" cy="1166"/>
              <a:chOff x="6353175" y="4895612"/>
              <a:chExt cx="1103150" cy="1103150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6353175" y="4895612"/>
                <a:ext cx="1103150" cy="1103150"/>
              </a:xfrm>
              <a:prstGeom prst="ellipse">
                <a:avLst/>
              </a:prstGeom>
              <a:solidFill>
                <a:srgbClr val="FFFFFF">
                  <a:alpha val="30196"/>
                </a:srgbClr>
              </a:solidFill>
              <a:ln w="19050" cap="flat" cmpd="sng" algn="ctr">
                <a:solidFill>
                  <a:srgbClr val="5A6478">
                    <a:lumMod val="20000"/>
                    <a:lumOff val="8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6508750" y="5051187"/>
                <a:ext cx="792000" cy="79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8" name="Freeform 112"/>
              <p:cNvSpPr>
                <a:spLocks noEditPoints="1"/>
              </p:cNvSpPr>
              <p:nvPr/>
            </p:nvSpPr>
            <p:spPr bwMode="auto">
              <a:xfrm>
                <a:off x="6743619" y="5286056"/>
                <a:ext cx="322263" cy="322263"/>
              </a:xfrm>
              <a:custGeom>
                <a:avLst/>
                <a:gdLst>
                  <a:gd name="T0" fmla="*/ 1016 w 1017"/>
                  <a:gd name="T1" fmla="*/ 371 h 1017"/>
                  <a:gd name="T2" fmla="*/ 1011 w 1017"/>
                  <a:gd name="T3" fmla="*/ 363 h 1017"/>
                  <a:gd name="T4" fmla="*/ 1004 w 1017"/>
                  <a:gd name="T5" fmla="*/ 355 h 1017"/>
                  <a:gd name="T6" fmla="*/ 996 w 1017"/>
                  <a:gd name="T7" fmla="*/ 351 h 1017"/>
                  <a:gd name="T8" fmla="*/ 986 w 1017"/>
                  <a:gd name="T9" fmla="*/ 350 h 1017"/>
                  <a:gd name="T10" fmla="*/ 539 w 1017"/>
                  <a:gd name="T11" fmla="*/ 21 h 1017"/>
                  <a:gd name="T12" fmla="*/ 537 w 1017"/>
                  <a:gd name="T13" fmla="*/ 17 h 1017"/>
                  <a:gd name="T14" fmla="*/ 531 w 1017"/>
                  <a:gd name="T15" fmla="*/ 8 h 1017"/>
                  <a:gd name="T16" fmla="*/ 523 w 1017"/>
                  <a:gd name="T17" fmla="*/ 3 h 1017"/>
                  <a:gd name="T18" fmla="*/ 514 w 1017"/>
                  <a:gd name="T19" fmla="*/ 0 h 1017"/>
                  <a:gd name="T20" fmla="*/ 509 w 1017"/>
                  <a:gd name="T21" fmla="*/ 0 h 1017"/>
                  <a:gd name="T22" fmla="*/ 499 w 1017"/>
                  <a:gd name="T23" fmla="*/ 1 h 1017"/>
                  <a:gd name="T24" fmla="*/ 490 w 1017"/>
                  <a:gd name="T25" fmla="*/ 5 h 1017"/>
                  <a:gd name="T26" fmla="*/ 483 w 1017"/>
                  <a:gd name="T27" fmla="*/ 13 h 1017"/>
                  <a:gd name="T28" fmla="*/ 479 w 1017"/>
                  <a:gd name="T29" fmla="*/ 21 h 1017"/>
                  <a:gd name="T30" fmla="*/ 31 w 1017"/>
                  <a:gd name="T31" fmla="*/ 350 h 1017"/>
                  <a:gd name="T32" fmla="*/ 27 w 1017"/>
                  <a:gd name="T33" fmla="*/ 350 h 1017"/>
                  <a:gd name="T34" fmla="*/ 17 w 1017"/>
                  <a:gd name="T35" fmla="*/ 353 h 1017"/>
                  <a:gd name="T36" fmla="*/ 10 w 1017"/>
                  <a:gd name="T37" fmla="*/ 358 h 1017"/>
                  <a:gd name="T38" fmla="*/ 3 w 1017"/>
                  <a:gd name="T39" fmla="*/ 367 h 1017"/>
                  <a:gd name="T40" fmla="*/ 1 w 1017"/>
                  <a:gd name="T41" fmla="*/ 371 h 1017"/>
                  <a:gd name="T42" fmla="*/ 0 w 1017"/>
                  <a:gd name="T43" fmla="*/ 381 h 1017"/>
                  <a:gd name="T44" fmla="*/ 1 w 1017"/>
                  <a:gd name="T45" fmla="*/ 390 h 1017"/>
                  <a:gd name="T46" fmla="*/ 5 w 1017"/>
                  <a:gd name="T47" fmla="*/ 399 h 1017"/>
                  <a:gd name="T48" fmla="*/ 12 w 1017"/>
                  <a:gd name="T49" fmla="*/ 407 h 1017"/>
                  <a:gd name="T50" fmla="*/ 160 w 1017"/>
                  <a:gd name="T51" fmla="*/ 975 h 1017"/>
                  <a:gd name="T52" fmla="*/ 159 w 1017"/>
                  <a:gd name="T53" fmla="*/ 981 h 1017"/>
                  <a:gd name="T54" fmla="*/ 159 w 1017"/>
                  <a:gd name="T55" fmla="*/ 990 h 1017"/>
                  <a:gd name="T56" fmla="*/ 162 w 1017"/>
                  <a:gd name="T57" fmla="*/ 1000 h 1017"/>
                  <a:gd name="T58" fmla="*/ 167 w 1017"/>
                  <a:gd name="T59" fmla="*/ 1007 h 1017"/>
                  <a:gd name="T60" fmla="*/ 172 w 1017"/>
                  <a:gd name="T61" fmla="*/ 1012 h 1017"/>
                  <a:gd name="T62" fmla="*/ 180 w 1017"/>
                  <a:gd name="T63" fmla="*/ 1016 h 1017"/>
                  <a:gd name="T64" fmla="*/ 190 w 1017"/>
                  <a:gd name="T65" fmla="*/ 1017 h 1017"/>
                  <a:gd name="T66" fmla="*/ 200 w 1017"/>
                  <a:gd name="T67" fmla="*/ 1016 h 1017"/>
                  <a:gd name="T68" fmla="*/ 209 w 1017"/>
                  <a:gd name="T69" fmla="*/ 1012 h 1017"/>
                  <a:gd name="T70" fmla="*/ 808 w 1017"/>
                  <a:gd name="T71" fmla="*/ 1012 h 1017"/>
                  <a:gd name="T72" fmla="*/ 812 w 1017"/>
                  <a:gd name="T73" fmla="*/ 1014 h 1017"/>
                  <a:gd name="T74" fmla="*/ 822 w 1017"/>
                  <a:gd name="T75" fmla="*/ 1017 h 1017"/>
                  <a:gd name="T76" fmla="*/ 826 w 1017"/>
                  <a:gd name="T77" fmla="*/ 1017 h 1017"/>
                  <a:gd name="T78" fmla="*/ 837 w 1017"/>
                  <a:gd name="T79" fmla="*/ 1016 h 1017"/>
                  <a:gd name="T80" fmla="*/ 846 w 1017"/>
                  <a:gd name="T81" fmla="*/ 1012 h 1017"/>
                  <a:gd name="T82" fmla="*/ 850 w 1017"/>
                  <a:gd name="T83" fmla="*/ 1007 h 1017"/>
                  <a:gd name="T84" fmla="*/ 855 w 1017"/>
                  <a:gd name="T85" fmla="*/ 1000 h 1017"/>
                  <a:gd name="T86" fmla="*/ 858 w 1017"/>
                  <a:gd name="T87" fmla="*/ 990 h 1017"/>
                  <a:gd name="T88" fmla="*/ 858 w 1017"/>
                  <a:gd name="T89" fmla="*/ 981 h 1017"/>
                  <a:gd name="T90" fmla="*/ 737 w 1017"/>
                  <a:gd name="T91" fmla="*/ 616 h 1017"/>
                  <a:gd name="T92" fmla="*/ 1005 w 1017"/>
                  <a:gd name="T93" fmla="*/ 407 h 1017"/>
                  <a:gd name="T94" fmla="*/ 1012 w 1017"/>
                  <a:gd name="T95" fmla="*/ 399 h 1017"/>
                  <a:gd name="T96" fmla="*/ 1016 w 1017"/>
                  <a:gd name="T97" fmla="*/ 390 h 1017"/>
                  <a:gd name="T98" fmla="*/ 1017 w 1017"/>
                  <a:gd name="T99" fmla="*/ 381 h 1017"/>
                  <a:gd name="T100" fmla="*/ 1016 w 1017"/>
                  <a:gd name="T101" fmla="*/ 371 h 1017"/>
                  <a:gd name="T102" fmla="*/ 124 w 1017"/>
                  <a:gd name="T103" fmla="*/ 413 h 1017"/>
                  <a:gd name="T104" fmla="*/ 302 w 1017"/>
                  <a:gd name="T105" fmla="*/ 551 h 1017"/>
                  <a:gd name="T106" fmla="*/ 766 w 1017"/>
                  <a:gd name="T107" fmla="*/ 904 h 1017"/>
                  <a:gd name="T108" fmla="*/ 527 w 1017"/>
                  <a:gd name="T109" fmla="*/ 737 h 1017"/>
                  <a:gd name="T110" fmla="*/ 518 w 1017"/>
                  <a:gd name="T111" fmla="*/ 733 h 1017"/>
                  <a:gd name="T112" fmla="*/ 509 w 1017"/>
                  <a:gd name="T113" fmla="*/ 732 h 1017"/>
                  <a:gd name="T114" fmla="*/ 504 w 1017"/>
                  <a:gd name="T115" fmla="*/ 732 h 1017"/>
                  <a:gd name="T116" fmla="*/ 495 w 1017"/>
                  <a:gd name="T117" fmla="*/ 735 h 1017"/>
                  <a:gd name="T118" fmla="*/ 251 w 1017"/>
                  <a:gd name="T119" fmla="*/ 904 h 1017"/>
                  <a:gd name="T120" fmla="*/ 766 w 1017"/>
                  <a:gd name="T121" fmla="*/ 904 h 1017"/>
                  <a:gd name="T122" fmla="*/ 670 w 1017"/>
                  <a:gd name="T123" fmla="*/ 413 h 1017"/>
                  <a:gd name="T124" fmla="*/ 716 w 1017"/>
                  <a:gd name="T125" fmla="*/ 551 h 10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017" h="1017">
                    <a:moveTo>
                      <a:pt x="1016" y="371"/>
                    </a:moveTo>
                    <a:lnTo>
                      <a:pt x="1016" y="371"/>
                    </a:lnTo>
                    <a:lnTo>
                      <a:pt x="1014" y="367"/>
                    </a:lnTo>
                    <a:lnTo>
                      <a:pt x="1011" y="363"/>
                    </a:lnTo>
                    <a:lnTo>
                      <a:pt x="1008" y="358"/>
                    </a:lnTo>
                    <a:lnTo>
                      <a:pt x="1004" y="355"/>
                    </a:lnTo>
                    <a:lnTo>
                      <a:pt x="1000" y="353"/>
                    </a:lnTo>
                    <a:lnTo>
                      <a:pt x="996" y="351"/>
                    </a:lnTo>
                    <a:lnTo>
                      <a:pt x="990" y="350"/>
                    </a:lnTo>
                    <a:lnTo>
                      <a:pt x="986" y="350"/>
                    </a:lnTo>
                    <a:lnTo>
                      <a:pt x="648" y="350"/>
                    </a:lnTo>
                    <a:lnTo>
                      <a:pt x="539" y="21"/>
                    </a:lnTo>
                    <a:lnTo>
                      <a:pt x="539" y="21"/>
                    </a:lnTo>
                    <a:lnTo>
                      <a:pt x="537" y="17"/>
                    </a:lnTo>
                    <a:lnTo>
                      <a:pt x="534" y="13"/>
                    </a:lnTo>
                    <a:lnTo>
                      <a:pt x="531" y="8"/>
                    </a:lnTo>
                    <a:lnTo>
                      <a:pt x="527" y="5"/>
                    </a:lnTo>
                    <a:lnTo>
                      <a:pt x="523" y="3"/>
                    </a:lnTo>
                    <a:lnTo>
                      <a:pt x="518" y="1"/>
                    </a:lnTo>
                    <a:lnTo>
                      <a:pt x="514" y="0"/>
                    </a:lnTo>
                    <a:lnTo>
                      <a:pt x="509" y="0"/>
                    </a:lnTo>
                    <a:lnTo>
                      <a:pt x="509" y="0"/>
                    </a:lnTo>
                    <a:lnTo>
                      <a:pt x="503" y="0"/>
                    </a:lnTo>
                    <a:lnTo>
                      <a:pt x="499" y="1"/>
                    </a:lnTo>
                    <a:lnTo>
                      <a:pt x="495" y="3"/>
                    </a:lnTo>
                    <a:lnTo>
                      <a:pt x="490" y="5"/>
                    </a:lnTo>
                    <a:lnTo>
                      <a:pt x="486" y="8"/>
                    </a:lnTo>
                    <a:lnTo>
                      <a:pt x="483" y="13"/>
                    </a:lnTo>
                    <a:lnTo>
                      <a:pt x="481" y="17"/>
                    </a:lnTo>
                    <a:lnTo>
                      <a:pt x="479" y="21"/>
                    </a:lnTo>
                    <a:lnTo>
                      <a:pt x="369" y="350"/>
                    </a:lnTo>
                    <a:lnTo>
                      <a:pt x="31" y="350"/>
                    </a:lnTo>
                    <a:lnTo>
                      <a:pt x="31" y="350"/>
                    </a:lnTo>
                    <a:lnTo>
                      <a:pt x="27" y="350"/>
                    </a:lnTo>
                    <a:lnTo>
                      <a:pt x="21" y="351"/>
                    </a:lnTo>
                    <a:lnTo>
                      <a:pt x="17" y="353"/>
                    </a:lnTo>
                    <a:lnTo>
                      <a:pt x="13" y="355"/>
                    </a:lnTo>
                    <a:lnTo>
                      <a:pt x="10" y="358"/>
                    </a:lnTo>
                    <a:lnTo>
                      <a:pt x="6" y="363"/>
                    </a:lnTo>
                    <a:lnTo>
                      <a:pt x="3" y="367"/>
                    </a:lnTo>
                    <a:lnTo>
                      <a:pt x="1" y="371"/>
                    </a:lnTo>
                    <a:lnTo>
                      <a:pt x="1" y="371"/>
                    </a:lnTo>
                    <a:lnTo>
                      <a:pt x="0" y="375"/>
                    </a:lnTo>
                    <a:lnTo>
                      <a:pt x="0" y="381"/>
                    </a:lnTo>
                    <a:lnTo>
                      <a:pt x="0" y="386"/>
                    </a:lnTo>
                    <a:lnTo>
                      <a:pt x="1" y="390"/>
                    </a:lnTo>
                    <a:lnTo>
                      <a:pt x="3" y="395"/>
                    </a:lnTo>
                    <a:lnTo>
                      <a:pt x="5" y="399"/>
                    </a:lnTo>
                    <a:lnTo>
                      <a:pt x="9" y="403"/>
                    </a:lnTo>
                    <a:lnTo>
                      <a:pt x="12" y="407"/>
                    </a:lnTo>
                    <a:lnTo>
                      <a:pt x="280" y="616"/>
                    </a:lnTo>
                    <a:lnTo>
                      <a:pt x="160" y="975"/>
                    </a:lnTo>
                    <a:lnTo>
                      <a:pt x="160" y="975"/>
                    </a:lnTo>
                    <a:lnTo>
                      <a:pt x="159" y="981"/>
                    </a:lnTo>
                    <a:lnTo>
                      <a:pt x="159" y="986"/>
                    </a:lnTo>
                    <a:lnTo>
                      <a:pt x="159" y="990"/>
                    </a:lnTo>
                    <a:lnTo>
                      <a:pt x="160" y="996"/>
                    </a:lnTo>
                    <a:lnTo>
                      <a:pt x="162" y="1000"/>
                    </a:lnTo>
                    <a:lnTo>
                      <a:pt x="164" y="1004"/>
                    </a:lnTo>
                    <a:lnTo>
                      <a:pt x="167" y="1007"/>
                    </a:lnTo>
                    <a:lnTo>
                      <a:pt x="172" y="1012"/>
                    </a:lnTo>
                    <a:lnTo>
                      <a:pt x="172" y="1012"/>
                    </a:lnTo>
                    <a:lnTo>
                      <a:pt x="176" y="1014"/>
                    </a:lnTo>
                    <a:lnTo>
                      <a:pt x="180" y="1016"/>
                    </a:lnTo>
                    <a:lnTo>
                      <a:pt x="186" y="1017"/>
                    </a:lnTo>
                    <a:lnTo>
                      <a:pt x="190" y="1017"/>
                    </a:lnTo>
                    <a:lnTo>
                      <a:pt x="195" y="1017"/>
                    </a:lnTo>
                    <a:lnTo>
                      <a:pt x="200" y="1016"/>
                    </a:lnTo>
                    <a:lnTo>
                      <a:pt x="204" y="1014"/>
                    </a:lnTo>
                    <a:lnTo>
                      <a:pt x="209" y="1012"/>
                    </a:lnTo>
                    <a:lnTo>
                      <a:pt x="509" y="801"/>
                    </a:lnTo>
                    <a:lnTo>
                      <a:pt x="808" y="1012"/>
                    </a:lnTo>
                    <a:lnTo>
                      <a:pt x="808" y="1012"/>
                    </a:lnTo>
                    <a:lnTo>
                      <a:pt x="812" y="1014"/>
                    </a:lnTo>
                    <a:lnTo>
                      <a:pt x="818" y="1016"/>
                    </a:lnTo>
                    <a:lnTo>
                      <a:pt x="822" y="1017"/>
                    </a:lnTo>
                    <a:lnTo>
                      <a:pt x="826" y="1017"/>
                    </a:lnTo>
                    <a:lnTo>
                      <a:pt x="826" y="1017"/>
                    </a:lnTo>
                    <a:lnTo>
                      <a:pt x="832" y="1017"/>
                    </a:lnTo>
                    <a:lnTo>
                      <a:pt x="837" y="1016"/>
                    </a:lnTo>
                    <a:lnTo>
                      <a:pt x="841" y="1014"/>
                    </a:lnTo>
                    <a:lnTo>
                      <a:pt x="846" y="1012"/>
                    </a:lnTo>
                    <a:lnTo>
                      <a:pt x="846" y="1012"/>
                    </a:lnTo>
                    <a:lnTo>
                      <a:pt x="850" y="1007"/>
                    </a:lnTo>
                    <a:lnTo>
                      <a:pt x="853" y="1004"/>
                    </a:lnTo>
                    <a:lnTo>
                      <a:pt x="855" y="1000"/>
                    </a:lnTo>
                    <a:lnTo>
                      <a:pt x="857" y="996"/>
                    </a:lnTo>
                    <a:lnTo>
                      <a:pt x="858" y="990"/>
                    </a:lnTo>
                    <a:lnTo>
                      <a:pt x="858" y="986"/>
                    </a:lnTo>
                    <a:lnTo>
                      <a:pt x="858" y="981"/>
                    </a:lnTo>
                    <a:lnTo>
                      <a:pt x="857" y="975"/>
                    </a:lnTo>
                    <a:lnTo>
                      <a:pt x="737" y="616"/>
                    </a:lnTo>
                    <a:lnTo>
                      <a:pt x="1005" y="407"/>
                    </a:lnTo>
                    <a:lnTo>
                      <a:pt x="1005" y="407"/>
                    </a:lnTo>
                    <a:lnTo>
                      <a:pt x="1009" y="403"/>
                    </a:lnTo>
                    <a:lnTo>
                      <a:pt x="1012" y="399"/>
                    </a:lnTo>
                    <a:lnTo>
                      <a:pt x="1014" y="395"/>
                    </a:lnTo>
                    <a:lnTo>
                      <a:pt x="1016" y="390"/>
                    </a:lnTo>
                    <a:lnTo>
                      <a:pt x="1017" y="386"/>
                    </a:lnTo>
                    <a:lnTo>
                      <a:pt x="1017" y="381"/>
                    </a:lnTo>
                    <a:lnTo>
                      <a:pt x="1017" y="375"/>
                    </a:lnTo>
                    <a:lnTo>
                      <a:pt x="1016" y="371"/>
                    </a:lnTo>
                    <a:lnTo>
                      <a:pt x="1016" y="371"/>
                    </a:lnTo>
                    <a:close/>
                    <a:moveTo>
                      <a:pt x="124" y="413"/>
                    </a:moveTo>
                    <a:lnTo>
                      <a:pt x="348" y="413"/>
                    </a:lnTo>
                    <a:lnTo>
                      <a:pt x="302" y="551"/>
                    </a:lnTo>
                    <a:lnTo>
                      <a:pt x="124" y="413"/>
                    </a:lnTo>
                    <a:close/>
                    <a:moveTo>
                      <a:pt x="766" y="904"/>
                    </a:moveTo>
                    <a:lnTo>
                      <a:pt x="527" y="737"/>
                    </a:lnTo>
                    <a:lnTo>
                      <a:pt x="527" y="737"/>
                    </a:lnTo>
                    <a:lnTo>
                      <a:pt x="523" y="735"/>
                    </a:lnTo>
                    <a:lnTo>
                      <a:pt x="518" y="733"/>
                    </a:lnTo>
                    <a:lnTo>
                      <a:pt x="513" y="732"/>
                    </a:lnTo>
                    <a:lnTo>
                      <a:pt x="509" y="732"/>
                    </a:lnTo>
                    <a:lnTo>
                      <a:pt x="509" y="732"/>
                    </a:lnTo>
                    <a:lnTo>
                      <a:pt x="504" y="732"/>
                    </a:lnTo>
                    <a:lnTo>
                      <a:pt x="499" y="733"/>
                    </a:lnTo>
                    <a:lnTo>
                      <a:pt x="495" y="735"/>
                    </a:lnTo>
                    <a:lnTo>
                      <a:pt x="490" y="737"/>
                    </a:lnTo>
                    <a:lnTo>
                      <a:pt x="251" y="904"/>
                    </a:lnTo>
                    <a:lnTo>
                      <a:pt x="509" y="132"/>
                    </a:lnTo>
                    <a:lnTo>
                      <a:pt x="766" y="904"/>
                    </a:lnTo>
                    <a:close/>
                    <a:moveTo>
                      <a:pt x="716" y="551"/>
                    </a:moveTo>
                    <a:lnTo>
                      <a:pt x="670" y="413"/>
                    </a:lnTo>
                    <a:lnTo>
                      <a:pt x="893" y="413"/>
                    </a:lnTo>
                    <a:lnTo>
                      <a:pt x="716" y="551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A6478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1645" y="2416"/>
              <a:ext cx="4983" cy="5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dirty="0">
                  <a:solidFill>
                    <a:srgbClr val="C00000"/>
                  </a:solidFill>
                  <a:latin typeface="+mn-lt"/>
                  <a:ea typeface="+mn-ea"/>
                  <a:cs typeface="+mn-ea"/>
                  <a:sym typeface="+mn-lt"/>
                </a:rPr>
                <a:t>手写字识别api的价值：</a:t>
              </a:r>
              <a:endParaRPr lang="zh-CN" altLang="en-US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645" y="2898"/>
              <a:ext cx="7725" cy="6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  <a:spcAft>
                  <a:spcPts val="600"/>
                </a:spcAft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可以将我们在采访流程的手写记录的信息直接转成文字。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59715" y="2530475"/>
            <a:ext cx="9643110" cy="784860"/>
            <a:chOff x="393" y="3989"/>
            <a:chExt cx="15186" cy="1236"/>
          </a:xfrm>
        </p:grpSpPr>
        <p:grpSp>
          <p:nvGrpSpPr>
            <p:cNvPr id="7" name="组合 6"/>
            <p:cNvGrpSpPr/>
            <p:nvPr/>
          </p:nvGrpSpPr>
          <p:grpSpPr>
            <a:xfrm>
              <a:off x="393" y="4059"/>
              <a:ext cx="1166" cy="1166"/>
              <a:chOff x="6353175" y="2204180"/>
              <a:chExt cx="1103150" cy="1103150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6353175" y="2204180"/>
                <a:ext cx="1103150" cy="1103150"/>
              </a:xfrm>
              <a:prstGeom prst="ellipse">
                <a:avLst/>
              </a:prstGeom>
              <a:solidFill>
                <a:srgbClr val="FFFFFF">
                  <a:alpha val="30196"/>
                </a:srgbClr>
              </a:solidFill>
              <a:ln w="19050" cap="flat" cmpd="sng" algn="ctr">
                <a:solidFill>
                  <a:srgbClr val="5A6478">
                    <a:lumMod val="20000"/>
                    <a:lumOff val="8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6508750" y="2359755"/>
                <a:ext cx="792000" cy="792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" name="Freeform 84"/>
              <p:cNvSpPr>
                <a:spLocks noEditPoints="1"/>
              </p:cNvSpPr>
              <p:nvPr/>
            </p:nvSpPr>
            <p:spPr bwMode="auto">
              <a:xfrm>
                <a:off x="6743619" y="2594107"/>
                <a:ext cx="322263" cy="322263"/>
              </a:xfrm>
              <a:custGeom>
                <a:avLst/>
                <a:gdLst>
                  <a:gd name="T0" fmla="*/ 1017 w 1019"/>
                  <a:gd name="T1" fmla="*/ 375 h 1017"/>
                  <a:gd name="T2" fmla="*/ 1014 w 1019"/>
                  <a:gd name="T3" fmla="*/ 366 h 1017"/>
                  <a:gd name="T4" fmla="*/ 757 w 1019"/>
                  <a:gd name="T5" fmla="*/ 13 h 1017"/>
                  <a:gd name="T6" fmla="*/ 750 w 1019"/>
                  <a:gd name="T7" fmla="*/ 6 h 1017"/>
                  <a:gd name="T8" fmla="*/ 749 w 1019"/>
                  <a:gd name="T9" fmla="*/ 5 h 1017"/>
                  <a:gd name="T10" fmla="*/ 739 w 1019"/>
                  <a:gd name="T11" fmla="*/ 1 h 1017"/>
                  <a:gd name="T12" fmla="*/ 739 w 1019"/>
                  <a:gd name="T13" fmla="*/ 1 h 1017"/>
                  <a:gd name="T14" fmla="*/ 286 w 1019"/>
                  <a:gd name="T15" fmla="*/ 0 h 1017"/>
                  <a:gd name="T16" fmla="*/ 279 w 1019"/>
                  <a:gd name="T17" fmla="*/ 1 h 1017"/>
                  <a:gd name="T18" fmla="*/ 278 w 1019"/>
                  <a:gd name="T19" fmla="*/ 1 h 1017"/>
                  <a:gd name="T20" fmla="*/ 269 w 1019"/>
                  <a:gd name="T21" fmla="*/ 5 h 1017"/>
                  <a:gd name="T22" fmla="*/ 267 w 1019"/>
                  <a:gd name="T23" fmla="*/ 6 h 1017"/>
                  <a:gd name="T24" fmla="*/ 6 w 1019"/>
                  <a:gd name="T25" fmla="*/ 363 h 1017"/>
                  <a:gd name="T26" fmla="*/ 5 w 1019"/>
                  <a:gd name="T27" fmla="*/ 365 h 1017"/>
                  <a:gd name="T28" fmla="*/ 3 w 1019"/>
                  <a:gd name="T29" fmla="*/ 369 h 1017"/>
                  <a:gd name="T30" fmla="*/ 1 w 1019"/>
                  <a:gd name="T31" fmla="*/ 373 h 1017"/>
                  <a:gd name="T32" fmla="*/ 0 w 1019"/>
                  <a:gd name="T33" fmla="*/ 382 h 1017"/>
                  <a:gd name="T34" fmla="*/ 0 w 1019"/>
                  <a:gd name="T35" fmla="*/ 386 h 1017"/>
                  <a:gd name="T36" fmla="*/ 3 w 1019"/>
                  <a:gd name="T37" fmla="*/ 395 h 1017"/>
                  <a:gd name="T38" fmla="*/ 4 w 1019"/>
                  <a:gd name="T39" fmla="*/ 396 h 1017"/>
                  <a:gd name="T40" fmla="*/ 7 w 1019"/>
                  <a:gd name="T41" fmla="*/ 401 h 1017"/>
                  <a:gd name="T42" fmla="*/ 485 w 1019"/>
                  <a:gd name="T43" fmla="*/ 1007 h 1017"/>
                  <a:gd name="T44" fmla="*/ 490 w 1019"/>
                  <a:gd name="T45" fmla="*/ 1011 h 1017"/>
                  <a:gd name="T46" fmla="*/ 493 w 1019"/>
                  <a:gd name="T47" fmla="*/ 1013 h 1017"/>
                  <a:gd name="T48" fmla="*/ 496 w 1019"/>
                  <a:gd name="T49" fmla="*/ 1015 h 1017"/>
                  <a:gd name="T50" fmla="*/ 501 w 1019"/>
                  <a:gd name="T51" fmla="*/ 1017 h 1017"/>
                  <a:gd name="T52" fmla="*/ 509 w 1019"/>
                  <a:gd name="T53" fmla="*/ 1017 h 1017"/>
                  <a:gd name="T54" fmla="*/ 509 w 1019"/>
                  <a:gd name="T55" fmla="*/ 1017 h 1017"/>
                  <a:gd name="T56" fmla="*/ 515 w 1019"/>
                  <a:gd name="T57" fmla="*/ 1017 h 1017"/>
                  <a:gd name="T58" fmla="*/ 518 w 1019"/>
                  <a:gd name="T59" fmla="*/ 1016 h 1017"/>
                  <a:gd name="T60" fmla="*/ 524 w 1019"/>
                  <a:gd name="T61" fmla="*/ 1013 h 1017"/>
                  <a:gd name="T62" fmla="*/ 525 w 1019"/>
                  <a:gd name="T63" fmla="*/ 1013 h 1017"/>
                  <a:gd name="T64" fmla="*/ 532 w 1019"/>
                  <a:gd name="T65" fmla="*/ 1007 h 1017"/>
                  <a:gd name="T66" fmla="*/ 1008 w 1019"/>
                  <a:gd name="T67" fmla="*/ 404 h 1017"/>
                  <a:gd name="T68" fmla="*/ 1015 w 1019"/>
                  <a:gd name="T69" fmla="*/ 394 h 1017"/>
                  <a:gd name="T70" fmla="*/ 1019 w 1019"/>
                  <a:gd name="T71" fmla="*/ 382 h 1017"/>
                  <a:gd name="T72" fmla="*/ 691 w 1019"/>
                  <a:gd name="T73" fmla="*/ 63 h 1017"/>
                  <a:gd name="T74" fmla="*/ 327 w 1019"/>
                  <a:gd name="T75" fmla="*/ 63 h 1017"/>
                  <a:gd name="T76" fmla="*/ 328 w 1019"/>
                  <a:gd name="T77" fmla="*/ 350 h 1017"/>
                  <a:gd name="T78" fmla="*/ 97 w 1019"/>
                  <a:gd name="T79" fmla="*/ 413 h 1017"/>
                  <a:gd name="T80" fmla="*/ 97 w 1019"/>
                  <a:gd name="T81" fmla="*/ 413 h 1017"/>
                  <a:gd name="T82" fmla="*/ 610 w 1019"/>
                  <a:gd name="T83" fmla="*/ 413 h 1017"/>
                  <a:gd name="T84" fmla="*/ 675 w 1019"/>
                  <a:gd name="T85" fmla="*/ 413 h 1017"/>
                  <a:gd name="T86" fmla="*/ 689 w 1019"/>
                  <a:gd name="T87" fmla="*/ 350 h 1017"/>
                  <a:gd name="T88" fmla="*/ 689 w 1019"/>
                  <a:gd name="T89" fmla="*/ 350 h 10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019" h="1017">
                    <a:moveTo>
                      <a:pt x="1018" y="376"/>
                    </a:moveTo>
                    <a:lnTo>
                      <a:pt x="1018" y="376"/>
                    </a:lnTo>
                    <a:lnTo>
                      <a:pt x="1017" y="375"/>
                    </a:lnTo>
                    <a:lnTo>
                      <a:pt x="1017" y="375"/>
                    </a:lnTo>
                    <a:lnTo>
                      <a:pt x="1015" y="371"/>
                    </a:lnTo>
                    <a:lnTo>
                      <a:pt x="1014" y="366"/>
                    </a:lnTo>
                    <a:lnTo>
                      <a:pt x="1011" y="363"/>
                    </a:lnTo>
                    <a:lnTo>
                      <a:pt x="1008" y="358"/>
                    </a:lnTo>
                    <a:lnTo>
                      <a:pt x="757" y="13"/>
                    </a:lnTo>
                    <a:lnTo>
                      <a:pt x="757" y="13"/>
                    </a:lnTo>
                    <a:lnTo>
                      <a:pt x="754" y="10"/>
                    </a:lnTo>
                    <a:lnTo>
                      <a:pt x="750" y="6"/>
                    </a:lnTo>
                    <a:lnTo>
                      <a:pt x="750" y="6"/>
                    </a:lnTo>
                    <a:lnTo>
                      <a:pt x="749" y="5"/>
                    </a:lnTo>
                    <a:lnTo>
                      <a:pt x="749" y="5"/>
                    </a:lnTo>
                    <a:lnTo>
                      <a:pt x="744" y="2"/>
                    </a:lnTo>
                    <a:lnTo>
                      <a:pt x="739" y="1"/>
                    </a:lnTo>
                    <a:lnTo>
                      <a:pt x="739" y="1"/>
                    </a:lnTo>
                    <a:lnTo>
                      <a:pt x="739" y="1"/>
                    </a:lnTo>
                    <a:lnTo>
                      <a:pt x="739" y="1"/>
                    </a:lnTo>
                    <a:lnTo>
                      <a:pt x="739" y="1"/>
                    </a:lnTo>
                    <a:lnTo>
                      <a:pt x="739" y="1"/>
                    </a:lnTo>
                    <a:lnTo>
                      <a:pt x="731" y="0"/>
                    </a:lnTo>
                    <a:lnTo>
                      <a:pt x="286" y="0"/>
                    </a:lnTo>
                    <a:lnTo>
                      <a:pt x="286" y="0"/>
                    </a:lnTo>
                    <a:lnTo>
                      <a:pt x="279" y="1"/>
                    </a:lnTo>
                    <a:lnTo>
                      <a:pt x="279" y="1"/>
                    </a:lnTo>
                    <a:lnTo>
                      <a:pt x="278" y="1"/>
                    </a:lnTo>
                    <a:lnTo>
                      <a:pt x="278" y="1"/>
                    </a:lnTo>
                    <a:lnTo>
                      <a:pt x="278" y="1"/>
                    </a:lnTo>
                    <a:lnTo>
                      <a:pt x="278" y="1"/>
                    </a:lnTo>
                    <a:lnTo>
                      <a:pt x="273" y="2"/>
                    </a:lnTo>
                    <a:lnTo>
                      <a:pt x="269" y="5"/>
                    </a:lnTo>
                    <a:lnTo>
                      <a:pt x="269" y="5"/>
                    </a:lnTo>
                    <a:lnTo>
                      <a:pt x="267" y="6"/>
                    </a:lnTo>
                    <a:lnTo>
                      <a:pt x="267" y="6"/>
                    </a:lnTo>
                    <a:lnTo>
                      <a:pt x="263" y="10"/>
                    </a:lnTo>
                    <a:lnTo>
                      <a:pt x="260" y="13"/>
                    </a:lnTo>
                    <a:lnTo>
                      <a:pt x="6" y="363"/>
                    </a:lnTo>
                    <a:lnTo>
                      <a:pt x="6" y="363"/>
                    </a:lnTo>
                    <a:lnTo>
                      <a:pt x="5" y="365"/>
                    </a:lnTo>
                    <a:lnTo>
                      <a:pt x="5" y="365"/>
                    </a:lnTo>
                    <a:lnTo>
                      <a:pt x="3" y="368"/>
                    </a:lnTo>
                    <a:lnTo>
                      <a:pt x="3" y="368"/>
                    </a:lnTo>
                    <a:lnTo>
                      <a:pt x="3" y="369"/>
                    </a:lnTo>
                    <a:lnTo>
                      <a:pt x="3" y="369"/>
                    </a:lnTo>
                    <a:lnTo>
                      <a:pt x="1" y="373"/>
                    </a:lnTo>
                    <a:lnTo>
                      <a:pt x="1" y="373"/>
                    </a:lnTo>
                    <a:lnTo>
                      <a:pt x="0" y="378"/>
                    </a:lnTo>
                    <a:lnTo>
                      <a:pt x="0" y="378"/>
                    </a:lnTo>
                    <a:lnTo>
                      <a:pt x="0" y="382"/>
                    </a:lnTo>
                    <a:lnTo>
                      <a:pt x="0" y="382"/>
                    </a:lnTo>
                    <a:lnTo>
                      <a:pt x="0" y="386"/>
                    </a:lnTo>
                    <a:lnTo>
                      <a:pt x="0" y="386"/>
                    </a:lnTo>
                    <a:lnTo>
                      <a:pt x="1" y="390"/>
                    </a:lnTo>
                    <a:lnTo>
                      <a:pt x="1" y="390"/>
                    </a:lnTo>
                    <a:lnTo>
                      <a:pt x="3" y="395"/>
                    </a:lnTo>
                    <a:lnTo>
                      <a:pt x="3" y="395"/>
                    </a:lnTo>
                    <a:lnTo>
                      <a:pt x="4" y="396"/>
                    </a:lnTo>
                    <a:lnTo>
                      <a:pt x="4" y="396"/>
                    </a:lnTo>
                    <a:lnTo>
                      <a:pt x="5" y="398"/>
                    </a:lnTo>
                    <a:lnTo>
                      <a:pt x="5" y="398"/>
                    </a:lnTo>
                    <a:lnTo>
                      <a:pt x="7" y="401"/>
                    </a:lnTo>
                    <a:lnTo>
                      <a:pt x="483" y="1005"/>
                    </a:lnTo>
                    <a:lnTo>
                      <a:pt x="483" y="1005"/>
                    </a:lnTo>
                    <a:lnTo>
                      <a:pt x="485" y="1007"/>
                    </a:lnTo>
                    <a:lnTo>
                      <a:pt x="485" y="1007"/>
                    </a:lnTo>
                    <a:lnTo>
                      <a:pt x="490" y="1011"/>
                    </a:lnTo>
                    <a:lnTo>
                      <a:pt x="490" y="1011"/>
                    </a:lnTo>
                    <a:lnTo>
                      <a:pt x="492" y="1013"/>
                    </a:lnTo>
                    <a:lnTo>
                      <a:pt x="492" y="1013"/>
                    </a:lnTo>
                    <a:lnTo>
                      <a:pt x="493" y="1013"/>
                    </a:lnTo>
                    <a:lnTo>
                      <a:pt x="493" y="1013"/>
                    </a:lnTo>
                    <a:lnTo>
                      <a:pt x="496" y="1015"/>
                    </a:lnTo>
                    <a:lnTo>
                      <a:pt x="496" y="1015"/>
                    </a:lnTo>
                    <a:lnTo>
                      <a:pt x="500" y="1016"/>
                    </a:lnTo>
                    <a:lnTo>
                      <a:pt x="500" y="1016"/>
                    </a:lnTo>
                    <a:lnTo>
                      <a:pt x="501" y="1017"/>
                    </a:lnTo>
                    <a:lnTo>
                      <a:pt x="501" y="1017"/>
                    </a:lnTo>
                    <a:lnTo>
                      <a:pt x="509" y="1017"/>
                    </a:lnTo>
                    <a:lnTo>
                      <a:pt x="509" y="1017"/>
                    </a:lnTo>
                    <a:lnTo>
                      <a:pt x="509" y="1017"/>
                    </a:lnTo>
                    <a:lnTo>
                      <a:pt x="509" y="1017"/>
                    </a:lnTo>
                    <a:lnTo>
                      <a:pt x="509" y="1017"/>
                    </a:lnTo>
                    <a:lnTo>
                      <a:pt x="509" y="1017"/>
                    </a:lnTo>
                    <a:lnTo>
                      <a:pt x="509" y="1017"/>
                    </a:lnTo>
                    <a:lnTo>
                      <a:pt x="515" y="1017"/>
                    </a:lnTo>
                    <a:lnTo>
                      <a:pt x="515" y="1017"/>
                    </a:lnTo>
                    <a:lnTo>
                      <a:pt x="518" y="1016"/>
                    </a:lnTo>
                    <a:lnTo>
                      <a:pt x="518" y="1016"/>
                    </a:lnTo>
                    <a:lnTo>
                      <a:pt x="521" y="1015"/>
                    </a:lnTo>
                    <a:lnTo>
                      <a:pt x="521" y="1015"/>
                    </a:lnTo>
                    <a:lnTo>
                      <a:pt x="524" y="1013"/>
                    </a:lnTo>
                    <a:lnTo>
                      <a:pt x="524" y="1013"/>
                    </a:lnTo>
                    <a:lnTo>
                      <a:pt x="525" y="1013"/>
                    </a:lnTo>
                    <a:lnTo>
                      <a:pt x="525" y="1013"/>
                    </a:lnTo>
                    <a:lnTo>
                      <a:pt x="527" y="1011"/>
                    </a:lnTo>
                    <a:lnTo>
                      <a:pt x="527" y="1011"/>
                    </a:lnTo>
                    <a:lnTo>
                      <a:pt x="532" y="1007"/>
                    </a:lnTo>
                    <a:lnTo>
                      <a:pt x="532" y="1007"/>
                    </a:lnTo>
                    <a:lnTo>
                      <a:pt x="534" y="1005"/>
                    </a:lnTo>
                    <a:lnTo>
                      <a:pt x="1008" y="404"/>
                    </a:lnTo>
                    <a:lnTo>
                      <a:pt x="1008" y="404"/>
                    </a:lnTo>
                    <a:lnTo>
                      <a:pt x="1012" y="400"/>
                    </a:lnTo>
                    <a:lnTo>
                      <a:pt x="1015" y="394"/>
                    </a:lnTo>
                    <a:lnTo>
                      <a:pt x="1018" y="388"/>
                    </a:lnTo>
                    <a:lnTo>
                      <a:pt x="1019" y="382"/>
                    </a:lnTo>
                    <a:lnTo>
                      <a:pt x="1019" y="382"/>
                    </a:lnTo>
                    <a:lnTo>
                      <a:pt x="1018" y="376"/>
                    </a:lnTo>
                    <a:lnTo>
                      <a:pt x="1018" y="376"/>
                    </a:lnTo>
                    <a:close/>
                    <a:moveTo>
                      <a:pt x="691" y="63"/>
                    </a:moveTo>
                    <a:lnTo>
                      <a:pt x="625" y="350"/>
                    </a:lnTo>
                    <a:lnTo>
                      <a:pt x="393" y="350"/>
                    </a:lnTo>
                    <a:lnTo>
                      <a:pt x="327" y="63"/>
                    </a:lnTo>
                    <a:lnTo>
                      <a:pt x="691" y="63"/>
                    </a:lnTo>
                    <a:close/>
                    <a:moveTo>
                      <a:pt x="271" y="106"/>
                    </a:moveTo>
                    <a:lnTo>
                      <a:pt x="328" y="350"/>
                    </a:lnTo>
                    <a:lnTo>
                      <a:pt x="94" y="350"/>
                    </a:lnTo>
                    <a:lnTo>
                      <a:pt x="271" y="106"/>
                    </a:lnTo>
                    <a:close/>
                    <a:moveTo>
                      <a:pt x="97" y="413"/>
                    </a:moveTo>
                    <a:lnTo>
                      <a:pt x="343" y="413"/>
                    </a:lnTo>
                    <a:lnTo>
                      <a:pt x="446" y="854"/>
                    </a:lnTo>
                    <a:lnTo>
                      <a:pt x="97" y="413"/>
                    </a:lnTo>
                    <a:close/>
                    <a:moveTo>
                      <a:pt x="509" y="845"/>
                    </a:moveTo>
                    <a:lnTo>
                      <a:pt x="408" y="413"/>
                    </a:lnTo>
                    <a:lnTo>
                      <a:pt x="610" y="413"/>
                    </a:lnTo>
                    <a:lnTo>
                      <a:pt x="509" y="845"/>
                    </a:lnTo>
                    <a:close/>
                    <a:moveTo>
                      <a:pt x="572" y="854"/>
                    </a:moveTo>
                    <a:lnTo>
                      <a:pt x="675" y="413"/>
                    </a:lnTo>
                    <a:lnTo>
                      <a:pt x="920" y="413"/>
                    </a:lnTo>
                    <a:lnTo>
                      <a:pt x="572" y="854"/>
                    </a:lnTo>
                    <a:close/>
                    <a:moveTo>
                      <a:pt x="689" y="350"/>
                    </a:moveTo>
                    <a:lnTo>
                      <a:pt x="746" y="106"/>
                    </a:lnTo>
                    <a:lnTo>
                      <a:pt x="923" y="350"/>
                    </a:lnTo>
                    <a:lnTo>
                      <a:pt x="689" y="35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A6478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1559" y="3989"/>
              <a:ext cx="3982" cy="5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dirty="0">
                  <a:solidFill>
                    <a:srgbClr val="C00000"/>
                  </a:solidFill>
                  <a:latin typeface="+mn-lt"/>
                  <a:ea typeface="+mn-ea"/>
                  <a:cs typeface="+mn-ea"/>
                  <a:sym typeface="+mn-lt"/>
                </a:rPr>
                <a:t>新闻摘要api的价值：</a:t>
              </a:r>
              <a:endParaRPr lang="zh-CN" altLang="en-US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559" y="4471"/>
              <a:ext cx="14021" cy="6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  <a:spcAft>
                  <a:spcPts val="600"/>
                </a:spcAft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在极短的时间内生成一篇新闻的摘要，而且概括性强，可以解决摘要概括性不强、摘要质量不好等问题。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961120" y="513046"/>
            <a:ext cx="415510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+mn-lt"/>
                <a:ea typeface="+mn-ea"/>
                <a:cs typeface="+mn-ea"/>
                <a:sym typeface="+mn-lt"/>
              </a:rPr>
              <a:t>人工智能API加值</a:t>
            </a:r>
            <a:endParaRPr lang="zh-CN" altLang="en-US" sz="32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256540" y="5719445"/>
            <a:ext cx="11699875" cy="776605"/>
            <a:chOff x="388" y="9005"/>
            <a:chExt cx="18425" cy="1223"/>
          </a:xfrm>
        </p:grpSpPr>
        <p:grpSp>
          <p:nvGrpSpPr>
            <p:cNvPr id="2" name="组合 1"/>
            <p:cNvGrpSpPr/>
            <p:nvPr/>
          </p:nvGrpSpPr>
          <p:grpSpPr>
            <a:xfrm>
              <a:off x="388" y="9062"/>
              <a:ext cx="1166" cy="1166"/>
              <a:chOff x="6353175" y="857688"/>
              <a:chExt cx="1103150" cy="1103150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6353175" y="857688"/>
                <a:ext cx="1103150" cy="1103150"/>
              </a:xfrm>
              <a:prstGeom prst="ellipse">
                <a:avLst/>
              </a:prstGeom>
              <a:solidFill>
                <a:srgbClr val="FFFFFF">
                  <a:alpha val="30196"/>
                </a:srgbClr>
              </a:solidFill>
              <a:ln w="19050" cap="flat" cmpd="sng" algn="ctr">
                <a:solidFill>
                  <a:srgbClr val="5A6478">
                    <a:lumMod val="20000"/>
                    <a:lumOff val="8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508750" y="1013263"/>
                <a:ext cx="792000" cy="792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9" name="Freeform 96"/>
              <p:cNvSpPr>
                <a:spLocks noEditPoints="1"/>
              </p:cNvSpPr>
              <p:nvPr/>
            </p:nvSpPr>
            <p:spPr bwMode="auto">
              <a:xfrm>
                <a:off x="6743619" y="1248132"/>
                <a:ext cx="322263" cy="322263"/>
              </a:xfrm>
              <a:custGeom>
                <a:avLst/>
                <a:gdLst>
                  <a:gd name="T0" fmla="*/ 658 w 1017"/>
                  <a:gd name="T1" fmla="*/ 2 h 1017"/>
                  <a:gd name="T2" fmla="*/ 600 w 1017"/>
                  <a:gd name="T3" fmla="*/ 16 h 1017"/>
                  <a:gd name="T4" fmla="*/ 551 w 1017"/>
                  <a:gd name="T5" fmla="*/ 36 h 1017"/>
                  <a:gd name="T6" fmla="*/ 513 w 1017"/>
                  <a:gd name="T7" fmla="*/ 61 h 1017"/>
                  <a:gd name="T8" fmla="*/ 393 w 1017"/>
                  <a:gd name="T9" fmla="*/ 10 h 1017"/>
                  <a:gd name="T10" fmla="*/ 269 w 1017"/>
                  <a:gd name="T11" fmla="*/ 3 h 1017"/>
                  <a:gd name="T12" fmla="*/ 166 w 1017"/>
                  <a:gd name="T13" fmla="*/ 39 h 1017"/>
                  <a:gd name="T14" fmla="*/ 82 w 1017"/>
                  <a:gd name="T15" fmla="*/ 104 h 1017"/>
                  <a:gd name="T16" fmla="*/ 24 w 1017"/>
                  <a:gd name="T17" fmla="*/ 194 h 1017"/>
                  <a:gd name="T18" fmla="*/ 0 w 1017"/>
                  <a:gd name="T19" fmla="*/ 301 h 1017"/>
                  <a:gd name="T20" fmla="*/ 13 w 1017"/>
                  <a:gd name="T21" fmla="*/ 451 h 1017"/>
                  <a:gd name="T22" fmla="*/ 74 w 1017"/>
                  <a:gd name="T23" fmla="*/ 625 h 1017"/>
                  <a:gd name="T24" fmla="*/ 182 w 1017"/>
                  <a:gd name="T25" fmla="*/ 784 h 1017"/>
                  <a:gd name="T26" fmla="*/ 333 w 1017"/>
                  <a:gd name="T27" fmla="*/ 919 h 1017"/>
                  <a:gd name="T28" fmla="*/ 494 w 1017"/>
                  <a:gd name="T29" fmla="*/ 1014 h 1017"/>
                  <a:gd name="T30" fmla="*/ 550 w 1017"/>
                  <a:gd name="T31" fmla="*/ 1000 h 1017"/>
                  <a:gd name="T32" fmla="*/ 730 w 1017"/>
                  <a:gd name="T33" fmla="*/ 883 h 1017"/>
                  <a:gd name="T34" fmla="*/ 869 w 1017"/>
                  <a:gd name="T35" fmla="*/ 740 h 1017"/>
                  <a:gd name="T36" fmla="*/ 964 w 1017"/>
                  <a:gd name="T37" fmla="*/ 577 h 1017"/>
                  <a:gd name="T38" fmla="*/ 1013 w 1017"/>
                  <a:gd name="T39" fmla="*/ 398 h 1017"/>
                  <a:gd name="T40" fmla="*/ 1014 w 1017"/>
                  <a:gd name="T41" fmla="*/ 269 h 1017"/>
                  <a:gd name="T42" fmla="*/ 978 w 1017"/>
                  <a:gd name="T43" fmla="*/ 166 h 1017"/>
                  <a:gd name="T44" fmla="*/ 913 w 1017"/>
                  <a:gd name="T45" fmla="*/ 82 h 1017"/>
                  <a:gd name="T46" fmla="*/ 823 w 1017"/>
                  <a:gd name="T47" fmla="*/ 25 h 1017"/>
                  <a:gd name="T48" fmla="*/ 715 w 1017"/>
                  <a:gd name="T49" fmla="*/ 0 h 1017"/>
                  <a:gd name="T50" fmla="*/ 433 w 1017"/>
                  <a:gd name="T51" fmla="*/ 909 h 1017"/>
                  <a:gd name="T52" fmla="*/ 281 w 1017"/>
                  <a:gd name="T53" fmla="*/ 794 h 1017"/>
                  <a:gd name="T54" fmla="*/ 167 w 1017"/>
                  <a:gd name="T55" fmla="*/ 659 h 1017"/>
                  <a:gd name="T56" fmla="*/ 93 w 1017"/>
                  <a:gd name="T57" fmla="*/ 506 h 1017"/>
                  <a:gd name="T58" fmla="*/ 63 w 1017"/>
                  <a:gd name="T59" fmla="*/ 342 h 1017"/>
                  <a:gd name="T60" fmla="*/ 75 w 1017"/>
                  <a:gd name="T61" fmla="*/ 242 h 1017"/>
                  <a:gd name="T62" fmla="*/ 176 w 1017"/>
                  <a:gd name="T63" fmla="*/ 107 h 1017"/>
                  <a:gd name="T64" fmla="*/ 304 w 1017"/>
                  <a:gd name="T65" fmla="*/ 63 h 1017"/>
                  <a:gd name="T66" fmla="*/ 411 w 1017"/>
                  <a:gd name="T67" fmla="*/ 81 h 1017"/>
                  <a:gd name="T68" fmla="*/ 414 w 1017"/>
                  <a:gd name="T69" fmla="*/ 178 h 1017"/>
                  <a:gd name="T70" fmla="*/ 383 w 1017"/>
                  <a:gd name="T71" fmla="*/ 288 h 1017"/>
                  <a:gd name="T72" fmla="*/ 390 w 1017"/>
                  <a:gd name="T73" fmla="*/ 340 h 1017"/>
                  <a:gd name="T74" fmla="*/ 425 w 1017"/>
                  <a:gd name="T75" fmla="*/ 348 h 1017"/>
                  <a:gd name="T76" fmla="*/ 445 w 1017"/>
                  <a:gd name="T77" fmla="*/ 317 h 1017"/>
                  <a:gd name="T78" fmla="*/ 462 w 1017"/>
                  <a:gd name="T79" fmla="*/ 224 h 1017"/>
                  <a:gd name="T80" fmla="*/ 511 w 1017"/>
                  <a:gd name="T81" fmla="*/ 146 h 1017"/>
                  <a:gd name="T82" fmla="*/ 549 w 1017"/>
                  <a:gd name="T83" fmla="*/ 113 h 1017"/>
                  <a:gd name="T84" fmla="*/ 591 w 1017"/>
                  <a:gd name="T85" fmla="*/ 88 h 1017"/>
                  <a:gd name="T86" fmla="*/ 628 w 1017"/>
                  <a:gd name="T87" fmla="*/ 74 h 1017"/>
                  <a:gd name="T88" fmla="*/ 675 w 1017"/>
                  <a:gd name="T89" fmla="*/ 64 h 1017"/>
                  <a:gd name="T90" fmla="*/ 750 w 1017"/>
                  <a:gd name="T91" fmla="*/ 69 h 1017"/>
                  <a:gd name="T92" fmla="*/ 896 w 1017"/>
                  <a:gd name="T93" fmla="*/ 157 h 1017"/>
                  <a:gd name="T94" fmla="*/ 952 w 1017"/>
                  <a:gd name="T95" fmla="*/ 292 h 1017"/>
                  <a:gd name="T96" fmla="*/ 946 w 1017"/>
                  <a:gd name="T97" fmla="*/ 413 h 1017"/>
                  <a:gd name="T98" fmla="*/ 897 w 1017"/>
                  <a:gd name="T99" fmla="*/ 573 h 1017"/>
                  <a:gd name="T100" fmla="*/ 805 w 1017"/>
                  <a:gd name="T101" fmla="*/ 719 h 1017"/>
                  <a:gd name="T102" fmla="*/ 675 w 1017"/>
                  <a:gd name="T103" fmla="*/ 846 h 1017"/>
                  <a:gd name="T104" fmla="*/ 508 w 1017"/>
                  <a:gd name="T105" fmla="*/ 950 h 1017"/>
                  <a:gd name="T106" fmla="*/ 677 w 1017"/>
                  <a:gd name="T107" fmla="*/ 136 h 1017"/>
                  <a:gd name="T108" fmla="*/ 669 w 1017"/>
                  <a:gd name="T109" fmla="*/ 172 h 1017"/>
                  <a:gd name="T110" fmla="*/ 699 w 1017"/>
                  <a:gd name="T111" fmla="*/ 191 h 1017"/>
                  <a:gd name="T112" fmla="*/ 780 w 1017"/>
                  <a:gd name="T113" fmla="*/ 220 h 1017"/>
                  <a:gd name="T114" fmla="*/ 824 w 1017"/>
                  <a:gd name="T115" fmla="*/ 292 h 1017"/>
                  <a:gd name="T116" fmla="*/ 835 w 1017"/>
                  <a:gd name="T117" fmla="*/ 340 h 1017"/>
                  <a:gd name="T118" fmla="*/ 870 w 1017"/>
                  <a:gd name="T119" fmla="*/ 348 h 1017"/>
                  <a:gd name="T120" fmla="*/ 890 w 1017"/>
                  <a:gd name="T121" fmla="*/ 317 h 1017"/>
                  <a:gd name="T122" fmla="*/ 846 w 1017"/>
                  <a:gd name="T123" fmla="*/ 196 h 1017"/>
                  <a:gd name="T124" fmla="*/ 738 w 1017"/>
                  <a:gd name="T125" fmla="*/ 131 h 10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017" h="1017">
                    <a:moveTo>
                      <a:pt x="699" y="0"/>
                    </a:moveTo>
                    <a:lnTo>
                      <a:pt x="699" y="0"/>
                    </a:lnTo>
                    <a:lnTo>
                      <a:pt x="684" y="0"/>
                    </a:lnTo>
                    <a:lnTo>
                      <a:pt x="669" y="1"/>
                    </a:lnTo>
                    <a:lnTo>
                      <a:pt x="669" y="1"/>
                    </a:lnTo>
                    <a:lnTo>
                      <a:pt x="658" y="2"/>
                    </a:lnTo>
                    <a:lnTo>
                      <a:pt x="658" y="2"/>
                    </a:lnTo>
                    <a:lnTo>
                      <a:pt x="641" y="5"/>
                    </a:lnTo>
                    <a:lnTo>
                      <a:pt x="641" y="5"/>
                    </a:lnTo>
                    <a:lnTo>
                      <a:pt x="628" y="7"/>
                    </a:lnTo>
                    <a:lnTo>
                      <a:pt x="628" y="7"/>
                    </a:lnTo>
                    <a:lnTo>
                      <a:pt x="613" y="12"/>
                    </a:lnTo>
                    <a:lnTo>
                      <a:pt x="613" y="12"/>
                    </a:lnTo>
                    <a:lnTo>
                      <a:pt x="600" y="16"/>
                    </a:lnTo>
                    <a:lnTo>
                      <a:pt x="600" y="16"/>
                    </a:lnTo>
                    <a:lnTo>
                      <a:pt x="588" y="20"/>
                    </a:lnTo>
                    <a:lnTo>
                      <a:pt x="588" y="20"/>
                    </a:lnTo>
                    <a:lnTo>
                      <a:pt x="573" y="27"/>
                    </a:lnTo>
                    <a:lnTo>
                      <a:pt x="558" y="33"/>
                    </a:lnTo>
                    <a:lnTo>
                      <a:pt x="558" y="33"/>
                    </a:lnTo>
                    <a:lnTo>
                      <a:pt x="551" y="36"/>
                    </a:lnTo>
                    <a:lnTo>
                      <a:pt x="551" y="36"/>
                    </a:lnTo>
                    <a:lnTo>
                      <a:pt x="535" y="45"/>
                    </a:lnTo>
                    <a:lnTo>
                      <a:pt x="535" y="45"/>
                    </a:lnTo>
                    <a:lnTo>
                      <a:pt x="528" y="50"/>
                    </a:lnTo>
                    <a:lnTo>
                      <a:pt x="528" y="50"/>
                    </a:lnTo>
                    <a:lnTo>
                      <a:pt x="513" y="61"/>
                    </a:lnTo>
                    <a:lnTo>
                      <a:pt x="513" y="61"/>
                    </a:lnTo>
                    <a:lnTo>
                      <a:pt x="508" y="63"/>
                    </a:lnTo>
                    <a:lnTo>
                      <a:pt x="508" y="63"/>
                    </a:lnTo>
                    <a:lnTo>
                      <a:pt x="487" y="49"/>
                    </a:lnTo>
                    <a:lnTo>
                      <a:pt x="465" y="36"/>
                    </a:lnTo>
                    <a:lnTo>
                      <a:pt x="442" y="26"/>
                    </a:lnTo>
                    <a:lnTo>
                      <a:pt x="418" y="16"/>
                    </a:lnTo>
                    <a:lnTo>
                      <a:pt x="393" y="10"/>
                    </a:lnTo>
                    <a:lnTo>
                      <a:pt x="369" y="4"/>
                    </a:lnTo>
                    <a:lnTo>
                      <a:pt x="343" y="1"/>
                    </a:lnTo>
                    <a:lnTo>
                      <a:pt x="317" y="0"/>
                    </a:lnTo>
                    <a:lnTo>
                      <a:pt x="317" y="0"/>
                    </a:lnTo>
                    <a:lnTo>
                      <a:pt x="301" y="0"/>
                    </a:lnTo>
                    <a:lnTo>
                      <a:pt x="285" y="1"/>
                    </a:lnTo>
                    <a:lnTo>
                      <a:pt x="269" y="3"/>
                    </a:lnTo>
                    <a:lnTo>
                      <a:pt x="253" y="6"/>
                    </a:lnTo>
                    <a:lnTo>
                      <a:pt x="238" y="10"/>
                    </a:lnTo>
                    <a:lnTo>
                      <a:pt x="223" y="14"/>
                    </a:lnTo>
                    <a:lnTo>
                      <a:pt x="208" y="19"/>
                    </a:lnTo>
                    <a:lnTo>
                      <a:pt x="194" y="25"/>
                    </a:lnTo>
                    <a:lnTo>
                      <a:pt x="180" y="31"/>
                    </a:lnTo>
                    <a:lnTo>
                      <a:pt x="166" y="39"/>
                    </a:lnTo>
                    <a:lnTo>
                      <a:pt x="152" y="46"/>
                    </a:lnTo>
                    <a:lnTo>
                      <a:pt x="139" y="55"/>
                    </a:lnTo>
                    <a:lnTo>
                      <a:pt x="127" y="63"/>
                    </a:lnTo>
                    <a:lnTo>
                      <a:pt x="116" y="73"/>
                    </a:lnTo>
                    <a:lnTo>
                      <a:pt x="104" y="82"/>
                    </a:lnTo>
                    <a:lnTo>
                      <a:pt x="93" y="93"/>
                    </a:lnTo>
                    <a:lnTo>
                      <a:pt x="82" y="104"/>
                    </a:lnTo>
                    <a:lnTo>
                      <a:pt x="72" y="116"/>
                    </a:lnTo>
                    <a:lnTo>
                      <a:pt x="63" y="128"/>
                    </a:lnTo>
                    <a:lnTo>
                      <a:pt x="53" y="140"/>
                    </a:lnTo>
                    <a:lnTo>
                      <a:pt x="46" y="153"/>
                    </a:lnTo>
                    <a:lnTo>
                      <a:pt x="37" y="166"/>
                    </a:lnTo>
                    <a:lnTo>
                      <a:pt x="31" y="180"/>
                    </a:lnTo>
                    <a:lnTo>
                      <a:pt x="24" y="194"/>
                    </a:lnTo>
                    <a:lnTo>
                      <a:pt x="19" y="208"/>
                    </a:lnTo>
                    <a:lnTo>
                      <a:pt x="14" y="223"/>
                    </a:lnTo>
                    <a:lnTo>
                      <a:pt x="9" y="238"/>
                    </a:lnTo>
                    <a:lnTo>
                      <a:pt x="6" y="254"/>
                    </a:lnTo>
                    <a:lnTo>
                      <a:pt x="3" y="269"/>
                    </a:lnTo>
                    <a:lnTo>
                      <a:pt x="1" y="285"/>
                    </a:lnTo>
                    <a:lnTo>
                      <a:pt x="0" y="301"/>
                    </a:lnTo>
                    <a:lnTo>
                      <a:pt x="0" y="317"/>
                    </a:lnTo>
                    <a:lnTo>
                      <a:pt x="0" y="317"/>
                    </a:lnTo>
                    <a:lnTo>
                      <a:pt x="0" y="344"/>
                    </a:lnTo>
                    <a:lnTo>
                      <a:pt x="2" y="371"/>
                    </a:lnTo>
                    <a:lnTo>
                      <a:pt x="4" y="398"/>
                    </a:lnTo>
                    <a:lnTo>
                      <a:pt x="8" y="425"/>
                    </a:lnTo>
                    <a:lnTo>
                      <a:pt x="13" y="451"/>
                    </a:lnTo>
                    <a:lnTo>
                      <a:pt x="18" y="476"/>
                    </a:lnTo>
                    <a:lnTo>
                      <a:pt x="25" y="502"/>
                    </a:lnTo>
                    <a:lnTo>
                      <a:pt x="33" y="527"/>
                    </a:lnTo>
                    <a:lnTo>
                      <a:pt x="41" y="552"/>
                    </a:lnTo>
                    <a:lnTo>
                      <a:pt x="51" y="577"/>
                    </a:lnTo>
                    <a:lnTo>
                      <a:pt x="62" y="602"/>
                    </a:lnTo>
                    <a:lnTo>
                      <a:pt x="74" y="625"/>
                    </a:lnTo>
                    <a:lnTo>
                      <a:pt x="87" y="649"/>
                    </a:lnTo>
                    <a:lnTo>
                      <a:pt x="100" y="673"/>
                    </a:lnTo>
                    <a:lnTo>
                      <a:pt x="116" y="696"/>
                    </a:lnTo>
                    <a:lnTo>
                      <a:pt x="131" y="719"/>
                    </a:lnTo>
                    <a:lnTo>
                      <a:pt x="147" y="740"/>
                    </a:lnTo>
                    <a:lnTo>
                      <a:pt x="164" y="763"/>
                    </a:lnTo>
                    <a:lnTo>
                      <a:pt x="182" y="784"/>
                    </a:lnTo>
                    <a:lnTo>
                      <a:pt x="201" y="805"/>
                    </a:lnTo>
                    <a:lnTo>
                      <a:pt x="222" y="825"/>
                    </a:lnTo>
                    <a:lnTo>
                      <a:pt x="242" y="845"/>
                    </a:lnTo>
                    <a:lnTo>
                      <a:pt x="264" y="865"/>
                    </a:lnTo>
                    <a:lnTo>
                      <a:pt x="286" y="883"/>
                    </a:lnTo>
                    <a:lnTo>
                      <a:pt x="310" y="902"/>
                    </a:lnTo>
                    <a:lnTo>
                      <a:pt x="333" y="919"/>
                    </a:lnTo>
                    <a:lnTo>
                      <a:pt x="358" y="937"/>
                    </a:lnTo>
                    <a:lnTo>
                      <a:pt x="384" y="954"/>
                    </a:lnTo>
                    <a:lnTo>
                      <a:pt x="411" y="970"/>
                    </a:lnTo>
                    <a:lnTo>
                      <a:pt x="437" y="985"/>
                    </a:lnTo>
                    <a:lnTo>
                      <a:pt x="465" y="1000"/>
                    </a:lnTo>
                    <a:lnTo>
                      <a:pt x="494" y="1014"/>
                    </a:lnTo>
                    <a:lnTo>
                      <a:pt x="494" y="1014"/>
                    </a:lnTo>
                    <a:lnTo>
                      <a:pt x="501" y="1017"/>
                    </a:lnTo>
                    <a:lnTo>
                      <a:pt x="508" y="1017"/>
                    </a:lnTo>
                    <a:lnTo>
                      <a:pt x="508" y="1017"/>
                    </a:lnTo>
                    <a:lnTo>
                      <a:pt x="515" y="1017"/>
                    </a:lnTo>
                    <a:lnTo>
                      <a:pt x="522" y="1014"/>
                    </a:lnTo>
                    <a:lnTo>
                      <a:pt x="522" y="1014"/>
                    </a:lnTo>
                    <a:lnTo>
                      <a:pt x="550" y="1000"/>
                    </a:lnTo>
                    <a:lnTo>
                      <a:pt x="578" y="985"/>
                    </a:lnTo>
                    <a:lnTo>
                      <a:pt x="606" y="970"/>
                    </a:lnTo>
                    <a:lnTo>
                      <a:pt x="632" y="954"/>
                    </a:lnTo>
                    <a:lnTo>
                      <a:pt x="657" y="937"/>
                    </a:lnTo>
                    <a:lnTo>
                      <a:pt x="683" y="919"/>
                    </a:lnTo>
                    <a:lnTo>
                      <a:pt x="707" y="902"/>
                    </a:lnTo>
                    <a:lnTo>
                      <a:pt x="730" y="883"/>
                    </a:lnTo>
                    <a:lnTo>
                      <a:pt x="753" y="865"/>
                    </a:lnTo>
                    <a:lnTo>
                      <a:pt x="774" y="845"/>
                    </a:lnTo>
                    <a:lnTo>
                      <a:pt x="795" y="825"/>
                    </a:lnTo>
                    <a:lnTo>
                      <a:pt x="815" y="805"/>
                    </a:lnTo>
                    <a:lnTo>
                      <a:pt x="833" y="784"/>
                    </a:lnTo>
                    <a:lnTo>
                      <a:pt x="852" y="763"/>
                    </a:lnTo>
                    <a:lnTo>
                      <a:pt x="869" y="740"/>
                    </a:lnTo>
                    <a:lnTo>
                      <a:pt x="886" y="719"/>
                    </a:lnTo>
                    <a:lnTo>
                      <a:pt x="901" y="696"/>
                    </a:lnTo>
                    <a:lnTo>
                      <a:pt x="916" y="673"/>
                    </a:lnTo>
                    <a:lnTo>
                      <a:pt x="929" y="649"/>
                    </a:lnTo>
                    <a:lnTo>
                      <a:pt x="942" y="625"/>
                    </a:lnTo>
                    <a:lnTo>
                      <a:pt x="953" y="602"/>
                    </a:lnTo>
                    <a:lnTo>
                      <a:pt x="964" y="577"/>
                    </a:lnTo>
                    <a:lnTo>
                      <a:pt x="974" y="552"/>
                    </a:lnTo>
                    <a:lnTo>
                      <a:pt x="984" y="527"/>
                    </a:lnTo>
                    <a:lnTo>
                      <a:pt x="991" y="502"/>
                    </a:lnTo>
                    <a:lnTo>
                      <a:pt x="997" y="476"/>
                    </a:lnTo>
                    <a:lnTo>
                      <a:pt x="1004" y="451"/>
                    </a:lnTo>
                    <a:lnTo>
                      <a:pt x="1008" y="425"/>
                    </a:lnTo>
                    <a:lnTo>
                      <a:pt x="1013" y="398"/>
                    </a:lnTo>
                    <a:lnTo>
                      <a:pt x="1015" y="371"/>
                    </a:lnTo>
                    <a:lnTo>
                      <a:pt x="1017" y="344"/>
                    </a:lnTo>
                    <a:lnTo>
                      <a:pt x="1017" y="317"/>
                    </a:lnTo>
                    <a:lnTo>
                      <a:pt x="1017" y="317"/>
                    </a:lnTo>
                    <a:lnTo>
                      <a:pt x="1017" y="301"/>
                    </a:lnTo>
                    <a:lnTo>
                      <a:pt x="1016" y="285"/>
                    </a:lnTo>
                    <a:lnTo>
                      <a:pt x="1014" y="269"/>
                    </a:lnTo>
                    <a:lnTo>
                      <a:pt x="1010" y="254"/>
                    </a:lnTo>
                    <a:lnTo>
                      <a:pt x="1007" y="238"/>
                    </a:lnTo>
                    <a:lnTo>
                      <a:pt x="1003" y="223"/>
                    </a:lnTo>
                    <a:lnTo>
                      <a:pt x="997" y="208"/>
                    </a:lnTo>
                    <a:lnTo>
                      <a:pt x="992" y="194"/>
                    </a:lnTo>
                    <a:lnTo>
                      <a:pt x="986" y="180"/>
                    </a:lnTo>
                    <a:lnTo>
                      <a:pt x="978" y="166"/>
                    </a:lnTo>
                    <a:lnTo>
                      <a:pt x="971" y="153"/>
                    </a:lnTo>
                    <a:lnTo>
                      <a:pt x="962" y="140"/>
                    </a:lnTo>
                    <a:lnTo>
                      <a:pt x="953" y="128"/>
                    </a:lnTo>
                    <a:lnTo>
                      <a:pt x="944" y="116"/>
                    </a:lnTo>
                    <a:lnTo>
                      <a:pt x="934" y="104"/>
                    </a:lnTo>
                    <a:lnTo>
                      <a:pt x="923" y="93"/>
                    </a:lnTo>
                    <a:lnTo>
                      <a:pt x="913" y="82"/>
                    </a:lnTo>
                    <a:lnTo>
                      <a:pt x="901" y="73"/>
                    </a:lnTo>
                    <a:lnTo>
                      <a:pt x="889" y="63"/>
                    </a:lnTo>
                    <a:lnTo>
                      <a:pt x="876" y="55"/>
                    </a:lnTo>
                    <a:lnTo>
                      <a:pt x="863" y="46"/>
                    </a:lnTo>
                    <a:lnTo>
                      <a:pt x="850" y="39"/>
                    </a:lnTo>
                    <a:lnTo>
                      <a:pt x="837" y="31"/>
                    </a:lnTo>
                    <a:lnTo>
                      <a:pt x="823" y="25"/>
                    </a:lnTo>
                    <a:lnTo>
                      <a:pt x="809" y="19"/>
                    </a:lnTo>
                    <a:lnTo>
                      <a:pt x="794" y="14"/>
                    </a:lnTo>
                    <a:lnTo>
                      <a:pt x="779" y="10"/>
                    </a:lnTo>
                    <a:lnTo>
                      <a:pt x="763" y="6"/>
                    </a:lnTo>
                    <a:lnTo>
                      <a:pt x="747" y="3"/>
                    </a:lnTo>
                    <a:lnTo>
                      <a:pt x="731" y="1"/>
                    </a:lnTo>
                    <a:lnTo>
                      <a:pt x="715" y="0"/>
                    </a:lnTo>
                    <a:lnTo>
                      <a:pt x="699" y="0"/>
                    </a:lnTo>
                    <a:lnTo>
                      <a:pt x="699" y="0"/>
                    </a:lnTo>
                    <a:close/>
                    <a:moveTo>
                      <a:pt x="508" y="950"/>
                    </a:moveTo>
                    <a:lnTo>
                      <a:pt x="508" y="950"/>
                    </a:lnTo>
                    <a:lnTo>
                      <a:pt x="482" y="937"/>
                    </a:lnTo>
                    <a:lnTo>
                      <a:pt x="457" y="924"/>
                    </a:lnTo>
                    <a:lnTo>
                      <a:pt x="433" y="909"/>
                    </a:lnTo>
                    <a:lnTo>
                      <a:pt x="408" y="894"/>
                    </a:lnTo>
                    <a:lnTo>
                      <a:pt x="386" y="879"/>
                    </a:lnTo>
                    <a:lnTo>
                      <a:pt x="363" y="863"/>
                    </a:lnTo>
                    <a:lnTo>
                      <a:pt x="342" y="846"/>
                    </a:lnTo>
                    <a:lnTo>
                      <a:pt x="320" y="829"/>
                    </a:lnTo>
                    <a:lnTo>
                      <a:pt x="300" y="812"/>
                    </a:lnTo>
                    <a:lnTo>
                      <a:pt x="281" y="794"/>
                    </a:lnTo>
                    <a:lnTo>
                      <a:pt x="263" y="776"/>
                    </a:lnTo>
                    <a:lnTo>
                      <a:pt x="244" y="757"/>
                    </a:lnTo>
                    <a:lnTo>
                      <a:pt x="227" y="738"/>
                    </a:lnTo>
                    <a:lnTo>
                      <a:pt x="211" y="719"/>
                    </a:lnTo>
                    <a:lnTo>
                      <a:pt x="196" y="699"/>
                    </a:lnTo>
                    <a:lnTo>
                      <a:pt x="181" y="679"/>
                    </a:lnTo>
                    <a:lnTo>
                      <a:pt x="167" y="659"/>
                    </a:lnTo>
                    <a:lnTo>
                      <a:pt x="154" y="637"/>
                    </a:lnTo>
                    <a:lnTo>
                      <a:pt x="141" y="617"/>
                    </a:lnTo>
                    <a:lnTo>
                      <a:pt x="131" y="595"/>
                    </a:lnTo>
                    <a:lnTo>
                      <a:pt x="120" y="573"/>
                    </a:lnTo>
                    <a:lnTo>
                      <a:pt x="110" y="551"/>
                    </a:lnTo>
                    <a:lnTo>
                      <a:pt x="102" y="529"/>
                    </a:lnTo>
                    <a:lnTo>
                      <a:pt x="93" y="506"/>
                    </a:lnTo>
                    <a:lnTo>
                      <a:pt x="87" y="484"/>
                    </a:lnTo>
                    <a:lnTo>
                      <a:pt x="80" y="460"/>
                    </a:lnTo>
                    <a:lnTo>
                      <a:pt x="75" y="437"/>
                    </a:lnTo>
                    <a:lnTo>
                      <a:pt x="70" y="413"/>
                    </a:lnTo>
                    <a:lnTo>
                      <a:pt x="67" y="389"/>
                    </a:lnTo>
                    <a:lnTo>
                      <a:pt x="65" y="366"/>
                    </a:lnTo>
                    <a:lnTo>
                      <a:pt x="63" y="342"/>
                    </a:lnTo>
                    <a:lnTo>
                      <a:pt x="63" y="317"/>
                    </a:lnTo>
                    <a:lnTo>
                      <a:pt x="63" y="317"/>
                    </a:lnTo>
                    <a:lnTo>
                      <a:pt x="63" y="305"/>
                    </a:lnTo>
                    <a:lnTo>
                      <a:pt x="64" y="292"/>
                    </a:lnTo>
                    <a:lnTo>
                      <a:pt x="66" y="279"/>
                    </a:lnTo>
                    <a:lnTo>
                      <a:pt x="68" y="267"/>
                    </a:lnTo>
                    <a:lnTo>
                      <a:pt x="75" y="242"/>
                    </a:lnTo>
                    <a:lnTo>
                      <a:pt x="83" y="219"/>
                    </a:lnTo>
                    <a:lnTo>
                      <a:pt x="94" y="196"/>
                    </a:lnTo>
                    <a:lnTo>
                      <a:pt x="106" y="176"/>
                    </a:lnTo>
                    <a:lnTo>
                      <a:pt x="121" y="157"/>
                    </a:lnTo>
                    <a:lnTo>
                      <a:pt x="137" y="138"/>
                    </a:lnTo>
                    <a:lnTo>
                      <a:pt x="155" y="121"/>
                    </a:lnTo>
                    <a:lnTo>
                      <a:pt x="176" y="107"/>
                    </a:lnTo>
                    <a:lnTo>
                      <a:pt x="196" y="94"/>
                    </a:lnTo>
                    <a:lnTo>
                      <a:pt x="219" y="84"/>
                    </a:lnTo>
                    <a:lnTo>
                      <a:pt x="242" y="75"/>
                    </a:lnTo>
                    <a:lnTo>
                      <a:pt x="266" y="69"/>
                    </a:lnTo>
                    <a:lnTo>
                      <a:pt x="279" y="66"/>
                    </a:lnTo>
                    <a:lnTo>
                      <a:pt x="291" y="64"/>
                    </a:lnTo>
                    <a:lnTo>
                      <a:pt x="304" y="63"/>
                    </a:lnTo>
                    <a:lnTo>
                      <a:pt x="317" y="63"/>
                    </a:lnTo>
                    <a:lnTo>
                      <a:pt x="317" y="63"/>
                    </a:lnTo>
                    <a:lnTo>
                      <a:pt x="337" y="64"/>
                    </a:lnTo>
                    <a:lnTo>
                      <a:pt x="356" y="66"/>
                    </a:lnTo>
                    <a:lnTo>
                      <a:pt x="374" y="70"/>
                    </a:lnTo>
                    <a:lnTo>
                      <a:pt x="392" y="75"/>
                    </a:lnTo>
                    <a:lnTo>
                      <a:pt x="411" y="81"/>
                    </a:lnTo>
                    <a:lnTo>
                      <a:pt x="428" y="89"/>
                    </a:lnTo>
                    <a:lnTo>
                      <a:pt x="444" y="98"/>
                    </a:lnTo>
                    <a:lnTo>
                      <a:pt x="460" y="108"/>
                    </a:lnTo>
                    <a:lnTo>
                      <a:pt x="460" y="108"/>
                    </a:lnTo>
                    <a:lnTo>
                      <a:pt x="443" y="130"/>
                    </a:lnTo>
                    <a:lnTo>
                      <a:pt x="427" y="153"/>
                    </a:lnTo>
                    <a:lnTo>
                      <a:pt x="414" y="178"/>
                    </a:lnTo>
                    <a:lnTo>
                      <a:pt x="402" y="204"/>
                    </a:lnTo>
                    <a:lnTo>
                      <a:pt x="398" y="218"/>
                    </a:lnTo>
                    <a:lnTo>
                      <a:pt x="393" y="231"/>
                    </a:lnTo>
                    <a:lnTo>
                      <a:pt x="389" y="245"/>
                    </a:lnTo>
                    <a:lnTo>
                      <a:pt x="386" y="258"/>
                    </a:lnTo>
                    <a:lnTo>
                      <a:pt x="384" y="273"/>
                    </a:lnTo>
                    <a:lnTo>
                      <a:pt x="383" y="288"/>
                    </a:lnTo>
                    <a:lnTo>
                      <a:pt x="382" y="302"/>
                    </a:lnTo>
                    <a:lnTo>
                      <a:pt x="381" y="317"/>
                    </a:lnTo>
                    <a:lnTo>
                      <a:pt x="381" y="317"/>
                    </a:lnTo>
                    <a:lnTo>
                      <a:pt x="382" y="324"/>
                    </a:lnTo>
                    <a:lnTo>
                      <a:pt x="384" y="330"/>
                    </a:lnTo>
                    <a:lnTo>
                      <a:pt x="386" y="336"/>
                    </a:lnTo>
                    <a:lnTo>
                      <a:pt x="390" y="340"/>
                    </a:lnTo>
                    <a:lnTo>
                      <a:pt x="394" y="344"/>
                    </a:lnTo>
                    <a:lnTo>
                      <a:pt x="400" y="348"/>
                    </a:lnTo>
                    <a:lnTo>
                      <a:pt x="406" y="349"/>
                    </a:lnTo>
                    <a:lnTo>
                      <a:pt x="413" y="350"/>
                    </a:lnTo>
                    <a:lnTo>
                      <a:pt x="413" y="350"/>
                    </a:lnTo>
                    <a:lnTo>
                      <a:pt x="419" y="349"/>
                    </a:lnTo>
                    <a:lnTo>
                      <a:pt x="425" y="348"/>
                    </a:lnTo>
                    <a:lnTo>
                      <a:pt x="431" y="344"/>
                    </a:lnTo>
                    <a:lnTo>
                      <a:pt x="435" y="340"/>
                    </a:lnTo>
                    <a:lnTo>
                      <a:pt x="440" y="336"/>
                    </a:lnTo>
                    <a:lnTo>
                      <a:pt x="442" y="330"/>
                    </a:lnTo>
                    <a:lnTo>
                      <a:pt x="444" y="324"/>
                    </a:lnTo>
                    <a:lnTo>
                      <a:pt x="445" y="317"/>
                    </a:lnTo>
                    <a:lnTo>
                      <a:pt x="445" y="317"/>
                    </a:lnTo>
                    <a:lnTo>
                      <a:pt x="445" y="304"/>
                    </a:lnTo>
                    <a:lnTo>
                      <a:pt x="446" y="290"/>
                    </a:lnTo>
                    <a:lnTo>
                      <a:pt x="448" y="276"/>
                    </a:lnTo>
                    <a:lnTo>
                      <a:pt x="450" y="263"/>
                    </a:lnTo>
                    <a:lnTo>
                      <a:pt x="453" y="250"/>
                    </a:lnTo>
                    <a:lnTo>
                      <a:pt x="458" y="237"/>
                    </a:lnTo>
                    <a:lnTo>
                      <a:pt x="462" y="224"/>
                    </a:lnTo>
                    <a:lnTo>
                      <a:pt x="467" y="211"/>
                    </a:lnTo>
                    <a:lnTo>
                      <a:pt x="474" y="199"/>
                    </a:lnTo>
                    <a:lnTo>
                      <a:pt x="480" y="189"/>
                    </a:lnTo>
                    <a:lnTo>
                      <a:pt x="487" y="177"/>
                    </a:lnTo>
                    <a:lnTo>
                      <a:pt x="495" y="166"/>
                    </a:lnTo>
                    <a:lnTo>
                      <a:pt x="503" y="155"/>
                    </a:lnTo>
                    <a:lnTo>
                      <a:pt x="511" y="146"/>
                    </a:lnTo>
                    <a:lnTo>
                      <a:pt x="521" y="136"/>
                    </a:lnTo>
                    <a:lnTo>
                      <a:pt x="531" y="128"/>
                    </a:lnTo>
                    <a:lnTo>
                      <a:pt x="531" y="128"/>
                    </a:lnTo>
                    <a:lnTo>
                      <a:pt x="546" y="115"/>
                    </a:lnTo>
                    <a:lnTo>
                      <a:pt x="546" y="115"/>
                    </a:lnTo>
                    <a:lnTo>
                      <a:pt x="549" y="113"/>
                    </a:lnTo>
                    <a:lnTo>
                      <a:pt x="549" y="113"/>
                    </a:lnTo>
                    <a:lnTo>
                      <a:pt x="565" y="102"/>
                    </a:lnTo>
                    <a:lnTo>
                      <a:pt x="565" y="102"/>
                    </a:lnTo>
                    <a:lnTo>
                      <a:pt x="569" y="100"/>
                    </a:lnTo>
                    <a:lnTo>
                      <a:pt x="569" y="100"/>
                    </a:lnTo>
                    <a:lnTo>
                      <a:pt x="584" y="91"/>
                    </a:lnTo>
                    <a:lnTo>
                      <a:pt x="584" y="91"/>
                    </a:lnTo>
                    <a:lnTo>
                      <a:pt x="591" y="88"/>
                    </a:lnTo>
                    <a:lnTo>
                      <a:pt x="591" y="88"/>
                    </a:lnTo>
                    <a:lnTo>
                      <a:pt x="606" y="81"/>
                    </a:lnTo>
                    <a:lnTo>
                      <a:pt x="606" y="81"/>
                    </a:lnTo>
                    <a:lnTo>
                      <a:pt x="613" y="78"/>
                    </a:lnTo>
                    <a:lnTo>
                      <a:pt x="613" y="78"/>
                    </a:lnTo>
                    <a:lnTo>
                      <a:pt x="628" y="74"/>
                    </a:lnTo>
                    <a:lnTo>
                      <a:pt x="628" y="74"/>
                    </a:lnTo>
                    <a:lnTo>
                      <a:pt x="637" y="72"/>
                    </a:lnTo>
                    <a:lnTo>
                      <a:pt x="637" y="72"/>
                    </a:lnTo>
                    <a:lnTo>
                      <a:pt x="651" y="69"/>
                    </a:lnTo>
                    <a:lnTo>
                      <a:pt x="651" y="69"/>
                    </a:lnTo>
                    <a:lnTo>
                      <a:pt x="664" y="66"/>
                    </a:lnTo>
                    <a:lnTo>
                      <a:pt x="664" y="66"/>
                    </a:lnTo>
                    <a:lnTo>
                      <a:pt x="675" y="64"/>
                    </a:lnTo>
                    <a:lnTo>
                      <a:pt x="675" y="64"/>
                    </a:lnTo>
                    <a:lnTo>
                      <a:pt x="699" y="63"/>
                    </a:lnTo>
                    <a:lnTo>
                      <a:pt x="699" y="63"/>
                    </a:lnTo>
                    <a:lnTo>
                      <a:pt x="712" y="63"/>
                    </a:lnTo>
                    <a:lnTo>
                      <a:pt x="725" y="64"/>
                    </a:lnTo>
                    <a:lnTo>
                      <a:pt x="738" y="66"/>
                    </a:lnTo>
                    <a:lnTo>
                      <a:pt x="750" y="69"/>
                    </a:lnTo>
                    <a:lnTo>
                      <a:pt x="774" y="75"/>
                    </a:lnTo>
                    <a:lnTo>
                      <a:pt x="798" y="84"/>
                    </a:lnTo>
                    <a:lnTo>
                      <a:pt x="820" y="94"/>
                    </a:lnTo>
                    <a:lnTo>
                      <a:pt x="841" y="107"/>
                    </a:lnTo>
                    <a:lnTo>
                      <a:pt x="860" y="121"/>
                    </a:lnTo>
                    <a:lnTo>
                      <a:pt x="878" y="138"/>
                    </a:lnTo>
                    <a:lnTo>
                      <a:pt x="896" y="157"/>
                    </a:lnTo>
                    <a:lnTo>
                      <a:pt x="910" y="176"/>
                    </a:lnTo>
                    <a:lnTo>
                      <a:pt x="922" y="196"/>
                    </a:lnTo>
                    <a:lnTo>
                      <a:pt x="933" y="219"/>
                    </a:lnTo>
                    <a:lnTo>
                      <a:pt x="942" y="242"/>
                    </a:lnTo>
                    <a:lnTo>
                      <a:pt x="948" y="267"/>
                    </a:lnTo>
                    <a:lnTo>
                      <a:pt x="950" y="279"/>
                    </a:lnTo>
                    <a:lnTo>
                      <a:pt x="952" y="292"/>
                    </a:lnTo>
                    <a:lnTo>
                      <a:pt x="953" y="305"/>
                    </a:lnTo>
                    <a:lnTo>
                      <a:pt x="953" y="317"/>
                    </a:lnTo>
                    <a:lnTo>
                      <a:pt x="953" y="317"/>
                    </a:lnTo>
                    <a:lnTo>
                      <a:pt x="952" y="342"/>
                    </a:lnTo>
                    <a:lnTo>
                      <a:pt x="951" y="366"/>
                    </a:lnTo>
                    <a:lnTo>
                      <a:pt x="949" y="389"/>
                    </a:lnTo>
                    <a:lnTo>
                      <a:pt x="946" y="413"/>
                    </a:lnTo>
                    <a:lnTo>
                      <a:pt x="942" y="437"/>
                    </a:lnTo>
                    <a:lnTo>
                      <a:pt x="936" y="460"/>
                    </a:lnTo>
                    <a:lnTo>
                      <a:pt x="930" y="484"/>
                    </a:lnTo>
                    <a:lnTo>
                      <a:pt x="923" y="506"/>
                    </a:lnTo>
                    <a:lnTo>
                      <a:pt x="915" y="529"/>
                    </a:lnTo>
                    <a:lnTo>
                      <a:pt x="906" y="551"/>
                    </a:lnTo>
                    <a:lnTo>
                      <a:pt x="897" y="573"/>
                    </a:lnTo>
                    <a:lnTo>
                      <a:pt x="886" y="595"/>
                    </a:lnTo>
                    <a:lnTo>
                      <a:pt x="875" y="617"/>
                    </a:lnTo>
                    <a:lnTo>
                      <a:pt x="862" y="637"/>
                    </a:lnTo>
                    <a:lnTo>
                      <a:pt x="849" y="659"/>
                    </a:lnTo>
                    <a:lnTo>
                      <a:pt x="835" y="679"/>
                    </a:lnTo>
                    <a:lnTo>
                      <a:pt x="820" y="699"/>
                    </a:lnTo>
                    <a:lnTo>
                      <a:pt x="805" y="719"/>
                    </a:lnTo>
                    <a:lnTo>
                      <a:pt x="788" y="738"/>
                    </a:lnTo>
                    <a:lnTo>
                      <a:pt x="771" y="757"/>
                    </a:lnTo>
                    <a:lnTo>
                      <a:pt x="754" y="776"/>
                    </a:lnTo>
                    <a:lnTo>
                      <a:pt x="735" y="794"/>
                    </a:lnTo>
                    <a:lnTo>
                      <a:pt x="715" y="812"/>
                    </a:lnTo>
                    <a:lnTo>
                      <a:pt x="695" y="829"/>
                    </a:lnTo>
                    <a:lnTo>
                      <a:pt x="675" y="846"/>
                    </a:lnTo>
                    <a:lnTo>
                      <a:pt x="653" y="863"/>
                    </a:lnTo>
                    <a:lnTo>
                      <a:pt x="631" y="879"/>
                    </a:lnTo>
                    <a:lnTo>
                      <a:pt x="607" y="894"/>
                    </a:lnTo>
                    <a:lnTo>
                      <a:pt x="583" y="909"/>
                    </a:lnTo>
                    <a:lnTo>
                      <a:pt x="559" y="924"/>
                    </a:lnTo>
                    <a:lnTo>
                      <a:pt x="534" y="937"/>
                    </a:lnTo>
                    <a:lnTo>
                      <a:pt x="508" y="950"/>
                    </a:lnTo>
                    <a:lnTo>
                      <a:pt x="508" y="950"/>
                    </a:lnTo>
                    <a:close/>
                    <a:moveTo>
                      <a:pt x="699" y="126"/>
                    </a:moveTo>
                    <a:lnTo>
                      <a:pt x="699" y="126"/>
                    </a:lnTo>
                    <a:lnTo>
                      <a:pt x="693" y="128"/>
                    </a:lnTo>
                    <a:lnTo>
                      <a:pt x="686" y="130"/>
                    </a:lnTo>
                    <a:lnTo>
                      <a:pt x="681" y="132"/>
                    </a:lnTo>
                    <a:lnTo>
                      <a:pt x="677" y="136"/>
                    </a:lnTo>
                    <a:lnTo>
                      <a:pt x="672" y="140"/>
                    </a:lnTo>
                    <a:lnTo>
                      <a:pt x="669" y="147"/>
                    </a:lnTo>
                    <a:lnTo>
                      <a:pt x="668" y="152"/>
                    </a:lnTo>
                    <a:lnTo>
                      <a:pt x="667" y="159"/>
                    </a:lnTo>
                    <a:lnTo>
                      <a:pt x="667" y="159"/>
                    </a:lnTo>
                    <a:lnTo>
                      <a:pt x="668" y="165"/>
                    </a:lnTo>
                    <a:lnTo>
                      <a:pt x="669" y="172"/>
                    </a:lnTo>
                    <a:lnTo>
                      <a:pt x="672" y="177"/>
                    </a:lnTo>
                    <a:lnTo>
                      <a:pt x="677" y="181"/>
                    </a:lnTo>
                    <a:lnTo>
                      <a:pt x="681" y="185"/>
                    </a:lnTo>
                    <a:lnTo>
                      <a:pt x="686" y="188"/>
                    </a:lnTo>
                    <a:lnTo>
                      <a:pt x="693" y="190"/>
                    </a:lnTo>
                    <a:lnTo>
                      <a:pt x="699" y="191"/>
                    </a:lnTo>
                    <a:lnTo>
                      <a:pt x="699" y="191"/>
                    </a:lnTo>
                    <a:lnTo>
                      <a:pt x="712" y="191"/>
                    </a:lnTo>
                    <a:lnTo>
                      <a:pt x="725" y="193"/>
                    </a:lnTo>
                    <a:lnTo>
                      <a:pt x="737" y="196"/>
                    </a:lnTo>
                    <a:lnTo>
                      <a:pt x="749" y="201"/>
                    </a:lnTo>
                    <a:lnTo>
                      <a:pt x="759" y="206"/>
                    </a:lnTo>
                    <a:lnTo>
                      <a:pt x="770" y="212"/>
                    </a:lnTo>
                    <a:lnTo>
                      <a:pt x="780" y="220"/>
                    </a:lnTo>
                    <a:lnTo>
                      <a:pt x="789" y="227"/>
                    </a:lnTo>
                    <a:lnTo>
                      <a:pt x="797" y="237"/>
                    </a:lnTo>
                    <a:lnTo>
                      <a:pt x="804" y="247"/>
                    </a:lnTo>
                    <a:lnTo>
                      <a:pt x="811" y="257"/>
                    </a:lnTo>
                    <a:lnTo>
                      <a:pt x="816" y="268"/>
                    </a:lnTo>
                    <a:lnTo>
                      <a:pt x="820" y="280"/>
                    </a:lnTo>
                    <a:lnTo>
                      <a:pt x="824" y="292"/>
                    </a:lnTo>
                    <a:lnTo>
                      <a:pt x="826" y="305"/>
                    </a:lnTo>
                    <a:lnTo>
                      <a:pt x="826" y="317"/>
                    </a:lnTo>
                    <a:lnTo>
                      <a:pt x="826" y="317"/>
                    </a:lnTo>
                    <a:lnTo>
                      <a:pt x="827" y="324"/>
                    </a:lnTo>
                    <a:lnTo>
                      <a:pt x="829" y="330"/>
                    </a:lnTo>
                    <a:lnTo>
                      <a:pt x="831" y="336"/>
                    </a:lnTo>
                    <a:lnTo>
                      <a:pt x="835" y="340"/>
                    </a:lnTo>
                    <a:lnTo>
                      <a:pt x="840" y="344"/>
                    </a:lnTo>
                    <a:lnTo>
                      <a:pt x="845" y="348"/>
                    </a:lnTo>
                    <a:lnTo>
                      <a:pt x="852" y="349"/>
                    </a:lnTo>
                    <a:lnTo>
                      <a:pt x="858" y="350"/>
                    </a:lnTo>
                    <a:lnTo>
                      <a:pt x="858" y="350"/>
                    </a:lnTo>
                    <a:lnTo>
                      <a:pt x="864" y="349"/>
                    </a:lnTo>
                    <a:lnTo>
                      <a:pt x="870" y="348"/>
                    </a:lnTo>
                    <a:lnTo>
                      <a:pt x="876" y="344"/>
                    </a:lnTo>
                    <a:lnTo>
                      <a:pt x="881" y="340"/>
                    </a:lnTo>
                    <a:lnTo>
                      <a:pt x="885" y="336"/>
                    </a:lnTo>
                    <a:lnTo>
                      <a:pt x="887" y="330"/>
                    </a:lnTo>
                    <a:lnTo>
                      <a:pt x="889" y="324"/>
                    </a:lnTo>
                    <a:lnTo>
                      <a:pt x="890" y="317"/>
                    </a:lnTo>
                    <a:lnTo>
                      <a:pt x="890" y="317"/>
                    </a:lnTo>
                    <a:lnTo>
                      <a:pt x="889" y="298"/>
                    </a:lnTo>
                    <a:lnTo>
                      <a:pt x="886" y="279"/>
                    </a:lnTo>
                    <a:lnTo>
                      <a:pt x="882" y="261"/>
                    </a:lnTo>
                    <a:lnTo>
                      <a:pt x="875" y="243"/>
                    </a:lnTo>
                    <a:lnTo>
                      <a:pt x="867" y="227"/>
                    </a:lnTo>
                    <a:lnTo>
                      <a:pt x="857" y="211"/>
                    </a:lnTo>
                    <a:lnTo>
                      <a:pt x="846" y="196"/>
                    </a:lnTo>
                    <a:lnTo>
                      <a:pt x="833" y="183"/>
                    </a:lnTo>
                    <a:lnTo>
                      <a:pt x="820" y="170"/>
                    </a:lnTo>
                    <a:lnTo>
                      <a:pt x="805" y="160"/>
                    </a:lnTo>
                    <a:lnTo>
                      <a:pt x="789" y="150"/>
                    </a:lnTo>
                    <a:lnTo>
                      <a:pt x="773" y="142"/>
                    </a:lnTo>
                    <a:lnTo>
                      <a:pt x="756" y="135"/>
                    </a:lnTo>
                    <a:lnTo>
                      <a:pt x="738" y="131"/>
                    </a:lnTo>
                    <a:lnTo>
                      <a:pt x="719" y="128"/>
                    </a:lnTo>
                    <a:lnTo>
                      <a:pt x="699" y="126"/>
                    </a:lnTo>
                    <a:lnTo>
                      <a:pt x="699" y="126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A6478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1514" y="9005"/>
              <a:ext cx="4582" cy="58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l"/>
              <a:r>
                <a:rPr lang="zh-CN" altLang="en-US" dirty="0">
                  <a:solidFill>
                    <a:srgbClr val="C00000"/>
                  </a:solidFill>
                  <a:latin typeface="+mn-lt"/>
                  <a:ea typeface="+mn-ea"/>
                  <a:cs typeface="+mn-ea"/>
                  <a:sym typeface="+mn-lt"/>
                </a:rPr>
                <a:t>文本标签api价值：</a:t>
              </a:r>
              <a:endParaRPr lang="zh-CN" altLang="en-US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561" y="9475"/>
              <a:ext cx="17253" cy="65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l">
                <a:lnSpc>
                  <a:spcPct val="150000"/>
                </a:lnSpc>
                <a:spcAft>
                  <a:spcPts val="600"/>
                </a:spcAft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对文章进行核心关键词分析，为新闻个性化推荐、相似文章聚合、文本内容分析等提供技术支持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38" name="8">
            <a:hlinkClick r:id="" action="ppaction://media"/>
          </p:cNvPr>
          <p:cNvPicPr/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-38100" y="6391275"/>
            <a:ext cx="495300" cy="495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20304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38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2059459" y="1114964"/>
            <a:ext cx="2369408" cy="823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194050" y="2891790"/>
            <a:ext cx="24657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+mn-lt"/>
                <a:ea typeface="+mn-ea"/>
                <a:cs typeface="+mn-ea"/>
                <a:sym typeface="+mn-lt"/>
              </a:rPr>
              <a:t>原型设计</a:t>
            </a:r>
            <a:endParaRPr lang="zh-CN" altLang="en-US" sz="40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45059" y="823784"/>
            <a:ext cx="914400" cy="914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1713470" y="1738184"/>
            <a:ext cx="0" cy="336515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1713470" y="5103338"/>
            <a:ext cx="2720015" cy="2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4424250" y="1123200"/>
            <a:ext cx="9235" cy="762001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4421097" y="4341337"/>
            <a:ext cx="12388" cy="762001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2373260" y="1321903"/>
            <a:ext cx="20478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smtClean="0"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9600" dirty="0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657446" y="4514480"/>
            <a:ext cx="1031689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6504305" y="1123315"/>
            <a:ext cx="4062095" cy="3876675"/>
          </a:xfrm>
          <a:prstGeom prst="rect">
            <a:avLst/>
          </a:prstGeom>
          <a:blipFill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9">
            <a:hlinkClick r:id="" action="ppaction://media"/>
          </p:cNvPr>
          <p:cNvPicPr/>
          <p:nvPr>
            <a:audi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6362700"/>
            <a:ext cx="495300" cy="495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10" dur="2044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1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2" grpId="0" bldLvl="0" animBg="1"/>
    </p:bldLst>
  </p:timing>
</p:sld>
</file>

<file path=ppt/tags/tag1.xml><?xml version="1.0" encoding="utf-8"?>
<p:tagLst xmlns:p="http://schemas.openxmlformats.org/presentationml/2006/main">
  <p:tag name="KSO_WM_UNIT_TABLE_BEAUTIFY" val="smartTable{6f40976b-e924-478b-b2ef-03c1b7ccfdf4}"/>
</p:tagLst>
</file>

<file path=ppt/tags/tag2.xml><?xml version="1.0" encoding="utf-8"?>
<p:tagLst xmlns:p="http://schemas.openxmlformats.org/presentationml/2006/main">
  <p:tag name="KSO_WM_UNIT_TABLE_BEAUTIFY" val="smartTable{942083e5-f49b-420f-8388-36ba6ab353b6}"/>
</p:tagLst>
</file>

<file path=ppt/tags/tag3.xml><?xml version="1.0" encoding="utf-8"?>
<p:tagLst xmlns:p="http://schemas.openxmlformats.org/presentationml/2006/main">
  <p:tag name="KSO_WM_UNIT_TABLE_BEAUTIFY" val="smartTable{ecb0e486-4847-49ae-b165-f758496e4c13}"/>
</p:tagLst>
</file>

<file path=ppt/tags/tag4.xml><?xml version="1.0" encoding="utf-8"?>
<p:tagLst xmlns:p="http://schemas.openxmlformats.org/presentationml/2006/main">
  <p:tag name="KSO_WM_UNIT_TABLE_BEAUTIFY" val="smartTable{dc75f7d1-a3d6-4584-b83f-6a4326be0ba6}"/>
</p:tagLst>
</file>

<file path=ppt/tags/tag5.xml><?xml version="1.0" encoding="utf-8"?>
<p:tagLst xmlns:p="http://schemas.openxmlformats.org/presentationml/2006/main">
  <p:tag name="KSO_WM_UNIT_TABLE_BEAUTIFY" val="smartTable{fe3cb831-15c6-4d50-a96a-eab97278937b}"/>
</p:tagLst>
</file>

<file path=ppt/tags/tag6.xml><?xml version="1.0" encoding="utf-8"?>
<p:tagLst xmlns:p="http://schemas.openxmlformats.org/presentationml/2006/main">
  <p:tag name="KSO_WM_UNIT_TABLE_BEAUTIFY" val="smartTable{4f1dec14-1d6d-4a84-b2a5-19cc83d2d1d8}"/>
</p:tagLst>
</file>

<file path=ppt/tags/tag7.xml><?xml version="1.0" encoding="utf-8"?>
<p:tagLst xmlns:p="http://schemas.openxmlformats.org/presentationml/2006/main">
  <p:tag name="KSO_WM_UNIT_TABLE_BEAUTIFY" val="smartTable{4f1dec14-1d6d-4a84-b2a5-19cc83d2d1d8}"/>
</p:tagLst>
</file>

<file path=ppt/tags/tag8.xml><?xml version="1.0" encoding="utf-8"?>
<p:tagLst xmlns:p="http://schemas.openxmlformats.org/presentationml/2006/main">
  <p:tag name="ISPRING_ULTRA_SCORM_COURSE_ID" val="A94CED1F-C8E4-4A4D-8F15-7FEBE4452E48"/>
  <p:tag name="ISPRING_SCORM_RATE_SLIDES" val="1"/>
  <p:tag name="ISPRING_SCORM_PASSING_SCORE" val="100.0000000000"/>
  <p:tag name="ISPRINGONLINEFOLDERID" val="0"/>
  <p:tag name="ISPRINGONLINEFOLDERPATH" val="Content List"/>
  <p:tag name="ISPRINGCLOUDFOLDERID" val="0"/>
  <p:tag name="ISPRINGCLOUDFOLDERPATH" val="Content List"/>
  <p:tag name="ISPRING_RESOURCE_PATHS_HASH_PRESENTER" val="cce957168fd2ccd1b23534aaf13c4793c7a689da"/>
  <p:tag name="ISPRING_PLAYERS_CUSTOMIZATION" val="UEsDBBQAAgAIAAtngUbpbttk5AMAAHQOAAAdAAAAdW5pdmVyc2FsL2NvbW1vbl9tZXNzYWdlcy5sbmetV91u2zYUvi/QdyAEFNgulrYDWhSD44C2GFuILLkSHSdbB4GRGJsIRbr6cZtd7Wn2YHuSHVFyYqcdJMW9sGDS/r7z950jcnD2NZVoy7NcaHVqvT15YyGuYp0ItTq1FvT8lw8WygumEia14qeW0hY6G758MZBMrUq24vD95QuEBinPc1jmw2r1uEYiObXmo2jsz+bYu45cf+JHI2diDcc63TB1j1y90p+yn359/+Hr23fvfx68bpBdiMIZdt1DKmSY3r3pQOTRwHcjYCNu5JErag2rZz+cv6Cu4xFr2Hzph54H5NIaVs9W3CIIiEej0HVsEjlh5PnU5MIllNjW8FqXaM22HBUabQX/goo1h0oWIuMolyIxP8QaNlTJ24zZAV463iSivu+GEfHs3Y41JCpBdsa+gD56sgQ4JAEQZCzn2TOwkSm1gSMsZT+GqTOZuvChlQtTsVpL+BR9/ZgTD6rFVRtqRsIQT0g08q+gTiArvw/CvwA1XfRBXJMQFEDCNoyHL50Jpo7vVQoKSEgDZ/wgn5gppJW8RyyOAYc2Gd8KXeawUymKJ7WQ8n5WQvJxAcJ1sPsdkdaESCgj15XYcnAhS9rrAi0zJnZVmY8L5/foHDsusSMole0vI2p6uTLGQP1KF4hJqasAwC5LtkzFHN3wmJUgpXv4WyIS87cNg7ArTz6X4i/EiqZzXjVN59nk6tXJca451IVhsWSZ6tBBT6gOWv7bYNMyh0iLgqeboi2KvUyc/BAvjo1rjsPwf4PqUpcjI3piv284IUicBPBig24fCd0dQWagDxhrKROyO8rxzsHQPOM5jHieIUfd9rDp+Q2Bp9FzOS4h8wcuXEJFeuCXZBQ6tMoxv8lF0fpKMoWq6/19jcRwBpC84I86ueG3GvpfcraFIsK+yGvhnDzDWC9B7CZrNQL353TD4oFDK1bAiQuBS1KkEH/SgXMxI7sM1uP1IBNLXcrEjDMp7syIhdqUaZ2QTV2n2uhtplOzK1m+66V6wp8d40UdXFAbne8ZbCMNCQ7G02iMvTGpTnNVD8uOINBy5ZNLw8jFowoOok5ZEa/hvXKrS5V0JKoPZDY5x0DWpDTkLIvX//79T0eOJ57Uu6jZ/a0XCXRoNZfIA9kfni54/mcbCcWjQ5xZdEE1B9gdruN51lS9SR6mFI+nMxBGaHSgyyxuPy7sM8xwcAHDwZy2rOGMZXcwWajWsheLCbkSQtHP+uNZviykULwP9rjZXAVMnXmEbdtcbKAJpIjv6ndagpiZbtUNR8INpyvZeIo9GDxP+Hgiip6EZtbv2hwarl4/ttv229H/sMrN/XDweu+6+B9QSwMEFAACAAgAC2eBRjUa0FrOBAAA9BYAACcAAAB1bml2ZXJzYWwvZmxhc2hfcHVibGlzaGluZ19zZXR0aW5ncy54bWzNWNty4jgQfecrVN6axwnkNpOkgBRJTIUaMCw4m5na2qKELbA2suSVZBjmab9mP2y/ZFso3EIgYqcyk8oDsdx9utXqy7HKl19ThsZEKip4xTs8KHmI8EjElI8q3l1Yf3/mIaUxjzETnFQ8Ljx0WS2Us3zAqEp6RGsQVQhguLrIdMVLtM4uisXJZHJAVSbNW8FyDfjqIBJpMZNEEa6JLGYMT+FHTzOivGqhgFDZLrVEnDOCaAwucGq8w6zOsEq8ohUb4OhhJEXO42vBhERyNKh4v5zVzN9cxkLd0JRwszlVhUWzrC9wHFPjD2Y9+o2ghNBRAo4flk48NKGxTirecenI4IB8cRNnhm53gQ3OtYDtcP1oICUax1hj+2gtSjIkEuJKVFXLnADo2tqKpCZf9WLBLsVTjlMahfAGmVhVvJuw3/XrftcPrv3+XbdpXXXWCBth03fS6TUbN34/aId+r38btpp7K4X+53APpX09c4bvdP2eH4R+t3/VaO+p4e7UUsdv1RrNPXXu/ateI9zXUlBr7avSuW0Hbjq3Xzp+t9kIPvXDdrsZNjpLrVkOr2Rrubie+GUoEJHL1fTWSZ4OOKYMusaTHFdEQ99hWI5IKOoUqnGImSIe+jMjo19zzKiemgqF9vRASFZTGYl011RfxTMV5S3hLCA4BiW5qO3T80Vpfzxb23rRWl9u61kvy4uu1UmEFj/Y+8PS6cL985Pd7m9xtDymMREBlnLWsjY38KILR8vueHj84cNuL7ZYK2OtcZRAK9XzTri6MpcaCr6WIOYZDQSLF4El6YDEAU7JyoToPVBeB8lDDw0hlRmEvCYpZh6iGo4gWiirfKA01bOZVF+VRIAFs4+gVm/jSKIES7WWt4vgmSkQVX8PhCbqDxsLu7RN1OcxupF4ArPRRbxDuIvYLZwUM6dFpJMTEqs9JFGNMRfh7rzsXYRbWD4QiUIhmJN8Z57cqMGHwsn3FCrZRfCeDBTVxEX0ijqZvhc5i9FU5IjRB4K0QOB9nsJ/CUGr/AENpUhnq8BxNFIMigeNKZmQ+NLF0BcwkeagCfQqY0RbC3/l9BsakKGQgEvwGJIN1qmy+Ad7AWdYqSUonvv4zk7hRnDjf35nNojjMQZGsx84dACSZvo18DHsnQswwZiAaK5AQGQinENam/OJaTwTc9mms+0Ej2eHbg5yBgrHTcEfiwkvIuhVlOfEFTDCHAnOpghHUF7KpNCYilzBik0WC63+l4NWFVE+c3UELRWMyditQZQOj45PTj98PDu/OCj++/c/73cqPTKNDsPGmqUa1zv5qbPmEy78gt4Wzumm9YR5vqC0lX866+3r5g4u6qz5DCN9QXcHYdzQrQuZmtqPN4L7/LfDI8/YHMTloiEIz/OFGb16i3Sh59e617cIYn3XDHsXLmUWCAQBixKo06H59nXUmXExF9n2XQhH5zvBmhNymthd/zcnQDhsp8blZjZoO234kyOjMVO7szKxncY/ltyR4P100QDowchyESAIjKbAhOIf1vm/pw9vaxWv2cKffnI7K258eP+MjvhdX1C2nb5SRyRYRgkk0asl3pufOK8Z3rcUMfu0uDlauypaXGGs362aNynlNIU4Gq66uJCtnp6UysXnXxUKgLZ+U10t/AdQSwMEFAACAAgAC2eBRp9k43WyAgAATgoAACEAAAB1bml2ZXJzYWwvZmxhc2hfc2tpbl9zZXR0aW5ncy54bWyVVm1P2zAQ/r5fUXXfCXstk0IlKJ2ExAYaiO9Ock2sOnZkX8r672c7NrHbpsl6Qqrvnsd3vreSqi3lyw+zWZoLJuQzIFJeKqPxuhktrudZiyj4RS44AscLLmRN2Hz58af9pIlFjrHEDuRUzobk0LtZ2M8UivPxbWFkiJCLuiF8/yBKcZGRfFtK0fJiNLRq34BklG818vLHYrUedMCownuEOoppfWVkGqWRoBSYkL6vjYyyGMmAeU+X9jOR07s6//oD2o4qipZ288nIEK0hJcRJvroxMozn+va4Kgsj5wkIf1FDv3w2MghlZA8yvvx8rhrRtM3/9EgjRWkSGnPOF/GdwwQp9Phpwt2lkVGCeZBxNFoFl56vd0YCkPsazn1qxlUK9mTyerAQTNEzBkuULaSJP3U2VYm3xxb1fMByQ5jSgFDVg5500E+kVf6aWNfj/sAb5UUAcooe8SpYW8OqizcAxvoev1rd2lURxveuCwKUsHPKIMJe2SN/67QeIQNlj3xmtIBHzvZH8ENLx/ElviWumOezr63AiT76fPmTtxpPD2ZwVeDaKTymFgUslQnnhdZgqpYmVteFlBzFlHKyoyVBKvgvg8v29jEqTQ4MrtNO91WKFBmcajcbo17SYb3sebwbu9+E/m3deYZ6hV/PCSLJq1r/Jqn5zPH0jOhr5slphlmSGg7ynm/ERE5N5BbkixBsqhcuEEKsffYQWHSDNQRPkyAFaXI6x6m75FTyeVtnINe6ZhR808S6DlfRsmL6D18pvEEREwaMHRMrfR0n9L0nA4VrACAyr3zHdofOUrcMKYMd+LkPFPbBQy9Lle7QoWa7wQfYYNhuTjOpH92a6BslxMWGE4RXHZeIF05oGG95JJmyD4uG3u/f/uJoI/tFZjov3GH27BopuljbjxOoleb/yH9QSwMEFAACAAgAC2eBRgoR72qiBAAABRYAACYAAAB1bml2ZXJzYWwvaHRtbF9wdWJsaXNoaW5nX3NldHRpbmdzLnhtbM1YbXPiNhD+nl+hcec+HoS8XZIBMiRxBuaIoeA0d9PpMMIWWI0suZIMx33qr+kP6y/pCoW3EIhoL0knH4jX+zy7Wu2uVi5ffEsZGhGpqOAVr1TY9xDhkYgpH1a8u/Dm46mHlMY8xkxwUvG48NBFda+c5X1GVdIlWoOqQkDD1XmmK16idXZeLI7H4wJVmTRvBcs18KtCJNJiJokiXBNZzBiewI+eZER51b09hMpWdCvinBFEY3CBU+MdZnWdMq9otfo4ehhKkfP4SjAhkRz2K95PpzXzN9OxTNc0JdysTVVBaMT6HMcxNe5g1qXfCUoIHSbgd2n/yENjGuuk4h3uHxge0C+u80zZ7SKw4bkSsBquHw2kROMYa2wfrUVJBkRCWImqapkTIF2RLWlq8k3PBVYUTzhOaRTCG2RCVfGuw17Hv/E7fnDl9+46TeuqMyJshE3fCdNtNq79XtAK/W6vHt42dwaF/pdwB9CunjnTtzt+1w9Cv9O7bLR2RLg7tcD4t7VGc0fMvX/ZbYS7Wgpqt7tC2vVW4Iapf237nWYj+NwLW61m2GgvUNMcXsrWcnE18ctQICKXy+mtkzztc0wZNI0nOa6IhrbDsBySUNxQqMYBZop46PeMDH/OMaN6YioUutMDIVlNZSTSHVN9Fc9UlLegs4TgGJTkvLaPz+al/el0ZelFa32xrGe9LM+bVjsRWryx96X947n7Z0fb3d/gaHlEYyICLOW0Za0v4EUXDhbdsXR4crLdiw3WylhrHCXQSvWsEy5LZloDwVcSxDyjvmDxPLADyFUGMa1JipmHqIYYR/O32uyEvqEMsthgS4UB12tBjhIs1UomzsNh+npU/TUQmqjf7OqsaJOqz2N0LfEYDjsX9TbhLmp1iD0z8SfSyQmJ1Q6aqMaYi3JnVsguyrdYPhCJQiGYk357lq6owQfCyfcUatNF8Z70FdXERfWSOpm+FzmL0UTkiNEHgrRA4H2ewn8JQcsTARpIkU6lDCuNFINyQCNKxiS+cDH0FUykOSBhXsoY0dbCHzn9jvpkICTwEjyCZAM5VZa/sBNxhpVakOKZjx/sudoIrv0vH8wCcTzCMKPsRg41TdJMvwY/hrVzASYYExDNJQqITIRzSGuzPzGNp2ouy3S2neDRdNPNRk5JYbsp+GM54UUEvYbynLgSRpgjwdkE4QjKS5kUGlGRK5DYZLHU6l85aKGI8qmrQ5iiwZiM3RrEfung8Oj45NPp2Xmh+Peff33cCnqcHdoMG2t2eLjaOnE6I59Mty/gNkyRbqgns+QLoI0TpTNuVze3TJfOyGdmzBewW0bANeyNkKmp/XgtuM/fBh4nh/WDuFw0x/bzE8B0YHqbAaDr1zpXdQTRu2uG3XOXwgkEghBECVTewNxPHTHTeclFt3UXwmb4TrQm5k5ncMf/xYkQts+pFbmZDVpOC/7sOKOYc7i9dAY7HehYcseR7d1VAzjwh3a6gCOf0RRmm/jNevl/6aybiv81m/LTa7EzcO1y/B49bvstx3bAH9XjCJZRAmnxaqn0/qfCDw3Y/ykG9mn+BWblk8v8U8DqN8o9kK9+uq3u/QNQSwMEFAACAAgAC2eBRoUwK2GeAQAAKwYAAB8AAAB1bml2ZXJzYWwvaHRtbF9za2luX3NldHRpbmdzLmpzjZRNb8IwDIbv/Ioqu06IfcJ2mzYmTdph0rhNO4RiSkUaR0noYIj/vrp8Na07iC/N26evY1fOuhMVS8QieozW5XO5/wj3pQakebuAy1BXLXpGunAqncAozUClGkQNyfefHuTNkeCMhS5Nx6tPsnUVP4H0ZiqVq+KGsbCM5hgtZ7QfRltyiX+DynZVbSuqtHm88B51N0btQfuuRpvJkhEXr+WqFliDMQd7Ap3KGALTfrnayKPjXZ+iysWYGalX75hgdyzjeWJxoSdt+WcrA7b44fMt0HvoPw8DO5U6/+YhqyceDijaSWPBOdjlvR9SsLCSY1AV3165/kED42ZBNTpPXer39NMVRZU2MoFGlwZPFCGmC69GN/sUTc7D0m+Jm2uKgFByBbZh1azaoFmYM36gsZhQRxpos+cHVKGcpDrZci89Cpajw5JtW/eOhd6+UIhghLA2QjNmIrO2i+OMqffs4Lpa1ndu5hUncnmR0Qz3cc4extdvEdp/RUJ6L+NZVlwOxcVIDQdXPIN901MkIZN2DnaEqIpyvk8dvJa7s/kDUEsDBBQAAgAIAC5rq0Ya2uo7qgAAAB8BAAAaAAAAdW5pdmVyc2FsL2kxOG5fcHJlc2V0cy54bWydjzEPwiAQhXd+BbldsFvTAN1M3Bx0NhVRSejRcNT684XUGGeHS+5d3vdeTvWvMfCnS+QjamjEFrhDG68e7xpOx92mBU55wOsQIjoNGIH3hinftHhIjlwmXiKQNDxynjopl2URnqZUEiiGOZdgEjaOsswYUVZSTisKK9v5v+jPDQxjnKvL7EPeoyl7UauFU7IaKnN2KDzeIshqUPLrrsrOlEtFEUr+PGbYG1BLAwQUAAIACAAua6tGlBOzImkAAABuAAAAHAAAAHVuaXZlcnNhbC9sb2NhbF9zZXR0aW5ncy54bWwNzDEOgzAMQNGdU1jeKe3WgcDGVpbSA1jERZEcG5GA4PZk+8PTb/szChy8pWDq8PV4IrDO5oMuDn/TUL8RUib1JKbsUA2h76pWbCb5cs4FJliFLt4mjiUyjxSLHHYRqOFTXv/AHpuuugF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LmurRjXb2a1oAQAA8wIAACkAAAB1bml2ZXJzYWwvc2tpbl9jdXN0b21pemF0aW9uX3NldHRpbmdzLnhtbI1S22obMRB9z1eI/IAljW4LW4OuxZCHQhPyvPWqYYmjLSuFhKKPrzatcdy6tJqnmXPmDDM6fX6ckn3OZX6avg9lmtPnWMqUHvL2CqF+Px/m5dMScyx5c6rcT2mcX3bp67zWWjWXIY3DMtoVzVuMwttDSmrlVMuYYRRJ5qlXyHluG9aB68A2zFFi+81vEj91l7iPqVxW7Tdn6J8Nu5TjUnZpjK9bOGe/h843+LgM49R4eSvYGvU4tTq2BmKES+4r1QAgkOWOOFyl7KQmyGPGMVSjKFBAhHPSiUok5dCy0ImmwnwnEJOMUVepp60baW0ctVVCR4hu07zqbA3BSIwRIQSYq1xAMBg1NjQNDWo9IDgwIKo2mihAwQYTWPXOC8uRol5gXJkxgPHpuKft3p/rVP3vdY7n/IfgxS+4iK7e2lwwV79/XpZGvo1P3w5DiejLkONu/HAd7m5urn958s2/R8Zq1LbxX339A1BLAwQUAAIACABkAI1Jh2+TOWgrAACzVgAAFwAAAHVuaXZlcnNhbC91bml2ZXJzYWwucG5n7Xx5WFPX2q899mgHBK0WEoGkllatlcQYJSCQ1DrQ1qlWPQ4EUowkWCEYEAiQoR5bxkC0VaKiROVYZxCiJEJItEC2GiBCqzElEMkuRAwQN0MSyHQTsEV72j/uPd/33HufT56HJ8le613r977rHfdee+V+vj5i2huz35g0adK0Tz9Z+cWkSX/HTZo0OfG1Ka4rr93on+z6eCX5i4iPJ5U1+/W4frxKXb5u+aRJFbw3bTF/d/1+fe8n25MnTfKsc/+/AiSe3zVp0j8++XTl8s2M6L72RN4V6nZnTPRM9Nc+H7XOO/4lmbnThCXfDUh4Y+WsOYdXfnB09r8++/qbWX9/3fut107nvf4xJujUtFcuBdZPemVG3icfXPvnoPVknfRue43+hOr4Uqw+2hANzAuppFLsx5YKqWUUTg3FuPVE4OiIksM2/fgm+kS40zaoZw98L5jk/tNgyJe47YtNilh0YTE9JpXsvvj1ihmh3Y+ZGptayS6KnuG+9OhefUk6nubQOu2kjL+Pd3q7pvtDW/Ay94+98TtVzIYNnNGfhj6eaKx8c2wOz5P0wUkNhATnDSULVcvtG7R6ua5e9QW7X1lMOxkkc7o71dwoog/emopk5m5gPdkkP/bhY5gI7xxRyhrTZNb2oerIvcd4RghAEmQOldR0fWig+AFkRWrPIUduR7QqdH0+UUEzzZntAhFjoWIwdrcWCKlnaS5oqW7sT8piNcyuD0npplGVzNFwq/N6OatPfSVS1ByrOvcAQ7P3CBw9I6/5B0TbRm95sZ/aEjaEQSsz7KGddiPHeX3aBqiiL4mktXXjlOU1w3SslFqX8bRABfZZ2UZ5Qrm1Ag00bZWN3tfzEiTs+/TBuQi0a9p7+l/kTcMfTQ+4syd68PhgZ/xIane16wrDp47ikacQtX9a4/ldzcNhqW4ZZojCT+mZjQOtyeGecgP5I6KUtRUX7l0Yg62JR8rXuUYLpuGCaFmwDfLpMwL0l6KHLw4asmCfy4d1lQwWscqP2GGWmmstpunK6f78BoPCHFrS9DYaeC3JaTcLSPM6EiUJHjgwAayy4quKk87JmxjhHQg0j7rPMSJwjoy07bxcKGpQrCDiab78AoO8HPK4Td/ObC4S+So9C9rqjy4rWVotiU8vhoIvWbcTHjCsrQNsXRePYwPRHRskTqfD6GSrAR9VQRvXOs0fTFSJ4dpIw4xkpnahFqHdBBoI0g1y87YwuTiaKeBZ80kAmactFzssrDxDofV1MPODGgEjc24ZrsP5RVhkWI3xqgFeKeExFqpVbv3bu432K9C6wuPvmHju8g+m/NgFq/LDg5WY1VxkfsGtOTRfNM/QEKvYmERER3uCLECB+SfXILfXWwtVADnHjFvdyEK0ifvXPXbJ2FjEVTZNP6C1bAPu+dRtJnojM7lMzN/kXdAeIh6VzwdV4l6Sc5ikJPH4oElB/VgeC7Ll1hxRQyzE0FXS2+lOaABlxiIM4ubWAamuy7INhOR95Ktcs0v0KUV124jeKn9kGtHbmEhkz3QtOQOpMLZYlko7wD7IPjPRNYU1RoPCA/Q2+naJH/kxQwKywcFZIl9zeDTSjJUiQfM7NYL8XSBFYx7IDO0na9IkTrFRDX/LjGk+cBXBeMVlYXX7roAUj79h/L5hVP0Mq5G/81bAj4vKfPnA+ekrfoT5ZcHe02UoRA0GzAm5AsQDsXQ7Zme9vcDwrbh9VKob04Ofl9LKGhjBJXT45I6kOC6ERvEq4nKWx3lw6FYYX24cmc4H2viifKu/M26DBhD3iwVQhsRPpe1iF/GWCiXlXYpOrGCkMf9ArIQV9gMjPeR8FuYiSpvavgxoskj9lYe5JHAPoUOKMMlfg+uqoCooielVYGgw0AWQXWjbkWNsYFjFvEXNub1s1Fu8PeE0eZv8akj9wdnmWgN88ZRWsWN0D8yt/UTcALkHs3Oh4OxSeT5szgPdAOyQ/J3F8kMwWBG5a3o5r+2K1jgwSj/ZlaAq93IxN2wnniujJ4c8vXIlG8C8I28r2gnjKsizCl5Z3J/GLYRM4vVhVjqrBlb5wBhQ38dH8wCYqqbRfjnQuMdeAfStkPglIs3Xmek5okAkuO6xH448y097CdrDxIN9bnV+QH7NTxsAhc9CA7FgJlVDzVGB7CIlw5PeBhHeKNItU9uJ79GEDnyh6AqBBGbUDVQywlEulbIXtsnJuQAiMR+oRqwdW8pkMkdP4b4KwjdhjtanFJV+KQmjYdn+ib7Kx29g5ha2fSNWQlXD1ihPuGHGe1OOD2PFLv4XmdLjwWpc53SgCWps6krRJb9VSgkDkzRbJYFsGegAu2BhwKRl9Qm6SgW3mF8ruN7FukIw5cubxM5hbQVcqSHK+qpTCovBLgs+Zzk6mifiQYkjC4HpAqPYIe5gpMPMvrrMWGaJ0CizLMtVCK03bo9al9WzyjlO0JYr6svIqgdhvKWIrcR5COdAqmudbnbeqKBjs/7JsDJMmzzmKQ7FhKTW51z1w8uFUjmL2/nu6mxxP4NER5Ifw/hRS2hyVn0XvRYahSW7mRku3psDUrg76MXQSP5ybMlpOJnE/ZquttRggRRwGd0ujibOQ+WTwOEoeRPkcY/VT00YgVAkT5+C4jlZjdBSP17AlA56e3GrS5FUmcyTvBZ8B97Fb/xI7Qw0kAAOIlT5fCA2hiUD2brkapvDPZaFSTUnH4rXELVmRjiCrOFozJZwf2NamBxigGQkj6oBgpHumFaXEuiyOE/ytm15t96ZUsgIQSEJA/CiAzFE7xU/iuNDfqi/Oqu0ThzPnQWmgpVilkRGT9c4B6rnrD5EJ9Dt0FEzKx53lqzJUzbB3sBC9HLBByEO6R3YVOBpMGoMF5O2grsf7MN4F5qLa3ldRjUsEIjLOGbdHsmWGHjhNAIiUcJKJ0EZHsdBe3OHMuWxxU5iK12OVYLPqmVYLYgcPqDiMMsLjD0MJl0NQ2d32eViWDmPLh51RGqVqyqNhr0trOwnHtvxHWIj/aTYMYAf421fIDhXdYms0e0dsU91XXlY4AracNH6Yi3H3d4Ow3kdpBuu/VXjK+7P0l2aV92xvPA7+kz3Z/BnY6Fr0qP58L/qUG4Z4MuYU8ZzCG6x+/PmxsW0v7m/RNwRv+7+9HsfnDvW4fB/2OFe94VzJcsyu49Rm0tYJjX20zzhO83fBPtWYsnysY7XLHe3SpNMtkGltmTJez38BvV06srU1M1jw36Uj3Q8zRZRPT7NSKev3kWNaBinOfiv7Wr1RszYjIHv7f7H7/3f/PT4kZP+b49P/fF3lNiXJP9vkPhHEEZbeM2I9F8PCa39NUZNe5qWlaqKSvM/zFgLQg3kAuBywuGJUbNJ3G/MmuQNy+YjKhmNU5pfaNNO9go7WJgNvIOoKZT19p4fs4WvvZfZPKGIe2lv81gCBGuopQ3dM/1uc2HemN7Hna5D+07j3YnNj0kWtPV0P9+QGO6NKFYsyWpSdKzHRT6Hma04vfcDx6qBeSUMnel6P3EDwT40Qr6DID+83nU1/ZhrGMXzw4RYAv13qMkeNdcQQWm1JzNenGN0WvY/TLC6y/EPNV2pTz4MDV0wZqmnvvWUxVvedLetuL+qjnKv8wUpBNm+XfFhJrfzzMUY7OO9L7Lj+PH0kXD5waW+QQc8zz0vhspOtJ8biCEV/ldNilT/v2oqVXgUL8/e9Lwc1E99PK/0YrIeV/4VwBjBX+G79OcEW0/XffAnMij/+E9njv72T7FK3vBfP6Fw+yyxdaTga5UADMF4tH+oD7vsRKWwdOeY/9vx+KkiS7Y3LpaHWWn1OPHnLVxU6N4nf8rE1d7Fk8/9lZD9g1OCJ2zgXid/Gqfz3l0E+fYvsY9+/ovlpPzVcFvu37zwp5Kpu5w/Zf2fs5v6ge8fIIgQ9qwIl7GZlvYzefjRuFFYXdmVqX8gD5wqI+87VvRHJEUrOjHV8eQ/QNeGmzWDlbeebqsna8/B/jCd+Wmd17m6TkwOUAain8eOtD+OoIpo7Z8BdSu8eSF/sNfCne8xB4u1JwpzsucjLsUkh/4P8Ir7WCx9qDYkU5c7L7p7lssnsvc5KuTl28GBOJWh53nlMxg6s5H4GkNZTXT3gyuRVLf36dvj/w/oaHkp7H2j1NovHFviyOgdEoHbp9q6LCeIS76Ut4FJ/v94fsYCevJ2LhvzpOFpWk6U/qDl5mSvE+3JynARKXM35il+9HGpHr1VqVlCQ1CeJ4sFKUMPybyTsvCSWjihGhFAkgSWEUpuwWRywwpi4qwVX2ooxCrEFD6/ATuPz+dZZ/MBq3+DARLLU848oddbc3kxxCoUKt8a2TE3z0osrDFYozr0FmKBjpzL203ET2ltGSC/CQ5eMAROKE1ZOUxVScdOucHI9EicU9IA08FPYroLNj49nY1YJuPRR2AfgOqDiezBYiXaV/k3V/331KfcVWtZGSFloXnWaXSOK8ViepxwFYjlmLeaERESIyOcHSXlxULbwCqFazS6oJSBJH/DBRbTsB1UIj7PjEXxrLkKOU8KgLN5GBQSyWH6VXc85yJG8/YncL9dgxEXIFWFG9FlQmb3Tu634EALrPeM2AGDlTIyNRskgf2ZIX5yu3wYYAQjlPPLfI2Js/g8Ci8AxdtfsSBLI26KC5N3ATVMpqJiaV5nUtgP0I0d0QgzUpRrjeIs3Bj2YLht3/AL08YEunJJVZGuj3zC70B7Jb1Y3DE9gCwJzCOR7+VTMXKxSFoOGykSuW8gbCTis+rnd+D7cTvwRVEIQKzNn03uZph2hXV0WfPl5NkrequhKgYJGhiA6oFlNEF4Se/gpUv8Ca1VqWDgxUooMJpHXYmKkEyvexTH/YbezqDs0ijF5cN9HxO9G7rArvmoyMICBbA406+GW9wyANwDgxS8gNm83WGOFDABksqxEaqdsKU003MGodrqkSCMCfTV7rwZ6fU1VPpwzmrJ8Nc+pdFh+clhg/SRAO1GW5yZ0b2LKDWIt4cXxqno2A4zw0SxVdNcdW6RfhTi8T7IAyptM8zzaTN5c9gFr6TYyQPqhBcl9kuahtsWyDkcyo7ydNUxjLm7ZhEW4FfLYX7gsDh6FhhN5Ejw/dRZokheMSarsOXpGWBG3zLaahBQ83mZ1yRK2LwVEud0Ub6i1FWaKJNucjemhTnEPDFTs9UVGpUFZeUTHqxaunMb0TN7OwZGUeUuR62unX6gfQB+mF7MCNKJmSEdDZNgB7TihWU4+Z35HaqBYbG26xGsLoZIDQsVZvjRa7oMW1zqKjNQj6xWANfYNoMyhpjoUTIHld/G1dnrQa5CR1bKN0fVTkz53ZLnUof3mib8xZxPhRNy+KT18kuS/7EkYdZeoUj/5h+KJsaTC+ea2SahoL0E82+FVvE8AXOg94a+pCac+kmreuTYdOqKVErj/3mV+b/X4et/kKy/qJrZTw8gT4S70OuHWqMZnd/6EHBQ+ijPaeENDTLgJMuPPs14W6eXINzy6AA1kWNtU/bXmjua8niJObwQvKk3+cegcUEFYR70DNh/nUcIyXRx3arsaczUWjv2vRr2diKjzreZMFWtzwKp49JypyCS8Pu7BSZ4MHjsuPpRWp5u+wm1PgekjHeoDz536W1CpeNIOfN9u62s1tpuXB8h3WTK3cB8106kS57F/6gNUKldrU/raYlArgNqN/kQzpSwpMHRv8c1l4gX2/28Ip0RB8p0hyIQnxKofvN+d482+1m1Prhe5llSkGH72CZmm9LBYPhvfsZdPA8l+623kyK0DT4yS8NQMgD9Fqlro4ZKexIzfipuXc4jDZT2tMWMA+9tS5MOnhS6yxeiRNLrLsFG2gTs0Z62xJFVBhFQDuIX0+0Q+4GRrBY74uyjj88YYi+atw7XGlnGWAHIcs45nSYB/fWEMrscJ6WfE2VbjTKnrXK6quZx5VoiwnwsKmihVj/q0A13WWsuW0I/VQlCC78fV0m6WqdOcVV5ZnVUWvvwW17hQ/f69th2LuGK3LWfSDuQ/yCRR+KbK7xVHEtntpJUSEJ/ReQsieZtpKtXqRSbjeVPvvWJZrikkiWLbyyGBzwFeYQSKStdBg1glWHJDlMs5ADeGenZwBk1RQ7qBsSCixCefNv2QCRNsV6R9a5Ajt7L5+1GQmnflxE4fshxWesWN1yF15G4xRjHNHKvH1lXBlKIHA3gfjiBzny0f2o0MzIsczG7wCUgn7f52S2uOLA1zJq8r2VYbo3MA6oTN4QP/7wGD7hVqXVOImWkUdV18AYCB8KPlypdBqYPiIWBICwCHAUr6UjIwIgkIs7APgPa+HIhFji4rANhDMjov6EvG/JottR8yp8QWcUezJLCGYMVAKLG/oA0qxxoI5/ipvrj+AVUellEA2w22AcZVjV0xSyJ9lJQD0fvqzXQRkp7MK9RAzpQRSDF44hBxKMnc49i4gsN38Dg5HjugwNkj+822qqZVhgOZC3USq/5fcRP5PFwNJGDblHkyIr3Mft/U9KGsgJqQuErye2M7lhuZPZiWiGwxOFozC/zMSb3LQjkLLHfmopcGyGJ4s5IDluTZLttTtIQ8XuwmfJfGau7ALypgi9hBdHkX85GowtaFrMbWdwfQHgJfWRLScWNWcrHUeyCJOazOztRvgHkoLWrFfTFu1S1j/ta1nGLQfhZ0B61r7ZxSz5ynVPnIztamFYzO4DCPY6ZmwXz5oMUWKyZ3pIT4osT6uyFhoZ76TM5ekoOcJB1JSnst3FD5XRshsummY4B2DKhoQCQ7Luvi/ipfCCgJyZkpxyLLrW0DBbShRnd3aOjUO+9rnvwxEiSsXInrFkaHeL5uyToe+28oZXQqMUaDHbBpoJdK2A4QPv2MvZK+xlDVBrBOaJUdjhMonN17WVFARQJfko9RH4CmRhz9fN93wZYEqfdyLnTRgW7B7Yf3+NKSttH8WRGwQNntRX/4lyxsyfH2PK7FbphhjXpml9dJ0x1hl4bf15ygY6dbcbUdKSIEE7UnnBaYSd9SQfeEd0EI7g0V8RDzuDJeUKeKPsStxiiFxSZQ0uiZpO2KgzGgKzOYdUCoG7c9YvXYhgF1LgOV86vP7DLNtulWPwV3bAPV0gkzHBrhVEtPpbbthIcbhkdjgtr7s04Rtdu7bmo/JLIK44JC108O5G3nz5yuVncPmB+15q5yMXSqgLDVqPxYmn/02/RzDn2411Pn7kqfiC7lxmyuXDOXnvpk5aMo9z9GN+g0mxExmMbuyhg+yxnUqokfKYoV24oHTZslGjzy/hwM+uIDv69Ok50CTLvQTnLFLDFwFGxI3QRv446q45sMu/KgoWB+Ad1VJedcihEAgJgyB/Pn6I0zA6qczv2oT1Fdc+8+WNKTXOF8WdJz7rEz2SUEOYz70urMliAlPXbw5Jx1uquq7/51ZEHzqNeNfmyyUteuOp4Uu5Y4N9/NLPOt+Mguz3p4TMX386EvKBddf41I/Xz8IfYfUniZw3DQy6fs9RFMVjaAwDjQv98g8DeS/2ps9BFlU9aK2OHrH0GJiOj+xi1taWwPWzgdkCPCp195xkFiWOicoo80xrdAe6FBh7BwVimqfAlHGeH/VZv7jD3CpUlzi1vuPzR5gxa4285wr6NSoLTpt4qHTgyNJE5bB6uQzoWhf+3JByba5/++CaVYLnl1VyS3n1M6LQpna8GzZWKwMwwqerScx3tKo5dpXY/xBTqBRyHKfK9hAuWjkIjZIkunxh849vK3u+u2Slaw0Q9epFb3Lp7PIso/OIIfdOygjE53Nx4cTHts3OHxgiDP9siX9ezZPxWdMSFu+IPTq4ew/5o/hY47myd8RzB3qOeuSGMboJcGFYJRn8+11zCHLjTpjpKfTb0/ZSCYu3oA1H0vnn5ZuSKg9eOOPQch76XZczUqld4hR8eNcgchjbVZeyzWZ4sACncHIHTpldOLYKRdu7KJYFwStoZ2H5dRX15q3eescIizSs3AEiO7f06FvMkIMSBlUpmN1akzaD/Bi8qVsOdgZUficXcrH+YNK/k1shwOcfOJB6parWwq+MkxEKB0BgyFsH2Hr5Ytpgm11p9lBqiTyLJEfU1prr+k5kPOBFfhlnjid5Fk9cRvVVIEZLfcGpm3RN3eGZoXWZibrV+X3glG8m2MK+S8OTkKGaBcaB33e+DjjY2wbboVPlyvsu/nIKTyUSCHNgYZlhYHwtWl4q1sPidmtyWxfJmWJLbVYllDDlllirXOtuIjvZqrfAmaWuY04xJ4c+hXK2QJSeHJ8kfw/iBTs9GscOy0cR40DUK/EI+6qes4r6CjUaKeNZCM1beOL+fHJa5BOWLjgDhCa0V49nX+uj7W4CmONtRhschqPEO1NjYJZyfDfuyKGCtx0GFgvwvuCtNY4+Q9VCSJPDDKffEfQPbT9M5PlGkZVk6A05adgm5BumcGRPSSx0379LN141ieF3nAPxYKRQAbvRAgQDAL1I2cqG5Hd6TmywY83z5ieHzM1WyuJu5bcDB6oWrf1Y/CvBPgmoxUl6lzkr2OKWIISjGTNPv7EUW0ATbtJNL9FmhgO18QPgYsWItdykmj0LeRQwquQ+fHKdhb3ctB7zBXt8mt5dNPcXgKsxofzJZ4kcylMKwYOZ81Jv02q4uw28K7a5h52DkgGUjBHu3jtHdxaBQbKzj5L2vKzqxZb4ipDIonwRWkSVEz5OlDO9u2Ergakh/Yjiz0BpZGA5tE1qJHagypOpY+JvrnyyQzgUzd3OPHvnq0ZJnGvuVlo6dchizF5V9ZBi7lF/amLSSqzOBla6E4amfckqBAeWUNsV58MAgupZ8O5cPnJ/dAMLq9PP7k+1VYlkXudC6zetU65xZpHPQ9ZB6VRKTt1A2tW7V5HO/WaG1sPg7z1JGEZT0iIgPcMWTCeu0+E7Wr6qj/GeW/NPtZ9JfAP6wb/ZvCzvciFWesFsAgtR+/F+B3loQqo2euAVxxp1NBlv702SZjsuoL4t1f/BN/39UgMKSzP4bQpm9TRZuzZdZ8oWE0VLCMnegmuR3wxJdaOwZc6fP3XG8KDXXGk+2ZxprqWZNstfVjVA4QmvY8lwH/NP9Xv8iv3Y18EV53RUGdS6pN2dsmXgcdzH+1VeqLiz4HfSqLUFfT2rb/BzRAt+Pfiy33S2/SlcbQ9v+8WLLx1yS1ukwq8/zWL3knn9v/yc9uY1bfO4PE7wKdlfBcRs2vYBj0uvypgQsreSHixOy2aKe9Ba3uI2iCVv3PHuVr7wHw4maxOnHLz4XiWInf7KIRiumDy7ZMnGr9vzdKQe/1GiCwO7dF58LR0emvXNLfCNB3vTT5peAXwL+/xnwVjiO4DL3EwoUePXfiapcwYzH/DVAT8IJLPXzWhUh8f+OIkFAHyQ5ukjNUqgg8YTzK03Y+j/vlJCY2TZSjomfjeP9CeM1d7U3dmvCov8zNqsMfjiO08zRPkx/799p2rbIm7yYjybr5QbIa5rLadrb1pTVxfy5XEKiX6rIS8AvAf/fBVwvvpNq/6XcvmPU2lz1PMBqc0fmTzNefVj0Yqk4vN+L+Y7/x18n5BqHn5/AXe+EZc4MQkkBMLN2AmbD5UQm6EvlDMzjfFf47k16vrHPghD8Nz3tNfUYnQ6jOnj39gmBsPIgg1XrxPsOV7jSIJPx2lD+xOL0fj8m1x0TD+V2Csbk9HP1BG/WXe6F+uHBxKQP540J/jpqgk083L3yF1KeA3PHvZLrrkxsWqnYMLYyX0U9h26xWzU2GV5CegnpvwJSGx7sHnsKEYFkDfW6dzSYh37aoJWujJz/4vjuhOHBlUg92O2+P4OndbgfEqBbvO++OENNrxh+oHuyV9he63XSPlVUWjv70z8O1XeRo6eEHfgJixNt+QMaVz5gqQkCI362nyxuW/AHBK6yuKRi90MN5Q98WrnFmPgOlrld7/yqumrrH4aMddX/S0Dk9IxfD0U0O+mnY4jezozqwpoXZVylKCzGfCUnvHPNu4F3nsdPkfxB4lFdyFmtQS+17iWk/yGQMLTKKOfQBuc+a9qO0VUvt82+JHlJ8pLkJclLkpckL0lekrwkeUnykuQlyUuSlyQvSf5TEvcG6rbBb9+rlQQHPLdTfvjnTVSCVa2kKWHfDSl08TnYd3+/j9H0/QZ8ukmTrGwvwb7X02tbmyOcE4ql/He/Mu3qEA19L7D96jG2Qf7hf90e/Gsq8cgBpO1Rr3t0dU3HcJlQJB2+QjV3ZBpv5QJv89AIalhHLzhG9XSh6Fy8OcQbstS5N46v6dtEbxc3iVmpWuBdhHNdfzIfgZPZ+xIFtVBB4lpk7+k8wJcXamWMTe1Hco6qvEx39m2dYd3MjFcDklmqkKq+BB8os1oBcLa7aN27BX/wenqvAWzGl1wavR2BT0LVxPe5d72p3cfN8GvtyQKrRn3AC8/od2++U6D03WFQ/Uw0u58wfGFD7a+VXcY1xMR09Re2kgIDy1yjZd2JBftqHNLooaVJ/kZyaq3VKJPZgsu/GuG0l4GEL6z40DZw7GgL6NdrBgu29XSGa9xitmYN/WRvVeR0mUhlf7V+Da8YqPYDxmDlHHp8pJzZNfLl4ShpquHBFX5tYFYLI9Njd+f9cvbwSLnBQMfqkpGlFGaz+wUGafBe+dfBbPSP7uNn3szuEUfZZosKDAUKneHdKXXieIlEkjDXOvtGoXljFBr/QOy07ChU8EU1KJydaxQbozwjeJNdot/bMHPp2CusypDI71i9a9QJVe+xeeWDn4a45CacmrKwkkclYaY03J4lk287HEX9IKsinpFHfRI49ay4PKqfdylfaU2az6UGyk/B0eVTb8IqQfOC6MLlGS5B0fcR0VKEHJtOXkjEKwa2lGdsWXbQ04dV0GvF68gw9FZVPi+dGa79WayGuMaokpN9dLdqllk+vdarxEV+Pw5nLrtcyGMh5U3hBUhtewqXS48P+TyqHouz1hvvjJpRq29aUsKXAQpw+xHMR4V0zOof6ScXSRE7g4mEN7HR5exE9OhstZlVr4BSltV0wEL4iTU03MjChjkdESYpP8zTfTzCLI4P2UQtDryLd5ztDYqcyaHUlsk4P4nTV5Hj7qIi86jyQEEIP3d5QljowWK+vaOAnhw+1KAw7F/ENXiBeKFBKa/Ll64uG8Wn1nb0QlGrTHbGzEpz7eH27rm7jJkf1DStu92Bc9nh6Vzkxo4BrfBGEcuzqLItfqONkWGCSEX0wTz5vcNRVdcQ/KKd9/IU04prK7U1oSE0ihnJLa5RdJi/SC0uPlhrdMHzGT7txZpf60BVmqe5LDiuyub1eFel8parx5XRxxGE42xPVN0z6L66iAJ09XqPYijNn8JRvYv7kH2NGTIf7WxuYlgtLYNXbaE4vm4UBKrrLNZFYAIozXpi1Fz+jZWTCJx7E5WANaIg4TNHe86ZEUPPs7XuwZaspoO1ie4joQYeknlnOSXqyt7Bq4fbKQrp0Fn0WUF2VHsFPbm9jO+SCUS8jwIpHnzQ+JiYfyvetgJVl7FPR6nXh6yWQpkzZT7km1xoEZu0k4mYPAQLBVWYv6ESZ5qFftPInxM7KOGLUE3S1aZ0JJSSfgxwn3LkfmGE6t5AS+OInGfc51P1pFDH8FG6zwBvxSZ6qa3Rd2lCmtYlHZPU5Zk8G0QuR1LE+f7RvV2CfPdae5MmQ9cPslCpMRrJGViePG7foWHeq14g0KKimIHhXGWK7WEajNwtXjilgb49LDJJwhrxeqOgM5mYOJKJy7rNyLTtmJYNWUtqw91qjQe+rFaQL0x5cOmuFLnC70tl2GBjn3FIOMgXUmnsXjIyVLawI9qejc7UupQb9ZZxHmLN4Sh2S9sKlzJWtl3O7L+hb87W9lbX3B1XmBxZMsYqbETpXp+zB5q5HxywYPsHKi3JXTVaez/fHrIn/eRZy6BezOs990Qn1VVaUljqtaYb2+7SsDN57+PlXW1yMpcXEM1z/Svru6CRfD5fAEw3+ybyCPPQicIqpX6n+K5WtlvzKo1ossPkDFjD8qNR8+p5l9CZNgj4qdMN1WAgvef5K8wnQqGQG0DV2jGwXB3Zt4F8Xq451sty+RK/f1pqvIUEoPfJGflNH05ZzXkLtruXrVNeoo9YhJ2jSgo4bzqwlwFX68kui2iMC1kkFwj5iZEOODOKiOA0FxZxvAtOY2cLeBefKIdrHpqN2iW0v+FQVjbXSV6Stxxd07x3o+EA1oVHYSjbcqVcZFv6/ZhJtFhk+xXKdbapydr9rmaXF0n7xX1k15ByEX9Gwa3A+vM3mG0wHJ9D485Jsg09gr1f2mW/XDDv1ELB23BRgU65R2HoX2A9sTBWdAzeAOA6UlvEISglt60e8Od4+4P9GfX+Au2TZBHP8stt/DxXBrAXrDQCUHxjMOMSRLORzmz0u0x/SHGmLRwTFnpLgUJIwo5rnwOTbSFQoIosFics/Bm4FJvhcUvGNl/lD1y+kI5lmoSCcI4VZjvz1SlfJYXoeYz8SZQzhLZVrd/lFlUlhDFiaVlQup+KxPGsW1dQDF0/xFrvSh4eyWO1vFKL15rUkas2TN/5UQJ5bFbs5gkE3+c6c/pD47PGVkmzWy0goT7MIyDlt73lcfAN03MVfDCSmxzDOkknbFcsTwxrS7aNxHM5uOFNqeoEyhnLNrCiAfDZ8Fp1nIYoQswHTvkGCl6v3rcJpIzJgtKpddq1SkTG49OD6JyzjEhiUfsUxo1eK/2wHXnqrJhpOysv7c2YM6bxWRfp6aY9c8e+p75N/dxkWjtmmP0ul4/mp2wEkXVwsA02txRm1517jc8pm53IO0TbPXK5EZMnL6e3xZlUl7ZUKu+4nN2x+QizRQyCEhcs9okY+79Ku3ilQJdCMQXsdopoKkXZu1bGYgxR7mMIN2uSTVWi2r7ek0amfo2kKzAxxHpFO3pl0AALiXEpmN8Vr5Z8rvPoSnXXn+Cc4YS4zpuXBU3pLcJQ4ZjXPVc7fCVxndMjGd4ycKyYfNNXbgkq+RybJR0WLC9Vf4QruQPjIHwJ30kdPg3ogHHNypUDGPbfFkfz5HqKRCqJooyobq9SyBL3wQRaAwIH7nH1c2WaH7pdrpKtT2PrmTe56J/zJfpwY4hsPRFH+77d5+mbajMYvBmdkWf9hfELx3Y8CjHu8c7vICWOPENMkXOCz3TdhMvkBoMh+9m6C0Yaqa2EOuLqzdP2uHIJLmFrmfP6UNSU6i7sR2n25N5Vz8Qax/RTUKNX8+E4gLDXVxVVWG2Yd1/zsxhO8lXr/7VTQ8ylUqT9KeVrpjatfQ7TAOlVkgOYO1O7p7TXCZs2rnlwZ0TiNUm8BM9uGo+DqCKB0MJbI8E7DhyJIoxZQ/ajKGPG1lH90ahV968WFRSDEXdLMZZVkP6iuPw6vWZRSQW8b3Rmjs8dPNLN2pkucrQjJCOchiLI58gVFlu9/t16Bb3YfeJS3L6ZIIW5bpeABwe7f3Q/3HeA3QooyUcG+croJhxnEEd1vzDSeGjkaTaB6VB57a0IflRp5CtuS5F1A05m1JK9cvND2FOd6gk6vnks6ubXLw/vSEwdWfVbNLnUdfPGwhraeDxxHyh4oNa5vGR66Y6li+WCWHAZRD3f1Ua+nC/iEQ7IFT7bO1ByKWTC2Po+tDLH1AC47mDW884BbYAQBQ5AmMsN7tO90OWCzUv65zmY+I4gvGyrf0a2ZUdOeW7vIIasIeZw5s93FDZ17YXrcGakoxPZ7Mo+FM6nXs6nvV6OR16tELeOPy1DstlkT4KrzeScur0eORttglMWhK9cO4jJM4p62S4HgI4VXajvnJ2dkrr9cG34+JLE1uspUam14z48z5VrXuoRxFahrEQXWHU1mtWzpke/0yctXiOZ6UoGe0Qcq0gpuHLdD0W+Es2Lgaq6UnS7hTKHQeaoNND9KjE8/l0pCRXgMiqdk1EgM/96Zuck/w2l5b8nQm6pRl2Z2rkxtX180u82sAe+7xFQqxZaw9yTVrqF2qOP2Spv+jZSRKvddc1DDfN+oLLeJ9nvD2X4SeMbwbPPVo2vg38HEaYVEX5ANBigWeYowYBgLCbgxg05ld5yFR6rUo5H0/RH+6e2En6K32IKcUVI4RaovNRoBR8foCffEqcffw675PWxxU6eyOJ83cdkMq1tWmmrVpYe/1vCNaqSlYwlXDcO2rdl2NpTDZiFHVWSQuQaAk19FFgTq0XzWyDkBQbSNeBAsPvAzE22k/lqQULVfKvFFUXjW8i88CK2jR+rITL0odpjjgMfc8xpHLNuuje6HM3jfP44pTyzfc0UbGFEUDf0hdqsiK3XCg6xNkSfi3IUeo6n8Sm27T3TdyGtbkw3mgnC6AxNL0Pesu5h1/a1Yy8zZ58YZoQMFstGiqmcET7nmCfVr4pjAzhM9UFgjb3f6KCNulQHZw+YQtdCeBfXv44l41WWnoe9rtpgBgfYZaKjG1Iq22irbAgq0ixFhdMQhjyp4V1bpsycSU1MV0S2zsDOVBW07TL/3faFLXw2zsW3WKmw+fsjprpPj6vumXdAs7umd1Mke4phXRhc3wp2Y9iHorpnmpsS2YM2Ywfzp+KOw4XH6jI7BksGDfUpYJCa5S4o94ZA3xQEep6o6d8U6c8AydW580BihsYDN8wtLb6qFB7deZkr42DZfjh2lFfxGF8OsJp+LMZdnj7K8P/JdC1f0b/pnAMiyaPB7guWRio+OdV9emZ7dYrhfV0CfXuqr7ucPJX9VxXtUJ7AMXSuZ+x01EnZC1Kbtkqe/vhmz7cTv202PWEDeqwwDt5csUeq63Xq1eP1d0VOOHYZElfqCpTOdeWvjZXe83cCfrXBtNXuewLNJRzHyNDqsbHSPustqiA5KoVC51Tlt5OnzkEXvOW+/umq9SvLPv7yn/8LUEsDBBQAAgAIAGQAjUlooHo6TQAAAGsAAAAbAAAAdW5pdmVyc2FsL3VuaXZlcnNhbC5wbmcueG1ss7GvyM1RKEstKs7Mz7NVMtQzULK34+WyKShKLctMLVeoAIoZ6RlAgJJCpa2SCRK3PDOlJAOowsDYGCGYkZqZnlFiq2RubgoX1AeaCQBQSwECAAAUAAIACAALZ4FG6W7bZOQDAAB0DgAAHQAAAAAAAAABAAAAAAAAAAAAdW5pdmVyc2FsL2NvbW1vbl9tZXNzYWdlcy5sbmdQSwECAAAUAAIACAALZ4FGNRrQWs4EAAD0FgAAJwAAAAAAAAABAAAAAAAfBAAAdW5pdmVyc2FsL2ZsYXNoX3B1Ymxpc2hpbmdfc2V0dGluZ3MueG1sUEsBAgAAFAACAAgAC2eBRp9k43WyAgAATgoAACEAAAAAAAAAAQAAAAAAMgkAAHVuaXZlcnNhbC9mbGFzaF9za2luX3NldHRpbmdzLnhtbFBLAQIAABQAAgAIAAtngUYKEe9qogQAAAUWAAAmAAAAAAAAAAEAAAAAACMMAAB1bml2ZXJzYWwvaHRtbF9wdWJsaXNoaW5nX3NldHRpbmdzLnhtbFBLAQIAABQAAgAIAAtngUaFMCthngEAACsGAAAfAAAAAAAAAAEAAAAAAAkRAAB1bml2ZXJzYWwvaHRtbF9za2luX3NldHRpbmdzLmpzUEsBAgAAFAACAAgALmurRhra6juqAAAAHwEAABoAAAAAAAAAAQAAAAAA5BIAAHVuaXZlcnNhbC9pMThuX3ByZXNldHMueG1sUEsBAgAAFAACAAgALmurRpQTsyJpAAAAbgAAABwAAAAAAAAAAQAAAAAAxhMAAHVuaXZlcnNhbC9sb2NhbF9zZXR0aW5ncy54bWxQSwECAAAUAAIACABElFdHI7RO+/sCAACwCAAAFAAAAAAAAAABAAAAAABpFAAAdW5pdmVyc2FsL3BsYXllci54bWxQSwECAAAUAAIACAAua6tGNdvZrWgBAADzAgAAKQAAAAAAAAABAAAAAACWFwAAdW5pdmVyc2FsL3NraW5fY3VzdG9taXphdGlvbl9zZXR0aW5ncy54bWxQSwECAAAUAAIACABkAI1Jh2+TOWgrAACzVgAAFwAAAAAAAAAAAAAAAABFGQAAdW5pdmVyc2FsL3VuaXZlcnNhbC5wbmdQSwECAAAUAAIACABkAI1JaKB6Ok0AAABrAAAAGwAAAAAAAAABAAAAAADiRAAAdW5pdmVyc2FsL3VuaXZlcnNhbC5wbmcueG1sUEsFBgAAAAALAAsASQMAAGhFAAAAAA==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极简商务汇报总结计划通用PPT模板"/>
</p:tagLst>
</file>

<file path=ppt/theme/theme1.xml><?xml version="1.0" encoding="utf-8"?>
<a:theme xmlns:a="http://schemas.openxmlformats.org/drawingml/2006/main" name="Office Theme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jvtk1zok">
      <a:majorFont>
        <a:latin typeface="思源黑体 CN Light"/>
        <a:ea typeface="思源黑体 CN Light"/>
        <a:cs typeface=""/>
      </a:majorFont>
      <a:minorFont>
        <a:latin typeface="思源黑体 CN Light"/>
        <a:ea typeface="思源黑体 CN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4024</Words>
  <Application>WPS 演示</Application>
  <PresentationFormat>宽屏</PresentationFormat>
  <Paragraphs>346</Paragraphs>
  <Slides>20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宋体</vt:lpstr>
      <vt:lpstr>Wingdings</vt:lpstr>
      <vt:lpstr>Calibri</vt:lpstr>
      <vt:lpstr>思源黑体 CN Light</vt:lpstr>
      <vt:lpstr>黑体</vt:lpstr>
      <vt:lpstr>微软雅黑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极简商务汇报总结计划通用PPT模板</dc:title>
  <dc:creator>春秋视觉</dc:creator>
  <cp:lastModifiedBy>Dacade@</cp:lastModifiedBy>
  <cp:revision>357</cp:revision>
  <dcterms:created xsi:type="dcterms:W3CDTF">2014-10-30T16:24:00Z</dcterms:created>
  <dcterms:modified xsi:type="dcterms:W3CDTF">2019-12-29T14:18:22Z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