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C303D-654A-4921-AAC8-2086A19EF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B7F030-2AA7-4812-B1D4-AAF5B6005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7371C5-C7B5-4651-A5E8-38EFC30CD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FC69-502E-45D9-83FB-E0B936A4E794}" type="datetimeFigureOut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4453BF-5897-4C76-B29D-1781FB37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70E380-521C-4C16-9375-DDC72B21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8624-A918-4767-8A00-C8930C47D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45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71B63-66D4-40EB-9CBD-AF092ED75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BB3F87-B158-4127-BA00-1ADB11A11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FB945A-6360-41F2-84E9-3B9C5C38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FC69-502E-45D9-83FB-E0B936A4E794}" type="datetimeFigureOut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BB55B4-DDAF-465A-958F-49251E05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91BB67-DC12-4A01-B9F5-2F1DCB32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8624-A918-4767-8A00-C8930C47D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42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D89BA0-1E65-4073-B431-B7D683184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06FD20-A982-49FB-8428-14B23E5EB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C5DA1-F1CF-448B-AAEF-81AA8888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FC69-502E-45D9-83FB-E0B936A4E794}" type="datetimeFigureOut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71D8B3-CCFF-447F-820C-CB5FF5B13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EA2342-D89B-4D89-86AC-33EC4EC2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8624-A918-4767-8A00-C8930C47D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93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89BA0-5BD0-4F44-A9D5-E5CBC31C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F336B5-CB56-4551-B2DA-CA52F5884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C3707-9009-4C09-A6A4-2A5F2B14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FC69-502E-45D9-83FB-E0B936A4E794}" type="datetimeFigureOut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F77326-09FB-4AAB-8A13-98752FE2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17CD50-DA6B-48D9-84EE-B075E355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8624-A918-4767-8A00-C8930C47D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10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2D660-BE04-4D74-BD5F-F18AE88D8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616737-4AE7-4361-A9DF-7723D4FFB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330E96-37BF-4C20-A8DD-7A67FAD7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FC69-502E-45D9-83FB-E0B936A4E794}" type="datetimeFigureOut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79B94-A898-458B-AA77-0BEBC255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D09C1C-2050-4724-8D0A-DB3B23D3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8624-A918-4767-8A00-C8930C47D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11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A9DD4-979A-4C62-9E80-E7484E46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03ED2-FD92-4695-B6B9-AE302A77F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03511C-FF5F-4714-8007-42D9DF469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C7AC4B-FFEE-46C5-AC80-D4C8ADC6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FC69-502E-45D9-83FB-E0B936A4E794}" type="datetimeFigureOut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410A9D-8B74-4FA5-88A4-13A29D8F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456E31-8990-4611-B9FA-8A87FE297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8624-A918-4767-8A00-C8930C47D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43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38BA0-E049-4303-A1EC-1E53DF1B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5317A6-A888-4B16-B2ED-30125DD08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8BA04F-48E5-4A84-9124-282D1E311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21914B-9AA6-4FF7-9A1F-04279A604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AD915D-62F8-4617-A636-D788B20CB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E98957-AC03-45F1-82F6-05BFFF52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FC69-502E-45D9-83FB-E0B936A4E794}" type="datetimeFigureOut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8EB79E-1EBC-42BA-B547-7AD0EB4C7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7863B6-9205-483B-960A-A6DA7030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8624-A918-4767-8A00-C8930C47D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93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57400-0625-4E33-97AE-D3B6E92D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C451C9-044A-4CFE-BD96-E7085796A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FC69-502E-45D9-83FB-E0B936A4E794}" type="datetimeFigureOut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67D461-996F-491F-AF51-7781F85B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EE0B40-2F4C-473C-8FC9-A7BF3E87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8624-A918-4767-8A00-C8930C47D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08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D7F3EF-6186-40E1-88CF-28290B8F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FC69-502E-45D9-83FB-E0B936A4E794}" type="datetimeFigureOut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879281-E3FC-4DA0-B373-25D61A80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799DD2-FF49-4D91-B936-F63B8832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8624-A918-4767-8A00-C8930C47D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45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F069E-8F5E-491E-8019-0CF890E2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06FDD8-7147-4398-A5C7-138627C53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B9FC04-0E24-4347-B364-3017A448B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652070-72CB-419F-A541-F8BD54334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FC69-502E-45D9-83FB-E0B936A4E794}" type="datetimeFigureOut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31B11A-A063-471E-AC25-2DA5D6ED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2F1EA8-CC21-4854-B653-CE5E666B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8624-A918-4767-8A00-C8930C47D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93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00F7E-5E0E-490D-BBC4-12DF7B1F0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14959D-3A8C-4024-97EB-E75C1E277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C083EC-C571-48DB-A825-D836FA5E0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1BCC80-46D8-474B-B79B-60F41792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FC69-502E-45D9-83FB-E0B936A4E794}" type="datetimeFigureOut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EC871A-5F25-4C37-BCFA-EFF94866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5D3F51-B9A7-43DA-93FF-9350EF76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8624-A918-4767-8A00-C8930C47D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87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0AD37D-DC96-4E94-99E1-74877CD3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B5AF92-FC7C-4BA6-8C1B-1FDA45A2C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87BE9-E969-46C4-B466-16824ACE0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0FC69-502E-45D9-83FB-E0B936A4E794}" type="datetimeFigureOut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5238E-0CBC-4D92-87D6-576C7A410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EF470-6DAF-4C16-ACA1-E63D2B79F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E8624-A918-4767-8A00-C8930C47D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37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24A44D-215D-4886-9A71-065CB2A8F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02"/>
          <a:stretch/>
        </p:blipFill>
        <p:spPr>
          <a:xfrm>
            <a:off x="1757153" y="1679018"/>
            <a:ext cx="8010109" cy="46170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46468EC-C4B3-4F8F-83D7-9131A196F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240" y="1802842"/>
            <a:ext cx="4332722" cy="267390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B6C044C-A81C-4C3F-8411-C54C2FE3114B}"/>
              </a:ext>
            </a:extLst>
          </p:cNvPr>
          <p:cNvSpPr txBox="1"/>
          <p:nvPr/>
        </p:nvSpPr>
        <p:spPr>
          <a:xfrm>
            <a:off x="4962107" y="584680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Journals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0670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8E8AE15-068C-4349-B242-261BD8D63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963" y="1022513"/>
            <a:ext cx="8740612" cy="539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80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0126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</TotalTime>
  <Words>1</Words>
  <Application>Microsoft Office PowerPoint</Application>
  <PresentationFormat>宽屏</PresentationFormat>
  <Paragraphs>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 欣畅</dc:creator>
  <cp:lastModifiedBy>郑 欣畅</cp:lastModifiedBy>
  <cp:revision>1</cp:revision>
  <dcterms:created xsi:type="dcterms:W3CDTF">2020-12-14T02:30:38Z</dcterms:created>
  <dcterms:modified xsi:type="dcterms:W3CDTF">2020-12-15T13:39:35Z</dcterms:modified>
</cp:coreProperties>
</file>