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1CE4C-94C1-4DF6-873F-2A986A484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AF7BB-80A3-451B-B761-91ED626E7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82F38-C0AD-4BEA-B41B-D3060B05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CC40-45A2-4909-861B-ED91E3923110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D9C91-ED1E-4755-BE66-04EC5B38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55CCE-2A27-4490-86A4-8E99A383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A5D1-D5E0-4690-9472-94C1CB51E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8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B6BD5-1811-49C6-8952-729059E3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F2956-F5A0-4D48-B686-4C9757C27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3AE7A-0613-4640-886F-57B5CFD4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CC40-45A2-4909-861B-ED91E3923110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FD813-BEC7-484F-9C1D-373A86E1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4C856-1EAE-450D-9F9A-795E2E9E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A5D1-D5E0-4690-9472-94C1CB51E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CEAF8-690C-45E8-BE32-B21813712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0BC1D-5A74-4559-A6D0-C80D34D1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BDAC5-C27D-47F7-90AD-E081DC91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CC40-45A2-4909-861B-ED91E3923110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2111A-DC93-4C05-B6A4-6D93E95B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BD5BC-4924-4576-862B-869D90E1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A5D1-D5E0-4690-9472-94C1CB51E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6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BD0C5-FF23-4BC7-B4AC-00CECAA3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B2DCB-A0BD-43BD-89B8-8A4D03FE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63700-0947-438D-9707-B148ED25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CC40-45A2-4909-861B-ED91E3923110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F58CB-2C19-4EF7-8B5C-DACA7108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251DB-9F28-475D-8FB8-7B4351FD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A5D1-D5E0-4690-9472-94C1CB51E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B9EB0-AD63-458D-9352-744DA9A2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4191E-B2B1-4FB3-8B25-E3A357A5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19901-7272-4DFF-B306-C024F44E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CC40-45A2-4909-861B-ED91E3923110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E9286-77E6-432D-8EDC-ED2B694D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C9C47-7C6B-4796-919C-67FB223C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A5D1-D5E0-4690-9472-94C1CB51E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9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02B0A-FE12-45A8-B980-B21DF206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32D33-A98F-43DB-84B5-223188AC8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1C604A-2352-4EE6-8244-9E6B444B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77B47-F6B1-4D05-9194-5E813D1A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CC40-45A2-4909-861B-ED91E3923110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AEF3C-DBB4-4910-93D6-911DCBC0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B476D2-B423-4C4F-93A0-3B69DC9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A5D1-D5E0-4690-9472-94C1CB51E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4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44947-9B8D-4283-9E9D-A6F6DDAC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990B1-F091-4A9E-9145-D4E0DD5E2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4FF46-9421-455A-B0E1-D744759D1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6EEC50-C5BA-47B7-AACD-39460D663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9488E6-A63F-41B9-9118-857824AE6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9D3BA5-1813-4013-9512-816C6A96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CC40-45A2-4909-861B-ED91E3923110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C91B96-D6E8-4EDE-AE3C-5163D6FD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E1CAE-3D8B-47D8-8E54-E457EBEC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A5D1-D5E0-4690-9472-94C1CB51E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52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F3078-5920-4484-88AA-1003C04B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1E5E57-8A60-43B6-91D3-4385F743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CC40-45A2-4909-861B-ED91E3923110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CDA4F4-7DA0-4A04-AC3B-70116843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639B6-7024-4FB3-9BFE-713B888C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A5D1-D5E0-4690-9472-94C1CB51E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5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88F23-117C-4693-9A86-620F3A31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CC40-45A2-4909-861B-ED91E3923110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8C4E10-0850-4A75-A78C-936C9870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94EB7-08E5-4ACD-9758-2877C130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A5D1-D5E0-4690-9472-94C1CB51E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5EC31-1E3E-4773-AD53-49DA60A1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41652-D65D-4EAA-B526-4A5CB8DE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B7306-52A6-48FA-8DAD-865418FC3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CA9CB-2FBF-48C0-ADE5-C680E443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CC40-45A2-4909-861B-ED91E3923110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E15CB-78C1-4091-8005-B44CF26A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A51DF-4099-4BBF-994F-373A40D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A5D1-D5E0-4690-9472-94C1CB51E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9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528A6-B08B-476F-9375-64934977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62C6C1-F29B-4ED1-B18C-9418AE55A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94FB94-3BFF-4946-9FDB-21655F702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312D8-73C4-4D99-9BDE-10DE3858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CC40-45A2-4909-861B-ED91E3923110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5C107-D5CC-48F7-B787-E1277473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DF530-63D4-4B49-A4AF-894EBED2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A5D1-D5E0-4690-9472-94C1CB51E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AC401B-30EF-45C0-A392-2C8CD4A8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224D5-414E-49B6-9BCC-7A2C831C4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17107-689D-426E-BA1E-7C50A9438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8CC40-45A2-4909-861B-ED91E3923110}" type="datetimeFigureOut">
              <a:rPr lang="zh-CN" altLang="en-US" smtClean="0"/>
              <a:t>2020-11-30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AFC4F-1096-4F59-BEFE-CA14F718B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2B062-F439-4029-9E55-57961CA14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AA5D1-D5E0-4690-9472-94C1CB51E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2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250A742-AE2B-4FD3-AE38-619C9C3FA80A}"/>
              </a:ext>
            </a:extLst>
          </p:cNvPr>
          <p:cNvGrpSpPr/>
          <p:nvPr/>
        </p:nvGrpSpPr>
        <p:grpSpPr>
          <a:xfrm>
            <a:off x="1325459" y="1317072"/>
            <a:ext cx="5385732" cy="4345497"/>
            <a:chOff x="2332139" y="1661020"/>
            <a:chExt cx="5385732" cy="43454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4958D18-574C-450E-8D14-31C7C5B50D0B}"/>
                </a:ext>
              </a:extLst>
            </p:cNvPr>
            <p:cNvSpPr/>
            <p:nvPr/>
          </p:nvSpPr>
          <p:spPr>
            <a:xfrm>
              <a:off x="2332139" y="1661020"/>
              <a:ext cx="5385732" cy="1174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>
                  <a:solidFill>
                    <a:schemeClr val="tx1"/>
                  </a:solidFill>
                </a:rPr>
                <a:t>data_validation.r</a:t>
              </a:r>
              <a:r>
                <a:rPr lang="en-US" altLang="zh-CN" dirty="0">
                  <a:solidFill>
                    <a:schemeClr val="tx1"/>
                  </a:solidFill>
                </a:rPr>
                <a:t> :</a:t>
              </a:r>
              <a:r>
                <a:rPr lang="zh-CN" altLang="en-US" dirty="0">
                  <a:solidFill>
                    <a:schemeClr val="tx1"/>
                  </a:solidFill>
                </a:rPr>
                <a:t>数据获取和校验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en-US" altLang="zh-CN" dirty="0">
                  <a:solidFill>
                    <a:schemeClr val="tx1"/>
                  </a:solidFill>
                </a:rPr>
                <a:t>JSON</a:t>
              </a:r>
              <a:r>
                <a:rPr lang="zh-CN" altLang="en-US" dirty="0">
                  <a:solidFill>
                    <a:schemeClr val="tx1"/>
                  </a:solidFill>
                </a:rPr>
                <a:t>接口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异常值的处理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数据校验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F866E2-7F3F-4D94-A6E7-96BC95F200E9}"/>
                </a:ext>
              </a:extLst>
            </p:cNvPr>
            <p:cNvSpPr/>
            <p:nvPr/>
          </p:nvSpPr>
          <p:spPr>
            <a:xfrm>
              <a:off x="2332139" y="3229761"/>
              <a:ext cx="5385732" cy="922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</a:rPr>
                <a:t>data_prepare.r</a:t>
              </a:r>
              <a:r>
                <a:rPr lang="en-US" altLang="zh-CN" dirty="0">
                  <a:solidFill>
                    <a:schemeClr val="tx1"/>
                  </a:solidFill>
                </a:rPr>
                <a:t> :</a:t>
              </a:r>
              <a:r>
                <a:rPr lang="zh-CN" altLang="en-US" dirty="0">
                  <a:solidFill>
                    <a:schemeClr val="tx1"/>
                  </a:solidFill>
                </a:rPr>
                <a:t>数据获取和校验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数据的合并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800100" lvl="1" indent="-342900">
                <a:buFont typeface="+mj-lt"/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数据的</a:t>
              </a:r>
              <a:r>
                <a:rPr lang="en-US" altLang="zh-CN" dirty="0">
                  <a:solidFill>
                    <a:schemeClr val="tx1"/>
                  </a:solidFill>
                </a:rPr>
                <a:t>recode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F77340C-84AB-4410-948A-F23DC5E2B108}"/>
                </a:ext>
              </a:extLst>
            </p:cNvPr>
            <p:cNvSpPr/>
            <p:nvPr/>
          </p:nvSpPr>
          <p:spPr>
            <a:xfrm>
              <a:off x="2332139" y="4546832"/>
              <a:ext cx="2667699" cy="14596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UI.r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9573DED-1BA6-4FBF-90B7-F4C2078B599D}"/>
                </a:ext>
              </a:extLst>
            </p:cNvPr>
            <p:cNvSpPr/>
            <p:nvPr/>
          </p:nvSpPr>
          <p:spPr>
            <a:xfrm>
              <a:off x="5050172" y="4546832"/>
              <a:ext cx="2667699" cy="14596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SERVER.r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62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A2DB43A-FBC0-483A-8AB6-12A3AB2B2EA9}"/>
              </a:ext>
            </a:extLst>
          </p:cNvPr>
          <p:cNvSpPr/>
          <p:nvPr/>
        </p:nvSpPr>
        <p:spPr>
          <a:xfrm>
            <a:off x="984310" y="440418"/>
            <a:ext cx="9552264" cy="6417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2E290F-EF22-4DC6-963E-539A66D2BD5B}"/>
              </a:ext>
            </a:extLst>
          </p:cNvPr>
          <p:cNvSpPr/>
          <p:nvPr/>
        </p:nvSpPr>
        <p:spPr>
          <a:xfrm>
            <a:off x="984309" y="440421"/>
            <a:ext cx="2354510" cy="4781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Banner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1DFF8-0D2C-447E-A477-B2798ABE1D0C}"/>
              </a:ext>
            </a:extLst>
          </p:cNvPr>
          <p:cNvSpPr/>
          <p:nvPr/>
        </p:nvSpPr>
        <p:spPr>
          <a:xfrm>
            <a:off x="3383560" y="440420"/>
            <a:ext cx="2354510" cy="4781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总体概览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733BC0-E65E-4865-ADD1-4F435D5E91D8}"/>
              </a:ext>
            </a:extLst>
          </p:cNvPr>
          <p:cNvSpPr/>
          <p:nvPr/>
        </p:nvSpPr>
        <p:spPr>
          <a:xfrm>
            <a:off x="5782811" y="440419"/>
            <a:ext cx="2354510" cy="4781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短期治疗反应关联分析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26C2E9-84D3-4E1A-B6A3-5100E6B9E0CF}"/>
              </a:ext>
            </a:extLst>
          </p:cNvPr>
          <p:cNvSpPr/>
          <p:nvPr/>
        </p:nvSpPr>
        <p:spPr>
          <a:xfrm>
            <a:off x="8182063" y="440418"/>
            <a:ext cx="2354510" cy="4781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长期治疗反应关联分析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BCD1C2-82E9-4960-BB66-40814EB79F94}"/>
              </a:ext>
            </a:extLst>
          </p:cNvPr>
          <p:cNvSpPr/>
          <p:nvPr/>
        </p:nvSpPr>
        <p:spPr>
          <a:xfrm>
            <a:off x="1245765" y="1342238"/>
            <a:ext cx="8984609" cy="54025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EC4BF4-BD81-483D-87F9-B2D7ABD42D3B}"/>
              </a:ext>
            </a:extLst>
          </p:cNvPr>
          <p:cNvSpPr/>
          <p:nvPr/>
        </p:nvSpPr>
        <p:spPr>
          <a:xfrm>
            <a:off x="1245765" y="1040236"/>
            <a:ext cx="876650" cy="3020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3BDA78-77A6-4BE4-AFAA-D3B84BB4C95F}"/>
              </a:ext>
            </a:extLst>
          </p:cNvPr>
          <p:cNvSpPr/>
          <p:nvPr/>
        </p:nvSpPr>
        <p:spPr>
          <a:xfrm>
            <a:off x="2122415" y="1040236"/>
            <a:ext cx="876650" cy="302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49EED3-6BB7-4FD5-BA4A-F0C10DF2CE90}"/>
              </a:ext>
            </a:extLst>
          </p:cNvPr>
          <p:cNvSpPr/>
          <p:nvPr/>
        </p:nvSpPr>
        <p:spPr>
          <a:xfrm>
            <a:off x="3009552" y="1040236"/>
            <a:ext cx="876650" cy="302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47D056-0BE2-473B-8B99-86FD46AAB8CB}"/>
              </a:ext>
            </a:extLst>
          </p:cNvPr>
          <p:cNvSpPr/>
          <p:nvPr/>
        </p:nvSpPr>
        <p:spPr>
          <a:xfrm>
            <a:off x="3886202" y="1040236"/>
            <a:ext cx="876650" cy="302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BFC936F-D412-4FF7-957B-97321C464626}"/>
              </a:ext>
            </a:extLst>
          </p:cNvPr>
          <p:cNvSpPr/>
          <p:nvPr/>
        </p:nvSpPr>
        <p:spPr>
          <a:xfrm>
            <a:off x="4774737" y="1040236"/>
            <a:ext cx="876650" cy="302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CB715F-F4C5-411B-9720-5662FD1F921C}"/>
              </a:ext>
            </a:extLst>
          </p:cNvPr>
          <p:cNvSpPr/>
          <p:nvPr/>
        </p:nvSpPr>
        <p:spPr>
          <a:xfrm>
            <a:off x="5663965" y="1040236"/>
            <a:ext cx="876650" cy="302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8D93800-CC3A-4418-93F2-F64CBFE60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11663"/>
              </p:ext>
            </p:extLst>
          </p:nvPr>
        </p:nvGraphicFramePr>
        <p:xfrm>
          <a:off x="1655426" y="2755785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63334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257701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49418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268897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8759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57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82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6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23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98753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FE54A7AC-0315-4CAC-816D-6A00CBCE2107}"/>
              </a:ext>
            </a:extLst>
          </p:cNvPr>
          <p:cNvSpPr/>
          <p:nvPr/>
        </p:nvSpPr>
        <p:spPr>
          <a:xfrm>
            <a:off x="1636784" y="4697224"/>
            <a:ext cx="1651704" cy="185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C4817D-4EB6-4C3B-8B95-0EBBF0A9C322}"/>
              </a:ext>
            </a:extLst>
          </p:cNvPr>
          <p:cNvSpPr/>
          <p:nvPr/>
        </p:nvSpPr>
        <p:spPr>
          <a:xfrm>
            <a:off x="3797415" y="4697224"/>
            <a:ext cx="1651704" cy="185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Fig2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09643F-9A57-4F9D-9BAA-480C59BC2882}"/>
              </a:ext>
            </a:extLst>
          </p:cNvPr>
          <p:cNvSpPr/>
          <p:nvPr/>
        </p:nvSpPr>
        <p:spPr>
          <a:xfrm>
            <a:off x="5958046" y="4691194"/>
            <a:ext cx="1651704" cy="185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Fig3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00101C-B3A2-4FA0-958C-25AD503B79E2}"/>
              </a:ext>
            </a:extLst>
          </p:cNvPr>
          <p:cNvSpPr/>
          <p:nvPr/>
        </p:nvSpPr>
        <p:spPr>
          <a:xfrm>
            <a:off x="8118677" y="4691194"/>
            <a:ext cx="1651704" cy="185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Fig4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507CA19-E96B-44A3-802C-A673DEB33E1C}"/>
              </a:ext>
            </a:extLst>
          </p:cNvPr>
          <p:cNvSpPr/>
          <p:nvPr/>
        </p:nvSpPr>
        <p:spPr>
          <a:xfrm>
            <a:off x="1636784" y="1535185"/>
            <a:ext cx="8128000" cy="99409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C12097C-7EAA-4E39-AA32-30E1926B6738}"/>
              </a:ext>
            </a:extLst>
          </p:cNvPr>
          <p:cNvSpPr/>
          <p:nvPr/>
        </p:nvSpPr>
        <p:spPr>
          <a:xfrm>
            <a:off x="8734741" y="1719745"/>
            <a:ext cx="838898" cy="20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分析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B7DE2EA-F078-4F6F-A128-944BE9B9A260}"/>
              </a:ext>
            </a:extLst>
          </p:cNvPr>
          <p:cNvSpPr/>
          <p:nvPr/>
        </p:nvSpPr>
        <p:spPr>
          <a:xfrm>
            <a:off x="8725759" y="2145600"/>
            <a:ext cx="838898" cy="20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下载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7533796-93E0-4124-8CF8-D46C396F0861}"/>
              </a:ext>
            </a:extLst>
          </p:cNvPr>
          <p:cNvSpPr/>
          <p:nvPr/>
        </p:nvSpPr>
        <p:spPr>
          <a:xfrm>
            <a:off x="2441188" y="1709253"/>
            <a:ext cx="1384187" cy="213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9C49EE-5883-4B17-AE96-FB187D62AF2E}"/>
              </a:ext>
            </a:extLst>
          </p:cNvPr>
          <p:cNvSpPr/>
          <p:nvPr/>
        </p:nvSpPr>
        <p:spPr>
          <a:xfrm>
            <a:off x="2441187" y="2109828"/>
            <a:ext cx="1384187" cy="213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18E8F3-3E7C-45D6-89AD-B16BB82322B5}"/>
              </a:ext>
            </a:extLst>
          </p:cNvPr>
          <p:cNvSpPr/>
          <p:nvPr/>
        </p:nvSpPr>
        <p:spPr>
          <a:xfrm>
            <a:off x="4423089" y="1709253"/>
            <a:ext cx="1384187" cy="213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97CBAA-D211-4B4A-B831-3CEB69A8A535}"/>
              </a:ext>
            </a:extLst>
          </p:cNvPr>
          <p:cNvSpPr/>
          <p:nvPr/>
        </p:nvSpPr>
        <p:spPr>
          <a:xfrm>
            <a:off x="4423088" y="2109828"/>
            <a:ext cx="1384187" cy="213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38B9AE-DD33-4414-9047-1F1C05E33785}"/>
              </a:ext>
            </a:extLst>
          </p:cNvPr>
          <p:cNvSpPr/>
          <p:nvPr/>
        </p:nvSpPr>
        <p:spPr>
          <a:xfrm>
            <a:off x="6404989" y="1709253"/>
            <a:ext cx="1384187" cy="213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D757B69-986A-4A24-8AAF-75724587CC9C}"/>
              </a:ext>
            </a:extLst>
          </p:cNvPr>
          <p:cNvSpPr/>
          <p:nvPr/>
        </p:nvSpPr>
        <p:spPr>
          <a:xfrm>
            <a:off x="6404988" y="2109828"/>
            <a:ext cx="1384187" cy="213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16604C-C631-4AB5-B7AE-B098057C5457}"/>
              </a:ext>
            </a:extLst>
          </p:cNvPr>
          <p:cNvSpPr txBox="1"/>
          <p:nvPr/>
        </p:nvSpPr>
        <p:spPr>
          <a:xfrm>
            <a:off x="2076266" y="1644240"/>
            <a:ext cx="2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E58C20-A815-4309-95AB-4E8404B85B0F}"/>
              </a:ext>
            </a:extLst>
          </p:cNvPr>
          <p:cNvSpPr txBox="1"/>
          <p:nvPr/>
        </p:nvSpPr>
        <p:spPr>
          <a:xfrm>
            <a:off x="2076266" y="1975286"/>
            <a:ext cx="2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B53564-D164-486B-96A5-F88F3A965212}"/>
              </a:ext>
            </a:extLst>
          </p:cNvPr>
          <p:cNvSpPr txBox="1"/>
          <p:nvPr/>
        </p:nvSpPr>
        <p:spPr>
          <a:xfrm>
            <a:off x="4094752" y="1664957"/>
            <a:ext cx="2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6419279-AF50-4B2E-9671-9B951DE5B3DA}"/>
              </a:ext>
            </a:extLst>
          </p:cNvPr>
          <p:cNvSpPr txBox="1"/>
          <p:nvPr/>
        </p:nvSpPr>
        <p:spPr>
          <a:xfrm>
            <a:off x="4094752" y="1996003"/>
            <a:ext cx="2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6942F9B-260D-4F8D-8681-4E391634F2A3}"/>
              </a:ext>
            </a:extLst>
          </p:cNvPr>
          <p:cNvSpPr txBox="1"/>
          <p:nvPr/>
        </p:nvSpPr>
        <p:spPr>
          <a:xfrm>
            <a:off x="6083220" y="1664957"/>
            <a:ext cx="2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A7CEF91-0360-4067-B1C3-221CD3C5A87F}"/>
              </a:ext>
            </a:extLst>
          </p:cNvPr>
          <p:cNvSpPr txBox="1"/>
          <p:nvPr/>
        </p:nvSpPr>
        <p:spPr>
          <a:xfrm>
            <a:off x="6083220" y="1996003"/>
            <a:ext cx="2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46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66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欣畅</dc:creator>
  <cp:lastModifiedBy>郑 欣畅</cp:lastModifiedBy>
  <cp:revision>4</cp:revision>
  <dcterms:created xsi:type="dcterms:W3CDTF">2020-11-30T08:12:37Z</dcterms:created>
  <dcterms:modified xsi:type="dcterms:W3CDTF">2020-11-30T10:12:49Z</dcterms:modified>
</cp:coreProperties>
</file>