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0" r:id="rId4"/>
    <p:sldId id="265" r:id="rId5"/>
    <p:sldId id="263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6BBFB0"/>
    <a:srgbClr val="5D3A14"/>
    <a:srgbClr val="92D050"/>
    <a:srgbClr val="FFC000"/>
    <a:srgbClr val="F26E22"/>
    <a:srgbClr val="48B4D1"/>
    <a:srgbClr val="B4C7E7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224" y="10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1F6FF-4E7B-4E41-9AF9-269B3DD32E4B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8632C-8C08-4D54-81C6-FDABA0C0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63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0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6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32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61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35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5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41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6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0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1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0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71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73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91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7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6381-93DD-42CF-B582-F6C6523FBCF4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9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6E99CEB-8441-9F4F-AB37-5271D99BB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09" y="922928"/>
            <a:ext cx="1528183" cy="147360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213008" y="1546771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3400" y="2943037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图书馆借阅系统的设计与实现</a:t>
            </a:r>
          </a:p>
        </p:txBody>
      </p:sp>
      <p:sp>
        <p:nvSpPr>
          <p:cNvPr id="10" name="椭圆 9"/>
          <p:cNvSpPr/>
          <p:nvPr/>
        </p:nvSpPr>
        <p:spPr>
          <a:xfrm>
            <a:off x="1220944" y="4902002"/>
            <a:ext cx="200025" cy="25292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1263"/>
            <a:ext cx="517947" cy="51794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6156"/>
            <a:ext cx="644545" cy="644545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889"/>
            <a:ext cx="213466" cy="21346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4656"/>
            <a:ext cx="474961" cy="47496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6455"/>
            <a:ext cx="356604" cy="35660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820"/>
            <a:ext cx="221243" cy="221243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6306"/>
            <a:ext cx="640149" cy="640149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7048"/>
            <a:ext cx="317090" cy="31709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987"/>
            <a:ext cx="316732" cy="341678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4353"/>
            <a:ext cx="232696" cy="23269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930"/>
            <a:ext cx="830253" cy="830253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7362"/>
            <a:ext cx="232696" cy="23269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8218"/>
            <a:ext cx="415127" cy="41512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928"/>
            <a:ext cx="486249" cy="486249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2794561" y="5698179"/>
            <a:ext cx="717859" cy="717859"/>
            <a:chOff x="1031277" y="5180856"/>
            <a:chExt cx="552450" cy="552450"/>
          </a:xfrm>
        </p:grpSpPr>
        <p:sp>
          <p:nvSpPr>
            <p:cNvPr id="36" name="椭圆 35"/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>
            <a:xfrm flipH="1">
              <a:off x="1159564" y="5330349"/>
              <a:ext cx="275244" cy="258701"/>
            </a:xfrm>
            <a:custGeom>
              <a:avLst/>
              <a:gdLst/>
              <a:ahLst/>
              <a:cxnLst/>
              <a:rect l="l" t="t" r="r" b="b"/>
              <a:pathLst>
                <a:path w="852601" h="862013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6" tIns="34294" rIns="68586" bIns="34294" rtlCol="0" anchor="ctr"/>
            <a:lstStyle/>
            <a:p>
              <a:pPr algn="ctr" defTabSz="685862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627037" y="5872442"/>
            <a:ext cx="216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指导老师：申情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10341" y="5691967"/>
            <a:ext cx="728809" cy="728809"/>
            <a:chOff x="7100160" y="5717396"/>
            <a:chExt cx="919280" cy="919280"/>
          </a:xfrm>
        </p:grpSpPr>
        <p:sp>
          <p:nvSpPr>
            <p:cNvPr id="47" name="椭圆 46"/>
            <p:cNvSpPr/>
            <p:nvPr/>
          </p:nvSpPr>
          <p:spPr>
            <a:xfrm>
              <a:off x="7100160" y="5717396"/>
              <a:ext cx="919280" cy="9192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Group 38"/>
            <p:cNvGrpSpPr/>
            <p:nvPr/>
          </p:nvGrpSpPr>
          <p:grpSpPr>
            <a:xfrm>
              <a:off x="7336507" y="5962213"/>
              <a:ext cx="446956" cy="38245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49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1011445 h 1083469"/>
                  <a:gd name="connsiteX6" fmla="*/ 977729 w 1147085"/>
                  <a:gd name="connsiteY6" fmla="*/ 857154 h 1083469"/>
                  <a:gd name="connsiteX7" fmla="*/ 977729 w 1147085"/>
                  <a:gd name="connsiteY7" fmla="*/ 916854 h 1083469"/>
                  <a:gd name="connsiteX8" fmla="*/ 123825 w 1147085"/>
                  <a:gd name="connsiteY8" fmla="*/ 1083469 h 1083469"/>
                  <a:gd name="connsiteX9" fmla="*/ 0 w 1147085"/>
                  <a:gd name="connsiteY9" fmla="*/ 114300 h 1083469"/>
                  <a:gd name="connsiteX10" fmla="*/ 1090612 w 1147085"/>
                  <a:gd name="connsiteY10" fmla="*/ 0 h 108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0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1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2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3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sp>
        <p:nvSpPr>
          <p:cNvPr id="54" name="文本框 53"/>
          <p:cNvSpPr txBox="1"/>
          <p:nvPr/>
        </p:nvSpPr>
        <p:spPr>
          <a:xfrm>
            <a:off x="7658086" y="5859259"/>
            <a:ext cx="302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答辩学生：郑兴樑</a:t>
            </a:r>
          </a:p>
        </p:txBody>
      </p:sp>
    </p:spTree>
    <p:extLst>
      <p:ext uri="{BB962C8B-B14F-4D97-AF65-F5344CB8AC3E}">
        <p14:creationId xmlns:p14="http://schemas.microsoft.com/office/powerpoint/2010/main" val="2706073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B55CCBF3-897F-EE4A-B532-D1E64CFC3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09" y="922928"/>
            <a:ext cx="1528183" cy="147360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234640" y="1300389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65032" y="2735616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en-US" altLang="zh-CN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关键技术与</a:t>
            </a:r>
            <a:endParaRPr lang="en-US" altLang="zh-CN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实践难点</a:t>
            </a:r>
          </a:p>
        </p:txBody>
      </p:sp>
      <p:sp>
        <p:nvSpPr>
          <p:cNvPr id="10" name="椭圆 9"/>
          <p:cNvSpPr/>
          <p:nvPr/>
        </p:nvSpPr>
        <p:spPr>
          <a:xfrm>
            <a:off x="1242576" y="4655620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82642" y="3874881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205041" y="3609774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81884" y="2530507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83116" y="2598274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00589" y="2020073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37954" y="3276438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802212" y="1379924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83463" y="5060666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213620" y="4407605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58781" y="2297971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39363" y="3764548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25071" y="99098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36993" y="3591836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52339" y="4908546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65301" y="25858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92372" y="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51896" y="522995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91637" y="145564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419197" y="489237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92861" y="4061642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64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288"/>
          <p:cNvSpPr>
            <a:spLocks noEditPoints="1"/>
          </p:cNvSpPr>
          <p:nvPr/>
        </p:nvSpPr>
        <p:spPr bwMode="auto">
          <a:xfrm>
            <a:off x="2212851" y="398877"/>
            <a:ext cx="1126363" cy="1127295"/>
          </a:xfrm>
          <a:custGeom>
            <a:avLst/>
            <a:gdLst>
              <a:gd name="T0" fmla="*/ 392 w 512"/>
              <a:gd name="T1" fmla="*/ 0 h 512"/>
              <a:gd name="T2" fmla="*/ 120 w 512"/>
              <a:gd name="T3" fmla="*/ 0 h 512"/>
              <a:gd name="T4" fmla="*/ 0 w 512"/>
              <a:gd name="T5" fmla="*/ 120 h 512"/>
              <a:gd name="T6" fmla="*/ 120 w 512"/>
              <a:gd name="T7" fmla="*/ 240 h 512"/>
              <a:gd name="T8" fmla="*/ 142 w 512"/>
              <a:gd name="T9" fmla="*/ 240 h 512"/>
              <a:gd name="T10" fmla="*/ 240 w 512"/>
              <a:gd name="T11" fmla="*/ 287 h 512"/>
              <a:gd name="T12" fmla="*/ 240 w 512"/>
              <a:gd name="T13" fmla="*/ 448 h 512"/>
              <a:gd name="T14" fmla="*/ 192 w 512"/>
              <a:gd name="T15" fmla="*/ 448 h 512"/>
              <a:gd name="T16" fmla="*/ 128 w 512"/>
              <a:gd name="T17" fmla="*/ 512 h 512"/>
              <a:gd name="T18" fmla="*/ 384 w 512"/>
              <a:gd name="T19" fmla="*/ 512 h 512"/>
              <a:gd name="T20" fmla="*/ 320 w 512"/>
              <a:gd name="T21" fmla="*/ 448 h 512"/>
              <a:gd name="T22" fmla="*/ 272 w 512"/>
              <a:gd name="T23" fmla="*/ 448 h 512"/>
              <a:gd name="T24" fmla="*/ 272 w 512"/>
              <a:gd name="T25" fmla="*/ 287 h 512"/>
              <a:gd name="T26" fmla="*/ 370 w 512"/>
              <a:gd name="T27" fmla="*/ 240 h 512"/>
              <a:gd name="T28" fmla="*/ 392 w 512"/>
              <a:gd name="T29" fmla="*/ 240 h 512"/>
              <a:gd name="T30" fmla="*/ 512 w 512"/>
              <a:gd name="T31" fmla="*/ 120 h 512"/>
              <a:gd name="T32" fmla="*/ 392 w 512"/>
              <a:gd name="T33" fmla="*/ 0 h 512"/>
              <a:gd name="T34" fmla="*/ 32 w 512"/>
              <a:gd name="T35" fmla="*/ 120 h 512"/>
              <a:gd name="T36" fmla="*/ 96 w 512"/>
              <a:gd name="T37" fmla="*/ 36 h 512"/>
              <a:gd name="T38" fmla="*/ 96 w 512"/>
              <a:gd name="T39" fmla="*/ 128 h 512"/>
              <a:gd name="T40" fmla="*/ 117 w 512"/>
              <a:gd name="T41" fmla="*/ 208 h 512"/>
              <a:gd name="T42" fmla="*/ 32 w 512"/>
              <a:gd name="T43" fmla="*/ 120 h 512"/>
              <a:gd name="T44" fmla="*/ 395 w 512"/>
              <a:gd name="T45" fmla="*/ 208 h 512"/>
              <a:gd name="T46" fmla="*/ 416 w 512"/>
              <a:gd name="T47" fmla="*/ 128 h 512"/>
              <a:gd name="T48" fmla="*/ 416 w 512"/>
              <a:gd name="T49" fmla="*/ 36 h 512"/>
              <a:gd name="T50" fmla="*/ 480 w 512"/>
              <a:gd name="T51" fmla="*/ 120 h 512"/>
              <a:gd name="T52" fmla="*/ 395 w 512"/>
              <a:gd name="T53" fmla="*/ 20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12" h="512">
                <a:moveTo>
                  <a:pt x="392" y="0"/>
                </a:move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20"/>
                </a:cubicBezTo>
                <a:cubicBezTo>
                  <a:pt x="0" y="186"/>
                  <a:pt x="54" y="240"/>
                  <a:pt x="120" y="240"/>
                </a:cubicBezTo>
                <a:cubicBezTo>
                  <a:pt x="142" y="240"/>
                  <a:pt x="142" y="240"/>
                  <a:pt x="142" y="240"/>
                </a:cubicBezTo>
                <a:cubicBezTo>
                  <a:pt x="167" y="266"/>
                  <a:pt x="202" y="283"/>
                  <a:pt x="240" y="287"/>
                </a:cubicBezTo>
                <a:cubicBezTo>
                  <a:pt x="240" y="448"/>
                  <a:pt x="240" y="448"/>
                  <a:pt x="240" y="448"/>
                </a:cubicBezTo>
                <a:cubicBezTo>
                  <a:pt x="192" y="448"/>
                  <a:pt x="192" y="448"/>
                  <a:pt x="192" y="448"/>
                </a:cubicBezTo>
                <a:cubicBezTo>
                  <a:pt x="128" y="512"/>
                  <a:pt x="128" y="512"/>
                  <a:pt x="128" y="512"/>
                </a:cubicBezTo>
                <a:cubicBezTo>
                  <a:pt x="384" y="512"/>
                  <a:pt x="384" y="512"/>
                  <a:pt x="384" y="512"/>
                </a:cubicBezTo>
                <a:cubicBezTo>
                  <a:pt x="320" y="448"/>
                  <a:pt x="320" y="448"/>
                  <a:pt x="320" y="448"/>
                </a:cubicBezTo>
                <a:cubicBezTo>
                  <a:pt x="272" y="448"/>
                  <a:pt x="272" y="448"/>
                  <a:pt x="272" y="448"/>
                </a:cubicBezTo>
                <a:cubicBezTo>
                  <a:pt x="272" y="287"/>
                  <a:pt x="272" y="287"/>
                  <a:pt x="272" y="287"/>
                </a:cubicBezTo>
                <a:cubicBezTo>
                  <a:pt x="310" y="283"/>
                  <a:pt x="345" y="266"/>
                  <a:pt x="370" y="240"/>
                </a:cubicBezTo>
                <a:cubicBezTo>
                  <a:pt x="392" y="240"/>
                  <a:pt x="392" y="240"/>
                  <a:pt x="392" y="240"/>
                </a:cubicBezTo>
                <a:cubicBezTo>
                  <a:pt x="458" y="240"/>
                  <a:pt x="512" y="186"/>
                  <a:pt x="512" y="120"/>
                </a:cubicBezTo>
                <a:cubicBezTo>
                  <a:pt x="512" y="54"/>
                  <a:pt x="458" y="0"/>
                  <a:pt x="392" y="0"/>
                </a:cubicBezTo>
                <a:close/>
                <a:moveTo>
                  <a:pt x="32" y="120"/>
                </a:moveTo>
                <a:cubicBezTo>
                  <a:pt x="32" y="80"/>
                  <a:pt x="59" y="46"/>
                  <a:pt x="96" y="36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96" y="157"/>
                  <a:pt x="104" y="184"/>
                  <a:pt x="117" y="208"/>
                </a:cubicBezTo>
                <a:cubicBezTo>
                  <a:pt x="70" y="206"/>
                  <a:pt x="32" y="168"/>
                  <a:pt x="32" y="120"/>
                </a:cubicBezTo>
                <a:close/>
                <a:moveTo>
                  <a:pt x="395" y="208"/>
                </a:moveTo>
                <a:cubicBezTo>
                  <a:pt x="408" y="184"/>
                  <a:pt x="416" y="157"/>
                  <a:pt x="416" y="128"/>
                </a:cubicBezTo>
                <a:cubicBezTo>
                  <a:pt x="416" y="36"/>
                  <a:pt x="416" y="36"/>
                  <a:pt x="416" y="36"/>
                </a:cubicBezTo>
                <a:cubicBezTo>
                  <a:pt x="453" y="46"/>
                  <a:pt x="480" y="80"/>
                  <a:pt x="480" y="120"/>
                </a:cubicBezTo>
                <a:cubicBezTo>
                  <a:pt x="480" y="168"/>
                  <a:pt x="442" y="206"/>
                  <a:pt x="395" y="2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40"/>
          <p:cNvSpPr>
            <a:spLocks/>
          </p:cNvSpPr>
          <p:nvPr/>
        </p:nvSpPr>
        <p:spPr bwMode="auto">
          <a:xfrm>
            <a:off x="7814261" y="2749938"/>
            <a:ext cx="2722124" cy="2444498"/>
          </a:xfrm>
          <a:custGeom>
            <a:avLst/>
            <a:gdLst>
              <a:gd name="T0" fmla="*/ 1149 w 1149"/>
              <a:gd name="T1" fmla="*/ 515 h 1030"/>
              <a:gd name="T2" fmla="*/ 1020 w 1149"/>
              <a:gd name="T3" fmla="*/ 412 h 1030"/>
              <a:gd name="T4" fmla="*/ 515 w 1149"/>
              <a:gd name="T5" fmla="*/ 0 h 1030"/>
              <a:gd name="T6" fmla="*/ 0 w 1149"/>
              <a:gd name="T7" fmla="*/ 515 h 1030"/>
              <a:gd name="T8" fmla="*/ 515 w 1149"/>
              <a:gd name="T9" fmla="*/ 1030 h 1030"/>
              <a:gd name="T10" fmla="*/ 1020 w 1149"/>
              <a:gd name="T11" fmla="*/ 618 h 1030"/>
              <a:gd name="T12" fmla="*/ 1149 w 1149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1030">
                <a:moveTo>
                  <a:pt x="1149" y="515"/>
                </a:moveTo>
                <a:cubicBezTo>
                  <a:pt x="1020" y="412"/>
                  <a:pt x="1020" y="412"/>
                  <a:pt x="1020" y="412"/>
                </a:cubicBezTo>
                <a:cubicBezTo>
                  <a:pt x="972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2" y="853"/>
                  <a:pt x="1020" y="618"/>
                </a:cubicBezTo>
                <a:lnTo>
                  <a:pt x="1149" y="515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9" name="Freeform 41"/>
          <p:cNvSpPr>
            <a:spLocks noEditPoints="1"/>
          </p:cNvSpPr>
          <p:nvPr/>
        </p:nvSpPr>
        <p:spPr bwMode="auto">
          <a:xfrm>
            <a:off x="7814261" y="2749938"/>
            <a:ext cx="2722124" cy="2444498"/>
          </a:xfrm>
          <a:custGeom>
            <a:avLst/>
            <a:gdLst>
              <a:gd name="T0" fmla="*/ 1020 w 1149"/>
              <a:gd name="T1" fmla="*/ 412 h 1030"/>
              <a:gd name="T2" fmla="*/ 515 w 1149"/>
              <a:gd name="T3" fmla="*/ 0 h 1030"/>
              <a:gd name="T4" fmla="*/ 0 w 1149"/>
              <a:gd name="T5" fmla="*/ 515 h 1030"/>
              <a:gd name="T6" fmla="*/ 515 w 1149"/>
              <a:gd name="T7" fmla="*/ 1030 h 1030"/>
              <a:gd name="T8" fmla="*/ 1020 w 1149"/>
              <a:gd name="T9" fmla="*/ 618 h 1030"/>
              <a:gd name="T10" fmla="*/ 1149 w 1149"/>
              <a:gd name="T11" fmla="*/ 515 h 1030"/>
              <a:gd name="T12" fmla="*/ 1020 w 1149"/>
              <a:gd name="T13" fmla="*/ 412 h 1030"/>
              <a:gd name="T14" fmla="*/ 515 w 1149"/>
              <a:gd name="T15" fmla="*/ 979 h 1030"/>
              <a:gd name="T16" fmla="*/ 51 w 1149"/>
              <a:gd name="T17" fmla="*/ 515 h 1030"/>
              <a:gd name="T18" fmla="*/ 515 w 1149"/>
              <a:gd name="T19" fmla="*/ 51 h 1030"/>
              <a:gd name="T20" fmla="*/ 979 w 1149"/>
              <a:gd name="T21" fmla="*/ 515 h 1030"/>
              <a:gd name="T22" fmla="*/ 515 w 1149"/>
              <a:gd name="T23" fmla="*/ 97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9" h="1030">
                <a:moveTo>
                  <a:pt x="1020" y="412"/>
                </a:moveTo>
                <a:cubicBezTo>
                  <a:pt x="972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2" y="853"/>
                  <a:pt x="1020" y="618"/>
                </a:cubicBezTo>
                <a:cubicBezTo>
                  <a:pt x="1149" y="515"/>
                  <a:pt x="1149" y="515"/>
                  <a:pt x="1149" y="515"/>
                </a:cubicBezTo>
                <a:lnTo>
                  <a:pt x="1020" y="412"/>
                </a:lnTo>
                <a:close/>
                <a:moveTo>
                  <a:pt x="515" y="979"/>
                </a:moveTo>
                <a:cubicBezTo>
                  <a:pt x="259" y="979"/>
                  <a:pt x="51" y="771"/>
                  <a:pt x="51" y="515"/>
                </a:cubicBezTo>
                <a:cubicBezTo>
                  <a:pt x="51" y="259"/>
                  <a:pt x="259" y="51"/>
                  <a:pt x="515" y="51"/>
                </a:cubicBezTo>
                <a:cubicBezTo>
                  <a:pt x="771" y="51"/>
                  <a:pt x="979" y="259"/>
                  <a:pt x="979" y="515"/>
                </a:cubicBezTo>
                <a:cubicBezTo>
                  <a:pt x="979" y="771"/>
                  <a:pt x="771" y="979"/>
                  <a:pt x="515" y="979"/>
                </a:cubicBezTo>
                <a:close/>
              </a:path>
            </a:pathLst>
          </a:custGeom>
          <a:solidFill>
            <a:srgbClr val="6BBFB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42"/>
          <p:cNvSpPr>
            <a:spLocks/>
          </p:cNvSpPr>
          <p:nvPr/>
        </p:nvSpPr>
        <p:spPr bwMode="auto">
          <a:xfrm>
            <a:off x="5772955" y="2749938"/>
            <a:ext cx="2722124" cy="2444498"/>
          </a:xfrm>
          <a:custGeom>
            <a:avLst/>
            <a:gdLst>
              <a:gd name="T0" fmla="*/ 1149 w 1149"/>
              <a:gd name="T1" fmla="*/ 515 h 1030"/>
              <a:gd name="T2" fmla="*/ 1019 w 1149"/>
              <a:gd name="T3" fmla="*/ 412 h 1030"/>
              <a:gd name="T4" fmla="*/ 515 w 1149"/>
              <a:gd name="T5" fmla="*/ 0 h 1030"/>
              <a:gd name="T6" fmla="*/ 0 w 1149"/>
              <a:gd name="T7" fmla="*/ 515 h 1030"/>
              <a:gd name="T8" fmla="*/ 515 w 1149"/>
              <a:gd name="T9" fmla="*/ 1030 h 1030"/>
              <a:gd name="T10" fmla="*/ 1019 w 1149"/>
              <a:gd name="T11" fmla="*/ 618 h 1030"/>
              <a:gd name="T12" fmla="*/ 1149 w 1149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1030">
                <a:moveTo>
                  <a:pt x="1149" y="515"/>
                </a:moveTo>
                <a:cubicBezTo>
                  <a:pt x="1019" y="412"/>
                  <a:pt x="1019" y="412"/>
                  <a:pt x="1019" y="412"/>
                </a:cubicBezTo>
                <a:cubicBezTo>
                  <a:pt x="971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1" y="853"/>
                  <a:pt x="1019" y="618"/>
                </a:cubicBezTo>
                <a:lnTo>
                  <a:pt x="1149" y="515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Freeform 43"/>
          <p:cNvSpPr>
            <a:spLocks noEditPoints="1"/>
          </p:cNvSpPr>
          <p:nvPr/>
        </p:nvSpPr>
        <p:spPr bwMode="auto">
          <a:xfrm>
            <a:off x="5772955" y="2749938"/>
            <a:ext cx="2722124" cy="2444498"/>
          </a:xfrm>
          <a:custGeom>
            <a:avLst/>
            <a:gdLst>
              <a:gd name="T0" fmla="*/ 1019 w 1149"/>
              <a:gd name="T1" fmla="*/ 412 h 1030"/>
              <a:gd name="T2" fmla="*/ 515 w 1149"/>
              <a:gd name="T3" fmla="*/ 0 h 1030"/>
              <a:gd name="T4" fmla="*/ 0 w 1149"/>
              <a:gd name="T5" fmla="*/ 515 h 1030"/>
              <a:gd name="T6" fmla="*/ 515 w 1149"/>
              <a:gd name="T7" fmla="*/ 1030 h 1030"/>
              <a:gd name="T8" fmla="*/ 1019 w 1149"/>
              <a:gd name="T9" fmla="*/ 618 h 1030"/>
              <a:gd name="T10" fmla="*/ 1149 w 1149"/>
              <a:gd name="T11" fmla="*/ 515 h 1030"/>
              <a:gd name="T12" fmla="*/ 1019 w 1149"/>
              <a:gd name="T13" fmla="*/ 412 h 1030"/>
              <a:gd name="T14" fmla="*/ 515 w 1149"/>
              <a:gd name="T15" fmla="*/ 979 h 1030"/>
              <a:gd name="T16" fmla="*/ 51 w 1149"/>
              <a:gd name="T17" fmla="*/ 515 h 1030"/>
              <a:gd name="T18" fmla="*/ 515 w 1149"/>
              <a:gd name="T19" fmla="*/ 51 h 1030"/>
              <a:gd name="T20" fmla="*/ 979 w 1149"/>
              <a:gd name="T21" fmla="*/ 515 h 1030"/>
              <a:gd name="T22" fmla="*/ 515 w 1149"/>
              <a:gd name="T23" fmla="*/ 97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9" h="1030">
                <a:moveTo>
                  <a:pt x="1019" y="412"/>
                </a:moveTo>
                <a:cubicBezTo>
                  <a:pt x="971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1" y="853"/>
                  <a:pt x="1019" y="618"/>
                </a:cubicBezTo>
                <a:cubicBezTo>
                  <a:pt x="1149" y="515"/>
                  <a:pt x="1149" y="515"/>
                  <a:pt x="1149" y="515"/>
                </a:cubicBezTo>
                <a:lnTo>
                  <a:pt x="1019" y="412"/>
                </a:lnTo>
                <a:close/>
                <a:moveTo>
                  <a:pt x="515" y="979"/>
                </a:moveTo>
                <a:cubicBezTo>
                  <a:pt x="259" y="979"/>
                  <a:pt x="51" y="771"/>
                  <a:pt x="51" y="515"/>
                </a:cubicBezTo>
                <a:cubicBezTo>
                  <a:pt x="51" y="259"/>
                  <a:pt x="259" y="51"/>
                  <a:pt x="515" y="51"/>
                </a:cubicBezTo>
                <a:cubicBezTo>
                  <a:pt x="771" y="51"/>
                  <a:pt x="979" y="259"/>
                  <a:pt x="979" y="515"/>
                </a:cubicBezTo>
                <a:cubicBezTo>
                  <a:pt x="979" y="771"/>
                  <a:pt x="771" y="979"/>
                  <a:pt x="515" y="979"/>
                </a:cubicBezTo>
                <a:close/>
              </a:path>
            </a:pathLst>
          </a:custGeom>
          <a:solidFill>
            <a:srgbClr val="B4C7E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44"/>
          <p:cNvSpPr>
            <a:spLocks/>
          </p:cNvSpPr>
          <p:nvPr/>
        </p:nvSpPr>
        <p:spPr bwMode="auto">
          <a:xfrm>
            <a:off x="3730498" y="2749938"/>
            <a:ext cx="2719821" cy="2444498"/>
          </a:xfrm>
          <a:custGeom>
            <a:avLst/>
            <a:gdLst>
              <a:gd name="T0" fmla="*/ 1148 w 1148"/>
              <a:gd name="T1" fmla="*/ 515 h 1030"/>
              <a:gd name="T2" fmla="*/ 1019 w 1148"/>
              <a:gd name="T3" fmla="*/ 412 h 1030"/>
              <a:gd name="T4" fmla="*/ 515 w 1148"/>
              <a:gd name="T5" fmla="*/ 0 h 1030"/>
              <a:gd name="T6" fmla="*/ 0 w 1148"/>
              <a:gd name="T7" fmla="*/ 515 h 1030"/>
              <a:gd name="T8" fmla="*/ 515 w 1148"/>
              <a:gd name="T9" fmla="*/ 1030 h 1030"/>
              <a:gd name="T10" fmla="*/ 1019 w 1148"/>
              <a:gd name="T11" fmla="*/ 618 h 1030"/>
              <a:gd name="T12" fmla="*/ 1148 w 1148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8" h="1030">
                <a:moveTo>
                  <a:pt x="1148" y="515"/>
                </a:moveTo>
                <a:cubicBezTo>
                  <a:pt x="1019" y="412"/>
                  <a:pt x="1019" y="412"/>
                  <a:pt x="1019" y="412"/>
                </a:cubicBezTo>
                <a:cubicBezTo>
                  <a:pt x="971" y="177"/>
                  <a:pt x="763" y="0"/>
                  <a:pt x="515" y="0"/>
                </a:cubicBezTo>
                <a:cubicBezTo>
                  <a:pt x="230" y="0"/>
                  <a:pt x="0" y="231"/>
                  <a:pt x="0" y="515"/>
                </a:cubicBezTo>
                <a:cubicBezTo>
                  <a:pt x="0" y="799"/>
                  <a:pt x="230" y="1030"/>
                  <a:pt x="515" y="1030"/>
                </a:cubicBezTo>
                <a:cubicBezTo>
                  <a:pt x="763" y="1030"/>
                  <a:pt x="971" y="853"/>
                  <a:pt x="1019" y="618"/>
                </a:cubicBezTo>
                <a:lnTo>
                  <a:pt x="1148" y="515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Freeform 45"/>
          <p:cNvSpPr>
            <a:spLocks noEditPoints="1"/>
          </p:cNvSpPr>
          <p:nvPr/>
        </p:nvSpPr>
        <p:spPr bwMode="auto">
          <a:xfrm>
            <a:off x="3730498" y="2749938"/>
            <a:ext cx="2719821" cy="2444498"/>
          </a:xfrm>
          <a:custGeom>
            <a:avLst/>
            <a:gdLst>
              <a:gd name="T0" fmla="*/ 1019 w 1148"/>
              <a:gd name="T1" fmla="*/ 412 h 1030"/>
              <a:gd name="T2" fmla="*/ 515 w 1148"/>
              <a:gd name="T3" fmla="*/ 0 h 1030"/>
              <a:gd name="T4" fmla="*/ 0 w 1148"/>
              <a:gd name="T5" fmla="*/ 515 h 1030"/>
              <a:gd name="T6" fmla="*/ 515 w 1148"/>
              <a:gd name="T7" fmla="*/ 1030 h 1030"/>
              <a:gd name="T8" fmla="*/ 1019 w 1148"/>
              <a:gd name="T9" fmla="*/ 618 h 1030"/>
              <a:gd name="T10" fmla="*/ 1148 w 1148"/>
              <a:gd name="T11" fmla="*/ 515 h 1030"/>
              <a:gd name="T12" fmla="*/ 1019 w 1148"/>
              <a:gd name="T13" fmla="*/ 412 h 1030"/>
              <a:gd name="T14" fmla="*/ 515 w 1148"/>
              <a:gd name="T15" fmla="*/ 979 h 1030"/>
              <a:gd name="T16" fmla="*/ 51 w 1148"/>
              <a:gd name="T17" fmla="*/ 515 h 1030"/>
              <a:gd name="T18" fmla="*/ 515 w 1148"/>
              <a:gd name="T19" fmla="*/ 51 h 1030"/>
              <a:gd name="T20" fmla="*/ 979 w 1148"/>
              <a:gd name="T21" fmla="*/ 515 h 1030"/>
              <a:gd name="T22" fmla="*/ 515 w 1148"/>
              <a:gd name="T23" fmla="*/ 97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8" h="1030">
                <a:moveTo>
                  <a:pt x="1019" y="412"/>
                </a:moveTo>
                <a:cubicBezTo>
                  <a:pt x="971" y="177"/>
                  <a:pt x="763" y="0"/>
                  <a:pt x="515" y="0"/>
                </a:cubicBezTo>
                <a:cubicBezTo>
                  <a:pt x="230" y="0"/>
                  <a:pt x="0" y="231"/>
                  <a:pt x="0" y="515"/>
                </a:cubicBezTo>
                <a:cubicBezTo>
                  <a:pt x="0" y="799"/>
                  <a:pt x="230" y="1030"/>
                  <a:pt x="515" y="1030"/>
                </a:cubicBezTo>
                <a:cubicBezTo>
                  <a:pt x="763" y="1030"/>
                  <a:pt x="971" y="853"/>
                  <a:pt x="1019" y="618"/>
                </a:cubicBezTo>
                <a:cubicBezTo>
                  <a:pt x="1148" y="515"/>
                  <a:pt x="1148" y="515"/>
                  <a:pt x="1148" y="515"/>
                </a:cubicBezTo>
                <a:lnTo>
                  <a:pt x="1019" y="412"/>
                </a:lnTo>
                <a:close/>
                <a:moveTo>
                  <a:pt x="515" y="979"/>
                </a:moveTo>
                <a:cubicBezTo>
                  <a:pt x="258" y="979"/>
                  <a:pt x="51" y="771"/>
                  <a:pt x="51" y="515"/>
                </a:cubicBezTo>
                <a:cubicBezTo>
                  <a:pt x="51" y="259"/>
                  <a:pt x="258" y="51"/>
                  <a:pt x="515" y="51"/>
                </a:cubicBezTo>
                <a:cubicBezTo>
                  <a:pt x="771" y="51"/>
                  <a:pt x="979" y="259"/>
                  <a:pt x="979" y="515"/>
                </a:cubicBezTo>
                <a:cubicBezTo>
                  <a:pt x="979" y="771"/>
                  <a:pt x="771" y="979"/>
                  <a:pt x="515" y="979"/>
                </a:cubicBezTo>
                <a:close/>
              </a:path>
            </a:pathLst>
          </a:custGeom>
          <a:solidFill>
            <a:srgbClr val="F26E2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46"/>
          <p:cNvSpPr>
            <a:spLocks/>
          </p:cNvSpPr>
          <p:nvPr/>
        </p:nvSpPr>
        <p:spPr bwMode="auto">
          <a:xfrm>
            <a:off x="1686889" y="2749938"/>
            <a:ext cx="2722124" cy="2444498"/>
          </a:xfrm>
          <a:custGeom>
            <a:avLst/>
            <a:gdLst>
              <a:gd name="T0" fmla="*/ 1149 w 1149"/>
              <a:gd name="T1" fmla="*/ 515 h 1030"/>
              <a:gd name="T2" fmla="*/ 1020 w 1149"/>
              <a:gd name="T3" fmla="*/ 412 h 1030"/>
              <a:gd name="T4" fmla="*/ 515 w 1149"/>
              <a:gd name="T5" fmla="*/ 0 h 1030"/>
              <a:gd name="T6" fmla="*/ 0 w 1149"/>
              <a:gd name="T7" fmla="*/ 515 h 1030"/>
              <a:gd name="T8" fmla="*/ 515 w 1149"/>
              <a:gd name="T9" fmla="*/ 1030 h 1030"/>
              <a:gd name="T10" fmla="*/ 1020 w 1149"/>
              <a:gd name="T11" fmla="*/ 618 h 1030"/>
              <a:gd name="T12" fmla="*/ 1149 w 1149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1030">
                <a:moveTo>
                  <a:pt x="1149" y="515"/>
                </a:moveTo>
                <a:cubicBezTo>
                  <a:pt x="1020" y="412"/>
                  <a:pt x="1020" y="412"/>
                  <a:pt x="1020" y="412"/>
                </a:cubicBezTo>
                <a:cubicBezTo>
                  <a:pt x="972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2" y="853"/>
                  <a:pt x="1020" y="618"/>
                </a:cubicBezTo>
                <a:lnTo>
                  <a:pt x="1149" y="515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Freeform 47"/>
          <p:cNvSpPr>
            <a:spLocks noEditPoints="1"/>
          </p:cNvSpPr>
          <p:nvPr/>
        </p:nvSpPr>
        <p:spPr bwMode="auto">
          <a:xfrm>
            <a:off x="1686889" y="2749938"/>
            <a:ext cx="2722124" cy="2444498"/>
          </a:xfrm>
          <a:custGeom>
            <a:avLst/>
            <a:gdLst>
              <a:gd name="T0" fmla="*/ 1020 w 1149"/>
              <a:gd name="T1" fmla="*/ 412 h 1030"/>
              <a:gd name="T2" fmla="*/ 515 w 1149"/>
              <a:gd name="T3" fmla="*/ 0 h 1030"/>
              <a:gd name="T4" fmla="*/ 0 w 1149"/>
              <a:gd name="T5" fmla="*/ 515 h 1030"/>
              <a:gd name="T6" fmla="*/ 515 w 1149"/>
              <a:gd name="T7" fmla="*/ 1030 h 1030"/>
              <a:gd name="T8" fmla="*/ 1020 w 1149"/>
              <a:gd name="T9" fmla="*/ 618 h 1030"/>
              <a:gd name="T10" fmla="*/ 1149 w 1149"/>
              <a:gd name="T11" fmla="*/ 515 h 1030"/>
              <a:gd name="T12" fmla="*/ 1020 w 1149"/>
              <a:gd name="T13" fmla="*/ 412 h 1030"/>
              <a:gd name="T14" fmla="*/ 515 w 1149"/>
              <a:gd name="T15" fmla="*/ 979 h 1030"/>
              <a:gd name="T16" fmla="*/ 51 w 1149"/>
              <a:gd name="T17" fmla="*/ 515 h 1030"/>
              <a:gd name="T18" fmla="*/ 515 w 1149"/>
              <a:gd name="T19" fmla="*/ 51 h 1030"/>
              <a:gd name="T20" fmla="*/ 979 w 1149"/>
              <a:gd name="T21" fmla="*/ 515 h 1030"/>
              <a:gd name="T22" fmla="*/ 515 w 1149"/>
              <a:gd name="T23" fmla="*/ 97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9" h="1030">
                <a:moveTo>
                  <a:pt x="1020" y="412"/>
                </a:moveTo>
                <a:cubicBezTo>
                  <a:pt x="972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2" y="853"/>
                  <a:pt x="1020" y="618"/>
                </a:cubicBezTo>
                <a:cubicBezTo>
                  <a:pt x="1149" y="515"/>
                  <a:pt x="1149" y="515"/>
                  <a:pt x="1149" y="515"/>
                </a:cubicBezTo>
                <a:lnTo>
                  <a:pt x="1020" y="412"/>
                </a:lnTo>
                <a:close/>
                <a:moveTo>
                  <a:pt x="515" y="979"/>
                </a:moveTo>
                <a:cubicBezTo>
                  <a:pt x="259" y="979"/>
                  <a:pt x="51" y="771"/>
                  <a:pt x="51" y="515"/>
                </a:cubicBezTo>
                <a:cubicBezTo>
                  <a:pt x="51" y="259"/>
                  <a:pt x="259" y="51"/>
                  <a:pt x="515" y="51"/>
                </a:cubicBezTo>
                <a:cubicBezTo>
                  <a:pt x="771" y="51"/>
                  <a:pt x="979" y="259"/>
                  <a:pt x="979" y="515"/>
                </a:cubicBezTo>
                <a:cubicBezTo>
                  <a:pt x="979" y="771"/>
                  <a:pt x="771" y="979"/>
                  <a:pt x="515" y="979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48"/>
          <p:cNvSpPr>
            <a:spLocks noEditPoints="1"/>
          </p:cNvSpPr>
          <p:nvPr/>
        </p:nvSpPr>
        <p:spPr bwMode="auto">
          <a:xfrm>
            <a:off x="4692207" y="3260598"/>
            <a:ext cx="630518" cy="630518"/>
          </a:xfrm>
          <a:custGeom>
            <a:avLst/>
            <a:gdLst>
              <a:gd name="T0" fmla="*/ 152 w 152"/>
              <a:gd name="T1" fmla="*/ 88 h 152"/>
              <a:gd name="T2" fmla="*/ 152 w 152"/>
              <a:gd name="T3" fmla="*/ 64 h 152"/>
              <a:gd name="T4" fmla="*/ 138 w 152"/>
              <a:gd name="T5" fmla="*/ 64 h 152"/>
              <a:gd name="T6" fmla="*/ 128 w 152"/>
              <a:gd name="T7" fmla="*/ 40 h 152"/>
              <a:gd name="T8" fmla="*/ 138 w 152"/>
              <a:gd name="T9" fmla="*/ 31 h 152"/>
              <a:gd name="T10" fmla="*/ 121 w 152"/>
              <a:gd name="T11" fmla="*/ 14 h 152"/>
              <a:gd name="T12" fmla="*/ 111 w 152"/>
              <a:gd name="T13" fmla="*/ 24 h 152"/>
              <a:gd name="T14" fmla="*/ 88 w 152"/>
              <a:gd name="T15" fmla="*/ 14 h 152"/>
              <a:gd name="T16" fmla="*/ 88 w 152"/>
              <a:gd name="T17" fmla="*/ 0 h 152"/>
              <a:gd name="T18" fmla="*/ 64 w 152"/>
              <a:gd name="T19" fmla="*/ 0 h 152"/>
              <a:gd name="T20" fmla="*/ 64 w 152"/>
              <a:gd name="T21" fmla="*/ 14 h 152"/>
              <a:gd name="T22" fmla="*/ 41 w 152"/>
              <a:gd name="T23" fmla="*/ 24 h 152"/>
              <a:gd name="T24" fmla="*/ 31 w 152"/>
              <a:gd name="T25" fmla="*/ 14 h 152"/>
              <a:gd name="T26" fmla="*/ 14 w 152"/>
              <a:gd name="T27" fmla="*/ 31 h 152"/>
              <a:gd name="T28" fmla="*/ 24 w 152"/>
              <a:gd name="T29" fmla="*/ 40 h 152"/>
              <a:gd name="T30" fmla="*/ 14 w 152"/>
              <a:gd name="T31" fmla="*/ 64 h 152"/>
              <a:gd name="T32" fmla="*/ 0 w 152"/>
              <a:gd name="T33" fmla="*/ 64 h 152"/>
              <a:gd name="T34" fmla="*/ 0 w 152"/>
              <a:gd name="T35" fmla="*/ 88 h 152"/>
              <a:gd name="T36" fmla="*/ 14 w 152"/>
              <a:gd name="T37" fmla="*/ 88 h 152"/>
              <a:gd name="T38" fmla="*/ 24 w 152"/>
              <a:gd name="T39" fmla="*/ 111 h 152"/>
              <a:gd name="T40" fmla="*/ 14 w 152"/>
              <a:gd name="T41" fmla="*/ 121 h 152"/>
              <a:gd name="T42" fmla="*/ 31 w 152"/>
              <a:gd name="T43" fmla="*/ 138 h 152"/>
              <a:gd name="T44" fmla="*/ 41 w 152"/>
              <a:gd name="T45" fmla="*/ 128 h 152"/>
              <a:gd name="T46" fmla="*/ 64 w 152"/>
              <a:gd name="T47" fmla="*/ 138 h 152"/>
              <a:gd name="T48" fmla="*/ 64 w 152"/>
              <a:gd name="T49" fmla="*/ 152 h 152"/>
              <a:gd name="T50" fmla="*/ 88 w 152"/>
              <a:gd name="T51" fmla="*/ 152 h 152"/>
              <a:gd name="T52" fmla="*/ 88 w 152"/>
              <a:gd name="T53" fmla="*/ 138 h 152"/>
              <a:gd name="T54" fmla="*/ 111 w 152"/>
              <a:gd name="T55" fmla="*/ 128 h 152"/>
              <a:gd name="T56" fmla="*/ 121 w 152"/>
              <a:gd name="T57" fmla="*/ 138 h 152"/>
              <a:gd name="T58" fmla="*/ 138 w 152"/>
              <a:gd name="T59" fmla="*/ 121 h 152"/>
              <a:gd name="T60" fmla="*/ 128 w 152"/>
              <a:gd name="T61" fmla="*/ 111 h 152"/>
              <a:gd name="T62" fmla="*/ 138 w 152"/>
              <a:gd name="T63" fmla="*/ 88 h 152"/>
              <a:gd name="T64" fmla="*/ 152 w 152"/>
              <a:gd name="T65" fmla="*/ 88 h 152"/>
              <a:gd name="T66" fmla="*/ 76 w 152"/>
              <a:gd name="T67" fmla="*/ 115 h 152"/>
              <a:gd name="T68" fmla="*/ 37 w 152"/>
              <a:gd name="T69" fmla="*/ 76 h 152"/>
              <a:gd name="T70" fmla="*/ 76 w 152"/>
              <a:gd name="T71" fmla="*/ 37 h 152"/>
              <a:gd name="T72" fmla="*/ 115 w 152"/>
              <a:gd name="T73" fmla="*/ 76 h 152"/>
              <a:gd name="T74" fmla="*/ 76 w 152"/>
              <a:gd name="T75" fmla="*/ 115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2" h="152">
                <a:moveTo>
                  <a:pt x="152" y="88"/>
                </a:moveTo>
                <a:cubicBezTo>
                  <a:pt x="152" y="64"/>
                  <a:pt x="152" y="64"/>
                  <a:pt x="152" y="64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36" y="55"/>
                  <a:pt x="133" y="47"/>
                  <a:pt x="128" y="40"/>
                </a:cubicBezTo>
                <a:cubicBezTo>
                  <a:pt x="138" y="31"/>
                  <a:pt x="138" y="31"/>
                  <a:pt x="138" y="31"/>
                </a:cubicBezTo>
                <a:cubicBezTo>
                  <a:pt x="121" y="14"/>
                  <a:pt x="121" y="14"/>
                  <a:pt x="121" y="14"/>
                </a:cubicBezTo>
                <a:cubicBezTo>
                  <a:pt x="111" y="24"/>
                  <a:pt x="111" y="24"/>
                  <a:pt x="111" y="24"/>
                </a:cubicBezTo>
                <a:cubicBezTo>
                  <a:pt x="104" y="19"/>
                  <a:pt x="96" y="16"/>
                  <a:pt x="88" y="14"/>
                </a:cubicBezTo>
                <a:cubicBezTo>
                  <a:pt x="88" y="0"/>
                  <a:pt x="88" y="0"/>
                  <a:pt x="8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14"/>
                  <a:pt x="64" y="14"/>
                  <a:pt x="64" y="14"/>
                </a:cubicBezTo>
                <a:cubicBezTo>
                  <a:pt x="56" y="16"/>
                  <a:pt x="48" y="19"/>
                  <a:pt x="41" y="24"/>
                </a:cubicBezTo>
                <a:cubicBezTo>
                  <a:pt x="31" y="14"/>
                  <a:pt x="31" y="14"/>
                  <a:pt x="31" y="14"/>
                </a:cubicBezTo>
                <a:cubicBezTo>
                  <a:pt x="14" y="31"/>
                  <a:pt x="14" y="31"/>
                  <a:pt x="14" y="31"/>
                </a:cubicBezTo>
                <a:cubicBezTo>
                  <a:pt x="24" y="40"/>
                  <a:pt x="24" y="40"/>
                  <a:pt x="24" y="40"/>
                </a:cubicBezTo>
                <a:cubicBezTo>
                  <a:pt x="19" y="47"/>
                  <a:pt x="16" y="55"/>
                  <a:pt x="14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88"/>
                  <a:pt x="0" y="88"/>
                  <a:pt x="0" y="88"/>
                </a:cubicBezTo>
                <a:cubicBezTo>
                  <a:pt x="14" y="88"/>
                  <a:pt x="14" y="88"/>
                  <a:pt x="14" y="88"/>
                </a:cubicBezTo>
                <a:cubicBezTo>
                  <a:pt x="16" y="96"/>
                  <a:pt x="19" y="104"/>
                  <a:pt x="24" y="111"/>
                </a:cubicBezTo>
                <a:cubicBezTo>
                  <a:pt x="14" y="121"/>
                  <a:pt x="14" y="121"/>
                  <a:pt x="14" y="121"/>
                </a:cubicBezTo>
                <a:cubicBezTo>
                  <a:pt x="31" y="138"/>
                  <a:pt x="31" y="138"/>
                  <a:pt x="31" y="138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48" y="133"/>
                  <a:pt x="56" y="136"/>
                  <a:pt x="64" y="138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88" y="152"/>
                  <a:pt x="88" y="152"/>
                  <a:pt x="88" y="152"/>
                </a:cubicBezTo>
                <a:cubicBezTo>
                  <a:pt x="88" y="138"/>
                  <a:pt x="88" y="138"/>
                  <a:pt x="88" y="138"/>
                </a:cubicBezTo>
                <a:cubicBezTo>
                  <a:pt x="96" y="136"/>
                  <a:pt x="104" y="133"/>
                  <a:pt x="111" y="128"/>
                </a:cubicBezTo>
                <a:cubicBezTo>
                  <a:pt x="121" y="138"/>
                  <a:pt x="121" y="138"/>
                  <a:pt x="121" y="138"/>
                </a:cubicBezTo>
                <a:cubicBezTo>
                  <a:pt x="138" y="121"/>
                  <a:pt x="138" y="121"/>
                  <a:pt x="138" y="121"/>
                </a:cubicBezTo>
                <a:cubicBezTo>
                  <a:pt x="128" y="111"/>
                  <a:pt x="128" y="111"/>
                  <a:pt x="128" y="111"/>
                </a:cubicBezTo>
                <a:cubicBezTo>
                  <a:pt x="133" y="104"/>
                  <a:pt x="136" y="96"/>
                  <a:pt x="138" y="88"/>
                </a:cubicBezTo>
                <a:lnTo>
                  <a:pt x="152" y="88"/>
                </a:lnTo>
                <a:close/>
                <a:moveTo>
                  <a:pt x="76" y="115"/>
                </a:moveTo>
                <a:cubicBezTo>
                  <a:pt x="54" y="115"/>
                  <a:pt x="37" y="98"/>
                  <a:pt x="37" y="76"/>
                </a:cubicBezTo>
                <a:cubicBezTo>
                  <a:pt x="37" y="54"/>
                  <a:pt x="54" y="37"/>
                  <a:pt x="76" y="37"/>
                </a:cubicBezTo>
                <a:cubicBezTo>
                  <a:pt x="98" y="37"/>
                  <a:pt x="115" y="54"/>
                  <a:pt x="115" y="76"/>
                </a:cubicBezTo>
                <a:cubicBezTo>
                  <a:pt x="115" y="98"/>
                  <a:pt x="98" y="115"/>
                  <a:pt x="76" y="115"/>
                </a:cubicBezTo>
                <a:close/>
              </a:path>
            </a:pathLst>
          </a:custGeom>
          <a:solidFill>
            <a:srgbClr val="44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49"/>
          <p:cNvSpPr>
            <a:spLocks noEditPoints="1"/>
          </p:cNvSpPr>
          <p:nvPr/>
        </p:nvSpPr>
        <p:spPr bwMode="auto">
          <a:xfrm>
            <a:off x="6737388" y="3294110"/>
            <a:ext cx="596272" cy="527780"/>
          </a:xfrm>
          <a:custGeom>
            <a:avLst/>
            <a:gdLst>
              <a:gd name="T0" fmla="*/ 29 w 144"/>
              <a:gd name="T1" fmla="*/ 53 h 127"/>
              <a:gd name="T2" fmla="*/ 45 w 144"/>
              <a:gd name="T3" fmla="*/ 72 h 127"/>
              <a:gd name="T4" fmla="*/ 65 w 144"/>
              <a:gd name="T5" fmla="*/ 58 h 127"/>
              <a:gd name="T6" fmla="*/ 50 w 144"/>
              <a:gd name="T7" fmla="*/ 39 h 127"/>
              <a:gd name="T8" fmla="*/ 65 w 144"/>
              <a:gd name="T9" fmla="*/ 29 h 127"/>
              <a:gd name="T10" fmla="*/ 8 w 144"/>
              <a:gd name="T11" fmla="*/ 0 h 127"/>
              <a:gd name="T12" fmla="*/ 13 w 144"/>
              <a:gd name="T13" fmla="*/ 63 h 127"/>
              <a:gd name="T14" fmla="*/ 29 w 144"/>
              <a:gd name="T15" fmla="*/ 53 h 127"/>
              <a:gd name="T16" fmla="*/ 115 w 144"/>
              <a:gd name="T17" fmla="*/ 53 h 127"/>
              <a:gd name="T18" fmla="*/ 131 w 144"/>
              <a:gd name="T19" fmla="*/ 63 h 127"/>
              <a:gd name="T20" fmla="*/ 136 w 144"/>
              <a:gd name="T21" fmla="*/ 0 h 127"/>
              <a:gd name="T22" fmla="*/ 80 w 144"/>
              <a:gd name="T23" fmla="*/ 29 h 127"/>
              <a:gd name="T24" fmla="*/ 95 w 144"/>
              <a:gd name="T25" fmla="*/ 39 h 127"/>
              <a:gd name="T26" fmla="*/ 0 w 144"/>
              <a:gd name="T27" fmla="*/ 103 h 127"/>
              <a:gd name="T28" fmla="*/ 5 w 144"/>
              <a:gd name="T29" fmla="*/ 127 h 127"/>
              <a:gd name="T30" fmla="*/ 115 w 144"/>
              <a:gd name="T31" fmla="*/ 53 h 127"/>
              <a:gd name="T32" fmla="*/ 101 w 144"/>
              <a:gd name="T33" fmla="*/ 86 h 127"/>
              <a:gd name="T34" fmla="*/ 81 w 144"/>
              <a:gd name="T35" fmla="*/ 103 h 127"/>
              <a:gd name="T36" fmla="*/ 139 w 144"/>
              <a:gd name="T37" fmla="*/ 127 h 127"/>
              <a:gd name="T38" fmla="*/ 144 w 144"/>
              <a:gd name="T39" fmla="*/ 103 h 127"/>
              <a:gd name="T40" fmla="*/ 101 w 144"/>
              <a:gd name="T41" fmla="*/ 8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27">
                <a:moveTo>
                  <a:pt x="29" y="53"/>
                </a:moveTo>
                <a:cubicBezTo>
                  <a:pt x="34" y="60"/>
                  <a:pt x="39" y="66"/>
                  <a:pt x="45" y="72"/>
                </a:cubicBezTo>
                <a:cubicBezTo>
                  <a:pt x="51" y="68"/>
                  <a:pt x="58" y="63"/>
                  <a:pt x="65" y="58"/>
                </a:cubicBezTo>
                <a:cubicBezTo>
                  <a:pt x="59" y="52"/>
                  <a:pt x="54" y="46"/>
                  <a:pt x="50" y="39"/>
                </a:cubicBezTo>
                <a:cubicBezTo>
                  <a:pt x="65" y="29"/>
                  <a:pt x="65" y="29"/>
                  <a:pt x="65" y="29"/>
                </a:cubicBezTo>
                <a:cubicBezTo>
                  <a:pt x="8" y="0"/>
                  <a:pt x="8" y="0"/>
                  <a:pt x="8" y="0"/>
                </a:cubicBezTo>
                <a:cubicBezTo>
                  <a:pt x="13" y="63"/>
                  <a:pt x="13" y="63"/>
                  <a:pt x="13" y="63"/>
                </a:cubicBezTo>
                <a:lnTo>
                  <a:pt x="29" y="53"/>
                </a:lnTo>
                <a:close/>
                <a:moveTo>
                  <a:pt x="115" y="53"/>
                </a:moveTo>
                <a:cubicBezTo>
                  <a:pt x="131" y="63"/>
                  <a:pt x="131" y="63"/>
                  <a:pt x="131" y="63"/>
                </a:cubicBezTo>
                <a:cubicBezTo>
                  <a:pt x="136" y="0"/>
                  <a:pt x="136" y="0"/>
                  <a:pt x="136" y="0"/>
                </a:cubicBezTo>
                <a:cubicBezTo>
                  <a:pt x="80" y="29"/>
                  <a:pt x="80" y="29"/>
                  <a:pt x="80" y="29"/>
                </a:cubicBezTo>
                <a:cubicBezTo>
                  <a:pt x="95" y="39"/>
                  <a:pt x="95" y="39"/>
                  <a:pt x="95" y="39"/>
                </a:cubicBezTo>
                <a:cubicBezTo>
                  <a:pt x="61" y="90"/>
                  <a:pt x="1" y="103"/>
                  <a:pt x="0" y="103"/>
                </a:cubicBezTo>
                <a:cubicBezTo>
                  <a:pt x="5" y="127"/>
                  <a:pt x="5" y="127"/>
                  <a:pt x="5" y="127"/>
                </a:cubicBezTo>
                <a:cubicBezTo>
                  <a:pt x="8" y="127"/>
                  <a:pt x="75" y="112"/>
                  <a:pt x="115" y="53"/>
                </a:cubicBezTo>
                <a:close/>
                <a:moveTo>
                  <a:pt x="101" y="86"/>
                </a:moveTo>
                <a:cubicBezTo>
                  <a:pt x="95" y="92"/>
                  <a:pt x="88" y="98"/>
                  <a:pt x="81" y="103"/>
                </a:cubicBezTo>
                <a:cubicBezTo>
                  <a:pt x="111" y="121"/>
                  <a:pt x="137" y="127"/>
                  <a:pt x="139" y="127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4" y="103"/>
                  <a:pt x="124" y="99"/>
                  <a:pt x="101" y="86"/>
                </a:cubicBezTo>
                <a:close/>
              </a:path>
            </a:pathLst>
          </a:custGeom>
          <a:solidFill>
            <a:srgbClr val="44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50"/>
          <p:cNvSpPr>
            <a:spLocks/>
          </p:cNvSpPr>
          <p:nvPr/>
        </p:nvSpPr>
        <p:spPr bwMode="auto">
          <a:xfrm>
            <a:off x="8812925" y="3287074"/>
            <a:ext cx="495552" cy="582170"/>
          </a:xfrm>
          <a:custGeom>
            <a:avLst/>
            <a:gdLst>
              <a:gd name="T0" fmla="*/ 74 w 120"/>
              <a:gd name="T1" fmla="*/ 39 h 140"/>
              <a:gd name="T2" fmla="*/ 82 w 120"/>
              <a:gd name="T3" fmla="*/ 22 h 140"/>
              <a:gd name="T4" fmla="*/ 60 w 120"/>
              <a:gd name="T5" fmla="*/ 0 h 140"/>
              <a:gd name="T6" fmla="*/ 38 w 120"/>
              <a:gd name="T7" fmla="*/ 22 h 140"/>
              <a:gd name="T8" fmla="*/ 46 w 120"/>
              <a:gd name="T9" fmla="*/ 39 h 140"/>
              <a:gd name="T10" fmla="*/ 8 w 120"/>
              <a:gd name="T11" fmla="*/ 98 h 140"/>
              <a:gd name="T12" fmla="*/ 37 w 120"/>
              <a:gd name="T13" fmla="*/ 78 h 140"/>
              <a:gd name="T14" fmla="*/ 25 w 120"/>
              <a:gd name="T15" fmla="*/ 140 h 140"/>
              <a:gd name="T16" fmla="*/ 45 w 120"/>
              <a:gd name="T17" fmla="*/ 140 h 140"/>
              <a:gd name="T18" fmla="*/ 60 w 120"/>
              <a:gd name="T19" fmla="*/ 114 h 140"/>
              <a:gd name="T20" fmla="*/ 75 w 120"/>
              <a:gd name="T21" fmla="*/ 140 h 140"/>
              <a:gd name="T22" fmla="*/ 95 w 120"/>
              <a:gd name="T23" fmla="*/ 140 h 140"/>
              <a:gd name="T24" fmla="*/ 83 w 120"/>
              <a:gd name="T25" fmla="*/ 78 h 140"/>
              <a:gd name="T26" fmla="*/ 112 w 120"/>
              <a:gd name="T27" fmla="*/ 98 h 140"/>
              <a:gd name="T28" fmla="*/ 74 w 120"/>
              <a:gd name="T29" fmla="*/ 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0" h="140">
                <a:moveTo>
                  <a:pt x="74" y="39"/>
                </a:moveTo>
                <a:cubicBezTo>
                  <a:pt x="78" y="35"/>
                  <a:pt x="82" y="29"/>
                  <a:pt x="82" y="22"/>
                </a:cubicBezTo>
                <a:cubicBezTo>
                  <a:pt x="82" y="10"/>
                  <a:pt x="72" y="0"/>
                  <a:pt x="60" y="0"/>
                </a:cubicBezTo>
                <a:cubicBezTo>
                  <a:pt x="48" y="0"/>
                  <a:pt x="38" y="10"/>
                  <a:pt x="38" y="22"/>
                </a:cubicBezTo>
                <a:cubicBezTo>
                  <a:pt x="38" y="29"/>
                  <a:pt x="42" y="35"/>
                  <a:pt x="46" y="39"/>
                </a:cubicBezTo>
                <a:cubicBezTo>
                  <a:pt x="24" y="46"/>
                  <a:pt x="0" y="91"/>
                  <a:pt x="8" y="98"/>
                </a:cubicBezTo>
                <a:cubicBezTo>
                  <a:pt x="15" y="105"/>
                  <a:pt x="27" y="91"/>
                  <a:pt x="37" y="78"/>
                </a:cubicBezTo>
                <a:cubicBezTo>
                  <a:pt x="32" y="99"/>
                  <a:pt x="27" y="121"/>
                  <a:pt x="25" y="140"/>
                </a:cubicBezTo>
                <a:cubicBezTo>
                  <a:pt x="45" y="140"/>
                  <a:pt x="45" y="140"/>
                  <a:pt x="45" y="140"/>
                </a:cubicBezTo>
                <a:cubicBezTo>
                  <a:pt x="45" y="129"/>
                  <a:pt x="52" y="114"/>
                  <a:pt x="60" y="114"/>
                </a:cubicBezTo>
                <a:cubicBezTo>
                  <a:pt x="68" y="114"/>
                  <a:pt x="75" y="129"/>
                  <a:pt x="75" y="140"/>
                </a:cubicBezTo>
                <a:cubicBezTo>
                  <a:pt x="95" y="140"/>
                  <a:pt x="95" y="140"/>
                  <a:pt x="95" y="140"/>
                </a:cubicBezTo>
                <a:cubicBezTo>
                  <a:pt x="93" y="121"/>
                  <a:pt x="88" y="99"/>
                  <a:pt x="83" y="78"/>
                </a:cubicBezTo>
                <a:cubicBezTo>
                  <a:pt x="93" y="91"/>
                  <a:pt x="105" y="105"/>
                  <a:pt x="112" y="98"/>
                </a:cubicBezTo>
                <a:cubicBezTo>
                  <a:pt x="120" y="91"/>
                  <a:pt x="96" y="46"/>
                  <a:pt x="74" y="39"/>
                </a:cubicBezTo>
                <a:close/>
              </a:path>
            </a:pathLst>
          </a:custGeom>
          <a:solidFill>
            <a:srgbClr val="44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51"/>
          <p:cNvSpPr>
            <a:spLocks/>
          </p:cNvSpPr>
          <p:nvPr/>
        </p:nvSpPr>
        <p:spPr bwMode="auto">
          <a:xfrm>
            <a:off x="2341659" y="3298729"/>
            <a:ext cx="1176430" cy="560012"/>
          </a:xfrm>
          <a:custGeom>
            <a:avLst/>
            <a:gdLst>
              <a:gd name="T0" fmla="*/ 584 w 584"/>
              <a:gd name="T1" fmla="*/ 0 h 278"/>
              <a:gd name="T2" fmla="*/ 449 w 584"/>
              <a:gd name="T3" fmla="*/ 31 h 278"/>
              <a:gd name="T4" fmla="*/ 469 w 584"/>
              <a:gd name="T5" fmla="*/ 62 h 278"/>
              <a:gd name="T6" fmla="*/ 278 w 584"/>
              <a:gd name="T7" fmla="*/ 200 h 278"/>
              <a:gd name="T8" fmla="*/ 214 w 584"/>
              <a:gd name="T9" fmla="*/ 116 h 278"/>
              <a:gd name="T10" fmla="*/ 204 w 584"/>
              <a:gd name="T11" fmla="*/ 101 h 278"/>
              <a:gd name="T12" fmla="*/ 190 w 584"/>
              <a:gd name="T13" fmla="*/ 112 h 278"/>
              <a:gd name="T14" fmla="*/ 0 w 584"/>
              <a:gd name="T15" fmla="*/ 250 h 278"/>
              <a:gd name="T16" fmla="*/ 21 w 584"/>
              <a:gd name="T17" fmla="*/ 278 h 278"/>
              <a:gd name="T18" fmla="*/ 196 w 584"/>
              <a:gd name="T19" fmla="*/ 151 h 278"/>
              <a:gd name="T20" fmla="*/ 260 w 584"/>
              <a:gd name="T21" fmla="*/ 237 h 278"/>
              <a:gd name="T22" fmla="*/ 270 w 584"/>
              <a:gd name="T23" fmla="*/ 252 h 278"/>
              <a:gd name="T24" fmla="*/ 284 w 584"/>
              <a:gd name="T25" fmla="*/ 241 h 278"/>
              <a:gd name="T26" fmla="*/ 490 w 584"/>
              <a:gd name="T27" fmla="*/ 91 h 278"/>
              <a:gd name="T28" fmla="*/ 490 w 584"/>
              <a:gd name="T29" fmla="*/ 91 h 278"/>
              <a:gd name="T30" fmla="*/ 512 w 584"/>
              <a:gd name="T31" fmla="*/ 120 h 278"/>
              <a:gd name="T32" fmla="*/ 584 w 584"/>
              <a:gd name="T33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84" h="278">
                <a:moveTo>
                  <a:pt x="584" y="0"/>
                </a:moveTo>
                <a:lnTo>
                  <a:pt x="449" y="31"/>
                </a:lnTo>
                <a:lnTo>
                  <a:pt x="469" y="62"/>
                </a:lnTo>
                <a:lnTo>
                  <a:pt x="278" y="200"/>
                </a:lnTo>
                <a:lnTo>
                  <a:pt x="214" y="116"/>
                </a:lnTo>
                <a:lnTo>
                  <a:pt x="204" y="101"/>
                </a:lnTo>
                <a:lnTo>
                  <a:pt x="190" y="112"/>
                </a:lnTo>
                <a:lnTo>
                  <a:pt x="0" y="250"/>
                </a:lnTo>
                <a:lnTo>
                  <a:pt x="21" y="278"/>
                </a:lnTo>
                <a:lnTo>
                  <a:pt x="196" y="151"/>
                </a:lnTo>
                <a:lnTo>
                  <a:pt x="260" y="237"/>
                </a:lnTo>
                <a:lnTo>
                  <a:pt x="270" y="252"/>
                </a:lnTo>
                <a:lnTo>
                  <a:pt x="284" y="241"/>
                </a:lnTo>
                <a:lnTo>
                  <a:pt x="490" y="91"/>
                </a:lnTo>
                <a:lnTo>
                  <a:pt x="490" y="91"/>
                </a:lnTo>
                <a:lnTo>
                  <a:pt x="512" y="120"/>
                </a:lnTo>
                <a:lnTo>
                  <a:pt x="584" y="0"/>
                </a:lnTo>
                <a:close/>
              </a:path>
            </a:pathLst>
          </a:custGeom>
          <a:solidFill>
            <a:srgbClr val="44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TextBox 462"/>
          <p:cNvSpPr txBox="1"/>
          <p:nvPr/>
        </p:nvSpPr>
        <p:spPr>
          <a:xfrm>
            <a:off x="1865047" y="5355305"/>
            <a:ext cx="2031319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Java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SpringBoot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2038477" y="4019610"/>
            <a:ext cx="1782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后端开发环境</a:t>
            </a:r>
          </a:p>
        </p:txBody>
      </p:sp>
      <p:sp>
        <p:nvSpPr>
          <p:cNvPr id="86" name="TextBox 462"/>
          <p:cNvSpPr txBox="1"/>
          <p:nvPr/>
        </p:nvSpPr>
        <p:spPr>
          <a:xfrm>
            <a:off x="3991806" y="5355305"/>
            <a:ext cx="2031319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Vue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JavaScript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HTML5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CSS3</a:t>
            </a:r>
          </a:p>
        </p:txBody>
      </p:sp>
      <p:sp>
        <p:nvSpPr>
          <p:cNvPr id="87" name="TextBox 462"/>
          <p:cNvSpPr txBox="1"/>
          <p:nvPr/>
        </p:nvSpPr>
        <p:spPr>
          <a:xfrm>
            <a:off x="6116318" y="5355305"/>
            <a:ext cx="2031319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微信开发者工具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8" name="TextBox 462"/>
          <p:cNvSpPr txBox="1"/>
          <p:nvPr/>
        </p:nvSpPr>
        <p:spPr>
          <a:xfrm>
            <a:off x="8240830" y="5355305"/>
            <a:ext cx="203131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MySql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作为该项目后台数据库，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Navicat12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为数据库工具。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359547" y="4019610"/>
            <a:ext cx="1782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4293815" y="4033177"/>
            <a:ext cx="1782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前端开发环境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8417080" y="4019610"/>
            <a:ext cx="1782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数据库</a:t>
            </a:r>
          </a:p>
        </p:txBody>
      </p:sp>
    </p:spTree>
    <p:extLst>
      <p:ext uri="{BB962C8B-B14F-4D97-AF65-F5344CB8AC3E}">
        <p14:creationId xmlns:p14="http://schemas.microsoft.com/office/powerpoint/2010/main" val="3062471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实践难点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96" y="350200"/>
            <a:ext cx="1103343" cy="110334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490627" y="5095393"/>
            <a:ext cx="2152650" cy="5715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73784" y="4442356"/>
            <a:ext cx="2152650" cy="571500"/>
          </a:xfrm>
          <a:prstGeom prst="rect">
            <a:avLst/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177973" y="3931551"/>
            <a:ext cx="2152650" cy="571500"/>
          </a:xfrm>
          <a:prstGeom prst="rect">
            <a:avLst/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41"/>
          <p:cNvSpPr txBox="1"/>
          <p:nvPr/>
        </p:nvSpPr>
        <p:spPr>
          <a:xfrm>
            <a:off x="1504834" y="5196485"/>
            <a:ext cx="2124236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前后端交互问题</a:t>
            </a:r>
          </a:p>
        </p:txBody>
      </p:sp>
      <p:sp>
        <p:nvSpPr>
          <p:cNvPr id="26" name="TextBox 41"/>
          <p:cNvSpPr txBox="1"/>
          <p:nvPr/>
        </p:nvSpPr>
        <p:spPr>
          <a:xfrm>
            <a:off x="4802198" y="4543448"/>
            <a:ext cx="2124236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数据库连接问题</a:t>
            </a:r>
          </a:p>
        </p:txBody>
      </p:sp>
      <p:sp>
        <p:nvSpPr>
          <p:cNvPr id="27" name="TextBox 41"/>
          <p:cNvSpPr txBox="1"/>
          <p:nvPr/>
        </p:nvSpPr>
        <p:spPr>
          <a:xfrm>
            <a:off x="8177973" y="4032720"/>
            <a:ext cx="2124236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时间控制问题</a:t>
            </a:r>
          </a:p>
        </p:txBody>
      </p:sp>
      <p:sp>
        <p:nvSpPr>
          <p:cNvPr id="28" name="TextBox 462"/>
          <p:cNvSpPr txBox="1"/>
          <p:nvPr/>
        </p:nvSpPr>
        <p:spPr>
          <a:xfrm>
            <a:off x="1562741" y="4217301"/>
            <a:ext cx="2031319" cy="70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前端获取后端的数据报错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9" name="TextBox 462"/>
          <p:cNvSpPr txBox="1"/>
          <p:nvPr/>
        </p:nvSpPr>
        <p:spPr>
          <a:xfrm>
            <a:off x="4822887" y="3530325"/>
            <a:ext cx="2031319" cy="70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Springboo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在链接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MySql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时，连接不上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" name="TextBox 462"/>
          <p:cNvSpPr txBox="1"/>
          <p:nvPr/>
        </p:nvSpPr>
        <p:spPr>
          <a:xfrm>
            <a:off x="8270890" y="2859533"/>
            <a:ext cx="2031319" cy="102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该项目中的预约预期时间和结束归还时间的控制问题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8" name="Freeform 33"/>
          <p:cNvSpPr>
            <a:spLocks noEditPoints="1"/>
          </p:cNvSpPr>
          <p:nvPr/>
        </p:nvSpPr>
        <p:spPr bwMode="auto">
          <a:xfrm>
            <a:off x="629183" y="4217847"/>
            <a:ext cx="882511" cy="882511"/>
          </a:xfrm>
          <a:custGeom>
            <a:avLst/>
            <a:gdLst>
              <a:gd name="T0" fmla="*/ 246 w 492"/>
              <a:gd name="T1" fmla="*/ 0 h 492"/>
              <a:gd name="T2" fmla="*/ 0 w 492"/>
              <a:gd name="T3" fmla="*/ 246 h 492"/>
              <a:gd name="T4" fmla="*/ 246 w 492"/>
              <a:gd name="T5" fmla="*/ 492 h 492"/>
              <a:gd name="T6" fmla="*/ 492 w 492"/>
              <a:gd name="T7" fmla="*/ 246 h 492"/>
              <a:gd name="T8" fmla="*/ 246 w 492"/>
              <a:gd name="T9" fmla="*/ 0 h 492"/>
              <a:gd name="T10" fmla="*/ 246 w 492"/>
              <a:gd name="T11" fmla="*/ 441 h 492"/>
              <a:gd name="T12" fmla="*/ 51 w 492"/>
              <a:gd name="T13" fmla="*/ 246 h 492"/>
              <a:gd name="T14" fmla="*/ 246 w 492"/>
              <a:gd name="T15" fmla="*/ 51 h 492"/>
              <a:gd name="T16" fmla="*/ 441 w 492"/>
              <a:gd name="T17" fmla="*/ 246 h 492"/>
              <a:gd name="T18" fmla="*/ 246 w 492"/>
              <a:gd name="T19" fmla="*/ 441 h 492"/>
              <a:gd name="T20" fmla="*/ 182 w 492"/>
              <a:gd name="T21" fmla="*/ 240 h 492"/>
              <a:gd name="T22" fmla="*/ 220 w 492"/>
              <a:gd name="T23" fmla="*/ 195 h 492"/>
              <a:gd name="T24" fmla="*/ 182 w 492"/>
              <a:gd name="T25" fmla="*/ 150 h 492"/>
              <a:gd name="T26" fmla="*/ 144 w 492"/>
              <a:gd name="T27" fmla="*/ 195 h 492"/>
              <a:gd name="T28" fmla="*/ 182 w 492"/>
              <a:gd name="T29" fmla="*/ 240 h 492"/>
              <a:gd name="T30" fmla="*/ 310 w 492"/>
              <a:gd name="T31" fmla="*/ 240 h 492"/>
              <a:gd name="T32" fmla="*/ 348 w 492"/>
              <a:gd name="T33" fmla="*/ 195 h 492"/>
              <a:gd name="T34" fmla="*/ 310 w 492"/>
              <a:gd name="T35" fmla="*/ 150 h 492"/>
              <a:gd name="T36" fmla="*/ 272 w 492"/>
              <a:gd name="T37" fmla="*/ 195 h 492"/>
              <a:gd name="T38" fmla="*/ 310 w 492"/>
              <a:gd name="T39" fmla="*/ 240 h 492"/>
              <a:gd name="T40" fmla="*/ 357 w 492"/>
              <a:gd name="T41" fmla="*/ 280 h 492"/>
              <a:gd name="T42" fmla="*/ 331 w 492"/>
              <a:gd name="T43" fmla="*/ 288 h 492"/>
              <a:gd name="T44" fmla="*/ 246 w 492"/>
              <a:gd name="T45" fmla="*/ 329 h 492"/>
              <a:gd name="T46" fmla="*/ 161 w 492"/>
              <a:gd name="T47" fmla="*/ 288 h 492"/>
              <a:gd name="T48" fmla="*/ 135 w 492"/>
              <a:gd name="T49" fmla="*/ 280 h 492"/>
              <a:gd name="T50" fmla="*/ 126 w 492"/>
              <a:gd name="T51" fmla="*/ 306 h 492"/>
              <a:gd name="T52" fmla="*/ 246 w 492"/>
              <a:gd name="T53" fmla="*/ 368 h 492"/>
              <a:gd name="T54" fmla="*/ 366 w 492"/>
              <a:gd name="T55" fmla="*/ 306 h 492"/>
              <a:gd name="T56" fmla="*/ 357 w 492"/>
              <a:gd name="T57" fmla="*/ 28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92" h="492">
                <a:moveTo>
                  <a:pt x="246" y="0"/>
                </a:moveTo>
                <a:cubicBezTo>
                  <a:pt x="110" y="0"/>
                  <a:pt x="0" y="110"/>
                  <a:pt x="0" y="246"/>
                </a:cubicBezTo>
                <a:cubicBezTo>
                  <a:pt x="0" y="382"/>
                  <a:pt x="110" y="492"/>
                  <a:pt x="246" y="492"/>
                </a:cubicBezTo>
                <a:cubicBezTo>
                  <a:pt x="382" y="492"/>
                  <a:pt x="492" y="382"/>
                  <a:pt x="492" y="246"/>
                </a:cubicBezTo>
                <a:cubicBezTo>
                  <a:pt x="492" y="110"/>
                  <a:pt x="382" y="0"/>
                  <a:pt x="246" y="0"/>
                </a:cubicBezTo>
                <a:close/>
                <a:moveTo>
                  <a:pt x="246" y="441"/>
                </a:moveTo>
                <a:cubicBezTo>
                  <a:pt x="139" y="441"/>
                  <a:pt x="51" y="353"/>
                  <a:pt x="51" y="246"/>
                </a:cubicBezTo>
                <a:cubicBezTo>
                  <a:pt x="51" y="139"/>
                  <a:pt x="139" y="51"/>
                  <a:pt x="246" y="51"/>
                </a:cubicBezTo>
                <a:cubicBezTo>
                  <a:pt x="353" y="51"/>
                  <a:pt x="441" y="139"/>
                  <a:pt x="441" y="246"/>
                </a:cubicBezTo>
                <a:cubicBezTo>
                  <a:pt x="441" y="353"/>
                  <a:pt x="353" y="441"/>
                  <a:pt x="246" y="441"/>
                </a:cubicBezTo>
                <a:close/>
                <a:moveTo>
                  <a:pt x="182" y="240"/>
                </a:moveTo>
                <a:cubicBezTo>
                  <a:pt x="203" y="240"/>
                  <a:pt x="220" y="220"/>
                  <a:pt x="220" y="195"/>
                </a:cubicBezTo>
                <a:cubicBezTo>
                  <a:pt x="220" y="170"/>
                  <a:pt x="203" y="150"/>
                  <a:pt x="182" y="150"/>
                </a:cubicBezTo>
                <a:cubicBezTo>
                  <a:pt x="161" y="150"/>
                  <a:pt x="144" y="170"/>
                  <a:pt x="144" y="195"/>
                </a:cubicBezTo>
                <a:cubicBezTo>
                  <a:pt x="144" y="220"/>
                  <a:pt x="161" y="240"/>
                  <a:pt x="182" y="240"/>
                </a:cubicBezTo>
                <a:close/>
                <a:moveTo>
                  <a:pt x="310" y="240"/>
                </a:moveTo>
                <a:cubicBezTo>
                  <a:pt x="331" y="240"/>
                  <a:pt x="348" y="220"/>
                  <a:pt x="348" y="195"/>
                </a:cubicBezTo>
                <a:cubicBezTo>
                  <a:pt x="348" y="170"/>
                  <a:pt x="331" y="150"/>
                  <a:pt x="310" y="150"/>
                </a:cubicBezTo>
                <a:cubicBezTo>
                  <a:pt x="289" y="150"/>
                  <a:pt x="272" y="170"/>
                  <a:pt x="272" y="195"/>
                </a:cubicBezTo>
                <a:cubicBezTo>
                  <a:pt x="272" y="220"/>
                  <a:pt x="289" y="240"/>
                  <a:pt x="310" y="240"/>
                </a:cubicBezTo>
                <a:close/>
                <a:moveTo>
                  <a:pt x="357" y="280"/>
                </a:moveTo>
                <a:cubicBezTo>
                  <a:pt x="348" y="275"/>
                  <a:pt x="336" y="279"/>
                  <a:pt x="331" y="288"/>
                </a:cubicBezTo>
                <a:cubicBezTo>
                  <a:pt x="330" y="290"/>
                  <a:pt x="309" y="329"/>
                  <a:pt x="246" y="329"/>
                </a:cubicBezTo>
                <a:cubicBezTo>
                  <a:pt x="183" y="329"/>
                  <a:pt x="162" y="290"/>
                  <a:pt x="161" y="288"/>
                </a:cubicBezTo>
                <a:cubicBezTo>
                  <a:pt x="156" y="279"/>
                  <a:pt x="145" y="275"/>
                  <a:pt x="135" y="280"/>
                </a:cubicBezTo>
                <a:cubicBezTo>
                  <a:pt x="126" y="285"/>
                  <a:pt x="122" y="296"/>
                  <a:pt x="126" y="306"/>
                </a:cubicBezTo>
                <a:cubicBezTo>
                  <a:pt x="128" y="308"/>
                  <a:pt x="158" y="368"/>
                  <a:pt x="246" y="368"/>
                </a:cubicBezTo>
                <a:cubicBezTo>
                  <a:pt x="334" y="368"/>
                  <a:pt x="364" y="308"/>
                  <a:pt x="366" y="306"/>
                </a:cubicBezTo>
                <a:cubicBezTo>
                  <a:pt x="370" y="296"/>
                  <a:pt x="366" y="285"/>
                  <a:pt x="357" y="280"/>
                </a:cubicBez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34"/>
          <p:cNvSpPr>
            <a:spLocks noEditPoints="1"/>
          </p:cNvSpPr>
          <p:nvPr/>
        </p:nvSpPr>
        <p:spPr bwMode="auto">
          <a:xfrm>
            <a:off x="3892032" y="3559845"/>
            <a:ext cx="881752" cy="882511"/>
          </a:xfrm>
          <a:custGeom>
            <a:avLst/>
            <a:gdLst>
              <a:gd name="T0" fmla="*/ 246 w 492"/>
              <a:gd name="T1" fmla="*/ 0 h 492"/>
              <a:gd name="T2" fmla="*/ 0 w 492"/>
              <a:gd name="T3" fmla="*/ 246 h 492"/>
              <a:gd name="T4" fmla="*/ 246 w 492"/>
              <a:gd name="T5" fmla="*/ 492 h 492"/>
              <a:gd name="T6" fmla="*/ 492 w 492"/>
              <a:gd name="T7" fmla="*/ 246 h 492"/>
              <a:gd name="T8" fmla="*/ 246 w 492"/>
              <a:gd name="T9" fmla="*/ 0 h 492"/>
              <a:gd name="T10" fmla="*/ 246 w 492"/>
              <a:gd name="T11" fmla="*/ 441 h 492"/>
              <a:gd name="T12" fmla="*/ 51 w 492"/>
              <a:gd name="T13" fmla="*/ 246 h 492"/>
              <a:gd name="T14" fmla="*/ 246 w 492"/>
              <a:gd name="T15" fmla="*/ 51 h 492"/>
              <a:gd name="T16" fmla="*/ 441 w 492"/>
              <a:gd name="T17" fmla="*/ 246 h 492"/>
              <a:gd name="T18" fmla="*/ 246 w 492"/>
              <a:gd name="T19" fmla="*/ 441 h 492"/>
              <a:gd name="T20" fmla="*/ 310 w 492"/>
              <a:gd name="T21" fmla="*/ 150 h 492"/>
              <a:gd name="T22" fmla="*/ 272 w 492"/>
              <a:gd name="T23" fmla="*/ 195 h 492"/>
              <a:gd name="T24" fmla="*/ 310 w 492"/>
              <a:gd name="T25" fmla="*/ 240 h 492"/>
              <a:gd name="T26" fmla="*/ 348 w 492"/>
              <a:gd name="T27" fmla="*/ 195 h 492"/>
              <a:gd name="T28" fmla="*/ 310 w 492"/>
              <a:gd name="T29" fmla="*/ 150 h 492"/>
              <a:gd name="T30" fmla="*/ 182 w 492"/>
              <a:gd name="T31" fmla="*/ 240 h 492"/>
              <a:gd name="T32" fmla="*/ 220 w 492"/>
              <a:gd name="T33" fmla="*/ 195 h 492"/>
              <a:gd name="T34" fmla="*/ 182 w 492"/>
              <a:gd name="T35" fmla="*/ 150 h 492"/>
              <a:gd name="T36" fmla="*/ 144 w 492"/>
              <a:gd name="T37" fmla="*/ 195 h 492"/>
              <a:gd name="T38" fmla="*/ 182 w 492"/>
              <a:gd name="T39" fmla="*/ 240 h 492"/>
              <a:gd name="T40" fmla="*/ 323 w 492"/>
              <a:gd name="T41" fmla="*/ 304 h 492"/>
              <a:gd name="T42" fmla="*/ 169 w 492"/>
              <a:gd name="T43" fmla="*/ 304 h 492"/>
              <a:gd name="T44" fmla="*/ 150 w 492"/>
              <a:gd name="T45" fmla="*/ 323 h 492"/>
              <a:gd name="T46" fmla="*/ 169 w 492"/>
              <a:gd name="T47" fmla="*/ 342 h 492"/>
              <a:gd name="T48" fmla="*/ 323 w 492"/>
              <a:gd name="T49" fmla="*/ 342 h 492"/>
              <a:gd name="T50" fmla="*/ 342 w 492"/>
              <a:gd name="T51" fmla="*/ 323 h 492"/>
              <a:gd name="T52" fmla="*/ 323 w 492"/>
              <a:gd name="T53" fmla="*/ 304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2" h="492">
                <a:moveTo>
                  <a:pt x="246" y="0"/>
                </a:moveTo>
                <a:cubicBezTo>
                  <a:pt x="110" y="0"/>
                  <a:pt x="0" y="110"/>
                  <a:pt x="0" y="246"/>
                </a:cubicBezTo>
                <a:cubicBezTo>
                  <a:pt x="0" y="382"/>
                  <a:pt x="110" y="492"/>
                  <a:pt x="246" y="492"/>
                </a:cubicBezTo>
                <a:cubicBezTo>
                  <a:pt x="382" y="492"/>
                  <a:pt x="492" y="382"/>
                  <a:pt x="492" y="246"/>
                </a:cubicBezTo>
                <a:cubicBezTo>
                  <a:pt x="492" y="110"/>
                  <a:pt x="382" y="0"/>
                  <a:pt x="246" y="0"/>
                </a:cubicBezTo>
                <a:close/>
                <a:moveTo>
                  <a:pt x="246" y="441"/>
                </a:moveTo>
                <a:cubicBezTo>
                  <a:pt x="139" y="441"/>
                  <a:pt x="51" y="353"/>
                  <a:pt x="51" y="246"/>
                </a:cubicBezTo>
                <a:cubicBezTo>
                  <a:pt x="51" y="139"/>
                  <a:pt x="139" y="51"/>
                  <a:pt x="246" y="51"/>
                </a:cubicBezTo>
                <a:cubicBezTo>
                  <a:pt x="353" y="51"/>
                  <a:pt x="441" y="139"/>
                  <a:pt x="441" y="246"/>
                </a:cubicBezTo>
                <a:cubicBezTo>
                  <a:pt x="441" y="353"/>
                  <a:pt x="353" y="441"/>
                  <a:pt x="246" y="441"/>
                </a:cubicBezTo>
                <a:close/>
                <a:moveTo>
                  <a:pt x="310" y="150"/>
                </a:moveTo>
                <a:cubicBezTo>
                  <a:pt x="289" y="150"/>
                  <a:pt x="272" y="170"/>
                  <a:pt x="272" y="195"/>
                </a:cubicBezTo>
                <a:cubicBezTo>
                  <a:pt x="272" y="220"/>
                  <a:pt x="289" y="240"/>
                  <a:pt x="310" y="240"/>
                </a:cubicBezTo>
                <a:cubicBezTo>
                  <a:pt x="331" y="240"/>
                  <a:pt x="348" y="220"/>
                  <a:pt x="348" y="195"/>
                </a:cubicBezTo>
                <a:cubicBezTo>
                  <a:pt x="348" y="170"/>
                  <a:pt x="331" y="150"/>
                  <a:pt x="310" y="150"/>
                </a:cubicBezTo>
                <a:close/>
                <a:moveTo>
                  <a:pt x="182" y="240"/>
                </a:moveTo>
                <a:cubicBezTo>
                  <a:pt x="203" y="240"/>
                  <a:pt x="220" y="220"/>
                  <a:pt x="220" y="195"/>
                </a:cubicBezTo>
                <a:cubicBezTo>
                  <a:pt x="220" y="170"/>
                  <a:pt x="203" y="150"/>
                  <a:pt x="182" y="150"/>
                </a:cubicBezTo>
                <a:cubicBezTo>
                  <a:pt x="161" y="150"/>
                  <a:pt x="144" y="170"/>
                  <a:pt x="144" y="195"/>
                </a:cubicBezTo>
                <a:cubicBezTo>
                  <a:pt x="144" y="220"/>
                  <a:pt x="161" y="240"/>
                  <a:pt x="182" y="240"/>
                </a:cubicBezTo>
                <a:close/>
                <a:moveTo>
                  <a:pt x="323" y="304"/>
                </a:moveTo>
                <a:cubicBezTo>
                  <a:pt x="169" y="304"/>
                  <a:pt x="169" y="304"/>
                  <a:pt x="169" y="304"/>
                </a:cubicBezTo>
                <a:cubicBezTo>
                  <a:pt x="159" y="304"/>
                  <a:pt x="150" y="312"/>
                  <a:pt x="150" y="323"/>
                </a:cubicBezTo>
                <a:cubicBezTo>
                  <a:pt x="150" y="333"/>
                  <a:pt x="159" y="342"/>
                  <a:pt x="169" y="342"/>
                </a:cubicBezTo>
                <a:cubicBezTo>
                  <a:pt x="323" y="342"/>
                  <a:pt x="323" y="342"/>
                  <a:pt x="323" y="342"/>
                </a:cubicBezTo>
                <a:cubicBezTo>
                  <a:pt x="333" y="342"/>
                  <a:pt x="342" y="333"/>
                  <a:pt x="342" y="323"/>
                </a:cubicBezTo>
                <a:cubicBezTo>
                  <a:pt x="342" y="312"/>
                  <a:pt x="333" y="304"/>
                  <a:pt x="323" y="304"/>
                </a:cubicBezTo>
                <a:close/>
              </a:path>
            </a:pathLst>
          </a:custGeom>
          <a:solidFill>
            <a:srgbClr val="F26E2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35"/>
          <p:cNvSpPr>
            <a:spLocks noEditPoints="1"/>
          </p:cNvSpPr>
          <p:nvPr/>
        </p:nvSpPr>
        <p:spPr bwMode="auto">
          <a:xfrm>
            <a:off x="7295462" y="3049040"/>
            <a:ext cx="882511" cy="882511"/>
          </a:xfrm>
          <a:custGeom>
            <a:avLst/>
            <a:gdLst>
              <a:gd name="T0" fmla="*/ 246 w 492"/>
              <a:gd name="T1" fmla="*/ 0 h 492"/>
              <a:gd name="T2" fmla="*/ 0 w 492"/>
              <a:gd name="T3" fmla="*/ 246 h 492"/>
              <a:gd name="T4" fmla="*/ 246 w 492"/>
              <a:gd name="T5" fmla="*/ 492 h 492"/>
              <a:gd name="T6" fmla="*/ 492 w 492"/>
              <a:gd name="T7" fmla="*/ 246 h 492"/>
              <a:gd name="T8" fmla="*/ 246 w 492"/>
              <a:gd name="T9" fmla="*/ 0 h 492"/>
              <a:gd name="T10" fmla="*/ 246 w 492"/>
              <a:gd name="T11" fmla="*/ 441 h 492"/>
              <a:gd name="T12" fmla="*/ 51 w 492"/>
              <a:gd name="T13" fmla="*/ 246 h 492"/>
              <a:gd name="T14" fmla="*/ 246 w 492"/>
              <a:gd name="T15" fmla="*/ 51 h 492"/>
              <a:gd name="T16" fmla="*/ 441 w 492"/>
              <a:gd name="T17" fmla="*/ 246 h 492"/>
              <a:gd name="T18" fmla="*/ 246 w 492"/>
              <a:gd name="T19" fmla="*/ 441 h 492"/>
              <a:gd name="T20" fmla="*/ 310 w 492"/>
              <a:gd name="T21" fmla="*/ 240 h 492"/>
              <a:gd name="T22" fmla="*/ 348 w 492"/>
              <a:gd name="T23" fmla="*/ 195 h 492"/>
              <a:gd name="T24" fmla="*/ 310 w 492"/>
              <a:gd name="T25" fmla="*/ 150 h 492"/>
              <a:gd name="T26" fmla="*/ 272 w 492"/>
              <a:gd name="T27" fmla="*/ 195 h 492"/>
              <a:gd name="T28" fmla="*/ 310 w 492"/>
              <a:gd name="T29" fmla="*/ 240 h 492"/>
              <a:gd name="T30" fmla="*/ 182 w 492"/>
              <a:gd name="T31" fmla="*/ 240 h 492"/>
              <a:gd name="T32" fmla="*/ 220 w 492"/>
              <a:gd name="T33" fmla="*/ 195 h 492"/>
              <a:gd name="T34" fmla="*/ 182 w 492"/>
              <a:gd name="T35" fmla="*/ 150 h 492"/>
              <a:gd name="T36" fmla="*/ 144 w 492"/>
              <a:gd name="T37" fmla="*/ 195 h 492"/>
              <a:gd name="T38" fmla="*/ 182 w 492"/>
              <a:gd name="T39" fmla="*/ 240 h 492"/>
              <a:gd name="T40" fmla="*/ 246 w 492"/>
              <a:gd name="T41" fmla="*/ 278 h 492"/>
              <a:gd name="T42" fmla="*/ 126 w 492"/>
              <a:gd name="T43" fmla="*/ 340 h 492"/>
              <a:gd name="T44" fmla="*/ 135 w 492"/>
              <a:gd name="T45" fmla="*/ 366 h 492"/>
              <a:gd name="T46" fmla="*/ 144 w 492"/>
              <a:gd name="T47" fmla="*/ 368 h 492"/>
              <a:gd name="T48" fmla="*/ 161 w 492"/>
              <a:gd name="T49" fmla="*/ 357 h 492"/>
              <a:gd name="T50" fmla="*/ 246 w 492"/>
              <a:gd name="T51" fmla="*/ 316 h 492"/>
              <a:gd name="T52" fmla="*/ 331 w 492"/>
              <a:gd name="T53" fmla="*/ 357 h 492"/>
              <a:gd name="T54" fmla="*/ 357 w 492"/>
              <a:gd name="T55" fmla="*/ 366 h 492"/>
              <a:gd name="T56" fmla="*/ 366 w 492"/>
              <a:gd name="T57" fmla="*/ 340 h 492"/>
              <a:gd name="T58" fmla="*/ 246 w 492"/>
              <a:gd name="T59" fmla="*/ 278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2" h="492">
                <a:moveTo>
                  <a:pt x="246" y="0"/>
                </a:moveTo>
                <a:cubicBezTo>
                  <a:pt x="110" y="0"/>
                  <a:pt x="0" y="110"/>
                  <a:pt x="0" y="246"/>
                </a:cubicBezTo>
                <a:cubicBezTo>
                  <a:pt x="0" y="382"/>
                  <a:pt x="110" y="492"/>
                  <a:pt x="246" y="492"/>
                </a:cubicBezTo>
                <a:cubicBezTo>
                  <a:pt x="382" y="492"/>
                  <a:pt x="492" y="382"/>
                  <a:pt x="492" y="246"/>
                </a:cubicBezTo>
                <a:cubicBezTo>
                  <a:pt x="492" y="110"/>
                  <a:pt x="382" y="0"/>
                  <a:pt x="246" y="0"/>
                </a:cubicBezTo>
                <a:close/>
                <a:moveTo>
                  <a:pt x="246" y="441"/>
                </a:moveTo>
                <a:cubicBezTo>
                  <a:pt x="139" y="441"/>
                  <a:pt x="51" y="353"/>
                  <a:pt x="51" y="246"/>
                </a:cubicBezTo>
                <a:cubicBezTo>
                  <a:pt x="51" y="139"/>
                  <a:pt x="139" y="51"/>
                  <a:pt x="246" y="51"/>
                </a:cubicBezTo>
                <a:cubicBezTo>
                  <a:pt x="353" y="51"/>
                  <a:pt x="441" y="139"/>
                  <a:pt x="441" y="246"/>
                </a:cubicBezTo>
                <a:cubicBezTo>
                  <a:pt x="441" y="353"/>
                  <a:pt x="353" y="441"/>
                  <a:pt x="246" y="441"/>
                </a:cubicBezTo>
                <a:close/>
                <a:moveTo>
                  <a:pt x="310" y="240"/>
                </a:moveTo>
                <a:cubicBezTo>
                  <a:pt x="331" y="240"/>
                  <a:pt x="348" y="220"/>
                  <a:pt x="348" y="195"/>
                </a:cubicBezTo>
                <a:cubicBezTo>
                  <a:pt x="348" y="170"/>
                  <a:pt x="331" y="150"/>
                  <a:pt x="310" y="150"/>
                </a:cubicBezTo>
                <a:cubicBezTo>
                  <a:pt x="289" y="150"/>
                  <a:pt x="272" y="170"/>
                  <a:pt x="272" y="195"/>
                </a:cubicBezTo>
                <a:cubicBezTo>
                  <a:pt x="272" y="220"/>
                  <a:pt x="289" y="240"/>
                  <a:pt x="310" y="240"/>
                </a:cubicBezTo>
                <a:close/>
                <a:moveTo>
                  <a:pt x="182" y="240"/>
                </a:moveTo>
                <a:cubicBezTo>
                  <a:pt x="203" y="240"/>
                  <a:pt x="220" y="220"/>
                  <a:pt x="220" y="195"/>
                </a:cubicBezTo>
                <a:cubicBezTo>
                  <a:pt x="220" y="170"/>
                  <a:pt x="203" y="150"/>
                  <a:pt x="182" y="150"/>
                </a:cubicBezTo>
                <a:cubicBezTo>
                  <a:pt x="161" y="150"/>
                  <a:pt x="144" y="170"/>
                  <a:pt x="144" y="195"/>
                </a:cubicBezTo>
                <a:cubicBezTo>
                  <a:pt x="144" y="220"/>
                  <a:pt x="161" y="240"/>
                  <a:pt x="182" y="240"/>
                </a:cubicBezTo>
                <a:close/>
                <a:moveTo>
                  <a:pt x="246" y="278"/>
                </a:moveTo>
                <a:cubicBezTo>
                  <a:pt x="158" y="278"/>
                  <a:pt x="128" y="337"/>
                  <a:pt x="126" y="340"/>
                </a:cubicBezTo>
                <a:cubicBezTo>
                  <a:pt x="122" y="349"/>
                  <a:pt x="126" y="361"/>
                  <a:pt x="135" y="366"/>
                </a:cubicBezTo>
                <a:cubicBezTo>
                  <a:pt x="138" y="367"/>
                  <a:pt x="141" y="368"/>
                  <a:pt x="144" y="368"/>
                </a:cubicBezTo>
                <a:cubicBezTo>
                  <a:pt x="151" y="368"/>
                  <a:pt x="157" y="364"/>
                  <a:pt x="161" y="357"/>
                </a:cubicBezTo>
                <a:cubicBezTo>
                  <a:pt x="161" y="357"/>
                  <a:pt x="182" y="316"/>
                  <a:pt x="246" y="316"/>
                </a:cubicBezTo>
                <a:cubicBezTo>
                  <a:pt x="309" y="316"/>
                  <a:pt x="330" y="355"/>
                  <a:pt x="331" y="357"/>
                </a:cubicBezTo>
                <a:cubicBezTo>
                  <a:pt x="336" y="366"/>
                  <a:pt x="348" y="370"/>
                  <a:pt x="357" y="366"/>
                </a:cubicBezTo>
                <a:cubicBezTo>
                  <a:pt x="366" y="361"/>
                  <a:pt x="370" y="349"/>
                  <a:pt x="366" y="340"/>
                </a:cubicBezTo>
                <a:cubicBezTo>
                  <a:pt x="364" y="337"/>
                  <a:pt x="334" y="278"/>
                  <a:pt x="246" y="278"/>
                </a:cubicBezTo>
                <a:close/>
              </a:path>
            </a:pathLst>
          </a:custGeom>
          <a:solidFill>
            <a:srgbClr val="6BBFB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1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633684A9-8854-1244-BA09-9E6252E41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09" y="922928"/>
            <a:ext cx="1528183" cy="147360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3400" y="2981235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en-US" altLang="zh-CN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en-US" altLang="zh-CN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与意义</a:t>
            </a: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61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8"/>
          <p:cNvCxnSpPr>
            <a:cxnSpLocks noChangeShapeType="1"/>
          </p:cNvCxnSpPr>
          <p:nvPr/>
        </p:nvCxnSpPr>
        <p:spPr bwMode="auto">
          <a:xfrm>
            <a:off x="7179492" y="3849396"/>
            <a:ext cx="2256860" cy="0"/>
          </a:xfrm>
          <a:prstGeom prst="line">
            <a:avLst/>
          </a:prstGeom>
          <a:noFill/>
          <a:ln w="19050">
            <a:solidFill>
              <a:srgbClr val="F26E22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直接连接符 8"/>
          <p:cNvCxnSpPr>
            <a:cxnSpLocks noChangeShapeType="1"/>
          </p:cNvCxnSpPr>
          <p:nvPr/>
        </p:nvCxnSpPr>
        <p:spPr bwMode="auto">
          <a:xfrm>
            <a:off x="3111622" y="4632768"/>
            <a:ext cx="2256860" cy="0"/>
          </a:xfrm>
          <a:prstGeom prst="line">
            <a:avLst/>
          </a:prstGeom>
          <a:noFill/>
          <a:ln w="19050">
            <a:solidFill>
              <a:srgbClr val="6BBFB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直接连接符 8"/>
          <p:cNvCxnSpPr>
            <a:cxnSpLocks noChangeShapeType="1"/>
          </p:cNvCxnSpPr>
          <p:nvPr/>
        </p:nvCxnSpPr>
        <p:spPr bwMode="auto">
          <a:xfrm>
            <a:off x="3102977" y="2957888"/>
            <a:ext cx="2256860" cy="0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环形箭头 35"/>
          <p:cNvSpPr/>
          <p:nvPr/>
        </p:nvSpPr>
        <p:spPr>
          <a:xfrm rot="20563910" flipH="1">
            <a:off x="5213287" y="2117672"/>
            <a:ext cx="1643796" cy="1643795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2516529"/>
              <a:gd name="adj5" fmla="val 1301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环形箭头 36"/>
          <p:cNvSpPr/>
          <p:nvPr/>
        </p:nvSpPr>
        <p:spPr>
          <a:xfrm rot="1326258">
            <a:off x="5750635" y="3028720"/>
            <a:ext cx="1643796" cy="1641353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1979516"/>
              <a:gd name="adj5" fmla="val 13011"/>
            </a:avLst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环形箭头 40"/>
          <p:cNvSpPr/>
          <p:nvPr/>
        </p:nvSpPr>
        <p:spPr>
          <a:xfrm rot="20563910" flipH="1">
            <a:off x="5144898" y="3873821"/>
            <a:ext cx="1643796" cy="1643796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1886781"/>
              <a:gd name="adj5" fmla="val 13011"/>
            </a:avLst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TextBox 31"/>
          <p:cNvSpPr txBox="1">
            <a:spLocks noChangeArrowheads="1"/>
          </p:cNvSpPr>
          <p:nvPr/>
        </p:nvSpPr>
        <p:spPr bwMode="auto">
          <a:xfrm>
            <a:off x="5851192" y="2574295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92D050"/>
                </a:solidFill>
                <a:latin typeface="+mn-lt"/>
              </a:rPr>
              <a:t>1</a:t>
            </a:r>
            <a:endParaRPr lang="zh-CN" altLang="en-US" sz="4000" b="1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45" name="TextBox 32"/>
          <p:cNvSpPr txBox="1">
            <a:spLocks noChangeArrowheads="1"/>
          </p:cNvSpPr>
          <p:nvPr/>
        </p:nvSpPr>
        <p:spPr bwMode="auto">
          <a:xfrm>
            <a:off x="6373885" y="3451148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F26E22"/>
                </a:solidFill>
                <a:latin typeface="+mn-lt"/>
              </a:rPr>
              <a:t>2</a:t>
            </a:r>
            <a:endParaRPr lang="zh-CN" altLang="en-US" sz="4000" b="1" dirty="0">
              <a:solidFill>
                <a:srgbClr val="F26E22"/>
              </a:solidFill>
              <a:latin typeface="+mn-lt"/>
            </a:endParaRPr>
          </a:p>
        </p:txBody>
      </p:sp>
      <p:sp>
        <p:nvSpPr>
          <p:cNvPr id="46" name="TextBox 33"/>
          <p:cNvSpPr txBox="1">
            <a:spLocks noChangeArrowheads="1"/>
          </p:cNvSpPr>
          <p:nvPr/>
        </p:nvSpPr>
        <p:spPr bwMode="auto">
          <a:xfrm>
            <a:off x="5743722" y="4347542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FFC000"/>
                </a:solidFill>
                <a:latin typeface="+mn-lt"/>
              </a:rPr>
              <a:t>3</a:t>
            </a:r>
            <a:endParaRPr lang="zh-CN" altLang="en-US" sz="4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49" name="TextBox 15"/>
          <p:cNvSpPr txBox="1">
            <a:spLocks noChangeArrowheads="1"/>
          </p:cNvSpPr>
          <p:nvPr/>
        </p:nvSpPr>
        <p:spPr bwMode="auto">
          <a:xfrm>
            <a:off x="3102977" y="2488930"/>
            <a:ext cx="21066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图书馆主页端</a:t>
            </a:r>
          </a:p>
        </p:txBody>
      </p:sp>
      <p:sp>
        <p:nvSpPr>
          <p:cNvPr id="50" name="TextBox 15"/>
          <p:cNvSpPr txBox="1">
            <a:spLocks noChangeArrowheads="1"/>
          </p:cNvSpPr>
          <p:nvPr/>
        </p:nvSpPr>
        <p:spPr bwMode="auto">
          <a:xfrm>
            <a:off x="3161781" y="4294214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骑手微信小程序</a:t>
            </a:r>
          </a:p>
        </p:txBody>
      </p:sp>
      <p:sp>
        <p:nvSpPr>
          <p:cNvPr id="51" name="TextBox 15"/>
          <p:cNvSpPr txBox="1">
            <a:spLocks noChangeArrowheads="1"/>
          </p:cNvSpPr>
          <p:nvPr/>
        </p:nvSpPr>
        <p:spPr bwMode="auto">
          <a:xfrm>
            <a:off x="7475033" y="3461041"/>
            <a:ext cx="21066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26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>
                <a:solidFill>
                  <a:srgbClr val="F26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图书馆管理端</a:t>
            </a:r>
          </a:p>
        </p:txBody>
      </p:sp>
      <p:sp>
        <p:nvSpPr>
          <p:cNvPr id="58" name="Freeform 8"/>
          <p:cNvSpPr>
            <a:spLocks noEditPoints="1"/>
          </p:cNvSpPr>
          <p:nvPr/>
        </p:nvSpPr>
        <p:spPr bwMode="auto">
          <a:xfrm>
            <a:off x="2107286" y="299784"/>
            <a:ext cx="1250331" cy="1156636"/>
          </a:xfrm>
          <a:custGeom>
            <a:avLst/>
            <a:gdLst>
              <a:gd name="T0" fmla="*/ 380 w 491"/>
              <a:gd name="T1" fmla="*/ 30 h 454"/>
              <a:gd name="T2" fmla="*/ 205 w 491"/>
              <a:gd name="T3" fmla="*/ 119 h 454"/>
              <a:gd name="T4" fmla="*/ 205 w 491"/>
              <a:gd name="T5" fmla="*/ 137 h 454"/>
              <a:gd name="T6" fmla="*/ 105 w 491"/>
              <a:gd name="T7" fmla="*/ 199 h 454"/>
              <a:gd name="T8" fmla="*/ 5 w 491"/>
              <a:gd name="T9" fmla="*/ 256 h 454"/>
              <a:gd name="T10" fmla="*/ 23 w 491"/>
              <a:gd name="T11" fmla="*/ 317 h 454"/>
              <a:gd name="T12" fmla="*/ 32 w 491"/>
              <a:gd name="T13" fmla="*/ 321 h 454"/>
              <a:gd name="T14" fmla="*/ 143 w 491"/>
              <a:gd name="T15" fmla="*/ 290 h 454"/>
              <a:gd name="T16" fmla="*/ 151 w 491"/>
              <a:gd name="T17" fmla="*/ 294 h 454"/>
              <a:gd name="T18" fmla="*/ 257 w 491"/>
              <a:gd name="T19" fmla="*/ 273 h 454"/>
              <a:gd name="T20" fmla="*/ 266 w 491"/>
              <a:gd name="T21" fmla="*/ 277 h 454"/>
              <a:gd name="T22" fmla="*/ 454 w 491"/>
              <a:gd name="T23" fmla="*/ 216 h 454"/>
              <a:gd name="T24" fmla="*/ 384 w 491"/>
              <a:gd name="T25" fmla="*/ 34 h 454"/>
              <a:gd name="T26" fmla="*/ 17 w 491"/>
              <a:gd name="T27" fmla="*/ 266 h 454"/>
              <a:gd name="T28" fmla="*/ 134 w 491"/>
              <a:gd name="T29" fmla="*/ 269 h 454"/>
              <a:gd name="T30" fmla="*/ 153 w 491"/>
              <a:gd name="T31" fmla="*/ 279 h 454"/>
              <a:gd name="T32" fmla="*/ 150 w 491"/>
              <a:gd name="T33" fmla="*/ 271 h 454"/>
              <a:gd name="T34" fmla="*/ 124 w 491"/>
              <a:gd name="T35" fmla="*/ 208 h 454"/>
              <a:gd name="T36" fmla="*/ 210 w 491"/>
              <a:gd name="T37" fmla="*/ 151 h 454"/>
              <a:gd name="T38" fmla="*/ 249 w 491"/>
              <a:gd name="T39" fmla="*/ 251 h 454"/>
              <a:gd name="T40" fmla="*/ 268 w 491"/>
              <a:gd name="T41" fmla="*/ 261 h 454"/>
              <a:gd name="T42" fmla="*/ 265 w 491"/>
              <a:gd name="T43" fmla="*/ 253 h 454"/>
              <a:gd name="T44" fmla="*/ 217 w 491"/>
              <a:gd name="T45" fmla="*/ 129 h 454"/>
              <a:gd name="T46" fmla="*/ 438 w 491"/>
              <a:gd name="T47" fmla="*/ 209 h 454"/>
              <a:gd name="T48" fmla="*/ 405 w 491"/>
              <a:gd name="T49" fmla="*/ 6 h 454"/>
              <a:gd name="T50" fmla="*/ 392 w 491"/>
              <a:gd name="T51" fmla="*/ 11 h 454"/>
              <a:gd name="T52" fmla="*/ 483 w 491"/>
              <a:gd name="T53" fmla="*/ 228 h 454"/>
              <a:gd name="T54" fmla="*/ 490 w 491"/>
              <a:gd name="T55" fmla="*/ 218 h 454"/>
              <a:gd name="T56" fmla="*/ 250 w 491"/>
              <a:gd name="T57" fmla="*/ 298 h 454"/>
              <a:gd name="T58" fmla="*/ 179 w 491"/>
              <a:gd name="T59" fmla="*/ 327 h 454"/>
              <a:gd name="T60" fmla="*/ 96 w 491"/>
              <a:gd name="T61" fmla="*/ 442 h 454"/>
              <a:gd name="T62" fmla="*/ 101 w 491"/>
              <a:gd name="T63" fmla="*/ 454 h 454"/>
              <a:gd name="T64" fmla="*/ 189 w 491"/>
              <a:gd name="T65" fmla="*/ 355 h 454"/>
              <a:gd name="T66" fmla="*/ 221 w 491"/>
              <a:gd name="T67" fmla="*/ 447 h 454"/>
              <a:gd name="T68" fmla="*/ 236 w 491"/>
              <a:gd name="T69" fmla="*/ 447 h 454"/>
              <a:gd name="T70" fmla="*/ 268 w 491"/>
              <a:gd name="T71" fmla="*/ 355 h 454"/>
              <a:gd name="T72" fmla="*/ 356 w 491"/>
              <a:gd name="T73" fmla="*/ 454 h 454"/>
              <a:gd name="T74" fmla="*/ 361 w 491"/>
              <a:gd name="T75" fmla="*/ 442 h 454"/>
              <a:gd name="T76" fmla="*/ 278 w 491"/>
              <a:gd name="T77" fmla="*/ 328 h 454"/>
              <a:gd name="T78" fmla="*/ 264 w 491"/>
              <a:gd name="T79" fmla="*/ 341 h 454"/>
              <a:gd name="T80" fmla="*/ 193 w 491"/>
              <a:gd name="T81" fmla="*/ 327 h 454"/>
              <a:gd name="T82" fmla="*/ 250 w 491"/>
              <a:gd name="T83" fmla="*/ 312 h 454"/>
              <a:gd name="T84" fmla="*/ 264 w 491"/>
              <a:gd name="T85" fmla="*/ 341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91" h="454">
                <a:moveTo>
                  <a:pt x="384" y="34"/>
                </a:moveTo>
                <a:cubicBezTo>
                  <a:pt x="383" y="32"/>
                  <a:pt x="381" y="31"/>
                  <a:pt x="380" y="30"/>
                </a:cubicBezTo>
                <a:cubicBezTo>
                  <a:pt x="378" y="29"/>
                  <a:pt x="376" y="29"/>
                  <a:pt x="374" y="30"/>
                </a:cubicBezTo>
                <a:cubicBezTo>
                  <a:pt x="205" y="119"/>
                  <a:pt x="205" y="119"/>
                  <a:pt x="205" y="119"/>
                </a:cubicBezTo>
                <a:cubicBezTo>
                  <a:pt x="202" y="121"/>
                  <a:pt x="201" y="125"/>
                  <a:pt x="202" y="128"/>
                </a:cubicBezTo>
                <a:cubicBezTo>
                  <a:pt x="205" y="137"/>
                  <a:pt x="205" y="137"/>
                  <a:pt x="205" y="137"/>
                </a:cubicBezTo>
                <a:cubicBezTo>
                  <a:pt x="108" y="190"/>
                  <a:pt x="108" y="190"/>
                  <a:pt x="108" y="190"/>
                </a:cubicBezTo>
                <a:cubicBezTo>
                  <a:pt x="105" y="192"/>
                  <a:pt x="104" y="196"/>
                  <a:pt x="105" y="199"/>
                </a:cubicBezTo>
                <a:cubicBezTo>
                  <a:pt x="108" y="207"/>
                  <a:pt x="108" y="207"/>
                  <a:pt x="108" y="207"/>
                </a:cubicBezTo>
                <a:cubicBezTo>
                  <a:pt x="5" y="256"/>
                  <a:pt x="5" y="256"/>
                  <a:pt x="5" y="256"/>
                </a:cubicBezTo>
                <a:cubicBezTo>
                  <a:pt x="2" y="258"/>
                  <a:pt x="0" y="262"/>
                  <a:pt x="1" y="266"/>
                </a:cubicBezTo>
                <a:cubicBezTo>
                  <a:pt x="23" y="317"/>
                  <a:pt x="23" y="317"/>
                  <a:pt x="23" y="317"/>
                </a:cubicBezTo>
                <a:cubicBezTo>
                  <a:pt x="24" y="319"/>
                  <a:pt x="26" y="321"/>
                  <a:pt x="29" y="321"/>
                </a:cubicBezTo>
                <a:cubicBezTo>
                  <a:pt x="30" y="321"/>
                  <a:pt x="31" y="321"/>
                  <a:pt x="32" y="321"/>
                </a:cubicBezTo>
                <a:cubicBezTo>
                  <a:pt x="139" y="282"/>
                  <a:pt x="139" y="282"/>
                  <a:pt x="139" y="282"/>
                </a:cubicBezTo>
                <a:cubicBezTo>
                  <a:pt x="143" y="290"/>
                  <a:pt x="143" y="290"/>
                  <a:pt x="143" y="290"/>
                </a:cubicBezTo>
                <a:cubicBezTo>
                  <a:pt x="144" y="293"/>
                  <a:pt x="146" y="294"/>
                  <a:pt x="149" y="294"/>
                </a:cubicBezTo>
                <a:cubicBezTo>
                  <a:pt x="150" y="294"/>
                  <a:pt x="151" y="294"/>
                  <a:pt x="151" y="294"/>
                </a:cubicBezTo>
                <a:cubicBezTo>
                  <a:pt x="254" y="265"/>
                  <a:pt x="254" y="265"/>
                  <a:pt x="254" y="265"/>
                </a:cubicBezTo>
                <a:cubicBezTo>
                  <a:pt x="257" y="273"/>
                  <a:pt x="257" y="273"/>
                  <a:pt x="257" y="273"/>
                </a:cubicBezTo>
                <a:cubicBezTo>
                  <a:pt x="258" y="275"/>
                  <a:pt x="261" y="277"/>
                  <a:pt x="264" y="277"/>
                </a:cubicBezTo>
                <a:cubicBezTo>
                  <a:pt x="265" y="277"/>
                  <a:pt x="265" y="277"/>
                  <a:pt x="266" y="277"/>
                </a:cubicBezTo>
                <a:cubicBezTo>
                  <a:pt x="450" y="220"/>
                  <a:pt x="450" y="220"/>
                  <a:pt x="450" y="220"/>
                </a:cubicBezTo>
                <a:cubicBezTo>
                  <a:pt x="452" y="220"/>
                  <a:pt x="453" y="218"/>
                  <a:pt x="454" y="216"/>
                </a:cubicBezTo>
                <a:cubicBezTo>
                  <a:pt x="455" y="215"/>
                  <a:pt x="455" y="213"/>
                  <a:pt x="454" y="211"/>
                </a:cubicBezTo>
                <a:cubicBezTo>
                  <a:pt x="384" y="34"/>
                  <a:pt x="384" y="34"/>
                  <a:pt x="384" y="34"/>
                </a:cubicBezTo>
                <a:close/>
                <a:moveTo>
                  <a:pt x="33" y="305"/>
                </a:moveTo>
                <a:cubicBezTo>
                  <a:pt x="17" y="266"/>
                  <a:pt x="17" y="266"/>
                  <a:pt x="17" y="266"/>
                </a:cubicBezTo>
                <a:cubicBezTo>
                  <a:pt x="114" y="220"/>
                  <a:pt x="114" y="220"/>
                  <a:pt x="114" y="220"/>
                </a:cubicBezTo>
                <a:cubicBezTo>
                  <a:pt x="134" y="269"/>
                  <a:pt x="134" y="269"/>
                  <a:pt x="134" y="269"/>
                </a:cubicBezTo>
                <a:lnTo>
                  <a:pt x="33" y="305"/>
                </a:lnTo>
                <a:close/>
                <a:moveTo>
                  <a:pt x="153" y="279"/>
                </a:moveTo>
                <a:cubicBezTo>
                  <a:pt x="150" y="271"/>
                  <a:pt x="150" y="271"/>
                  <a:pt x="150" y="271"/>
                </a:cubicBezTo>
                <a:cubicBezTo>
                  <a:pt x="150" y="271"/>
                  <a:pt x="150" y="271"/>
                  <a:pt x="150" y="271"/>
                </a:cubicBezTo>
                <a:cubicBezTo>
                  <a:pt x="124" y="208"/>
                  <a:pt x="124" y="208"/>
                  <a:pt x="124" y="208"/>
                </a:cubicBezTo>
                <a:cubicBezTo>
                  <a:pt x="124" y="208"/>
                  <a:pt x="124" y="208"/>
                  <a:pt x="124" y="208"/>
                </a:cubicBezTo>
                <a:cubicBezTo>
                  <a:pt x="121" y="200"/>
                  <a:pt x="121" y="200"/>
                  <a:pt x="121" y="200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49" y="251"/>
                  <a:pt x="249" y="251"/>
                  <a:pt x="249" y="251"/>
                </a:cubicBezTo>
                <a:lnTo>
                  <a:pt x="153" y="279"/>
                </a:lnTo>
                <a:close/>
                <a:moveTo>
                  <a:pt x="268" y="261"/>
                </a:moveTo>
                <a:cubicBezTo>
                  <a:pt x="265" y="254"/>
                  <a:pt x="265" y="254"/>
                  <a:pt x="265" y="254"/>
                </a:cubicBezTo>
                <a:cubicBezTo>
                  <a:pt x="265" y="254"/>
                  <a:pt x="265" y="253"/>
                  <a:pt x="265" y="253"/>
                </a:cubicBezTo>
                <a:cubicBezTo>
                  <a:pt x="256" y="231"/>
                  <a:pt x="256" y="231"/>
                  <a:pt x="256" y="231"/>
                </a:cubicBezTo>
                <a:cubicBezTo>
                  <a:pt x="217" y="129"/>
                  <a:pt x="217" y="129"/>
                  <a:pt x="217" y="129"/>
                </a:cubicBezTo>
                <a:cubicBezTo>
                  <a:pt x="373" y="46"/>
                  <a:pt x="373" y="46"/>
                  <a:pt x="373" y="46"/>
                </a:cubicBezTo>
                <a:cubicBezTo>
                  <a:pt x="438" y="209"/>
                  <a:pt x="438" y="209"/>
                  <a:pt x="438" y="209"/>
                </a:cubicBezTo>
                <a:lnTo>
                  <a:pt x="268" y="261"/>
                </a:lnTo>
                <a:close/>
                <a:moveTo>
                  <a:pt x="405" y="6"/>
                </a:moveTo>
                <a:cubicBezTo>
                  <a:pt x="403" y="2"/>
                  <a:pt x="399" y="0"/>
                  <a:pt x="396" y="2"/>
                </a:cubicBezTo>
                <a:cubicBezTo>
                  <a:pt x="392" y="3"/>
                  <a:pt x="390" y="7"/>
                  <a:pt x="392" y="11"/>
                </a:cubicBezTo>
                <a:cubicBezTo>
                  <a:pt x="477" y="223"/>
                  <a:pt x="477" y="223"/>
                  <a:pt x="477" y="223"/>
                </a:cubicBezTo>
                <a:cubicBezTo>
                  <a:pt x="478" y="226"/>
                  <a:pt x="480" y="228"/>
                  <a:pt x="483" y="228"/>
                </a:cubicBezTo>
                <a:cubicBezTo>
                  <a:pt x="484" y="228"/>
                  <a:pt x="485" y="227"/>
                  <a:pt x="486" y="227"/>
                </a:cubicBezTo>
                <a:cubicBezTo>
                  <a:pt x="489" y="226"/>
                  <a:pt x="491" y="221"/>
                  <a:pt x="490" y="218"/>
                </a:cubicBezTo>
                <a:cubicBezTo>
                  <a:pt x="405" y="6"/>
                  <a:pt x="405" y="6"/>
                  <a:pt x="405" y="6"/>
                </a:cubicBezTo>
                <a:close/>
                <a:moveTo>
                  <a:pt x="250" y="298"/>
                </a:moveTo>
                <a:cubicBezTo>
                  <a:pt x="207" y="298"/>
                  <a:pt x="207" y="298"/>
                  <a:pt x="207" y="298"/>
                </a:cubicBezTo>
                <a:cubicBezTo>
                  <a:pt x="191" y="298"/>
                  <a:pt x="179" y="311"/>
                  <a:pt x="179" y="327"/>
                </a:cubicBezTo>
                <a:cubicBezTo>
                  <a:pt x="179" y="345"/>
                  <a:pt x="179" y="345"/>
                  <a:pt x="179" y="345"/>
                </a:cubicBezTo>
                <a:cubicBezTo>
                  <a:pt x="96" y="442"/>
                  <a:pt x="96" y="442"/>
                  <a:pt x="96" y="442"/>
                </a:cubicBezTo>
                <a:cubicBezTo>
                  <a:pt x="93" y="445"/>
                  <a:pt x="94" y="450"/>
                  <a:pt x="96" y="452"/>
                </a:cubicBezTo>
                <a:cubicBezTo>
                  <a:pt x="98" y="453"/>
                  <a:pt x="99" y="454"/>
                  <a:pt x="101" y="454"/>
                </a:cubicBezTo>
                <a:cubicBezTo>
                  <a:pt x="103" y="454"/>
                  <a:pt x="105" y="453"/>
                  <a:pt x="106" y="452"/>
                </a:cubicBezTo>
                <a:cubicBezTo>
                  <a:pt x="189" y="355"/>
                  <a:pt x="189" y="355"/>
                  <a:pt x="189" y="355"/>
                </a:cubicBezTo>
                <a:cubicBezTo>
                  <a:pt x="221" y="355"/>
                  <a:pt x="221" y="355"/>
                  <a:pt x="221" y="355"/>
                </a:cubicBezTo>
                <a:cubicBezTo>
                  <a:pt x="221" y="447"/>
                  <a:pt x="221" y="447"/>
                  <a:pt x="221" y="447"/>
                </a:cubicBezTo>
                <a:cubicBezTo>
                  <a:pt x="221" y="451"/>
                  <a:pt x="225" y="454"/>
                  <a:pt x="228" y="454"/>
                </a:cubicBezTo>
                <a:cubicBezTo>
                  <a:pt x="232" y="454"/>
                  <a:pt x="236" y="451"/>
                  <a:pt x="236" y="447"/>
                </a:cubicBezTo>
                <a:cubicBezTo>
                  <a:pt x="236" y="355"/>
                  <a:pt x="236" y="355"/>
                  <a:pt x="236" y="355"/>
                </a:cubicBezTo>
                <a:cubicBezTo>
                  <a:pt x="268" y="355"/>
                  <a:pt x="268" y="355"/>
                  <a:pt x="268" y="355"/>
                </a:cubicBezTo>
                <a:cubicBezTo>
                  <a:pt x="350" y="452"/>
                  <a:pt x="350" y="452"/>
                  <a:pt x="350" y="452"/>
                </a:cubicBezTo>
                <a:cubicBezTo>
                  <a:pt x="352" y="453"/>
                  <a:pt x="354" y="454"/>
                  <a:pt x="356" y="454"/>
                </a:cubicBezTo>
                <a:cubicBezTo>
                  <a:pt x="357" y="454"/>
                  <a:pt x="359" y="453"/>
                  <a:pt x="360" y="452"/>
                </a:cubicBezTo>
                <a:cubicBezTo>
                  <a:pt x="363" y="450"/>
                  <a:pt x="364" y="445"/>
                  <a:pt x="361" y="442"/>
                </a:cubicBezTo>
                <a:cubicBezTo>
                  <a:pt x="278" y="345"/>
                  <a:pt x="278" y="345"/>
                  <a:pt x="278" y="345"/>
                </a:cubicBezTo>
                <a:cubicBezTo>
                  <a:pt x="278" y="328"/>
                  <a:pt x="278" y="328"/>
                  <a:pt x="278" y="328"/>
                </a:cubicBezTo>
                <a:cubicBezTo>
                  <a:pt x="278" y="311"/>
                  <a:pt x="266" y="298"/>
                  <a:pt x="250" y="298"/>
                </a:cubicBezTo>
                <a:close/>
                <a:moveTo>
                  <a:pt x="264" y="341"/>
                </a:moveTo>
                <a:cubicBezTo>
                  <a:pt x="193" y="341"/>
                  <a:pt x="193" y="341"/>
                  <a:pt x="193" y="341"/>
                </a:cubicBezTo>
                <a:cubicBezTo>
                  <a:pt x="193" y="327"/>
                  <a:pt x="193" y="327"/>
                  <a:pt x="193" y="327"/>
                </a:cubicBezTo>
                <a:cubicBezTo>
                  <a:pt x="193" y="318"/>
                  <a:pt x="199" y="312"/>
                  <a:pt x="207" y="312"/>
                </a:cubicBezTo>
                <a:cubicBezTo>
                  <a:pt x="250" y="312"/>
                  <a:pt x="250" y="312"/>
                  <a:pt x="250" y="312"/>
                </a:cubicBezTo>
                <a:cubicBezTo>
                  <a:pt x="258" y="312"/>
                  <a:pt x="264" y="319"/>
                  <a:pt x="264" y="328"/>
                </a:cubicBezTo>
                <a:lnTo>
                  <a:pt x="264" y="341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TextBox 462"/>
          <p:cNvSpPr txBox="1"/>
          <p:nvPr/>
        </p:nvSpPr>
        <p:spPr>
          <a:xfrm>
            <a:off x="2970153" y="3044732"/>
            <a:ext cx="2031319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为读者提供图书检索、预约的服务平台。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2" name="TextBox 462"/>
          <p:cNvSpPr txBox="1"/>
          <p:nvPr/>
        </p:nvSpPr>
        <p:spPr>
          <a:xfrm>
            <a:off x="3188779" y="4739195"/>
            <a:ext cx="2031319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需要有骑手资源，在校园范围内进行送货。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5" name="TextBox 462"/>
          <p:cNvSpPr txBox="1"/>
          <p:nvPr/>
        </p:nvSpPr>
        <p:spPr>
          <a:xfrm>
            <a:off x="7522061" y="3923417"/>
            <a:ext cx="2031319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为图书馆管理员提供图书的管理。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51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1B371C0-DBD5-2544-BC09-52AD30FE3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09" y="922928"/>
            <a:ext cx="1528183" cy="147360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213008" y="1300389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3400" y="2735616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</a:t>
            </a:r>
            <a:endParaRPr lang="en-US" altLang="zh-CN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10" name="椭圆 9"/>
          <p:cNvSpPr/>
          <p:nvPr/>
        </p:nvSpPr>
        <p:spPr>
          <a:xfrm>
            <a:off x="1220944" y="4655620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3874881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609774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530507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598274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020073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276438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379924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060666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407605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297971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3764548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99098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591836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4908546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25858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22995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45564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489237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061642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582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接连接符 58"/>
          <p:cNvCxnSpPr/>
          <p:nvPr/>
        </p:nvCxnSpPr>
        <p:spPr>
          <a:xfrm flipH="1">
            <a:off x="7999055" y="4136613"/>
            <a:ext cx="6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437152" y="5359816"/>
            <a:ext cx="129141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3562408" y="4154345"/>
            <a:ext cx="6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3562409" y="2782111"/>
            <a:ext cx="6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4718447" y="1247684"/>
            <a:ext cx="1041574" cy="262891"/>
            <a:chOff x="4470269" y="1661160"/>
            <a:chExt cx="1290451" cy="262890"/>
          </a:xfrm>
        </p:grpSpPr>
        <p:cxnSp>
          <p:nvCxnSpPr>
            <p:cNvPr id="75" name="直接连接符 74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4470269" y="1663541"/>
              <a:ext cx="9423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6810928" y="2255064"/>
            <a:ext cx="1203960" cy="1051561"/>
            <a:chOff x="6842760" y="2637270"/>
            <a:chExt cx="1203960" cy="1051560"/>
          </a:xfrm>
          <a:solidFill>
            <a:schemeClr val="accent4">
              <a:lumMod val="50000"/>
            </a:schemeClr>
          </a:solidFill>
        </p:grpSpPr>
        <p:sp>
          <p:nvSpPr>
            <p:cNvPr id="78" name="六边形 77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5D3A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7024263" y="2809107"/>
              <a:ext cx="820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E7E7E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4000" baseline="-3000" dirty="0">
                <a:solidFill>
                  <a:srgbClr val="E7E7E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5494020" y="1496873"/>
            <a:ext cx="1203960" cy="1051563"/>
            <a:chOff x="5525852" y="1879080"/>
            <a:chExt cx="1203960" cy="1051560"/>
          </a:xfrm>
        </p:grpSpPr>
        <p:sp>
          <p:nvSpPr>
            <p:cNvPr id="81" name="六边形 80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86669" y="1989362"/>
              <a:ext cx="882327" cy="76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795096" y="3610833"/>
            <a:ext cx="1203960" cy="1051563"/>
            <a:chOff x="6842760" y="4008870"/>
            <a:chExt cx="1203960" cy="1051560"/>
          </a:xfrm>
          <a:solidFill>
            <a:srgbClr val="00B0F0"/>
          </a:solidFill>
        </p:grpSpPr>
        <p:sp>
          <p:nvSpPr>
            <p:cNvPr id="91" name="六边形 90"/>
            <p:cNvSpPr/>
            <p:nvPr/>
          </p:nvSpPr>
          <p:spPr>
            <a:xfrm>
              <a:off x="6842760" y="4008870"/>
              <a:ext cx="1203960" cy="105156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6981635" y="4119152"/>
              <a:ext cx="926211" cy="76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4174405" y="3626666"/>
            <a:ext cx="1203960" cy="1051563"/>
            <a:chOff x="4206240" y="4008870"/>
            <a:chExt cx="1203960" cy="1051560"/>
          </a:xfrm>
          <a:solidFill>
            <a:srgbClr val="92D050"/>
          </a:solidFill>
        </p:grpSpPr>
        <p:sp>
          <p:nvSpPr>
            <p:cNvPr id="95" name="六边形 94"/>
            <p:cNvSpPr/>
            <p:nvPr/>
          </p:nvSpPr>
          <p:spPr>
            <a:xfrm>
              <a:off x="4206240" y="4008870"/>
              <a:ext cx="1203960" cy="105156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4397857" y="4119152"/>
              <a:ext cx="820725" cy="7630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05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4174405" y="2255064"/>
            <a:ext cx="1203960" cy="1051561"/>
            <a:chOff x="4206240" y="2637270"/>
            <a:chExt cx="1203960" cy="1051560"/>
          </a:xfrm>
        </p:grpSpPr>
        <p:sp>
          <p:nvSpPr>
            <p:cNvPr id="112" name="六边形 111"/>
            <p:cNvSpPr/>
            <p:nvPr/>
          </p:nvSpPr>
          <p:spPr>
            <a:xfrm>
              <a:off x="4206240" y="2637270"/>
              <a:ext cx="1203960" cy="1051560"/>
            </a:xfrm>
            <a:prstGeom prst="hexagon">
              <a:avLst/>
            </a:prstGeom>
            <a:solidFill>
              <a:srgbClr val="6BB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4387743" y="2809107"/>
              <a:ext cx="820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E7E7E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06</a:t>
              </a:r>
              <a:endParaRPr lang="zh-CN" altLang="en-US" sz="4000" baseline="-3000" dirty="0">
                <a:solidFill>
                  <a:srgbClr val="E7E7E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5494020" y="4316869"/>
            <a:ext cx="1203960" cy="1051561"/>
            <a:chOff x="5525852" y="4683240"/>
            <a:chExt cx="1203960" cy="1051560"/>
          </a:xfrm>
          <a:solidFill>
            <a:srgbClr val="F26E22"/>
          </a:solidFill>
        </p:grpSpPr>
        <p:sp>
          <p:nvSpPr>
            <p:cNvPr id="115" name="六边形 114"/>
            <p:cNvSpPr/>
            <p:nvPr/>
          </p:nvSpPr>
          <p:spPr>
            <a:xfrm>
              <a:off x="5525852" y="4683240"/>
              <a:ext cx="1203960" cy="105156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5693281" y="4855077"/>
              <a:ext cx="820724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E7E7E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4000" baseline="-3000" dirty="0">
                <a:solidFill>
                  <a:srgbClr val="E7E7E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 flipH="1">
            <a:off x="7742772" y="2006083"/>
            <a:ext cx="884112" cy="262891"/>
            <a:chOff x="4255294" y="1661160"/>
            <a:chExt cx="1505426" cy="262890"/>
          </a:xfrm>
        </p:grpSpPr>
        <p:cxnSp>
          <p:nvCxnSpPr>
            <p:cNvPr id="134" name="直接连接符 133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H="1">
              <a:off x="4255294" y="1663541"/>
              <a:ext cx="11572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组合 135"/>
          <p:cNvGrpSpPr/>
          <p:nvPr/>
        </p:nvGrpSpPr>
        <p:grpSpPr>
          <a:xfrm>
            <a:off x="5152478" y="2642958"/>
            <a:ext cx="1887055" cy="1592580"/>
            <a:chOff x="5927099" y="3207123"/>
            <a:chExt cx="1887055" cy="1592580"/>
          </a:xfrm>
          <a:solidFill>
            <a:srgbClr val="B4C7E7"/>
          </a:solidFill>
        </p:grpSpPr>
        <p:sp>
          <p:nvSpPr>
            <p:cNvPr id="137" name="六边形 136"/>
            <p:cNvSpPr/>
            <p:nvPr/>
          </p:nvSpPr>
          <p:spPr>
            <a:xfrm>
              <a:off x="5927099" y="3207123"/>
              <a:ext cx="1887055" cy="15925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6291627" y="3451750"/>
              <a:ext cx="1157999" cy="1103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研究结论</a:t>
              </a:r>
            </a:p>
          </p:txBody>
        </p:sp>
      </p:grpSp>
      <p:sp>
        <p:nvSpPr>
          <p:cNvPr id="139" name="TextBox 462"/>
          <p:cNvSpPr txBox="1"/>
          <p:nvPr/>
        </p:nvSpPr>
        <p:spPr>
          <a:xfrm>
            <a:off x="2606719" y="940600"/>
            <a:ext cx="203131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可以实现对图书的登记，将图书转化为数字信息存入数据库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0" name="TextBox 462"/>
          <p:cNvSpPr txBox="1"/>
          <p:nvPr/>
        </p:nvSpPr>
        <p:spPr>
          <a:xfrm>
            <a:off x="1514242" y="3864245"/>
            <a:ext cx="203131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查看用户的借阅记录，对后续的管理工作提供了保障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1" name="TextBox 462"/>
          <p:cNvSpPr txBox="1"/>
          <p:nvPr/>
        </p:nvSpPr>
        <p:spPr>
          <a:xfrm>
            <a:off x="1537755" y="2552957"/>
            <a:ext cx="2031319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图书续借保证了资源的利用率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2" name="TextBox 462"/>
          <p:cNvSpPr txBox="1"/>
          <p:nvPr/>
        </p:nvSpPr>
        <p:spPr>
          <a:xfrm>
            <a:off x="7875107" y="5224458"/>
            <a:ext cx="2031319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对读者信息的查询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" name="TextBox 462"/>
          <p:cNvSpPr txBox="1"/>
          <p:nvPr/>
        </p:nvSpPr>
        <p:spPr>
          <a:xfrm>
            <a:off x="8831724" y="3692105"/>
            <a:ext cx="2031319" cy="118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图书的预约、借阅。图书先预约后借阅，给图书馆的管理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决策上提供了很大的帮助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4" name="TextBox 462"/>
          <p:cNvSpPr txBox="1"/>
          <p:nvPr/>
        </p:nvSpPr>
        <p:spPr>
          <a:xfrm>
            <a:off x="8691937" y="1744865"/>
            <a:ext cx="2310892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可以实现对图书各种信息的查询，这是传统的图书检索功能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788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17181" y="859178"/>
            <a:ext cx="3957637" cy="13142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6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63385" y="2212292"/>
            <a:ext cx="729799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大学生活即将结束，在此，我要感谢所有教导我的老师和陪伴我一齐成长的同学，他们在我的大学生涯给予了很大的帮助。本论文能够顺利完成，要特别感谢我的导师申情老师，申情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老师对该论文从选题，构思到最后定稿的各个环节给予细心指引与教导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使我得以最终完成毕业论文设计！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最后，我要向百忙之中抽时间对本文进行审阅，评议和参与本人论文答辩的各位老师表示感谢！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05538" y="5195840"/>
            <a:ext cx="40127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恳请各位老师批评指正！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9124780" y="25858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0051851" y="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58803" y="568067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9898719" y="125963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626104" y="534309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199768" y="4512362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033574" y="1599715"/>
            <a:ext cx="429811" cy="42981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27092" y="5343091"/>
            <a:ext cx="833012" cy="83301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355930" y="106585"/>
            <a:ext cx="540348" cy="540348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08128" y="4739129"/>
            <a:ext cx="603962" cy="60396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86308" y="1062297"/>
            <a:ext cx="855406" cy="85540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070669" y="5256032"/>
            <a:ext cx="424645" cy="424645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84935" y="2212292"/>
            <a:ext cx="583277" cy="58327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688212" y="3906117"/>
            <a:ext cx="382457" cy="38245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06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473930" y="1677799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57267" y="609600"/>
            <a:ext cx="3730770" cy="781050"/>
            <a:chOff x="3725790" y="847725"/>
            <a:chExt cx="3730770" cy="781050"/>
          </a:xfrm>
        </p:grpSpPr>
        <p:grpSp>
          <p:nvGrpSpPr>
            <p:cNvPr id="9" name="组合 8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直角三角形 14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2422402" y="1698750"/>
            <a:ext cx="400050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441452" y="2564216"/>
            <a:ext cx="400050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研究方法与思路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2441452" y="3425839"/>
            <a:ext cx="400050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关键技术与实践难点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2422402" y="4364244"/>
            <a:ext cx="398145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研究成果与意义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441452" y="5323449"/>
            <a:ext cx="398145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66" name="椭圆 65"/>
          <p:cNvSpPr/>
          <p:nvPr/>
        </p:nvSpPr>
        <p:spPr>
          <a:xfrm>
            <a:off x="1485557" y="2574616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485557" y="3471433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504607" y="4368250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1485557" y="5302649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91"/>
          <a:stretch/>
        </p:blipFill>
        <p:spPr>
          <a:xfrm flipH="1">
            <a:off x="9191625" y="0"/>
            <a:ext cx="3000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2F804888-C8F2-F14A-BBED-D277D0230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09" y="922928"/>
            <a:ext cx="1528183" cy="147360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3400" y="2981235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4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4" y="588805"/>
            <a:ext cx="2465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2512424" y="992831"/>
              <a:ext cx="1174525" cy="948038"/>
            </a:xfrm>
            <a:custGeom>
              <a:avLst/>
              <a:gdLst>
                <a:gd name="T0" fmla="*/ 240 w 496"/>
                <a:gd name="T1" fmla="*/ 350 h 400"/>
                <a:gd name="T2" fmla="*/ 240 w 496"/>
                <a:gd name="T3" fmla="*/ 36 h 400"/>
                <a:gd name="T4" fmla="*/ 136 w 496"/>
                <a:gd name="T5" fmla="*/ 0 h 400"/>
                <a:gd name="T6" fmla="*/ 32 w 496"/>
                <a:gd name="T7" fmla="*/ 32 h 400"/>
                <a:gd name="T8" fmla="*/ 32 w 496"/>
                <a:gd name="T9" fmla="*/ 350 h 400"/>
                <a:gd name="T10" fmla="*/ 136 w 496"/>
                <a:gd name="T11" fmla="*/ 319 h 400"/>
                <a:gd name="T12" fmla="*/ 240 w 496"/>
                <a:gd name="T13" fmla="*/ 350 h 400"/>
                <a:gd name="T14" fmla="*/ 464 w 496"/>
                <a:gd name="T15" fmla="*/ 350 h 400"/>
                <a:gd name="T16" fmla="*/ 464 w 496"/>
                <a:gd name="T17" fmla="*/ 36 h 400"/>
                <a:gd name="T18" fmla="*/ 360 w 496"/>
                <a:gd name="T19" fmla="*/ 0 h 400"/>
                <a:gd name="T20" fmla="*/ 256 w 496"/>
                <a:gd name="T21" fmla="*/ 32 h 400"/>
                <a:gd name="T22" fmla="*/ 256 w 496"/>
                <a:gd name="T23" fmla="*/ 350 h 400"/>
                <a:gd name="T24" fmla="*/ 360 w 496"/>
                <a:gd name="T25" fmla="*/ 319 h 400"/>
                <a:gd name="T26" fmla="*/ 464 w 496"/>
                <a:gd name="T27" fmla="*/ 350 h 400"/>
                <a:gd name="T28" fmla="*/ 496 w 496"/>
                <a:gd name="T29" fmla="*/ 64 h 400"/>
                <a:gd name="T30" fmla="*/ 480 w 496"/>
                <a:gd name="T31" fmla="*/ 64 h 400"/>
                <a:gd name="T32" fmla="*/ 480 w 496"/>
                <a:gd name="T33" fmla="*/ 368 h 400"/>
                <a:gd name="T34" fmla="*/ 288 w 496"/>
                <a:gd name="T35" fmla="*/ 368 h 400"/>
                <a:gd name="T36" fmla="*/ 288 w 496"/>
                <a:gd name="T37" fmla="*/ 384 h 400"/>
                <a:gd name="T38" fmla="*/ 208 w 496"/>
                <a:gd name="T39" fmla="*/ 384 h 400"/>
                <a:gd name="T40" fmla="*/ 208 w 496"/>
                <a:gd name="T41" fmla="*/ 368 h 400"/>
                <a:gd name="T42" fmla="*/ 16 w 496"/>
                <a:gd name="T43" fmla="*/ 368 h 400"/>
                <a:gd name="T44" fmla="*/ 16 w 496"/>
                <a:gd name="T45" fmla="*/ 64 h 400"/>
                <a:gd name="T46" fmla="*/ 0 w 496"/>
                <a:gd name="T47" fmla="*/ 64 h 400"/>
                <a:gd name="T48" fmla="*/ 0 w 496"/>
                <a:gd name="T49" fmla="*/ 384 h 400"/>
                <a:gd name="T50" fmla="*/ 192 w 496"/>
                <a:gd name="T51" fmla="*/ 384 h 400"/>
                <a:gd name="T52" fmla="*/ 192 w 496"/>
                <a:gd name="T53" fmla="*/ 400 h 400"/>
                <a:gd name="T54" fmla="*/ 305 w 496"/>
                <a:gd name="T55" fmla="*/ 400 h 400"/>
                <a:gd name="T56" fmla="*/ 304 w 496"/>
                <a:gd name="T57" fmla="*/ 384 h 400"/>
                <a:gd name="T58" fmla="*/ 496 w 496"/>
                <a:gd name="T59" fmla="*/ 384 h 400"/>
                <a:gd name="T60" fmla="*/ 496 w 496"/>
                <a:gd name="T61" fmla="*/ 6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6" h="400">
                  <a:moveTo>
                    <a:pt x="240" y="350"/>
                  </a:move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197" y="0"/>
                    <a:pt x="136" y="0"/>
                  </a:cubicBezTo>
                  <a:cubicBezTo>
                    <a:pt x="75" y="0"/>
                    <a:pt x="32" y="32"/>
                    <a:pt x="32" y="32"/>
                  </a:cubicBezTo>
                  <a:cubicBezTo>
                    <a:pt x="32" y="350"/>
                    <a:pt x="32" y="350"/>
                    <a:pt x="32" y="350"/>
                  </a:cubicBezTo>
                  <a:cubicBezTo>
                    <a:pt x="32" y="350"/>
                    <a:pt x="75" y="319"/>
                    <a:pt x="136" y="319"/>
                  </a:cubicBezTo>
                  <a:cubicBezTo>
                    <a:pt x="197" y="319"/>
                    <a:pt x="240" y="350"/>
                    <a:pt x="240" y="350"/>
                  </a:cubicBezTo>
                  <a:close/>
                  <a:moveTo>
                    <a:pt x="464" y="350"/>
                  </a:moveTo>
                  <a:cubicBezTo>
                    <a:pt x="464" y="36"/>
                    <a:pt x="464" y="36"/>
                    <a:pt x="464" y="36"/>
                  </a:cubicBezTo>
                  <a:cubicBezTo>
                    <a:pt x="464" y="36"/>
                    <a:pt x="421" y="0"/>
                    <a:pt x="360" y="0"/>
                  </a:cubicBezTo>
                  <a:cubicBezTo>
                    <a:pt x="299" y="0"/>
                    <a:pt x="256" y="32"/>
                    <a:pt x="256" y="32"/>
                  </a:cubicBezTo>
                  <a:cubicBezTo>
                    <a:pt x="256" y="350"/>
                    <a:pt x="256" y="350"/>
                    <a:pt x="256" y="350"/>
                  </a:cubicBezTo>
                  <a:cubicBezTo>
                    <a:pt x="256" y="350"/>
                    <a:pt x="299" y="319"/>
                    <a:pt x="360" y="319"/>
                  </a:cubicBezTo>
                  <a:cubicBezTo>
                    <a:pt x="421" y="319"/>
                    <a:pt x="464" y="350"/>
                    <a:pt x="464" y="350"/>
                  </a:cubicBezTo>
                  <a:close/>
                  <a:moveTo>
                    <a:pt x="496" y="64"/>
                  </a:moveTo>
                  <a:cubicBezTo>
                    <a:pt x="480" y="64"/>
                    <a:pt x="480" y="64"/>
                    <a:pt x="480" y="64"/>
                  </a:cubicBezTo>
                  <a:cubicBezTo>
                    <a:pt x="480" y="368"/>
                    <a:pt x="480" y="368"/>
                    <a:pt x="480" y="368"/>
                  </a:cubicBezTo>
                  <a:cubicBezTo>
                    <a:pt x="288" y="368"/>
                    <a:pt x="288" y="368"/>
                    <a:pt x="288" y="368"/>
                  </a:cubicBezTo>
                  <a:cubicBezTo>
                    <a:pt x="288" y="384"/>
                    <a:pt x="288" y="384"/>
                    <a:pt x="288" y="384"/>
                  </a:cubicBezTo>
                  <a:cubicBezTo>
                    <a:pt x="208" y="384"/>
                    <a:pt x="208" y="384"/>
                    <a:pt x="208" y="384"/>
                  </a:cubicBezTo>
                  <a:cubicBezTo>
                    <a:pt x="208" y="368"/>
                    <a:pt x="208" y="368"/>
                    <a:pt x="208" y="368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92" y="400"/>
                    <a:pt x="192" y="400"/>
                    <a:pt x="192" y="400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4" y="384"/>
                    <a:pt x="304" y="384"/>
                    <a:pt x="304" y="384"/>
                  </a:cubicBezTo>
                  <a:cubicBezTo>
                    <a:pt x="496" y="384"/>
                    <a:pt x="496" y="384"/>
                    <a:pt x="496" y="384"/>
                  </a:cubicBezTo>
                  <a:lnTo>
                    <a:pt x="496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71" y="2507810"/>
            <a:ext cx="2926080" cy="195072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4857534" y="2504419"/>
            <a:ext cx="149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行业现状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843304" y="3023512"/>
            <a:ext cx="5405717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现在我国图书馆自动化管理处于数字图书馆发展阶段，包括采购管理、借阅管理、图书检索和行政管理等。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38491" y="2904529"/>
            <a:ext cx="599800" cy="40500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553341" y="2904529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85" y="4578084"/>
            <a:ext cx="2926080" cy="195072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6880009" y="4463110"/>
            <a:ext cx="1332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发展前景</a:t>
            </a:r>
          </a:p>
        </p:txBody>
      </p:sp>
      <p:sp>
        <p:nvSpPr>
          <p:cNvPr id="46" name="矩形 45"/>
          <p:cNvSpPr/>
          <p:nvPr/>
        </p:nvSpPr>
        <p:spPr>
          <a:xfrm>
            <a:off x="6989965" y="4892771"/>
            <a:ext cx="599800" cy="40500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604815" y="4892771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880009" y="5043586"/>
            <a:ext cx="5161356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从长远角度看，这种集成式的图书馆管理方式任然处于过渡阶段。其中大数据和云计算将成为未来图书馆发展的主要趋势。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34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4" y="588805"/>
            <a:ext cx="2465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2512424" y="992831"/>
              <a:ext cx="1174525" cy="948038"/>
            </a:xfrm>
            <a:custGeom>
              <a:avLst/>
              <a:gdLst>
                <a:gd name="T0" fmla="*/ 240 w 496"/>
                <a:gd name="T1" fmla="*/ 350 h 400"/>
                <a:gd name="T2" fmla="*/ 240 w 496"/>
                <a:gd name="T3" fmla="*/ 36 h 400"/>
                <a:gd name="T4" fmla="*/ 136 w 496"/>
                <a:gd name="T5" fmla="*/ 0 h 400"/>
                <a:gd name="T6" fmla="*/ 32 w 496"/>
                <a:gd name="T7" fmla="*/ 32 h 400"/>
                <a:gd name="T8" fmla="*/ 32 w 496"/>
                <a:gd name="T9" fmla="*/ 350 h 400"/>
                <a:gd name="T10" fmla="*/ 136 w 496"/>
                <a:gd name="T11" fmla="*/ 319 h 400"/>
                <a:gd name="T12" fmla="*/ 240 w 496"/>
                <a:gd name="T13" fmla="*/ 350 h 400"/>
                <a:gd name="T14" fmla="*/ 464 w 496"/>
                <a:gd name="T15" fmla="*/ 350 h 400"/>
                <a:gd name="T16" fmla="*/ 464 w 496"/>
                <a:gd name="T17" fmla="*/ 36 h 400"/>
                <a:gd name="T18" fmla="*/ 360 w 496"/>
                <a:gd name="T19" fmla="*/ 0 h 400"/>
                <a:gd name="T20" fmla="*/ 256 w 496"/>
                <a:gd name="T21" fmla="*/ 32 h 400"/>
                <a:gd name="T22" fmla="*/ 256 w 496"/>
                <a:gd name="T23" fmla="*/ 350 h 400"/>
                <a:gd name="T24" fmla="*/ 360 w 496"/>
                <a:gd name="T25" fmla="*/ 319 h 400"/>
                <a:gd name="T26" fmla="*/ 464 w 496"/>
                <a:gd name="T27" fmla="*/ 350 h 400"/>
                <a:gd name="T28" fmla="*/ 496 w 496"/>
                <a:gd name="T29" fmla="*/ 64 h 400"/>
                <a:gd name="T30" fmla="*/ 480 w 496"/>
                <a:gd name="T31" fmla="*/ 64 h 400"/>
                <a:gd name="T32" fmla="*/ 480 w 496"/>
                <a:gd name="T33" fmla="*/ 368 h 400"/>
                <a:gd name="T34" fmla="*/ 288 w 496"/>
                <a:gd name="T35" fmla="*/ 368 h 400"/>
                <a:gd name="T36" fmla="*/ 288 w 496"/>
                <a:gd name="T37" fmla="*/ 384 h 400"/>
                <a:gd name="T38" fmla="*/ 208 w 496"/>
                <a:gd name="T39" fmla="*/ 384 h 400"/>
                <a:gd name="T40" fmla="*/ 208 w 496"/>
                <a:gd name="T41" fmla="*/ 368 h 400"/>
                <a:gd name="T42" fmla="*/ 16 w 496"/>
                <a:gd name="T43" fmla="*/ 368 h 400"/>
                <a:gd name="T44" fmla="*/ 16 w 496"/>
                <a:gd name="T45" fmla="*/ 64 h 400"/>
                <a:gd name="T46" fmla="*/ 0 w 496"/>
                <a:gd name="T47" fmla="*/ 64 h 400"/>
                <a:gd name="T48" fmla="*/ 0 w 496"/>
                <a:gd name="T49" fmla="*/ 384 h 400"/>
                <a:gd name="T50" fmla="*/ 192 w 496"/>
                <a:gd name="T51" fmla="*/ 384 h 400"/>
                <a:gd name="T52" fmla="*/ 192 w 496"/>
                <a:gd name="T53" fmla="*/ 400 h 400"/>
                <a:gd name="T54" fmla="*/ 305 w 496"/>
                <a:gd name="T55" fmla="*/ 400 h 400"/>
                <a:gd name="T56" fmla="*/ 304 w 496"/>
                <a:gd name="T57" fmla="*/ 384 h 400"/>
                <a:gd name="T58" fmla="*/ 496 w 496"/>
                <a:gd name="T59" fmla="*/ 384 h 400"/>
                <a:gd name="T60" fmla="*/ 496 w 496"/>
                <a:gd name="T61" fmla="*/ 6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6" h="400">
                  <a:moveTo>
                    <a:pt x="240" y="350"/>
                  </a:move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197" y="0"/>
                    <a:pt x="136" y="0"/>
                  </a:cubicBezTo>
                  <a:cubicBezTo>
                    <a:pt x="75" y="0"/>
                    <a:pt x="32" y="32"/>
                    <a:pt x="32" y="32"/>
                  </a:cubicBezTo>
                  <a:cubicBezTo>
                    <a:pt x="32" y="350"/>
                    <a:pt x="32" y="350"/>
                    <a:pt x="32" y="350"/>
                  </a:cubicBezTo>
                  <a:cubicBezTo>
                    <a:pt x="32" y="350"/>
                    <a:pt x="75" y="319"/>
                    <a:pt x="136" y="319"/>
                  </a:cubicBezTo>
                  <a:cubicBezTo>
                    <a:pt x="197" y="319"/>
                    <a:pt x="240" y="350"/>
                    <a:pt x="240" y="350"/>
                  </a:cubicBezTo>
                  <a:close/>
                  <a:moveTo>
                    <a:pt x="464" y="350"/>
                  </a:moveTo>
                  <a:cubicBezTo>
                    <a:pt x="464" y="36"/>
                    <a:pt x="464" y="36"/>
                    <a:pt x="464" y="36"/>
                  </a:cubicBezTo>
                  <a:cubicBezTo>
                    <a:pt x="464" y="36"/>
                    <a:pt x="421" y="0"/>
                    <a:pt x="360" y="0"/>
                  </a:cubicBezTo>
                  <a:cubicBezTo>
                    <a:pt x="299" y="0"/>
                    <a:pt x="256" y="32"/>
                    <a:pt x="256" y="32"/>
                  </a:cubicBezTo>
                  <a:cubicBezTo>
                    <a:pt x="256" y="350"/>
                    <a:pt x="256" y="350"/>
                    <a:pt x="256" y="350"/>
                  </a:cubicBezTo>
                  <a:cubicBezTo>
                    <a:pt x="256" y="350"/>
                    <a:pt x="299" y="319"/>
                    <a:pt x="360" y="319"/>
                  </a:cubicBezTo>
                  <a:cubicBezTo>
                    <a:pt x="421" y="319"/>
                    <a:pt x="464" y="350"/>
                    <a:pt x="464" y="350"/>
                  </a:cubicBezTo>
                  <a:close/>
                  <a:moveTo>
                    <a:pt x="496" y="64"/>
                  </a:moveTo>
                  <a:cubicBezTo>
                    <a:pt x="480" y="64"/>
                    <a:pt x="480" y="64"/>
                    <a:pt x="480" y="64"/>
                  </a:cubicBezTo>
                  <a:cubicBezTo>
                    <a:pt x="480" y="368"/>
                    <a:pt x="480" y="368"/>
                    <a:pt x="480" y="368"/>
                  </a:cubicBezTo>
                  <a:cubicBezTo>
                    <a:pt x="288" y="368"/>
                    <a:pt x="288" y="368"/>
                    <a:pt x="288" y="368"/>
                  </a:cubicBezTo>
                  <a:cubicBezTo>
                    <a:pt x="288" y="384"/>
                    <a:pt x="288" y="384"/>
                    <a:pt x="288" y="384"/>
                  </a:cubicBezTo>
                  <a:cubicBezTo>
                    <a:pt x="208" y="384"/>
                    <a:pt x="208" y="384"/>
                    <a:pt x="208" y="384"/>
                  </a:cubicBezTo>
                  <a:cubicBezTo>
                    <a:pt x="208" y="368"/>
                    <a:pt x="208" y="368"/>
                    <a:pt x="208" y="368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92" y="400"/>
                    <a:pt x="192" y="400"/>
                    <a:pt x="192" y="400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4" y="384"/>
                    <a:pt x="304" y="384"/>
                    <a:pt x="304" y="384"/>
                  </a:cubicBezTo>
                  <a:cubicBezTo>
                    <a:pt x="496" y="384"/>
                    <a:pt x="496" y="384"/>
                    <a:pt x="496" y="384"/>
                  </a:cubicBezTo>
                  <a:lnTo>
                    <a:pt x="496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960375" y="3018928"/>
            <a:ext cx="1199118" cy="1188906"/>
            <a:chOff x="9090025" y="1699945"/>
            <a:chExt cx="1304925" cy="1293812"/>
          </a:xfrm>
        </p:grpSpPr>
        <p:sp>
          <p:nvSpPr>
            <p:cNvPr id="61" name="Freeform 153"/>
            <p:cNvSpPr>
              <a:spLocks/>
            </p:cNvSpPr>
            <p:nvPr/>
          </p:nvSpPr>
          <p:spPr bwMode="auto">
            <a:xfrm>
              <a:off x="9090025" y="1699945"/>
              <a:ext cx="1304925" cy="1293812"/>
            </a:xfrm>
            <a:custGeom>
              <a:avLst/>
              <a:gdLst>
                <a:gd name="T0" fmla="*/ 69 w 69"/>
                <a:gd name="T1" fmla="*/ 58 h 69"/>
                <a:gd name="T2" fmla="*/ 58 w 69"/>
                <a:gd name="T3" fmla="*/ 69 h 69"/>
                <a:gd name="T4" fmla="*/ 11 w 69"/>
                <a:gd name="T5" fmla="*/ 69 h 69"/>
                <a:gd name="T6" fmla="*/ 0 w 69"/>
                <a:gd name="T7" fmla="*/ 58 h 69"/>
                <a:gd name="T8" fmla="*/ 0 w 69"/>
                <a:gd name="T9" fmla="*/ 11 h 69"/>
                <a:gd name="T10" fmla="*/ 11 w 69"/>
                <a:gd name="T11" fmla="*/ 0 h 69"/>
                <a:gd name="T12" fmla="*/ 58 w 69"/>
                <a:gd name="T13" fmla="*/ 0 h 69"/>
                <a:gd name="T14" fmla="*/ 69 w 69"/>
                <a:gd name="T15" fmla="*/ 11 h 69"/>
                <a:gd name="T16" fmla="*/ 69 w 69"/>
                <a:gd name="T17" fmla="*/ 5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9">
                  <a:moveTo>
                    <a:pt x="69" y="58"/>
                  </a:moveTo>
                  <a:cubicBezTo>
                    <a:pt x="69" y="64"/>
                    <a:pt x="64" y="69"/>
                    <a:pt x="58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5" y="69"/>
                    <a:pt x="0" y="64"/>
                    <a:pt x="0" y="5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4" y="0"/>
                    <a:pt x="69" y="5"/>
                    <a:pt x="69" y="11"/>
                  </a:cubicBezTo>
                  <a:lnTo>
                    <a:pt x="69" y="58"/>
                  </a:lnTo>
                  <a:close/>
                </a:path>
              </a:pathLst>
            </a:custGeom>
            <a:solidFill>
              <a:srgbClr val="6B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62" name="Freeform 154"/>
            <p:cNvSpPr>
              <a:spLocks noEditPoints="1"/>
            </p:cNvSpPr>
            <p:nvPr/>
          </p:nvSpPr>
          <p:spPr bwMode="auto">
            <a:xfrm>
              <a:off x="9410700" y="1980933"/>
              <a:ext cx="663575" cy="825500"/>
            </a:xfrm>
            <a:custGeom>
              <a:avLst/>
              <a:gdLst>
                <a:gd name="T0" fmla="*/ 35 w 35"/>
                <a:gd name="T1" fmla="*/ 31 h 44"/>
                <a:gd name="T2" fmla="*/ 35 w 35"/>
                <a:gd name="T3" fmla="*/ 7 h 44"/>
                <a:gd name="T4" fmla="*/ 29 w 35"/>
                <a:gd name="T5" fmla="*/ 0 h 44"/>
                <a:gd name="T6" fmla="*/ 7 w 35"/>
                <a:gd name="T7" fmla="*/ 0 h 44"/>
                <a:gd name="T8" fmla="*/ 0 w 35"/>
                <a:gd name="T9" fmla="*/ 7 h 44"/>
                <a:gd name="T10" fmla="*/ 0 w 35"/>
                <a:gd name="T11" fmla="*/ 31 h 44"/>
                <a:gd name="T12" fmla="*/ 6 w 35"/>
                <a:gd name="T13" fmla="*/ 37 h 44"/>
                <a:gd name="T14" fmla="*/ 0 w 35"/>
                <a:gd name="T15" fmla="*/ 44 h 44"/>
                <a:gd name="T16" fmla="*/ 6 w 35"/>
                <a:gd name="T17" fmla="*/ 44 h 44"/>
                <a:gd name="T18" fmla="*/ 12 w 35"/>
                <a:gd name="T19" fmla="*/ 37 h 44"/>
                <a:gd name="T20" fmla="*/ 23 w 35"/>
                <a:gd name="T21" fmla="*/ 37 h 44"/>
                <a:gd name="T22" fmla="*/ 29 w 35"/>
                <a:gd name="T23" fmla="*/ 44 h 44"/>
                <a:gd name="T24" fmla="*/ 35 w 35"/>
                <a:gd name="T25" fmla="*/ 44 h 44"/>
                <a:gd name="T26" fmla="*/ 30 w 35"/>
                <a:gd name="T27" fmla="*/ 37 h 44"/>
                <a:gd name="T28" fmla="*/ 35 w 35"/>
                <a:gd name="T29" fmla="*/ 31 h 44"/>
                <a:gd name="T30" fmla="*/ 4 w 35"/>
                <a:gd name="T31" fmla="*/ 31 h 44"/>
                <a:gd name="T32" fmla="*/ 7 w 35"/>
                <a:gd name="T33" fmla="*/ 28 h 44"/>
                <a:gd name="T34" fmla="*/ 10 w 35"/>
                <a:gd name="T35" fmla="*/ 31 h 44"/>
                <a:gd name="T36" fmla="*/ 7 w 35"/>
                <a:gd name="T37" fmla="*/ 34 h 44"/>
                <a:gd name="T38" fmla="*/ 4 w 35"/>
                <a:gd name="T39" fmla="*/ 31 h 44"/>
                <a:gd name="T40" fmla="*/ 28 w 35"/>
                <a:gd name="T41" fmla="*/ 34 h 44"/>
                <a:gd name="T42" fmla="*/ 25 w 35"/>
                <a:gd name="T43" fmla="*/ 31 h 44"/>
                <a:gd name="T44" fmla="*/ 28 w 35"/>
                <a:gd name="T45" fmla="*/ 28 h 44"/>
                <a:gd name="T46" fmla="*/ 31 w 35"/>
                <a:gd name="T47" fmla="*/ 31 h 44"/>
                <a:gd name="T48" fmla="*/ 28 w 35"/>
                <a:gd name="T49" fmla="*/ 34 h 44"/>
                <a:gd name="T50" fmla="*/ 32 w 35"/>
                <a:gd name="T51" fmla="*/ 18 h 44"/>
                <a:gd name="T52" fmla="*/ 29 w 35"/>
                <a:gd name="T53" fmla="*/ 21 h 44"/>
                <a:gd name="T54" fmla="*/ 6 w 35"/>
                <a:gd name="T55" fmla="*/ 21 h 44"/>
                <a:gd name="T56" fmla="*/ 3 w 35"/>
                <a:gd name="T57" fmla="*/ 18 h 44"/>
                <a:gd name="T58" fmla="*/ 3 w 35"/>
                <a:gd name="T59" fmla="*/ 11 h 44"/>
                <a:gd name="T60" fmla="*/ 6 w 35"/>
                <a:gd name="T61" fmla="*/ 8 h 44"/>
                <a:gd name="T62" fmla="*/ 29 w 35"/>
                <a:gd name="T63" fmla="*/ 8 h 44"/>
                <a:gd name="T64" fmla="*/ 32 w 35"/>
                <a:gd name="T65" fmla="*/ 11 h 44"/>
                <a:gd name="T66" fmla="*/ 32 w 35"/>
                <a:gd name="T67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4">
                  <a:moveTo>
                    <a:pt x="35" y="31"/>
                  </a:moveTo>
                  <a:cubicBezTo>
                    <a:pt x="35" y="7"/>
                    <a:pt x="35" y="7"/>
                    <a:pt x="35" y="7"/>
                  </a:cubicBezTo>
                  <a:cubicBezTo>
                    <a:pt x="35" y="3"/>
                    <a:pt x="32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4"/>
                    <a:pt x="3" y="37"/>
                    <a:pt x="6" y="3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7"/>
                    <a:pt x="35" y="34"/>
                    <a:pt x="35" y="31"/>
                  </a:cubicBezTo>
                  <a:close/>
                  <a:moveTo>
                    <a:pt x="4" y="31"/>
                  </a:moveTo>
                  <a:cubicBezTo>
                    <a:pt x="4" y="29"/>
                    <a:pt x="5" y="28"/>
                    <a:pt x="7" y="28"/>
                  </a:cubicBezTo>
                  <a:cubicBezTo>
                    <a:pt x="9" y="28"/>
                    <a:pt x="10" y="29"/>
                    <a:pt x="10" y="31"/>
                  </a:cubicBezTo>
                  <a:cubicBezTo>
                    <a:pt x="10" y="32"/>
                    <a:pt x="9" y="34"/>
                    <a:pt x="7" y="34"/>
                  </a:cubicBezTo>
                  <a:cubicBezTo>
                    <a:pt x="5" y="34"/>
                    <a:pt x="4" y="32"/>
                    <a:pt x="4" y="31"/>
                  </a:cubicBezTo>
                  <a:close/>
                  <a:moveTo>
                    <a:pt x="28" y="34"/>
                  </a:moveTo>
                  <a:cubicBezTo>
                    <a:pt x="26" y="34"/>
                    <a:pt x="25" y="32"/>
                    <a:pt x="25" y="31"/>
                  </a:cubicBezTo>
                  <a:cubicBezTo>
                    <a:pt x="25" y="29"/>
                    <a:pt x="26" y="28"/>
                    <a:pt x="28" y="28"/>
                  </a:cubicBezTo>
                  <a:cubicBezTo>
                    <a:pt x="30" y="28"/>
                    <a:pt x="31" y="29"/>
                    <a:pt x="31" y="31"/>
                  </a:cubicBezTo>
                  <a:cubicBezTo>
                    <a:pt x="31" y="32"/>
                    <a:pt x="30" y="34"/>
                    <a:pt x="28" y="34"/>
                  </a:cubicBezTo>
                  <a:close/>
                  <a:moveTo>
                    <a:pt x="32" y="18"/>
                  </a:moveTo>
                  <a:cubicBezTo>
                    <a:pt x="32" y="20"/>
                    <a:pt x="31" y="21"/>
                    <a:pt x="29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3" y="20"/>
                    <a:pt x="3" y="1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5" y="8"/>
                    <a:pt x="6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2" y="9"/>
                    <a:pt x="32" y="11"/>
                  </a:cubicBezTo>
                  <a:lnTo>
                    <a:pt x="32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35919" y="3018927"/>
            <a:ext cx="1199118" cy="1188907"/>
            <a:chOff x="570940" y="2984276"/>
            <a:chExt cx="1304925" cy="1293813"/>
          </a:xfrm>
        </p:grpSpPr>
        <p:sp>
          <p:nvSpPr>
            <p:cNvPr id="65" name="Freeform 306"/>
            <p:cNvSpPr>
              <a:spLocks/>
            </p:cNvSpPr>
            <p:nvPr/>
          </p:nvSpPr>
          <p:spPr bwMode="auto">
            <a:xfrm>
              <a:off x="570940" y="2984276"/>
              <a:ext cx="1304925" cy="1293813"/>
            </a:xfrm>
            <a:custGeom>
              <a:avLst/>
              <a:gdLst>
                <a:gd name="T0" fmla="*/ 69 w 69"/>
                <a:gd name="T1" fmla="*/ 58 h 69"/>
                <a:gd name="T2" fmla="*/ 58 w 69"/>
                <a:gd name="T3" fmla="*/ 69 h 69"/>
                <a:gd name="T4" fmla="*/ 11 w 69"/>
                <a:gd name="T5" fmla="*/ 69 h 69"/>
                <a:gd name="T6" fmla="*/ 0 w 69"/>
                <a:gd name="T7" fmla="*/ 58 h 69"/>
                <a:gd name="T8" fmla="*/ 0 w 69"/>
                <a:gd name="T9" fmla="*/ 11 h 69"/>
                <a:gd name="T10" fmla="*/ 11 w 69"/>
                <a:gd name="T11" fmla="*/ 0 h 69"/>
                <a:gd name="T12" fmla="*/ 58 w 69"/>
                <a:gd name="T13" fmla="*/ 0 h 69"/>
                <a:gd name="T14" fmla="*/ 69 w 69"/>
                <a:gd name="T15" fmla="*/ 11 h 69"/>
                <a:gd name="T16" fmla="*/ 69 w 69"/>
                <a:gd name="T17" fmla="*/ 5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9">
                  <a:moveTo>
                    <a:pt x="69" y="58"/>
                  </a:moveTo>
                  <a:cubicBezTo>
                    <a:pt x="69" y="64"/>
                    <a:pt x="64" y="69"/>
                    <a:pt x="58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5" y="69"/>
                    <a:pt x="0" y="64"/>
                    <a:pt x="0" y="5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4" y="0"/>
                    <a:pt x="69" y="5"/>
                    <a:pt x="69" y="11"/>
                  </a:cubicBezTo>
                  <a:lnTo>
                    <a:pt x="69" y="58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66" name="Freeform 307"/>
            <p:cNvSpPr>
              <a:spLocks/>
            </p:cNvSpPr>
            <p:nvPr/>
          </p:nvSpPr>
          <p:spPr bwMode="auto">
            <a:xfrm>
              <a:off x="722032" y="3265047"/>
              <a:ext cx="908050" cy="693738"/>
            </a:xfrm>
            <a:custGeom>
              <a:avLst/>
              <a:gdLst>
                <a:gd name="T0" fmla="*/ 44 w 48"/>
                <a:gd name="T1" fmla="*/ 23 h 37"/>
                <a:gd name="T2" fmla="*/ 43 w 48"/>
                <a:gd name="T3" fmla="*/ 23 h 37"/>
                <a:gd name="T4" fmla="*/ 48 w 48"/>
                <a:gd name="T5" fmla="*/ 21 h 37"/>
                <a:gd name="T6" fmla="*/ 44 w 48"/>
                <a:gd name="T7" fmla="*/ 18 h 37"/>
                <a:gd name="T8" fmla="*/ 38 w 48"/>
                <a:gd name="T9" fmla="*/ 20 h 37"/>
                <a:gd name="T10" fmla="*/ 26 w 48"/>
                <a:gd name="T11" fmla="*/ 14 h 37"/>
                <a:gd name="T12" fmla="*/ 41 w 48"/>
                <a:gd name="T13" fmla="*/ 3 h 37"/>
                <a:gd name="T14" fmla="*/ 37 w 48"/>
                <a:gd name="T15" fmla="*/ 1 h 37"/>
                <a:gd name="T16" fmla="*/ 16 w 48"/>
                <a:gd name="T17" fmla="*/ 8 h 37"/>
                <a:gd name="T18" fmla="*/ 5 w 48"/>
                <a:gd name="T19" fmla="*/ 2 h 37"/>
                <a:gd name="T20" fmla="*/ 2 w 48"/>
                <a:gd name="T21" fmla="*/ 6 h 37"/>
                <a:gd name="T22" fmla="*/ 14 w 48"/>
                <a:gd name="T23" fmla="*/ 12 h 37"/>
                <a:gd name="T24" fmla="*/ 18 w 48"/>
                <a:gd name="T25" fmla="*/ 37 h 37"/>
                <a:gd name="T26" fmla="*/ 20 w 48"/>
                <a:gd name="T27" fmla="*/ 37 h 37"/>
                <a:gd name="T28" fmla="*/ 21 w 48"/>
                <a:gd name="T29" fmla="*/ 37 h 37"/>
                <a:gd name="T30" fmla="*/ 24 w 48"/>
                <a:gd name="T31" fmla="*/ 17 h 37"/>
                <a:gd name="T32" fmla="*/ 35 w 48"/>
                <a:gd name="T33" fmla="*/ 24 h 37"/>
                <a:gd name="T34" fmla="*/ 35 w 48"/>
                <a:gd name="T35" fmla="*/ 31 h 37"/>
                <a:gd name="T36" fmla="*/ 38 w 48"/>
                <a:gd name="T37" fmla="*/ 33 h 37"/>
                <a:gd name="T38" fmla="*/ 40 w 48"/>
                <a:gd name="T39" fmla="*/ 26 h 37"/>
                <a:gd name="T40" fmla="*/ 42 w 48"/>
                <a:gd name="T41" fmla="*/ 27 h 37"/>
                <a:gd name="T42" fmla="*/ 44 w 48"/>
                <a:gd name="T43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37">
                  <a:moveTo>
                    <a:pt x="44" y="23"/>
                  </a:moveTo>
                  <a:cubicBezTo>
                    <a:pt x="43" y="23"/>
                    <a:pt x="43" y="23"/>
                    <a:pt x="43" y="23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4" y="18"/>
                    <a:pt x="30" y="16"/>
                    <a:pt x="26" y="14"/>
                  </a:cubicBezTo>
                  <a:cubicBezTo>
                    <a:pt x="29" y="9"/>
                    <a:pt x="34" y="5"/>
                    <a:pt x="41" y="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22" y="5"/>
                    <a:pt x="16" y="8"/>
                  </a:cubicBezTo>
                  <a:cubicBezTo>
                    <a:pt x="12" y="6"/>
                    <a:pt x="9" y="4"/>
                    <a:pt x="5" y="2"/>
                  </a:cubicBezTo>
                  <a:cubicBezTo>
                    <a:pt x="2" y="0"/>
                    <a:pt x="0" y="4"/>
                    <a:pt x="2" y="6"/>
                  </a:cubicBezTo>
                  <a:cubicBezTo>
                    <a:pt x="6" y="8"/>
                    <a:pt x="10" y="10"/>
                    <a:pt x="14" y="12"/>
                  </a:cubicBezTo>
                  <a:cubicBezTo>
                    <a:pt x="14" y="19"/>
                    <a:pt x="18" y="37"/>
                    <a:pt x="18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19" y="27"/>
                    <a:pt x="24" y="17"/>
                  </a:cubicBezTo>
                  <a:cubicBezTo>
                    <a:pt x="28" y="19"/>
                    <a:pt x="32" y="22"/>
                    <a:pt x="35" y="24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7"/>
                    <a:pt x="41" y="27"/>
                    <a:pt x="42" y="27"/>
                  </a:cubicBezTo>
                  <a:cubicBezTo>
                    <a:pt x="44" y="29"/>
                    <a:pt x="46" y="25"/>
                    <a:pt x="4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502754" y="5216768"/>
            <a:ext cx="1199118" cy="1206411"/>
            <a:chOff x="3686949" y="4830211"/>
            <a:chExt cx="1304925" cy="1312862"/>
          </a:xfrm>
        </p:grpSpPr>
        <p:sp>
          <p:nvSpPr>
            <p:cNvPr id="67" name="Freeform 457"/>
            <p:cNvSpPr>
              <a:spLocks/>
            </p:cNvSpPr>
            <p:nvPr/>
          </p:nvSpPr>
          <p:spPr bwMode="auto">
            <a:xfrm>
              <a:off x="3686949" y="4830211"/>
              <a:ext cx="1304925" cy="1312862"/>
            </a:xfrm>
            <a:custGeom>
              <a:avLst/>
              <a:gdLst>
                <a:gd name="T0" fmla="*/ 69 w 69"/>
                <a:gd name="T1" fmla="*/ 58 h 70"/>
                <a:gd name="T2" fmla="*/ 58 w 69"/>
                <a:gd name="T3" fmla="*/ 70 h 70"/>
                <a:gd name="T4" fmla="*/ 11 w 69"/>
                <a:gd name="T5" fmla="*/ 70 h 70"/>
                <a:gd name="T6" fmla="*/ 0 w 69"/>
                <a:gd name="T7" fmla="*/ 58 h 70"/>
                <a:gd name="T8" fmla="*/ 0 w 69"/>
                <a:gd name="T9" fmla="*/ 12 h 70"/>
                <a:gd name="T10" fmla="*/ 11 w 69"/>
                <a:gd name="T11" fmla="*/ 0 h 70"/>
                <a:gd name="T12" fmla="*/ 58 w 69"/>
                <a:gd name="T13" fmla="*/ 0 h 70"/>
                <a:gd name="T14" fmla="*/ 69 w 69"/>
                <a:gd name="T15" fmla="*/ 12 h 70"/>
                <a:gd name="T16" fmla="*/ 69 w 69"/>
                <a:gd name="T17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0">
                  <a:moveTo>
                    <a:pt x="69" y="58"/>
                  </a:moveTo>
                  <a:cubicBezTo>
                    <a:pt x="69" y="65"/>
                    <a:pt x="64" y="70"/>
                    <a:pt x="58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5" y="70"/>
                    <a:pt x="0" y="65"/>
                    <a:pt x="0" y="5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4" y="0"/>
                    <a:pt x="69" y="5"/>
                    <a:pt x="69" y="12"/>
                  </a:cubicBezTo>
                  <a:lnTo>
                    <a:pt x="69" y="58"/>
                  </a:lnTo>
                  <a:close/>
                </a:path>
              </a:pathLst>
            </a:custGeom>
            <a:solidFill>
              <a:srgbClr val="F26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18711" y="5266956"/>
              <a:ext cx="1041400" cy="523875"/>
              <a:chOff x="6874327" y="2877286"/>
              <a:chExt cx="1041400" cy="523875"/>
            </a:xfrm>
          </p:grpSpPr>
          <p:sp>
            <p:nvSpPr>
              <p:cNvPr id="68" name="Oval 458"/>
              <p:cNvSpPr>
                <a:spLocks noChangeArrowheads="1"/>
              </p:cNvSpPr>
              <p:nvPr/>
            </p:nvSpPr>
            <p:spPr bwMode="auto">
              <a:xfrm>
                <a:off x="7555365" y="3177324"/>
                <a:ext cx="246063" cy="2238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69" name="Oval 459"/>
              <p:cNvSpPr>
                <a:spLocks noChangeArrowheads="1"/>
              </p:cNvSpPr>
              <p:nvPr/>
            </p:nvSpPr>
            <p:spPr bwMode="auto">
              <a:xfrm>
                <a:off x="7007677" y="3177324"/>
                <a:ext cx="246063" cy="2238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70" name="Freeform 460"/>
              <p:cNvSpPr>
                <a:spLocks/>
              </p:cNvSpPr>
              <p:nvPr/>
            </p:nvSpPr>
            <p:spPr bwMode="auto">
              <a:xfrm>
                <a:off x="6874327" y="2877286"/>
                <a:ext cx="1041400" cy="374650"/>
              </a:xfrm>
              <a:custGeom>
                <a:avLst/>
                <a:gdLst>
                  <a:gd name="T0" fmla="*/ 55 w 55"/>
                  <a:gd name="T1" fmla="*/ 9 h 20"/>
                  <a:gd name="T2" fmla="*/ 46 w 55"/>
                  <a:gd name="T3" fmla="*/ 5 h 20"/>
                  <a:gd name="T4" fmla="*/ 46 w 55"/>
                  <a:gd name="T5" fmla="*/ 3 h 20"/>
                  <a:gd name="T6" fmla="*/ 46 w 55"/>
                  <a:gd name="T7" fmla="*/ 2 h 20"/>
                  <a:gd name="T8" fmla="*/ 45 w 55"/>
                  <a:gd name="T9" fmla="*/ 2 h 20"/>
                  <a:gd name="T10" fmla="*/ 45 w 55"/>
                  <a:gd name="T11" fmla="*/ 2 h 20"/>
                  <a:gd name="T12" fmla="*/ 43 w 55"/>
                  <a:gd name="T13" fmla="*/ 0 h 20"/>
                  <a:gd name="T14" fmla="*/ 19 w 55"/>
                  <a:gd name="T15" fmla="*/ 0 h 20"/>
                  <a:gd name="T16" fmla="*/ 17 w 55"/>
                  <a:gd name="T17" fmla="*/ 2 h 20"/>
                  <a:gd name="T18" fmla="*/ 17 w 55"/>
                  <a:gd name="T19" fmla="*/ 2 h 20"/>
                  <a:gd name="T20" fmla="*/ 17 w 55"/>
                  <a:gd name="T21" fmla="*/ 2 h 20"/>
                  <a:gd name="T22" fmla="*/ 17 w 55"/>
                  <a:gd name="T23" fmla="*/ 3 h 20"/>
                  <a:gd name="T24" fmla="*/ 17 w 55"/>
                  <a:gd name="T25" fmla="*/ 4 h 20"/>
                  <a:gd name="T26" fmla="*/ 0 w 55"/>
                  <a:gd name="T27" fmla="*/ 9 h 20"/>
                  <a:gd name="T28" fmla="*/ 0 w 55"/>
                  <a:gd name="T29" fmla="*/ 9 h 20"/>
                  <a:gd name="T30" fmla="*/ 0 w 55"/>
                  <a:gd name="T31" fmla="*/ 15 h 20"/>
                  <a:gd name="T32" fmla="*/ 6 w 55"/>
                  <a:gd name="T33" fmla="*/ 20 h 20"/>
                  <a:gd name="T34" fmla="*/ 7 w 55"/>
                  <a:gd name="T35" fmla="*/ 20 h 20"/>
                  <a:gd name="T36" fmla="*/ 13 w 55"/>
                  <a:gd name="T37" fmla="*/ 15 h 20"/>
                  <a:gd name="T38" fmla="*/ 20 w 55"/>
                  <a:gd name="T39" fmla="*/ 20 h 20"/>
                  <a:gd name="T40" fmla="*/ 36 w 55"/>
                  <a:gd name="T41" fmla="*/ 20 h 20"/>
                  <a:gd name="T42" fmla="*/ 42 w 55"/>
                  <a:gd name="T43" fmla="*/ 15 h 20"/>
                  <a:gd name="T44" fmla="*/ 49 w 55"/>
                  <a:gd name="T45" fmla="*/ 20 h 20"/>
                  <a:gd name="T46" fmla="*/ 49 w 55"/>
                  <a:gd name="T47" fmla="*/ 20 h 20"/>
                  <a:gd name="T48" fmla="*/ 55 w 55"/>
                  <a:gd name="T49" fmla="*/ 15 h 20"/>
                  <a:gd name="T50" fmla="*/ 55 w 55"/>
                  <a:gd name="T51" fmla="*/ 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" h="20">
                    <a:moveTo>
                      <a:pt x="55" y="9"/>
                    </a:moveTo>
                    <a:cubicBezTo>
                      <a:pt x="54" y="9"/>
                      <a:pt x="51" y="6"/>
                      <a:pt x="46" y="5"/>
                    </a:cubicBezTo>
                    <a:cubicBezTo>
                      <a:pt x="46" y="4"/>
                      <a:pt x="46" y="4"/>
                      <a:pt x="46" y="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1"/>
                      <a:pt x="44" y="0"/>
                      <a:pt x="4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1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2" y="5"/>
                      <a:pt x="6" y="7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3" y="20"/>
                      <a:pt x="6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17"/>
                      <a:pt x="10" y="15"/>
                      <a:pt x="13" y="15"/>
                    </a:cubicBezTo>
                    <a:cubicBezTo>
                      <a:pt x="17" y="15"/>
                      <a:pt x="19" y="17"/>
                      <a:pt x="20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7" y="17"/>
                      <a:pt x="39" y="15"/>
                      <a:pt x="42" y="15"/>
                    </a:cubicBezTo>
                    <a:cubicBezTo>
                      <a:pt x="46" y="15"/>
                      <a:pt x="48" y="17"/>
                      <a:pt x="49" y="20"/>
                    </a:cubicBezTo>
                    <a:cubicBezTo>
                      <a:pt x="49" y="20"/>
                      <a:pt x="49" y="20"/>
                      <a:pt x="49" y="20"/>
                    </a:cubicBezTo>
                    <a:cubicBezTo>
                      <a:pt x="53" y="20"/>
                      <a:pt x="55" y="18"/>
                      <a:pt x="55" y="15"/>
                    </a:cubicBezTo>
                    <a:cubicBezTo>
                      <a:pt x="55" y="9"/>
                      <a:pt x="55" y="9"/>
                      <a:pt x="55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</p:grpSp>
      </p:grpSp>
      <p:sp>
        <p:nvSpPr>
          <p:cNvPr id="71" name="TextBox 462"/>
          <p:cNvSpPr txBox="1"/>
          <p:nvPr/>
        </p:nvSpPr>
        <p:spPr>
          <a:xfrm>
            <a:off x="827596" y="3374204"/>
            <a:ext cx="2308994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及时全面的提供不同的需求，不同的信息进行相应的图书馆管理。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4138" y="3001896"/>
            <a:ext cx="2243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</a:p>
        </p:txBody>
      </p:sp>
      <p:sp>
        <p:nvSpPr>
          <p:cNvPr id="74" name="TextBox 462"/>
          <p:cNvSpPr txBox="1"/>
          <p:nvPr/>
        </p:nvSpPr>
        <p:spPr>
          <a:xfrm>
            <a:off x="6754592" y="5556444"/>
            <a:ext cx="2245972" cy="118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系统保存大量地信息，能够快速查询检索，在图书馆管理的决策上提供了很大的帮助。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57023" y="5201166"/>
            <a:ext cx="2243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信息存储</a:t>
            </a:r>
          </a:p>
        </p:txBody>
      </p:sp>
      <p:sp>
        <p:nvSpPr>
          <p:cNvPr id="76" name="TextBox 462"/>
          <p:cNvSpPr txBox="1"/>
          <p:nvPr/>
        </p:nvSpPr>
        <p:spPr>
          <a:xfrm>
            <a:off x="9258975" y="3300884"/>
            <a:ext cx="2148212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大数据信息化建设，以期预测未来和科学的进行决策。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258975" y="2958869"/>
            <a:ext cx="2243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</a:p>
        </p:txBody>
      </p:sp>
      <p:sp>
        <p:nvSpPr>
          <p:cNvPr id="81" name="右箭头 80"/>
          <p:cNvSpPr/>
          <p:nvPr/>
        </p:nvSpPr>
        <p:spPr>
          <a:xfrm flipH="1">
            <a:off x="4254746" y="3374204"/>
            <a:ext cx="632194" cy="4783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4" name="椭圆 83"/>
          <p:cNvSpPr/>
          <p:nvPr/>
        </p:nvSpPr>
        <p:spPr>
          <a:xfrm>
            <a:off x="5094932" y="2483899"/>
            <a:ext cx="2005344" cy="200534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295289" y="3201951"/>
            <a:ext cx="160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信息化建设</a:t>
            </a:r>
          </a:p>
        </p:txBody>
      </p:sp>
      <p:sp>
        <p:nvSpPr>
          <p:cNvPr id="86" name="右箭头 85"/>
          <p:cNvSpPr/>
          <p:nvPr/>
        </p:nvSpPr>
        <p:spPr>
          <a:xfrm rot="16200000" flipH="1" flipV="1">
            <a:off x="5764911" y="4617506"/>
            <a:ext cx="632194" cy="4783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7" name="右箭头 86"/>
          <p:cNvSpPr/>
          <p:nvPr/>
        </p:nvSpPr>
        <p:spPr>
          <a:xfrm rot="10800000" flipH="1" flipV="1">
            <a:off x="7340810" y="3374204"/>
            <a:ext cx="632194" cy="4783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42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5508487" y="4050078"/>
            <a:ext cx="1132064" cy="1132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研究理论与文献综述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45"/>
          <p:cNvSpPr>
            <a:spLocks noEditPoints="1"/>
          </p:cNvSpPr>
          <p:nvPr/>
        </p:nvSpPr>
        <p:spPr bwMode="auto">
          <a:xfrm>
            <a:off x="2174048" y="218231"/>
            <a:ext cx="1042078" cy="1226613"/>
          </a:xfrm>
          <a:custGeom>
            <a:avLst/>
            <a:gdLst>
              <a:gd name="T0" fmla="*/ 309 w 406"/>
              <a:gd name="T1" fmla="*/ 478 h 478"/>
              <a:gd name="T2" fmla="*/ 230 w 406"/>
              <a:gd name="T3" fmla="*/ 478 h 478"/>
              <a:gd name="T4" fmla="*/ 134 w 406"/>
              <a:gd name="T5" fmla="*/ 382 h 478"/>
              <a:gd name="T6" fmla="*/ 134 w 406"/>
              <a:gd name="T7" fmla="*/ 238 h 478"/>
              <a:gd name="T8" fmla="*/ 231 w 406"/>
              <a:gd name="T9" fmla="*/ 238 h 478"/>
              <a:gd name="T10" fmla="*/ 231 w 406"/>
              <a:gd name="T11" fmla="*/ 270 h 478"/>
              <a:gd name="T12" fmla="*/ 261 w 406"/>
              <a:gd name="T13" fmla="*/ 302 h 478"/>
              <a:gd name="T14" fmla="*/ 277 w 406"/>
              <a:gd name="T15" fmla="*/ 302 h 478"/>
              <a:gd name="T16" fmla="*/ 309 w 406"/>
              <a:gd name="T17" fmla="*/ 270 h 478"/>
              <a:gd name="T18" fmla="*/ 309 w 406"/>
              <a:gd name="T19" fmla="*/ 238 h 478"/>
              <a:gd name="T20" fmla="*/ 406 w 406"/>
              <a:gd name="T21" fmla="*/ 238 h 478"/>
              <a:gd name="T22" fmla="*/ 406 w 406"/>
              <a:gd name="T23" fmla="*/ 382 h 478"/>
              <a:gd name="T24" fmla="*/ 309 w 406"/>
              <a:gd name="T25" fmla="*/ 478 h 478"/>
              <a:gd name="T26" fmla="*/ 309 w 406"/>
              <a:gd name="T27" fmla="*/ 206 h 478"/>
              <a:gd name="T28" fmla="*/ 277 w 406"/>
              <a:gd name="T29" fmla="*/ 174 h 478"/>
              <a:gd name="T30" fmla="*/ 277 w 406"/>
              <a:gd name="T31" fmla="*/ 174 h 478"/>
              <a:gd name="T32" fmla="*/ 277 w 406"/>
              <a:gd name="T33" fmla="*/ 80 h 478"/>
              <a:gd name="T34" fmla="*/ 308 w 406"/>
              <a:gd name="T35" fmla="*/ 79 h 478"/>
              <a:gd name="T36" fmla="*/ 406 w 406"/>
              <a:gd name="T37" fmla="*/ 174 h 478"/>
              <a:gd name="T38" fmla="*/ 406 w 406"/>
              <a:gd name="T39" fmla="*/ 221 h 478"/>
              <a:gd name="T40" fmla="*/ 309 w 406"/>
              <a:gd name="T41" fmla="*/ 221 h 478"/>
              <a:gd name="T42" fmla="*/ 309 w 406"/>
              <a:gd name="T43" fmla="*/ 206 h 478"/>
              <a:gd name="T44" fmla="*/ 263 w 406"/>
              <a:gd name="T45" fmla="*/ 68 h 478"/>
              <a:gd name="T46" fmla="*/ 219 w 406"/>
              <a:gd name="T47" fmla="*/ 20 h 478"/>
              <a:gd name="T48" fmla="*/ 148 w 406"/>
              <a:gd name="T49" fmla="*/ 86 h 478"/>
              <a:gd name="T50" fmla="*/ 145 w 406"/>
              <a:gd name="T51" fmla="*/ 95 h 478"/>
              <a:gd name="T52" fmla="*/ 61 w 406"/>
              <a:gd name="T53" fmla="*/ 173 h 478"/>
              <a:gd name="T54" fmla="*/ 20 w 406"/>
              <a:gd name="T55" fmla="*/ 156 h 478"/>
              <a:gd name="T56" fmla="*/ 0 w 406"/>
              <a:gd name="T57" fmla="*/ 120 h 478"/>
              <a:gd name="T58" fmla="*/ 10 w 406"/>
              <a:gd name="T59" fmla="*/ 110 h 478"/>
              <a:gd name="T60" fmla="*/ 22 w 406"/>
              <a:gd name="T61" fmla="*/ 125 h 478"/>
              <a:gd name="T62" fmla="*/ 62 w 406"/>
              <a:gd name="T63" fmla="*/ 154 h 478"/>
              <a:gd name="T64" fmla="*/ 96 w 406"/>
              <a:gd name="T65" fmla="*/ 140 h 478"/>
              <a:gd name="T66" fmla="*/ 126 w 406"/>
              <a:gd name="T67" fmla="*/ 88 h 478"/>
              <a:gd name="T68" fmla="*/ 133 w 406"/>
              <a:gd name="T69" fmla="*/ 72 h 478"/>
              <a:gd name="T70" fmla="*/ 220 w 406"/>
              <a:gd name="T71" fmla="*/ 0 h 478"/>
              <a:gd name="T72" fmla="*/ 282 w 406"/>
              <a:gd name="T73" fmla="*/ 68 h 478"/>
              <a:gd name="T74" fmla="*/ 263 w 406"/>
              <a:gd name="T75" fmla="*/ 68 h 478"/>
              <a:gd name="T76" fmla="*/ 293 w 406"/>
              <a:gd name="T77" fmla="*/ 214 h 478"/>
              <a:gd name="T78" fmla="*/ 293 w 406"/>
              <a:gd name="T79" fmla="*/ 262 h 478"/>
              <a:gd name="T80" fmla="*/ 269 w 406"/>
              <a:gd name="T81" fmla="*/ 286 h 478"/>
              <a:gd name="T82" fmla="*/ 246 w 406"/>
              <a:gd name="T83" fmla="*/ 262 h 478"/>
              <a:gd name="T84" fmla="*/ 246 w 406"/>
              <a:gd name="T85" fmla="*/ 214 h 478"/>
              <a:gd name="T86" fmla="*/ 269 w 406"/>
              <a:gd name="T87" fmla="*/ 190 h 478"/>
              <a:gd name="T88" fmla="*/ 293 w 406"/>
              <a:gd name="T89" fmla="*/ 214 h 478"/>
              <a:gd name="T90" fmla="*/ 231 w 406"/>
              <a:gd name="T91" fmla="*/ 79 h 478"/>
              <a:gd name="T92" fmla="*/ 262 w 406"/>
              <a:gd name="T93" fmla="*/ 80 h 478"/>
              <a:gd name="T94" fmla="*/ 262 w 406"/>
              <a:gd name="T95" fmla="*/ 174 h 478"/>
              <a:gd name="T96" fmla="*/ 231 w 406"/>
              <a:gd name="T97" fmla="*/ 206 h 478"/>
              <a:gd name="T98" fmla="*/ 231 w 406"/>
              <a:gd name="T99" fmla="*/ 221 h 478"/>
              <a:gd name="T100" fmla="*/ 134 w 406"/>
              <a:gd name="T101" fmla="*/ 221 h 478"/>
              <a:gd name="T102" fmla="*/ 134 w 406"/>
              <a:gd name="T103" fmla="*/ 175 h 478"/>
              <a:gd name="T104" fmla="*/ 231 w 406"/>
              <a:gd name="T105" fmla="*/ 79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06" h="478">
                <a:moveTo>
                  <a:pt x="309" y="478"/>
                </a:moveTo>
                <a:cubicBezTo>
                  <a:pt x="230" y="478"/>
                  <a:pt x="230" y="478"/>
                  <a:pt x="230" y="478"/>
                </a:cubicBezTo>
                <a:cubicBezTo>
                  <a:pt x="177" y="478"/>
                  <a:pt x="134" y="435"/>
                  <a:pt x="134" y="382"/>
                </a:cubicBezTo>
                <a:cubicBezTo>
                  <a:pt x="134" y="238"/>
                  <a:pt x="134" y="238"/>
                  <a:pt x="134" y="238"/>
                </a:cubicBezTo>
                <a:cubicBezTo>
                  <a:pt x="231" y="238"/>
                  <a:pt x="231" y="238"/>
                  <a:pt x="231" y="238"/>
                </a:cubicBezTo>
                <a:cubicBezTo>
                  <a:pt x="231" y="270"/>
                  <a:pt x="231" y="270"/>
                  <a:pt x="231" y="270"/>
                </a:cubicBezTo>
                <a:cubicBezTo>
                  <a:pt x="231" y="288"/>
                  <a:pt x="244" y="302"/>
                  <a:pt x="261" y="302"/>
                </a:cubicBezTo>
                <a:cubicBezTo>
                  <a:pt x="277" y="302"/>
                  <a:pt x="277" y="302"/>
                  <a:pt x="277" y="302"/>
                </a:cubicBezTo>
                <a:cubicBezTo>
                  <a:pt x="295" y="302"/>
                  <a:pt x="309" y="288"/>
                  <a:pt x="309" y="270"/>
                </a:cubicBezTo>
                <a:cubicBezTo>
                  <a:pt x="309" y="238"/>
                  <a:pt x="309" y="238"/>
                  <a:pt x="309" y="238"/>
                </a:cubicBezTo>
                <a:cubicBezTo>
                  <a:pt x="406" y="238"/>
                  <a:pt x="406" y="238"/>
                  <a:pt x="406" y="238"/>
                </a:cubicBezTo>
                <a:cubicBezTo>
                  <a:pt x="406" y="382"/>
                  <a:pt x="406" y="382"/>
                  <a:pt x="406" y="382"/>
                </a:cubicBezTo>
                <a:cubicBezTo>
                  <a:pt x="406" y="435"/>
                  <a:pt x="362" y="478"/>
                  <a:pt x="309" y="478"/>
                </a:cubicBezTo>
                <a:close/>
                <a:moveTo>
                  <a:pt x="309" y="206"/>
                </a:moveTo>
                <a:cubicBezTo>
                  <a:pt x="309" y="189"/>
                  <a:pt x="295" y="174"/>
                  <a:pt x="277" y="174"/>
                </a:cubicBezTo>
                <a:cubicBezTo>
                  <a:pt x="277" y="174"/>
                  <a:pt x="277" y="174"/>
                  <a:pt x="277" y="174"/>
                </a:cubicBezTo>
                <a:cubicBezTo>
                  <a:pt x="277" y="80"/>
                  <a:pt x="277" y="80"/>
                  <a:pt x="277" y="80"/>
                </a:cubicBezTo>
                <a:cubicBezTo>
                  <a:pt x="277" y="80"/>
                  <a:pt x="256" y="79"/>
                  <a:pt x="308" y="79"/>
                </a:cubicBezTo>
                <a:cubicBezTo>
                  <a:pt x="360" y="79"/>
                  <a:pt x="406" y="113"/>
                  <a:pt x="406" y="174"/>
                </a:cubicBezTo>
                <a:cubicBezTo>
                  <a:pt x="406" y="206"/>
                  <a:pt x="406" y="218"/>
                  <a:pt x="406" y="221"/>
                </a:cubicBezTo>
                <a:cubicBezTo>
                  <a:pt x="309" y="221"/>
                  <a:pt x="309" y="221"/>
                  <a:pt x="309" y="221"/>
                </a:cubicBezTo>
                <a:lnTo>
                  <a:pt x="309" y="206"/>
                </a:lnTo>
                <a:close/>
                <a:moveTo>
                  <a:pt x="263" y="68"/>
                </a:moveTo>
                <a:cubicBezTo>
                  <a:pt x="263" y="37"/>
                  <a:pt x="248" y="20"/>
                  <a:pt x="219" y="20"/>
                </a:cubicBezTo>
                <a:cubicBezTo>
                  <a:pt x="188" y="20"/>
                  <a:pt x="165" y="42"/>
                  <a:pt x="148" y="86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26" y="147"/>
                  <a:pt x="98" y="173"/>
                  <a:pt x="61" y="173"/>
                </a:cubicBezTo>
                <a:cubicBezTo>
                  <a:pt x="47" y="173"/>
                  <a:pt x="33" y="167"/>
                  <a:pt x="20" y="156"/>
                </a:cubicBezTo>
                <a:cubicBezTo>
                  <a:pt x="7" y="145"/>
                  <a:pt x="0" y="133"/>
                  <a:pt x="0" y="120"/>
                </a:cubicBezTo>
                <a:cubicBezTo>
                  <a:pt x="0" y="113"/>
                  <a:pt x="4" y="110"/>
                  <a:pt x="10" y="110"/>
                </a:cubicBezTo>
                <a:cubicBezTo>
                  <a:pt x="14" y="110"/>
                  <a:pt x="18" y="115"/>
                  <a:pt x="22" y="125"/>
                </a:cubicBezTo>
                <a:cubicBezTo>
                  <a:pt x="30" y="144"/>
                  <a:pt x="43" y="154"/>
                  <a:pt x="62" y="154"/>
                </a:cubicBezTo>
                <a:cubicBezTo>
                  <a:pt x="76" y="154"/>
                  <a:pt x="87" y="149"/>
                  <a:pt x="96" y="140"/>
                </a:cubicBezTo>
                <a:cubicBezTo>
                  <a:pt x="105" y="131"/>
                  <a:pt x="115" y="114"/>
                  <a:pt x="126" y="88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55" y="24"/>
                  <a:pt x="184" y="0"/>
                  <a:pt x="220" y="0"/>
                </a:cubicBezTo>
                <a:cubicBezTo>
                  <a:pt x="261" y="0"/>
                  <a:pt x="282" y="24"/>
                  <a:pt x="282" y="68"/>
                </a:cubicBezTo>
                <a:lnTo>
                  <a:pt x="263" y="68"/>
                </a:lnTo>
                <a:close/>
                <a:moveTo>
                  <a:pt x="293" y="214"/>
                </a:moveTo>
                <a:cubicBezTo>
                  <a:pt x="293" y="262"/>
                  <a:pt x="293" y="262"/>
                  <a:pt x="293" y="262"/>
                </a:cubicBezTo>
                <a:cubicBezTo>
                  <a:pt x="293" y="275"/>
                  <a:pt x="283" y="286"/>
                  <a:pt x="269" y="286"/>
                </a:cubicBezTo>
                <a:cubicBezTo>
                  <a:pt x="256" y="286"/>
                  <a:pt x="246" y="275"/>
                  <a:pt x="246" y="262"/>
                </a:cubicBezTo>
                <a:cubicBezTo>
                  <a:pt x="246" y="214"/>
                  <a:pt x="246" y="214"/>
                  <a:pt x="246" y="214"/>
                </a:cubicBezTo>
                <a:cubicBezTo>
                  <a:pt x="246" y="201"/>
                  <a:pt x="256" y="190"/>
                  <a:pt x="269" y="190"/>
                </a:cubicBezTo>
                <a:cubicBezTo>
                  <a:pt x="283" y="190"/>
                  <a:pt x="293" y="201"/>
                  <a:pt x="293" y="214"/>
                </a:cubicBezTo>
                <a:close/>
                <a:moveTo>
                  <a:pt x="231" y="79"/>
                </a:moveTo>
                <a:cubicBezTo>
                  <a:pt x="282" y="79"/>
                  <a:pt x="262" y="80"/>
                  <a:pt x="262" y="80"/>
                </a:cubicBezTo>
                <a:cubicBezTo>
                  <a:pt x="262" y="174"/>
                  <a:pt x="262" y="174"/>
                  <a:pt x="262" y="174"/>
                </a:cubicBezTo>
                <a:cubicBezTo>
                  <a:pt x="245" y="174"/>
                  <a:pt x="231" y="189"/>
                  <a:pt x="231" y="206"/>
                </a:cubicBezTo>
                <a:cubicBezTo>
                  <a:pt x="231" y="221"/>
                  <a:pt x="231" y="221"/>
                  <a:pt x="231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4" y="218"/>
                  <a:pt x="134" y="206"/>
                  <a:pt x="134" y="175"/>
                </a:cubicBezTo>
                <a:cubicBezTo>
                  <a:pt x="134" y="113"/>
                  <a:pt x="179" y="79"/>
                  <a:pt x="231" y="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94" y="2689887"/>
            <a:ext cx="2320696" cy="15598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4" y="2691972"/>
            <a:ext cx="2356032" cy="155773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6"/>
          <a:stretch/>
        </p:blipFill>
        <p:spPr>
          <a:xfrm>
            <a:off x="6454344" y="5007631"/>
            <a:ext cx="2349367" cy="15809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498" y="5007631"/>
            <a:ext cx="2272692" cy="1580900"/>
          </a:xfrm>
          <a:prstGeom prst="rect">
            <a:avLst/>
          </a:prstGeom>
        </p:spPr>
      </p:pic>
      <p:sp>
        <p:nvSpPr>
          <p:cNvPr id="47" name="TextBox 462"/>
          <p:cNvSpPr txBox="1"/>
          <p:nvPr/>
        </p:nvSpPr>
        <p:spPr>
          <a:xfrm>
            <a:off x="821458" y="3312292"/>
            <a:ext cx="203131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362723" y="4616110"/>
            <a:ext cx="5423592" cy="9567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6074519" y="2595743"/>
            <a:ext cx="0" cy="4021724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38425" y="2738886"/>
            <a:ext cx="24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70" name="TextBox 462"/>
          <p:cNvSpPr txBox="1"/>
          <p:nvPr/>
        </p:nvSpPr>
        <p:spPr>
          <a:xfrm>
            <a:off x="821458" y="5614451"/>
            <a:ext cx="203131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38425" y="5041045"/>
            <a:ext cx="24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72" name="TextBox 462"/>
          <p:cNvSpPr txBox="1"/>
          <p:nvPr/>
        </p:nvSpPr>
        <p:spPr>
          <a:xfrm>
            <a:off x="9241072" y="3263293"/>
            <a:ext cx="203131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9258039" y="2689887"/>
            <a:ext cx="24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74" name="TextBox 462"/>
          <p:cNvSpPr txBox="1"/>
          <p:nvPr/>
        </p:nvSpPr>
        <p:spPr>
          <a:xfrm>
            <a:off x="9246361" y="5567098"/>
            <a:ext cx="203131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263328" y="4993692"/>
            <a:ext cx="24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655154" y="4150122"/>
            <a:ext cx="336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088710" y="4136244"/>
            <a:ext cx="29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674704" y="4617106"/>
            <a:ext cx="29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075478" y="4616110"/>
            <a:ext cx="29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604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BB45CC7-DCFD-5D4A-BEC6-8CCAD975C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09" y="922928"/>
            <a:ext cx="1528183" cy="147360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76690" y="2962059"/>
            <a:ext cx="3845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研究方案与思路</a:t>
            </a: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9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41"/>
          <p:cNvSpPr>
            <a:spLocks noEditPoints="1"/>
          </p:cNvSpPr>
          <p:nvPr/>
        </p:nvSpPr>
        <p:spPr bwMode="auto">
          <a:xfrm>
            <a:off x="2053959" y="405590"/>
            <a:ext cx="1480002" cy="947538"/>
          </a:xfrm>
          <a:custGeom>
            <a:avLst/>
            <a:gdLst>
              <a:gd name="T0" fmla="*/ 522 w 674"/>
              <a:gd name="T1" fmla="*/ 221 h 392"/>
              <a:gd name="T2" fmla="*/ 348 w 674"/>
              <a:gd name="T3" fmla="*/ 146 h 392"/>
              <a:gd name="T4" fmla="*/ 151 w 674"/>
              <a:gd name="T5" fmla="*/ 221 h 392"/>
              <a:gd name="T6" fmla="*/ 96 w 674"/>
              <a:gd name="T7" fmla="*/ 198 h 392"/>
              <a:gd name="T8" fmla="*/ 96 w 674"/>
              <a:gd name="T9" fmla="*/ 265 h 392"/>
              <a:gd name="T10" fmla="*/ 111 w 674"/>
              <a:gd name="T11" fmla="*/ 286 h 392"/>
              <a:gd name="T12" fmla="*/ 96 w 674"/>
              <a:gd name="T13" fmla="*/ 306 h 392"/>
              <a:gd name="T14" fmla="*/ 112 w 674"/>
              <a:gd name="T15" fmla="*/ 352 h 392"/>
              <a:gd name="T16" fmla="*/ 64 w 674"/>
              <a:gd name="T17" fmla="*/ 352 h 392"/>
              <a:gd name="T18" fmla="*/ 80 w 674"/>
              <a:gd name="T19" fmla="*/ 306 h 392"/>
              <a:gd name="T20" fmla="*/ 67 w 674"/>
              <a:gd name="T21" fmla="*/ 286 h 392"/>
              <a:gd name="T22" fmla="*/ 80 w 674"/>
              <a:gd name="T23" fmla="*/ 266 h 392"/>
              <a:gd name="T24" fmla="*/ 80 w 674"/>
              <a:gd name="T25" fmla="*/ 191 h 392"/>
              <a:gd name="T26" fmla="*/ 0 w 674"/>
              <a:gd name="T27" fmla="*/ 158 h 392"/>
              <a:gd name="T28" fmla="*/ 352 w 674"/>
              <a:gd name="T29" fmla="*/ 0 h 392"/>
              <a:gd name="T30" fmla="*/ 674 w 674"/>
              <a:gd name="T31" fmla="*/ 160 h 392"/>
              <a:gd name="T32" fmla="*/ 522 w 674"/>
              <a:gd name="T33" fmla="*/ 221 h 392"/>
              <a:gd name="T34" fmla="*/ 344 w 674"/>
              <a:gd name="T35" fmla="*/ 184 h 392"/>
              <a:gd name="T36" fmla="*/ 495 w 674"/>
              <a:gd name="T37" fmla="*/ 238 h 392"/>
              <a:gd name="T38" fmla="*/ 495 w 674"/>
              <a:gd name="T39" fmla="*/ 350 h 392"/>
              <a:gd name="T40" fmla="*/ 336 w 674"/>
              <a:gd name="T41" fmla="*/ 392 h 392"/>
              <a:gd name="T42" fmla="*/ 192 w 674"/>
              <a:gd name="T43" fmla="*/ 350 h 392"/>
              <a:gd name="T44" fmla="*/ 192 w 674"/>
              <a:gd name="T45" fmla="*/ 238 h 392"/>
              <a:gd name="T46" fmla="*/ 344 w 674"/>
              <a:gd name="T47" fmla="*/ 184 h 392"/>
              <a:gd name="T48" fmla="*/ 342 w 674"/>
              <a:gd name="T49" fmla="*/ 368 h 392"/>
              <a:gd name="T50" fmla="*/ 469 w 674"/>
              <a:gd name="T51" fmla="*/ 336 h 392"/>
              <a:gd name="T52" fmla="*/ 342 w 674"/>
              <a:gd name="T53" fmla="*/ 304 h 392"/>
              <a:gd name="T54" fmla="*/ 214 w 674"/>
              <a:gd name="T55" fmla="*/ 336 h 392"/>
              <a:gd name="T56" fmla="*/ 342 w 674"/>
              <a:gd name="T57" fmla="*/ 368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4" h="392">
                <a:moveTo>
                  <a:pt x="522" y="221"/>
                </a:moveTo>
                <a:cubicBezTo>
                  <a:pt x="522" y="221"/>
                  <a:pt x="449" y="146"/>
                  <a:pt x="348" y="146"/>
                </a:cubicBezTo>
                <a:cubicBezTo>
                  <a:pt x="249" y="146"/>
                  <a:pt x="151" y="221"/>
                  <a:pt x="151" y="221"/>
                </a:cubicBezTo>
                <a:cubicBezTo>
                  <a:pt x="96" y="198"/>
                  <a:pt x="96" y="198"/>
                  <a:pt x="96" y="198"/>
                </a:cubicBezTo>
                <a:cubicBezTo>
                  <a:pt x="96" y="265"/>
                  <a:pt x="96" y="265"/>
                  <a:pt x="96" y="265"/>
                </a:cubicBezTo>
                <a:cubicBezTo>
                  <a:pt x="105" y="268"/>
                  <a:pt x="111" y="276"/>
                  <a:pt x="111" y="286"/>
                </a:cubicBezTo>
                <a:cubicBezTo>
                  <a:pt x="111" y="296"/>
                  <a:pt x="104" y="304"/>
                  <a:pt x="96" y="306"/>
                </a:cubicBezTo>
                <a:cubicBezTo>
                  <a:pt x="112" y="352"/>
                  <a:pt x="112" y="352"/>
                  <a:pt x="112" y="352"/>
                </a:cubicBezTo>
                <a:cubicBezTo>
                  <a:pt x="64" y="352"/>
                  <a:pt x="64" y="352"/>
                  <a:pt x="64" y="352"/>
                </a:cubicBezTo>
                <a:cubicBezTo>
                  <a:pt x="80" y="306"/>
                  <a:pt x="80" y="306"/>
                  <a:pt x="80" y="306"/>
                </a:cubicBezTo>
                <a:cubicBezTo>
                  <a:pt x="72" y="303"/>
                  <a:pt x="67" y="295"/>
                  <a:pt x="67" y="286"/>
                </a:cubicBezTo>
                <a:cubicBezTo>
                  <a:pt x="67" y="277"/>
                  <a:pt x="72" y="269"/>
                  <a:pt x="80" y="266"/>
                </a:cubicBezTo>
                <a:cubicBezTo>
                  <a:pt x="80" y="191"/>
                  <a:pt x="80" y="191"/>
                  <a:pt x="80" y="191"/>
                </a:cubicBezTo>
                <a:cubicBezTo>
                  <a:pt x="0" y="158"/>
                  <a:pt x="0" y="158"/>
                  <a:pt x="0" y="158"/>
                </a:cubicBezTo>
                <a:cubicBezTo>
                  <a:pt x="352" y="0"/>
                  <a:pt x="352" y="0"/>
                  <a:pt x="352" y="0"/>
                </a:cubicBezTo>
                <a:cubicBezTo>
                  <a:pt x="674" y="160"/>
                  <a:pt x="674" y="160"/>
                  <a:pt x="674" y="160"/>
                </a:cubicBezTo>
                <a:lnTo>
                  <a:pt x="522" y="221"/>
                </a:lnTo>
                <a:close/>
                <a:moveTo>
                  <a:pt x="344" y="184"/>
                </a:moveTo>
                <a:cubicBezTo>
                  <a:pt x="445" y="184"/>
                  <a:pt x="495" y="238"/>
                  <a:pt x="495" y="238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95" y="350"/>
                  <a:pt x="443" y="392"/>
                  <a:pt x="336" y="392"/>
                </a:cubicBezTo>
                <a:cubicBezTo>
                  <a:pt x="228" y="392"/>
                  <a:pt x="192" y="350"/>
                  <a:pt x="192" y="350"/>
                </a:cubicBezTo>
                <a:cubicBezTo>
                  <a:pt x="192" y="238"/>
                  <a:pt x="192" y="238"/>
                  <a:pt x="192" y="238"/>
                </a:cubicBezTo>
                <a:cubicBezTo>
                  <a:pt x="192" y="238"/>
                  <a:pt x="242" y="184"/>
                  <a:pt x="344" y="184"/>
                </a:cubicBezTo>
                <a:close/>
                <a:moveTo>
                  <a:pt x="342" y="368"/>
                </a:moveTo>
                <a:cubicBezTo>
                  <a:pt x="412" y="368"/>
                  <a:pt x="469" y="353"/>
                  <a:pt x="469" y="336"/>
                </a:cubicBezTo>
                <a:cubicBezTo>
                  <a:pt x="469" y="318"/>
                  <a:pt x="412" y="304"/>
                  <a:pt x="342" y="304"/>
                </a:cubicBezTo>
                <a:cubicBezTo>
                  <a:pt x="271" y="304"/>
                  <a:pt x="214" y="318"/>
                  <a:pt x="214" y="336"/>
                </a:cubicBezTo>
                <a:cubicBezTo>
                  <a:pt x="214" y="353"/>
                  <a:pt x="271" y="368"/>
                  <a:pt x="342" y="3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梯形 2"/>
          <p:cNvSpPr/>
          <p:nvPr/>
        </p:nvSpPr>
        <p:spPr>
          <a:xfrm rot="7222760">
            <a:off x="6730332" y="4683719"/>
            <a:ext cx="1500030" cy="1039172"/>
          </a:xfrm>
          <a:custGeom>
            <a:avLst/>
            <a:gdLst/>
            <a:ahLst/>
            <a:cxnLst/>
            <a:rect l="l" t="t" r="r" b="b"/>
            <a:pathLst>
              <a:path w="1673569" h="1159396">
                <a:moveTo>
                  <a:pt x="238714" y="0"/>
                </a:moveTo>
                <a:lnTo>
                  <a:pt x="1358427" y="0"/>
                </a:lnTo>
                <a:cubicBezTo>
                  <a:pt x="1298580" y="183626"/>
                  <a:pt x="1302125" y="424075"/>
                  <a:pt x="1379974" y="668159"/>
                </a:cubicBezTo>
                <a:cubicBezTo>
                  <a:pt x="1444682" y="871041"/>
                  <a:pt x="1549792" y="1042153"/>
                  <a:pt x="1673569" y="1159396"/>
                </a:cubicBezTo>
                <a:lnTo>
                  <a:pt x="0" y="1159396"/>
                </a:lnTo>
                <a:cubicBezTo>
                  <a:pt x="121244" y="1027568"/>
                  <a:pt x="217761" y="835364"/>
                  <a:pt x="264199" y="611606"/>
                </a:cubicBezTo>
                <a:cubicBezTo>
                  <a:pt x="310990" y="386150"/>
                  <a:pt x="298390" y="169853"/>
                  <a:pt x="238714" y="0"/>
                </a:cubicBezTo>
                <a:close/>
              </a:path>
            </a:pathLst>
          </a:custGeom>
          <a:solidFill>
            <a:srgbClr val="F26E2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梯形 2"/>
          <p:cNvSpPr/>
          <p:nvPr/>
        </p:nvSpPr>
        <p:spPr>
          <a:xfrm rot="14402460">
            <a:off x="4326660" y="4779826"/>
            <a:ext cx="1246393" cy="863461"/>
          </a:xfrm>
          <a:custGeom>
            <a:avLst/>
            <a:gdLst/>
            <a:ahLst/>
            <a:cxnLst/>
            <a:rect l="l" t="t" r="r" b="b"/>
            <a:pathLst>
              <a:path w="1673569" h="1159396">
                <a:moveTo>
                  <a:pt x="238714" y="0"/>
                </a:moveTo>
                <a:lnTo>
                  <a:pt x="1358427" y="0"/>
                </a:lnTo>
                <a:cubicBezTo>
                  <a:pt x="1298580" y="183626"/>
                  <a:pt x="1302125" y="424075"/>
                  <a:pt x="1379974" y="668159"/>
                </a:cubicBezTo>
                <a:cubicBezTo>
                  <a:pt x="1444682" y="871041"/>
                  <a:pt x="1549792" y="1042153"/>
                  <a:pt x="1673569" y="1159396"/>
                </a:cubicBezTo>
                <a:lnTo>
                  <a:pt x="0" y="1159396"/>
                </a:lnTo>
                <a:cubicBezTo>
                  <a:pt x="121244" y="1027568"/>
                  <a:pt x="217761" y="835364"/>
                  <a:pt x="264199" y="611606"/>
                </a:cubicBezTo>
                <a:cubicBezTo>
                  <a:pt x="310990" y="386150"/>
                  <a:pt x="298390" y="169853"/>
                  <a:pt x="238714" y="0"/>
                </a:cubicBezTo>
                <a:close/>
              </a:path>
            </a:pathLst>
          </a:cu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梯形 2"/>
          <p:cNvSpPr/>
          <p:nvPr/>
        </p:nvSpPr>
        <p:spPr>
          <a:xfrm rot="17708635">
            <a:off x="4095161" y="3216480"/>
            <a:ext cx="1391101" cy="963711"/>
          </a:xfrm>
          <a:custGeom>
            <a:avLst/>
            <a:gdLst/>
            <a:ahLst/>
            <a:cxnLst/>
            <a:rect l="l" t="t" r="r" b="b"/>
            <a:pathLst>
              <a:path w="1673569" h="1159396">
                <a:moveTo>
                  <a:pt x="238714" y="0"/>
                </a:moveTo>
                <a:lnTo>
                  <a:pt x="1358427" y="0"/>
                </a:lnTo>
                <a:cubicBezTo>
                  <a:pt x="1298580" y="183626"/>
                  <a:pt x="1302125" y="424075"/>
                  <a:pt x="1379974" y="668159"/>
                </a:cubicBezTo>
                <a:cubicBezTo>
                  <a:pt x="1444682" y="871041"/>
                  <a:pt x="1549792" y="1042153"/>
                  <a:pt x="1673569" y="1159396"/>
                </a:cubicBezTo>
                <a:lnTo>
                  <a:pt x="0" y="1159396"/>
                </a:lnTo>
                <a:cubicBezTo>
                  <a:pt x="121244" y="1027568"/>
                  <a:pt x="217761" y="835364"/>
                  <a:pt x="264199" y="611606"/>
                </a:cubicBezTo>
                <a:cubicBezTo>
                  <a:pt x="310990" y="386150"/>
                  <a:pt x="298390" y="169853"/>
                  <a:pt x="238714" y="0"/>
                </a:cubicBezTo>
                <a:close/>
              </a:path>
            </a:pathLst>
          </a:custGeom>
          <a:solidFill>
            <a:srgbClr val="B4C7E7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梯形 2"/>
          <p:cNvSpPr/>
          <p:nvPr/>
        </p:nvSpPr>
        <p:spPr>
          <a:xfrm rot="3089199">
            <a:off x="6725126" y="3011660"/>
            <a:ext cx="1184869" cy="820839"/>
          </a:xfrm>
          <a:custGeom>
            <a:avLst/>
            <a:gdLst/>
            <a:ahLst/>
            <a:cxnLst/>
            <a:rect l="l" t="t" r="r" b="b"/>
            <a:pathLst>
              <a:path w="1673569" h="1159396">
                <a:moveTo>
                  <a:pt x="238714" y="0"/>
                </a:moveTo>
                <a:lnTo>
                  <a:pt x="1358427" y="0"/>
                </a:lnTo>
                <a:cubicBezTo>
                  <a:pt x="1298580" y="183626"/>
                  <a:pt x="1302125" y="424075"/>
                  <a:pt x="1379974" y="668159"/>
                </a:cubicBezTo>
                <a:cubicBezTo>
                  <a:pt x="1444682" y="871041"/>
                  <a:pt x="1549792" y="1042153"/>
                  <a:pt x="1673569" y="1159396"/>
                </a:cubicBezTo>
                <a:lnTo>
                  <a:pt x="0" y="1159396"/>
                </a:lnTo>
                <a:cubicBezTo>
                  <a:pt x="121244" y="1027568"/>
                  <a:pt x="217761" y="835364"/>
                  <a:pt x="264199" y="611606"/>
                </a:cubicBezTo>
                <a:cubicBezTo>
                  <a:pt x="310990" y="386150"/>
                  <a:pt x="298390" y="169853"/>
                  <a:pt x="238714" y="0"/>
                </a:cubicBezTo>
                <a:close/>
              </a:path>
            </a:pathLst>
          </a:custGeom>
          <a:solidFill>
            <a:srgbClr val="6BBFB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02061" y="3056922"/>
            <a:ext cx="2648956" cy="2648956"/>
            <a:chOff x="4676072" y="3105442"/>
            <a:chExt cx="2648956" cy="2648956"/>
          </a:xfrm>
        </p:grpSpPr>
        <p:sp>
          <p:nvSpPr>
            <p:cNvPr id="40" name="椭圆 39"/>
            <p:cNvSpPr/>
            <p:nvPr/>
          </p:nvSpPr>
          <p:spPr>
            <a:xfrm>
              <a:off x="4676072" y="3105442"/>
              <a:ext cx="2648956" cy="2648956"/>
            </a:xfrm>
            <a:prstGeom prst="ellipse">
              <a:avLst/>
            </a:prstGeom>
            <a:solidFill>
              <a:srgbClr val="645068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/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4809528" y="3212772"/>
              <a:ext cx="2382044" cy="238204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ED6E0"/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889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" name="椭圆 42"/>
          <p:cNvSpPr/>
          <p:nvPr/>
        </p:nvSpPr>
        <p:spPr>
          <a:xfrm>
            <a:off x="7283944" y="2266838"/>
            <a:ext cx="1191022" cy="1191022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55000">
                <a:srgbClr val="E1DAE3"/>
              </a:gs>
              <a:gs pos="100000">
                <a:sysClr val="window" lastClr="FFFFFF"/>
              </a:gs>
            </a:gsLst>
            <a:lin ang="27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334221" y="2575951"/>
            <a:ext cx="1389403" cy="1389403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55000">
                <a:srgbClr val="E1DAE3"/>
              </a:gs>
              <a:gs pos="100000">
                <a:sysClr val="window" lastClr="FFFFFF"/>
              </a:gs>
            </a:gsLst>
            <a:lin ang="27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152400" dist="88900" algn="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014534" y="4768804"/>
            <a:ext cx="1857304" cy="1795704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55000">
                <a:srgbClr val="E1DAE3"/>
              </a:gs>
              <a:gs pos="100000">
                <a:sysClr val="window" lastClr="FFFFFF"/>
              </a:gs>
            </a:gsLst>
            <a:lin ang="27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468954" y="4900779"/>
            <a:ext cx="1531754" cy="1531754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55000">
                <a:srgbClr val="E1DAE3"/>
              </a:gs>
              <a:gs pos="100000">
                <a:sysClr val="window" lastClr="FFFFFF"/>
              </a:gs>
            </a:gsLst>
            <a:lin ang="27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TextBox 462"/>
          <p:cNvSpPr txBox="1"/>
          <p:nvPr/>
        </p:nvSpPr>
        <p:spPr>
          <a:xfrm>
            <a:off x="1104525" y="2702954"/>
            <a:ext cx="2031319" cy="102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图书信息添加至数据库，以掌握图书的流通情况。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464059" y="2899404"/>
            <a:ext cx="1296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图书信息化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423222" y="2526633"/>
            <a:ext cx="1053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借阅信息化</a:t>
            </a:r>
          </a:p>
        </p:txBody>
      </p:sp>
      <p:sp>
        <p:nvSpPr>
          <p:cNvPr id="65" name="TextBox 462"/>
          <p:cNvSpPr txBox="1"/>
          <p:nvPr/>
        </p:nvSpPr>
        <p:spPr>
          <a:xfrm>
            <a:off x="8731267" y="2400646"/>
            <a:ext cx="2031319" cy="102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读者通过远程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端进行图书的预约，先预约后借阅。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085498" y="5505823"/>
            <a:ext cx="1716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管理信息化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704222" y="5384544"/>
            <a:ext cx="1296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检索信息化</a:t>
            </a:r>
          </a:p>
        </p:txBody>
      </p:sp>
      <p:sp>
        <p:nvSpPr>
          <p:cNvPr id="69" name="TextBox 462"/>
          <p:cNvSpPr txBox="1"/>
          <p:nvPr/>
        </p:nvSpPr>
        <p:spPr>
          <a:xfrm>
            <a:off x="9201546" y="5217057"/>
            <a:ext cx="2031319" cy="134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读者通过远程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端对馆藏目录文献进行检索和查看图书预约情况。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9" name="TextBox 462"/>
          <p:cNvSpPr txBox="1"/>
          <p:nvPr/>
        </p:nvSpPr>
        <p:spPr>
          <a:xfrm>
            <a:off x="843507" y="5290379"/>
            <a:ext cx="2031319" cy="134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图书馆管理员可以对图书信息、借阅信息、骑手信息等进行统一的管理。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268257" y="3785671"/>
            <a:ext cx="1716563" cy="96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图书馆信息自动化管理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82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rc 682"/>
          <p:cNvSpPr>
            <a:spLocks/>
          </p:cNvSpPr>
          <p:nvPr/>
        </p:nvSpPr>
        <p:spPr bwMode="auto">
          <a:xfrm rot="18746405">
            <a:off x="5267326" y="2559874"/>
            <a:ext cx="755650" cy="746125"/>
          </a:xfrm>
          <a:custGeom>
            <a:avLst/>
            <a:gdLst>
              <a:gd name="T0" fmla="*/ 7139448 w 21600"/>
              <a:gd name="T1" fmla="*/ 0 h 21356"/>
              <a:gd name="T2" fmla="*/ 47640451 w 21600"/>
              <a:gd name="T3" fmla="*/ 47134805 h 21356"/>
              <a:gd name="T4" fmla="*/ 0 w 21600"/>
              <a:gd name="T5" fmla="*/ 47134805 h 21356"/>
              <a:gd name="T6" fmla="*/ 0 60000 65536"/>
              <a:gd name="T7" fmla="*/ 0 60000 65536"/>
              <a:gd name="T8" fmla="*/ 0 60000 65536"/>
              <a:gd name="T9" fmla="*/ 0 w 21600"/>
              <a:gd name="T10" fmla="*/ 0 h 21356"/>
              <a:gd name="T11" fmla="*/ 21600 w 21600"/>
              <a:gd name="T12" fmla="*/ 21356 h 2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56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</a:path>
              <a:path w="21600" h="21356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76200">
            <a:solidFill>
              <a:srgbClr val="F26E22"/>
            </a:solidFill>
            <a:prstDash val="solid"/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0" name="Freeform 673"/>
          <p:cNvSpPr>
            <a:spLocks noEditPoints="1"/>
          </p:cNvSpPr>
          <p:nvPr/>
        </p:nvSpPr>
        <p:spPr bwMode="auto">
          <a:xfrm rot="-324743">
            <a:off x="5751513" y="2901187"/>
            <a:ext cx="1957387" cy="1958975"/>
          </a:xfrm>
          <a:custGeom>
            <a:avLst/>
            <a:gdLst>
              <a:gd name="T0" fmla="*/ 2147483646 w 1816"/>
              <a:gd name="T1" fmla="*/ 1237553390 h 1816"/>
              <a:gd name="T2" fmla="*/ 2147483646 w 1816"/>
              <a:gd name="T3" fmla="*/ 771908173 h 1816"/>
              <a:gd name="T4" fmla="*/ 2147483646 w 1816"/>
              <a:gd name="T5" fmla="*/ 662528931 h 1816"/>
              <a:gd name="T6" fmla="*/ 2147483646 w 1816"/>
              <a:gd name="T7" fmla="*/ 453144732 h 1816"/>
              <a:gd name="T8" fmla="*/ 2060101053 w 1816"/>
              <a:gd name="T9" fmla="*/ 150006896 h 1816"/>
              <a:gd name="T10" fmla="*/ 1663688188 w 1816"/>
              <a:gd name="T11" fmla="*/ 181258108 h 1816"/>
              <a:gd name="T12" fmla="*/ 1304730452 w 1816"/>
              <a:gd name="T13" fmla="*/ 162507381 h 1816"/>
              <a:gd name="T14" fmla="*/ 1039414848 w 1816"/>
              <a:gd name="T15" fmla="*/ 215634442 h 1816"/>
              <a:gd name="T16" fmla="*/ 774099244 w 1816"/>
              <a:gd name="T17" fmla="*/ 334389047 h 1816"/>
              <a:gd name="T18" fmla="*/ 337108014 w 1816"/>
              <a:gd name="T19" fmla="*/ 493771307 h 1816"/>
              <a:gd name="T20" fmla="*/ 333985854 w 1816"/>
              <a:gd name="T21" fmla="*/ 775033294 h 1816"/>
              <a:gd name="T22" fmla="*/ 215373995 w 1816"/>
              <a:gd name="T23" fmla="*/ 1040669675 h 1816"/>
              <a:gd name="T24" fmla="*/ 0 w 1816"/>
              <a:gd name="T25" fmla="*/ 1306306056 h 1816"/>
              <a:gd name="T26" fmla="*/ 181038870 w 1816"/>
              <a:gd name="T27" fmla="*/ 1665696073 h 1816"/>
              <a:gd name="T28" fmla="*/ 299650729 w 1816"/>
              <a:gd name="T29" fmla="*/ 2000086199 h 1816"/>
              <a:gd name="T30" fmla="*/ 449476633 w 1816"/>
              <a:gd name="T31" fmla="*/ 2147483646 h 1816"/>
              <a:gd name="T32" fmla="*/ 661729547 w 1816"/>
              <a:gd name="T33" fmla="*/ 2147483646 h 1816"/>
              <a:gd name="T34" fmla="*/ 976987837 w 1816"/>
              <a:gd name="T35" fmla="*/ 2147483646 h 1816"/>
              <a:gd name="T36" fmla="*/ 1236061279 w 1816"/>
              <a:gd name="T37" fmla="*/ 2147483646 h 1816"/>
              <a:gd name="T38" fmla="*/ 1526347687 w 1816"/>
              <a:gd name="T39" fmla="*/ 2147483646 h 1816"/>
              <a:gd name="T40" fmla="*/ 1854091379 w 1816"/>
              <a:gd name="T41" fmla="*/ 2147483646 h 1816"/>
              <a:gd name="T42" fmla="*/ 2116285902 w 1816"/>
              <a:gd name="T43" fmla="*/ 2147483646 h 1816"/>
              <a:gd name="T44" fmla="*/ 2147483646 w 1816"/>
              <a:gd name="T45" fmla="*/ 2147483646 h 1816"/>
              <a:gd name="T46" fmla="*/ 2147483646 w 1816"/>
              <a:gd name="T47" fmla="*/ 2000086199 h 1816"/>
              <a:gd name="T48" fmla="*/ 2147483646 w 1816"/>
              <a:gd name="T49" fmla="*/ 1731324697 h 1816"/>
              <a:gd name="T50" fmla="*/ 1417100149 w 1816"/>
              <a:gd name="T51" fmla="*/ 2147483646 h 1816"/>
              <a:gd name="T52" fmla="*/ 1195482913 w 1816"/>
              <a:gd name="T53" fmla="*/ 2147483646 h 1816"/>
              <a:gd name="T54" fmla="*/ 939531631 w 1816"/>
              <a:gd name="T55" fmla="*/ 2147483646 h 1816"/>
              <a:gd name="T56" fmla="*/ 714793314 w 1816"/>
              <a:gd name="T57" fmla="*/ 2147483646 h 1816"/>
              <a:gd name="T58" fmla="*/ 533753367 w 1816"/>
              <a:gd name="T59" fmla="*/ 2078214229 h 1816"/>
              <a:gd name="T60" fmla="*/ 399535024 w 1816"/>
              <a:gd name="T61" fmla="*/ 1846954182 h 1816"/>
              <a:gd name="T62" fmla="*/ 327743692 w 1816"/>
              <a:gd name="T63" fmla="*/ 1587568043 h 1816"/>
              <a:gd name="T64" fmla="*/ 315258290 w 1816"/>
              <a:gd name="T65" fmla="*/ 1362558238 h 1816"/>
              <a:gd name="T66" fmla="*/ 365199899 w 1816"/>
              <a:gd name="T67" fmla="*/ 1090671615 h 1816"/>
              <a:gd name="T68" fmla="*/ 474447437 w 1816"/>
              <a:gd name="T69" fmla="*/ 846911082 h 1816"/>
              <a:gd name="T70" fmla="*/ 636758743 w 1816"/>
              <a:gd name="T71" fmla="*/ 637526883 h 1816"/>
              <a:gd name="T72" fmla="*/ 845890576 w 1816"/>
              <a:gd name="T73" fmla="*/ 475020580 h 1816"/>
              <a:gd name="T74" fmla="*/ 1089356456 w 1816"/>
              <a:gd name="T75" fmla="*/ 365640259 h 1816"/>
              <a:gd name="T76" fmla="*/ 1360915300 w 1816"/>
              <a:gd name="T77" fmla="*/ 315638320 h 1816"/>
              <a:gd name="T78" fmla="*/ 1582532535 w 1816"/>
              <a:gd name="T79" fmla="*/ 328138805 h 1816"/>
              <a:gd name="T80" fmla="*/ 1844727058 w 1816"/>
              <a:gd name="T81" fmla="*/ 403142793 h 1816"/>
              <a:gd name="T82" fmla="*/ 2075708615 w 1816"/>
              <a:gd name="T83" fmla="*/ 534397883 h 1816"/>
              <a:gd name="T84" fmla="*/ 2147483646 w 1816"/>
              <a:gd name="T85" fmla="*/ 715655992 h 1816"/>
              <a:gd name="T86" fmla="*/ 2147483646 w 1816"/>
              <a:gd name="T87" fmla="*/ 940665797 h 1816"/>
              <a:gd name="T88" fmla="*/ 2147483646 w 1816"/>
              <a:gd name="T89" fmla="*/ 1196926814 h 1816"/>
              <a:gd name="T90" fmla="*/ 2147483646 w 1816"/>
              <a:gd name="T91" fmla="*/ 1418811498 h 1816"/>
              <a:gd name="T92" fmla="*/ 2147483646 w 1816"/>
              <a:gd name="T93" fmla="*/ 1693823243 h 1816"/>
              <a:gd name="T94" fmla="*/ 2147483646 w 1816"/>
              <a:gd name="T95" fmla="*/ 1943834018 h 1816"/>
              <a:gd name="T96" fmla="*/ 2147483646 w 1816"/>
              <a:gd name="T97" fmla="*/ 2147483646 h 1816"/>
              <a:gd name="T98" fmla="*/ 2032009168 w 1816"/>
              <a:gd name="T99" fmla="*/ 2147483646 h 1816"/>
              <a:gd name="T100" fmla="*/ 1794785450 w 1816"/>
              <a:gd name="T101" fmla="*/ 2147483646 h 1816"/>
              <a:gd name="T102" fmla="*/ 1529469846 w 1816"/>
              <a:gd name="T103" fmla="*/ 2147483646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CBCBCB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Freeform 675"/>
          <p:cNvSpPr>
            <a:spLocks noEditPoints="1"/>
          </p:cNvSpPr>
          <p:nvPr/>
        </p:nvSpPr>
        <p:spPr bwMode="auto">
          <a:xfrm rot="-324743">
            <a:off x="3321050" y="2953574"/>
            <a:ext cx="2552700" cy="2554288"/>
          </a:xfrm>
          <a:custGeom>
            <a:avLst/>
            <a:gdLst>
              <a:gd name="T0" fmla="*/ 2147483646 w 2622"/>
              <a:gd name="T1" fmla="*/ 1467304450 h 2622"/>
              <a:gd name="T2" fmla="*/ 2147483646 w 2622"/>
              <a:gd name="T3" fmla="*/ 1184542894 h 2622"/>
              <a:gd name="T4" fmla="*/ 2147483646 w 2622"/>
              <a:gd name="T5" fmla="*/ 756579299 h 2622"/>
              <a:gd name="T6" fmla="*/ 2147483646 w 2622"/>
              <a:gd name="T7" fmla="*/ 647040081 h 2622"/>
              <a:gd name="T8" fmla="*/ 2147483646 w 2622"/>
              <a:gd name="T9" fmla="*/ 448343324 h 2622"/>
              <a:gd name="T10" fmla="*/ 2147483646 w 2622"/>
              <a:gd name="T11" fmla="*/ 292950934 h 2622"/>
              <a:gd name="T12" fmla="*/ 2014996455 w 2622"/>
              <a:gd name="T13" fmla="*/ 33115964 h 2622"/>
              <a:gd name="T14" fmla="*/ 1760256074 w 2622"/>
              <a:gd name="T15" fmla="*/ 132464830 h 2622"/>
              <a:gd name="T16" fmla="*/ 1469851883 w 2622"/>
              <a:gd name="T17" fmla="*/ 142654207 h 2622"/>
              <a:gd name="T18" fmla="*/ 1184543358 w 2622"/>
              <a:gd name="T19" fmla="*/ 206339277 h 2622"/>
              <a:gd name="T20" fmla="*/ 756579595 w 2622"/>
              <a:gd name="T21" fmla="*/ 270024348 h 2622"/>
              <a:gd name="T22" fmla="*/ 647040335 w 2622"/>
              <a:gd name="T23" fmla="*/ 517123083 h 2622"/>
              <a:gd name="T24" fmla="*/ 448343500 w 2622"/>
              <a:gd name="T25" fmla="*/ 731104881 h 2622"/>
              <a:gd name="T26" fmla="*/ 292951049 w 2622"/>
              <a:gd name="T27" fmla="*/ 978202642 h 2622"/>
              <a:gd name="T28" fmla="*/ 33115977 w 2622"/>
              <a:gd name="T29" fmla="*/ 1324650243 h 2622"/>
              <a:gd name="T30" fmla="*/ 132464881 w 2622"/>
              <a:gd name="T31" fmla="*/ 1579390525 h 2622"/>
              <a:gd name="T32" fmla="*/ 142654263 w 2622"/>
              <a:gd name="T33" fmla="*/ 1872341459 h 2622"/>
              <a:gd name="T34" fmla="*/ 208887191 w 2622"/>
              <a:gd name="T35" fmla="*/ 2147483646 h 2622"/>
              <a:gd name="T36" fmla="*/ 270024454 w 2622"/>
              <a:gd name="T37" fmla="*/ 2147483646 h 2622"/>
              <a:gd name="T38" fmla="*/ 519670144 w 2622"/>
              <a:gd name="T39" fmla="*/ 2147483646 h 2622"/>
              <a:gd name="T40" fmla="*/ 733652026 w 2622"/>
              <a:gd name="T41" fmla="*/ 2147483646 h 2622"/>
              <a:gd name="T42" fmla="*/ 980750858 w 2622"/>
              <a:gd name="T43" fmla="*/ 2147483646 h 2622"/>
              <a:gd name="T44" fmla="*/ 1327197620 w 2622"/>
              <a:gd name="T45" fmla="*/ 2147483646 h 2622"/>
              <a:gd name="T46" fmla="*/ 1579391143 w 2622"/>
              <a:gd name="T47" fmla="*/ 2147483646 h 2622"/>
              <a:gd name="T48" fmla="*/ 1872342192 w 2622"/>
              <a:gd name="T49" fmla="*/ 2147483646 h 2622"/>
              <a:gd name="T50" fmla="*/ 2147483646 w 2622"/>
              <a:gd name="T51" fmla="*/ 2147483646 h 2622"/>
              <a:gd name="T52" fmla="*/ 2147483646 w 2622"/>
              <a:gd name="T53" fmla="*/ 2147483646 h 2622"/>
              <a:gd name="T54" fmla="*/ 2147483646 w 2622"/>
              <a:gd name="T55" fmla="*/ 2147483646 h 2622"/>
              <a:gd name="T56" fmla="*/ 2147483646 w 2622"/>
              <a:gd name="T57" fmla="*/ 2147483646 h 2622"/>
              <a:gd name="T58" fmla="*/ 2147483646 w 2622"/>
              <a:gd name="T59" fmla="*/ 2147483646 h 2622"/>
              <a:gd name="T60" fmla="*/ 2147483646 w 2622"/>
              <a:gd name="T61" fmla="*/ 2014995666 h 2622"/>
              <a:gd name="T62" fmla="*/ 2147483646 w 2622"/>
              <a:gd name="T63" fmla="*/ 1760255385 h 2622"/>
              <a:gd name="T64" fmla="*/ 1454567811 w 2622"/>
              <a:gd name="T65" fmla="*/ 2147483646 h 2622"/>
              <a:gd name="T66" fmla="*/ 1057173167 w 2622"/>
              <a:gd name="T67" fmla="*/ 2147483646 h 2622"/>
              <a:gd name="T68" fmla="*/ 720915786 w 2622"/>
              <a:gd name="T69" fmla="*/ 2147483646 h 2622"/>
              <a:gd name="T70" fmla="*/ 461079740 w 2622"/>
              <a:gd name="T71" fmla="*/ 2147483646 h 2622"/>
              <a:gd name="T72" fmla="*/ 303141404 w 2622"/>
              <a:gd name="T73" fmla="*/ 2022638186 h 2622"/>
              <a:gd name="T74" fmla="*/ 257288214 w 2622"/>
              <a:gd name="T75" fmla="*/ 1671096870 h 2622"/>
              <a:gd name="T76" fmla="*/ 320973309 w 2622"/>
              <a:gd name="T77" fmla="*/ 1250774822 h 2622"/>
              <a:gd name="T78" fmla="*/ 499291381 w 2622"/>
              <a:gd name="T79" fmla="*/ 881401608 h 2622"/>
              <a:gd name="T80" fmla="*/ 771863667 w 2622"/>
              <a:gd name="T81" fmla="*/ 580808154 h 2622"/>
              <a:gd name="T82" fmla="*/ 1120858262 w 2622"/>
              <a:gd name="T83" fmla="*/ 369373214 h 2622"/>
              <a:gd name="T84" fmla="*/ 1525895430 w 2622"/>
              <a:gd name="T85" fmla="*/ 264929659 h 2622"/>
              <a:gd name="T86" fmla="*/ 1885079406 w 2622"/>
              <a:gd name="T87" fmla="*/ 272572179 h 2622"/>
              <a:gd name="T88" fmla="*/ 2147483646 w 2622"/>
              <a:gd name="T89" fmla="*/ 397394489 h 2622"/>
              <a:gd name="T90" fmla="*/ 2147483646 w 2622"/>
              <a:gd name="T91" fmla="*/ 624113495 h 2622"/>
              <a:gd name="T92" fmla="*/ 2147483646 w 2622"/>
              <a:gd name="T93" fmla="*/ 937444158 h 2622"/>
              <a:gd name="T94" fmla="*/ 2147483646 w 2622"/>
              <a:gd name="T95" fmla="*/ 1317007723 h 2622"/>
              <a:gd name="T96" fmla="*/ 2147483646 w 2622"/>
              <a:gd name="T97" fmla="*/ 1671096870 h 2622"/>
              <a:gd name="T98" fmla="*/ 2147483646 w 2622"/>
              <a:gd name="T99" fmla="*/ 2091417946 h 2622"/>
              <a:gd name="T100" fmla="*/ 2147483646 w 2622"/>
              <a:gd name="T101" fmla="*/ 2147483646 h 2622"/>
              <a:gd name="T102" fmla="*/ 2147483646 w 2622"/>
              <a:gd name="T103" fmla="*/ 2147483646 h 2622"/>
              <a:gd name="T104" fmla="*/ 2147483646 w 2622"/>
              <a:gd name="T105" fmla="*/ 2147483646 h 2622"/>
              <a:gd name="T106" fmla="*/ 1816299620 w 2622"/>
              <a:gd name="T107" fmla="*/ 2147483646 h 262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622"/>
              <a:gd name="T163" fmla="*/ 0 h 2622"/>
              <a:gd name="T164" fmla="*/ 2622 w 2622"/>
              <a:gd name="T165" fmla="*/ 2622 h 262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622" h="2622">
                <a:moveTo>
                  <a:pt x="2622" y="1382"/>
                </a:moveTo>
                <a:lnTo>
                  <a:pt x="2622" y="1240"/>
                </a:lnTo>
                <a:lnTo>
                  <a:pt x="2520" y="1240"/>
                </a:lnTo>
                <a:lnTo>
                  <a:pt x="2516" y="1196"/>
                </a:lnTo>
                <a:lnTo>
                  <a:pt x="2512" y="1152"/>
                </a:lnTo>
                <a:lnTo>
                  <a:pt x="2506" y="1110"/>
                </a:lnTo>
                <a:lnTo>
                  <a:pt x="2498" y="1068"/>
                </a:lnTo>
                <a:lnTo>
                  <a:pt x="2596" y="1040"/>
                </a:lnTo>
                <a:lnTo>
                  <a:pt x="2560" y="904"/>
                </a:lnTo>
                <a:lnTo>
                  <a:pt x="2460" y="930"/>
                </a:lnTo>
                <a:lnTo>
                  <a:pt x="2446" y="888"/>
                </a:lnTo>
                <a:lnTo>
                  <a:pt x="2430" y="848"/>
                </a:lnTo>
                <a:lnTo>
                  <a:pt x="2412" y="808"/>
                </a:lnTo>
                <a:lnTo>
                  <a:pt x="2394" y="768"/>
                </a:lnTo>
                <a:lnTo>
                  <a:pt x="2482" y="718"/>
                </a:lnTo>
                <a:lnTo>
                  <a:pt x="2412" y="594"/>
                </a:lnTo>
                <a:lnTo>
                  <a:pt x="2322" y="646"/>
                </a:lnTo>
                <a:lnTo>
                  <a:pt x="2298" y="610"/>
                </a:lnTo>
                <a:lnTo>
                  <a:pt x="2272" y="574"/>
                </a:lnTo>
                <a:lnTo>
                  <a:pt x="2244" y="540"/>
                </a:lnTo>
                <a:lnTo>
                  <a:pt x="2216" y="508"/>
                </a:lnTo>
                <a:lnTo>
                  <a:pt x="2290" y="434"/>
                </a:lnTo>
                <a:lnTo>
                  <a:pt x="2188" y="334"/>
                </a:lnTo>
                <a:lnTo>
                  <a:pt x="2116" y="406"/>
                </a:lnTo>
                <a:lnTo>
                  <a:pt x="2082" y="378"/>
                </a:lnTo>
                <a:lnTo>
                  <a:pt x="2048" y="352"/>
                </a:lnTo>
                <a:lnTo>
                  <a:pt x="2014" y="326"/>
                </a:lnTo>
                <a:lnTo>
                  <a:pt x="1978" y="300"/>
                </a:lnTo>
                <a:lnTo>
                  <a:pt x="2028" y="212"/>
                </a:lnTo>
                <a:lnTo>
                  <a:pt x="1906" y="140"/>
                </a:lnTo>
                <a:lnTo>
                  <a:pt x="1854" y="230"/>
                </a:lnTo>
                <a:lnTo>
                  <a:pt x="1816" y="210"/>
                </a:lnTo>
                <a:lnTo>
                  <a:pt x="1776" y="194"/>
                </a:lnTo>
                <a:lnTo>
                  <a:pt x="1734" y="178"/>
                </a:lnTo>
                <a:lnTo>
                  <a:pt x="1694" y="162"/>
                </a:lnTo>
                <a:lnTo>
                  <a:pt x="1720" y="64"/>
                </a:lnTo>
                <a:lnTo>
                  <a:pt x="1582" y="26"/>
                </a:lnTo>
                <a:lnTo>
                  <a:pt x="1556" y="126"/>
                </a:lnTo>
                <a:lnTo>
                  <a:pt x="1514" y="118"/>
                </a:lnTo>
                <a:lnTo>
                  <a:pt x="1470" y="112"/>
                </a:lnTo>
                <a:lnTo>
                  <a:pt x="1426" y="106"/>
                </a:lnTo>
                <a:lnTo>
                  <a:pt x="1382" y="104"/>
                </a:lnTo>
                <a:lnTo>
                  <a:pt x="1382" y="0"/>
                </a:lnTo>
                <a:lnTo>
                  <a:pt x="1240" y="0"/>
                </a:lnTo>
                <a:lnTo>
                  <a:pt x="1240" y="104"/>
                </a:lnTo>
                <a:lnTo>
                  <a:pt x="1196" y="106"/>
                </a:lnTo>
                <a:lnTo>
                  <a:pt x="1154" y="112"/>
                </a:lnTo>
                <a:lnTo>
                  <a:pt x="1110" y="118"/>
                </a:lnTo>
                <a:lnTo>
                  <a:pt x="1068" y="126"/>
                </a:lnTo>
                <a:lnTo>
                  <a:pt x="1042" y="26"/>
                </a:lnTo>
                <a:lnTo>
                  <a:pt x="904" y="64"/>
                </a:lnTo>
                <a:lnTo>
                  <a:pt x="930" y="162"/>
                </a:lnTo>
                <a:lnTo>
                  <a:pt x="890" y="178"/>
                </a:lnTo>
                <a:lnTo>
                  <a:pt x="848" y="194"/>
                </a:lnTo>
                <a:lnTo>
                  <a:pt x="808" y="210"/>
                </a:lnTo>
                <a:lnTo>
                  <a:pt x="770" y="230"/>
                </a:lnTo>
                <a:lnTo>
                  <a:pt x="718" y="140"/>
                </a:lnTo>
                <a:lnTo>
                  <a:pt x="594" y="212"/>
                </a:lnTo>
                <a:lnTo>
                  <a:pt x="646" y="300"/>
                </a:lnTo>
                <a:lnTo>
                  <a:pt x="610" y="326"/>
                </a:lnTo>
                <a:lnTo>
                  <a:pt x="576" y="352"/>
                </a:lnTo>
                <a:lnTo>
                  <a:pt x="542" y="378"/>
                </a:lnTo>
                <a:lnTo>
                  <a:pt x="508" y="406"/>
                </a:lnTo>
                <a:lnTo>
                  <a:pt x="436" y="334"/>
                </a:lnTo>
                <a:lnTo>
                  <a:pt x="334" y="434"/>
                </a:lnTo>
                <a:lnTo>
                  <a:pt x="408" y="508"/>
                </a:lnTo>
                <a:lnTo>
                  <a:pt x="378" y="540"/>
                </a:lnTo>
                <a:lnTo>
                  <a:pt x="352" y="574"/>
                </a:lnTo>
                <a:lnTo>
                  <a:pt x="326" y="610"/>
                </a:lnTo>
                <a:lnTo>
                  <a:pt x="302" y="646"/>
                </a:lnTo>
                <a:lnTo>
                  <a:pt x="212" y="594"/>
                </a:lnTo>
                <a:lnTo>
                  <a:pt x="140" y="718"/>
                </a:lnTo>
                <a:lnTo>
                  <a:pt x="230" y="768"/>
                </a:lnTo>
                <a:lnTo>
                  <a:pt x="212" y="808"/>
                </a:lnTo>
                <a:lnTo>
                  <a:pt x="194" y="848"/>
                </a:lnTo>
                <a:lnTo>
                  <a:pt x="178" y="888"/>
                </a:lnTo>
                <a:lnTo>
                  <a:pt x="164" y="930"/>
                </a:lnTo>
                <a:lnTo>
                  <a:pt x="64" y="904"/>
                </a:lnTo>
                <a:lnTo>
                  <a:pt x="26" y="1040"/>
                </a:lnTo>
                <a:lnTo>
                  <a:pt x="126" y="1068"/>
                </a:lnTo>
                <a:lnTo>
                  <a:pt x="118" y="1110"/>
                </a:lnTo>
                <a:lnTo>
                  <a:pt x="112" y="1152"/>
                </a:lnTo>
                <a:lnTo>
                  <a:pt x="108" y="1196"/>
                </a:lnTo>
                <a:lnTo>
                  <a:pt x="104" y="1240"/>
                </a:lnTo>
                <a:lnTo>
                  <a:pt x="0" y="1240"/>
                </a:lnTo>
                <a:lnTo>
                  <a:pt x="0" y="1382"/>
                </a:lnTo>
                <a:lnTo>
                  <a:pt x="104" y="1382"/>
                </a:lnTo>
                <a:lnTo>
                  <a:pt x="108" y="1426"/>
                </a:lnTo>
                <a:lnTo>
                  <a:pt x="112" y="1470"/>
                </a:lnTo>
                <a:lnTo>
                  <a:pt x="118" y="1512"/>
                </a:lnTo>
                <a:lnTo>
                  <a:pt x="126" y="1556"/>
                </a:lnTo>
                <a:lnTo>
                  <a:pt x="26" y="1582"/>
                </a:lnTo>
                <a:lnTo>
                  <a:pt x="64" y="1720"/>
                </a:lnTo>
                <a:lnTo>
                  <a:pt x="164" y="1692"/>
                </a:lnTo>
                <a:lnTo>
                  <a:pt x="178" y="1734"/>
                </a:lnTo>
                <a:lnTo>
                  <a:pt x="194" y="1774"/>
                </a:lnTo>
                <a:lnTo>
                  <a:pt x="212" y="1814"/>
                </a:lnTo>
                <a:lnTo>
                  <a:pt x="230" y="1854"/>
                </a:lnTo>
                <a:lnTo>
                  <a:pt x="140" y="1906"/>
                </a:lnTo>
                <a:lnTo>
                  <a:pt x="212" y="2028"/>
                </a:lnTo>
                <a:lnTo>
                  <a:pt x="302" y="1978"/>
                </a:lnTo>
                <a:lnTo>
                  <a:pt x="326" y="2014"/>
                </a:lnTo>
                <a:lnTo>
                  <a:pt x="352" y="2048"/>
                </a:lnTo>
                <a:lnTo>
                  <a:pt x="378" y="2082"/>
                </a:lnTo>
                <a:lnTo>
                  <a:pt x="408" y="2116"/>
                </a:lnTo>
                <a:lnTo>
                  <a:pt x="334" y="2188"/>
                </a:lnTo>
                <a:lnTo>
                  <a:pt x="436" y="2288"/>
                </a:lnTo>
                <a:lnTo>
                  <a:pt x="508" y="2216"/>
                </a:lnTo>
                <a:lnTo>
                  <a:pt x="542" y="2244"/>
                </a:lnTo>
                <a:lnTo>
                  <a:pt x="576" y="2272"/>
                </a:lnTo>
                <a:lnTo>
                  <a:pt x="610" y="2298"/>
                </a:lnTo>
                <a:lnTo>
                  <a:pt x="646" y="2322"/>
                </a:lnTo>
                <a:lnTo>
                  <a:pt x="594" y="2412"/>
                </a:lnTo>
                <a:lnTo>
                  <a:pt x="718" y="2482"/>
                </a:lnTo>
                <a:lnTo>
                  <a:pt x="770" y="2394"/>
                </a:lnTo>
                <a:lnTo>
                  <a:pt x="808" y="2412"/>
                </a:lnTo>
                <a:lnTo>
                  <a:pt x="848" y="2430"/>
                </a:lnTo>
                <a:lnTo>
                  <a:pt x="890" y="2446"/>
                </a:lnTo>
                <a:lnTo>
                  <a:pt x="930" y="2460"/>
                </a:lnTo>
                <a:lnTo>
                  <a:pt x="904" y="2560"/>
                </a:lnTo>
                <a:lnTo>
                  <a:pt x="1042" y="2596"/>
                </a:lnTo>
                <a:lnTo>
                  <a:pt x="1068" y="2498"/>
                </a:lnTo>
                <a:lnTo>
                  <a:pt x="1110" y="2504"/>
                </a:lnTo>
                <a:lnTo>
                  <a:pt x="1154" y="2512"/>
                </a:lnTo>
                <a:lnTo>
                  <a:pt x="1196" y="2516"/>
                </a:lnTo>
                <a:lnTo>
                  <a:pt x="1240" y="2520"/>
                </a:lnTo>
                <a:lnTo>
                  <a:pt x="1240" y="2622"/>
                </a:lnTo>
                <a:lnTo>
                  <a:pt x="1382" y="2622"/>
                </a:lnTo>
                <a:lnTo>
                  <a:pt x="1382" y="2520"/>
                </a:lnTo>
                <a:lnTo>
                  <a:pt x="1426" y="2516"/>
                </a:lnTo>
                <a:lnTo>
                  <a:pt x="1470" y="2512"/>
                </a:lnTo>
                <a:lnTo>
                  <a:pt x="1514" y="2504"/>
                </a:lnTo>
                <a:lnTo>
                  <a:pt x="1556" y="2498"/>
                </a:lnTo>
                <a:lnTo>
                  <a:pt x="1582" y="2596"/>
                </a:lnTo>
                <a:lnTo>
                  <a:pt x="1720" y="2560"/>
                </a:lnTo>
                <a:lnTo>
                  <a:pt x="1694" y="2460"/>
                </a:lnTo>
                <a:lnTo>
                  <a:pt x="1734" y="2446"/>
                </a:lnTo>
                <a:lnTo>
                  <a:pt x="1776" y="2430"/>
                </a:lnTo>
                <a:lnTo>
                  <a:pt x="1816" y="2412"/>
                </a:lnTo>
                <a:lnTo>
                  <a:pt x="1854" y="2394"/>
                </a:lnTo>
                <a:lnTo>
                  <a:pt x="1906" y="2482"/>
                </a:lnTo>
                <a:lnTo>
                  <a:pt x="2028" y="2412"/>
                </a:lnTo>
                <a:lnTo>
                  <a:pt x="1978" y="2322"/>
                </a:lnTo>
                <a:lnTo>
                  <a:pt x="2014" y="2298"/>
                </a:lnTo>
                <a:lnTo>
                  <a:pt x="2048" y="2272"/>
                </a:lnTo>
                <a:lnTo>
                  <a:pt x="2082" y="2244"/>
                </a:lnTo>
                <a:lnTo>
                  <a:pt x="2116" y="2216"/>
                </a:lnTo>
                <a:lnTo>
                  <a:pt x="2188" y="2288"/>
                </a:lnTo>
                <a:lnTo>
                  <a:pt x="2290" y="2188"/>
                </a:lnTo>
                <a:lnTo>
                  <a:pt x="2216" y="2116"/>
                </a:lnTo>
                <a:lnTo>
                  <a:pt x="2244" y="2082"/>
                </a:lnTo>
                <a:lnTo>
                  <a:pt x="2272" y="2048"/>
                </a:lnTo>
                <a:lnTo>
                  <a:pt x="2298" y="2014"/>
                </a:lnTo>
                <a:lnTo>
                  <a:pt x="2322" y="1978"/>
                </a:lnTo>
                <a:lnTo>
                  <a:pt x="2412" y="2028"/>
                </a:lnTo>
                <a:lnTo>
                  <a:pt x="2482" y="1906"/>
                </a:lnTo>
                <a:lnTo>
                  <a:pt x="2394" y="1854"/>
                </a:lnTo>
                <a:lnTo>
                  <a:pt x="2412" y="1814"/>
                </a:lnTo>
                <a:lnTo>
                  <a:pt x="2430" y="1774"/>
                </a:lnTo>
                <a:lnTo>
                  <a:pt x="2446" y="1734"/>
                </a:lnTo>
                <a:lnTo>
                  <a:pt x="2460" y="1692"/>
                </a:lnTo>
                <a:lnTo>
                  <a:pt x="2560" y="1720"/>
                </a:lnTo>
                <a:lnTo>
                  <a:pt x="2596" y="1582"/>
                </a:lnTo>
                <a:lnTo>
                  <a:pt x="2498" y="1556"/>
                </a:lnTo>
                <a:lnTo>
                  <a:pt x="2506" y="1512"/>
                </a:lnTo>
                <a:lnTo>
                  <a:pt x="2512" y="1470"/>
                </a:lnTo>
                <a:lnTo>
                  <a:pt x="2516" y="1426"/>
                </a:lnTo>
                <a:lnTo>
                  <a:pt x="2520" y="1382"/>
                </a:lnTo>
                <a:lnTo>
                  <a:pt x="2622" y="1382"/>
                </a:lnTo>
                <a:close/>
                <a:moveTo>
                  <a:pt x="1312" y="2420"/>
                </a:moveTo>
                <a:lnTo>
                  <a:pt x="1312" y="2420"/>
                </a:lnTo>
                <a:lnTo>
                  <a:pt x="1254" y="2420"/>
                </a:lnTo>
                <a:lnTo>
                  <a:pt x="1198" y="2416"/>
                </a:lnTo>
                <a:lnTo>
                  <a:pt x="1142" y="2408"/>
                </a:lnTo>
                <a:lnTo>
                  <a:pt x="1088" y="2398"/>
                </a:lnTo>
                <a:lnTo>
                  <a:pt x="1034" y="2386"/>
                </a:lnTo>
                <a:lnTo>
                  <a:pt x="982" y="2370"/>
                </a:lnTo>
                <a:lnTo>
                  <a:pt x="930" y="2354"/>
                </a:lnTo>
                <a:lnTo>
                  <a:pt x="880" y="2334"/>
                </a:lnTo>
                <a:lnTo>
                  <a:pt x="830" y="2312"/>
                </a:lnTo>
                <a:lnTo>
                  <a:pt x="782" y="2286"/>
                </a:lnTo>
                <a:lnTo>
                  <a:pt x="736" y="2260"/>
                </a:lnTo>
                <a:lnTo>
                  <a:pt x="692" y="2232"/>
                </a:lnTo>
                <a:lnTo>
                  <a:pt x="648" y="2200"/>
                </a:lnTo>
                <a:lnTo>
                  <a:pt x="606" y="2168"/>
                </a:lnTo>
                <a:lnTo>
                  <a:pt x="566" y="2132"/>
                </a:lnTo>
                <a:lnTo>
                  <a:pt x="528" y="2096"/>
                </a:lnTo>
                <a:lnTo>
                  <a:pt x="490" y="2058"/>
                </a:lnTo>
                <a:lnTo>
                  <a:pt x="456" y="2018"/>
                </a:lnTo>
                <a:lnTo>
                  <a:pt x="422" y="1976"/>
                </a:lnTo>
                <a:lnTo>
                  <a:pt x="392" y="1932"/>
                </a:lnTo>
                <a:lnTo>
                  <a:pt x="362" y="1886"/>
                </a:lnTo>
                <a:lnTo>
                  <a:pt x="336" y="1840"/>
                </a:lnTo>
                <a:lnTo>
                  <a:pt x="312" y="1792"/>
                </a:lnTo>
                <a:lnTo>
                  <a:pt x="290" y="1744"/>
                </a:lnTo>
                <a:lnTo>
                  <a:pt x="270" y="1692"/>
                </a:lnTo>
                <a:lnTo>
                  <a:pt x="252" y="1642"/>
                </a:lnTo>
                <a:lnTo>
                  <a:pt x="238" y="1588"/>
                </a:lnTo>
                <a:lnTo>
                  <a:pt x="224" y="1534"/>
                </a:lnTo>
                <a:lnTo>
                  <a:pt x="216" y="1480"/>
                </a:lnTo>
                <a:lnTo>
                  <a:pt x="208" y="1424"/>
                </a:lnTo>
                <a:lnTo>
                  <a:pt x="204" y="1368"/>
                </a:lnTo>
                <a:lnTo>
                  <a:pt x="202" y="1312"/>
                </a:lnTo>
                <a:lnTo>
                  <a:pt x="204" y="1254"/>
                </a:lnTo>
                <a:lnTo>
                  <a:pt x="208" y="1198"/>
                </a:lnTo>
                <a:lnTo>
                  <a:pt x="216" y="1142"/>
                </a:lnTo>
                <a:lnTo>
                  <a:pt x="224" y="1088"/>
                </a:lnTo>
                <a:lnTo>
                  <a:pt x="238" y="1034"/>
                </a:lnTo>
                <a:lnTo>
                  <a:pt x="252" y="982"/>
                </a:lnTo>
                <a:lnTo>
                  <a:pt x="270" y="930"/>
                </a:lnTo>
                <a:lnTo>
                  <a:pt x="290" y="880"/>
                </a:lnTo>
                <a:lnTo>
                  <a:pt x="312" y="830"/>
                </a:lnTo>
                <a:lnTo>
                  <a:pt x="336" y="782"/>
                </a:lnTo>
                <a:lnTo>
                  <a:pt x="362" y="736"/>
                </a:lnTo>
                <a:lnTo>
                  <a:pt x="392" y="692"/>
                </a:lnTo>
                <a:lnTo>
                  <a:pt x="422" y="648"/>
                </a:lnTo>
                <a:lnTo>
                  <a:pt x="456" y="606"/>
                </a:lnTo>
                <a:lnTo>
                  <a:pt x="490" y="566"/>
                </a:lnTo>
                <a:lnTo>
                  <a:pt x="528" y="526"/>
                </a:lnTo>
                <a:lnTo>
                  <a:pt x="566" y="490"/>
                </a:lnTo>
                <a:lnTo>
                  <a:pt x="606" y="456"/>
                </a:lnTo>
                <a:lnTo>
                  <a:pt x="648" y="422"/>
                </a:lnTo>
                <a:lnTo>
                  <a:pt x="692" y="392"/>
                </a:lnTo>
                <a:lnTo>
                  <a:pt x="736" y="362"/>
                </a:lnTo>
                <a:lnTo>
                  <a:pt x="782" y="336"/>
                </a:lnTo>
                <a:lnTo>
                  <a:pt x="830" y="312"/>
                </a:lnTo>
                <a:lnTo>
                  <a:pt x="880" y="290"/>
                </a:lnTo>
                <a:lnTo>
                  <a:pt x="930" y="270"/>
                </a:lnTo>
                <a:lnTo>
                  <a:pt x="982" y="252"/>
                </a:lnTo>
                <a:lnTo>
                  <a:pt x="1034" y="236"/>
                </a:lnTo>
                <a:lnTo>
                  <a:pt x="1088" y="224"/>
                </a:lnTo>
                <a:lnTo>
                  <a:pt x="1142" y="214"/>
                </a:lnTo>
                <a:lnTo>
                  <a:pt x="1198" y="208"/>
                </a:lnTo>
                <a:lnTo>
                  <a:pt x="1254" y="204"/>
                </a:lnTo>
                <a:lnTo>
                  <a:pt x="1312" y="202"/>
                </a:lnTo>
                <a:lnTo>
                  <a:pt x="1368" y="204"/>
                </a:lnTo>
                <a:lnTo>
                  <a:pt x="1426" y="208"/>
                </a:lnTo>
                <a:lnTo>
                  <a:pt x="1480" y="214"/>
                </a:lnTo>
                <a:lnTo>
                  <a:pt x="1536" y="224"/>
                </a:lnTo>
                <a:lnTo>
                  <a:pt x="1588" y="236"/>
                </a:lnTo>
                <a:lnTo>
                  <a:pt x="1642" y="252"/>
                </a:lnTo>
                <a:lnTo>
                  <a:pt x="1694" y="270"/>
                </a:lnTo>
                <a:lnTo>
                  <a:pt x="1744" y="290"/>
                </a:lnTo>
                <a:lnTo>
                  <a:pt x="1792" y="312"/>
                </a:lnTo>
                <a:lnTo>
                  <a:pt x="1840" y="336"/>
                </a:lnTo>
                <a:lnTo>
                  <a:pt x="1886" y="362"/>
                </a:lnTo>
                <a:lnTo>
                  <a:pt x="1932" y="392"/>
                </a:lnTo>
                <a:lnTo>
                  <a:pt x="1976" y="422"/>
                </a:lnTo>
                <a:lnTo>
                  <a:pt x="2018" y="456"/>
                </a:lnTo>
                <a:lnTo>
                  <a:pt x="2058" y="490"/>
                </a:lnTo>
                <a:lnTo>
                  <a:pt x="2096" y="526"/>
                </a:lnTo>
                <a:lnTo>
                  <a:pt x="2132" y="566"/>
                </a:lnTo>
                <a:lnTo>
                  <a:pt x="2168" y="606"/>
                </a:lnTo>
                <a:lnTo>
                  <a:pt x="2200" y="648"/>
                </a:lnTo>
                <a:lnTo>
                  <a:pt x="2232" y="692"/>
                </a:lnTo>
                <a:lnTo>
                  <a:pt x="2260" y="736"/>
                </a:lnTo>
                <a:lnTo>
                  <a:pt x="2288" y="782"/>
                </a:lnTo>
                <a:lnTo>
                  <a:pt x="2312" y="830"/>
                </a:lnTo>
                <a:lnTo>
                  <a:pt x="2334" y="880"/>
                </a:lnTo>
                <a:lnTo>
                  <a:pt x="2354" y="930"/>
                </a:lnTo>
                <a:lnTo>
                  <a:pt x="2372" y="982"/>
                </a:lnTo>
                <a:lnTo>
                  <a:pt x="2386" y="1034"/>
                </a:lnTo>
                <a:lnTo>
                  <a:pt x="2398" y="1088"/>
                </a:lnTo>
                <a:lnTo>
                  <a:pt x="2408" y="1142"/>
                </a:lnTo>
                <a:lnTo>
                  <a:pt x="2416" y="1198"/>
                </a:lnTo>
                <a:lnTo>
                  <a:pt x="2420" y="1254"/>
                </a:lnTo>
                <a:lnTo>
                  <a:pt x="2422" y="1312"/>
                </a:lnTo>
                <a:lnTo>
                  <a:pt x="2420" y="1368"/>
                </a:lnTo>
                <a:lnTo>
                  <a:pt x="2416" y="1424"/>
                </a:lnTo>
                <a:lnTo>
                  <a:pt x="2408" y="1480"/>
                </a:lnTo>
                <a:lnTo>
                  <a:pt x="2398" y="1534"/>
                </a:lnTo>
                <a:lnTo>
                  <a:pt x="2386" y="1588"/>
                </a:lnTo>
                <a:lnTo>
                  <a:pt x="2372" y="1642"/>
                </a:lnTo>
                <a:lnTo>
                  <a:pt x="2354" y="1692"/>
                </a:lnTo>
                <a:lnTo>
                  <a:pt x="2334" y="1744"/>
                </a:lnTo>
                <a:lnTo>
                  <a:pt x="2312" y="1792"/>
                </a:lnTo>
                <a:lnTo>
                  <a:pt x="2288" y="1840"/>
                </a:lnTo>
                <a:lnTo>
                  <a:pt x="2260" y="1886"/>
                </a:lnTo>
                <a:lnTo>
                  <a:pt x="2232" y="1932"/>
                </a:lnTo>
                <a:lnTo>
                  <a:pt x="2200" y="1976"/>
                </a:lnTo>
                <a:lnTo>
                  <a:pt x="2168" y="2018"/>
                </a:lnTo>
                <a:lnTo>
                  <a:pt x="2132" y="2058"/>
                </a:lnTo>
                <a:lnTo>
                  <a:pt x="2096" y="2096"/>
                </a:lnTo>
                <a:lnTo>
                  <a:pt x="2058" y="2132"/>
                </a:lnTo>
                <a:lnTo>
                  <a:pt x="2018" y="2168"/>
                </a:lnTo>
                <a:lnTo>
                  <a:pt x="1976" y="2200"/>
                </a:lnTo>
                <a:lnTo>
                  <a:pt x="1932" y="2232"/>
                </a:lnTo>
                <a:lnTo>
                  <a:pt x="1886" y="2260"/>
                </a:lnTo>
                <a:lnTo>
                  <a:pt x="1840" y="2286"/>
                </a:lnTo>
                <a:lnTo>
                  <a:pt x="1792" y="2312"/>
                </a:lnTo>
                <a:lnTo>
                  <a:pt x="1744" y="2334"/>
                </a:lnTo>
                <a:lnTo>
                  <a:pt x="1694" y="2354"/>
                </a:lnTo>
                <a:lnTo>
                  <a:pt x="1642" y="2370"/>
                </a:lnTo>
                <a:lnTo>
                  <a:pt x="1588" y="2386"/>
                </a:lnTo>
                <a:lnTo>
                  <a:pt x="1536" y="2398"/>
                </a:lnTo>
                <a:lnTo>
                  <a:pt x="1480" y="2408"/>
                </a:lnTo>
                <a:lnTo>
                  <a:pt x="1426" y="2416"/>
                </a:lnTo>
                <a:lnTo>
                  <a:pt x="1368" y="2420"/>
                </a:lnTo>
                <a:lnTo>
                  <a:pt x="1312" y="2420"/>
                </a:lnTo>
                <a:close/>
              </a:path>
            </a:pathLst>
          </a:custGeom>
          <a:solidFill>
            <a:srgbClr val="CBCBCB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Oval 676"/>
          <p:cNvSpPr>
            <a:spLocks noChangeArrowheads="1"/>
          </p:cNvSpPr>
          <p:nvPr/>
        </p:nvSpPr>
        <p:spPr bwMode="auto">
          <a:xfrm rot="-324743">
            <a:off x="3594100" y="3226624"/>
            <a:ext cx="2006600" cy="20066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xtLst/>
        </p:spPr>
        <p:txBody>
          <a:bodyPr wrap="none" anchor="ctr"/>
          <a:lstStyle/>
          <a:p>
            <a:pPr eaLnBrk="1" hangingPunct="1"/>
            <a:endParaRPr kumimoji="1" lang="ko-KR" altLang="en-US"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103" name="Oval 677"/>
          <p:cNvSpPr>
            <a:spLocks noChangeArrowheads="1"/>
          </p:cNvSpPr>
          <p:nvPr/>
        </p:nvSpPr>
        <p:spPr bwMode="auto">
          <a:xfrm rot="-324743">
            <a:off x="6059488" y="3210749"/>
            <a:ext cx="1341437" cy="134143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xtLst/>
        </p:spPr>
        <p:txBody>
          <a:bodyPr wrap="none" anchor="ctr"/>
          <a:lstStyle/>
          <a:p>
            <a:pPr eaLnBrk="1" hangingPunct="1"/>
            <a:endParaRPr kumimoji="1" lang="ko-KR" altLang="en-US"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104" name="Freeform 679"/>
          <p:cNvSpPr>
            <a:spLocks noEditPoints="1"/>
          </p:cNvSpPr>
          <p:nvPr/>
        </p:nvSpPr>
        <p:spPr bwMode="auto">
          <a:xfrm rot="-324743">
            <a:off x="6861175" y="4463287"/>
            <a:ext cx="1714500" cy="1716087"/>
          </a:xfrm>
          <a:custGeom>
            <a:avLst/>
            <a:gdLst>
              <a:gd name="T0" fmla="*/ 2044128301 w 1816"/>
              <a:gd name="T1" fmla="*/ 950281467 h 1816"/>
              <a:gd name="T2" fmla="*/ 2058506581 w 1816"/>
              <a:gd name="T3" fmla="*/ 592726587 h 1816"/>
              <a:gd name="T4" fmla="*/ 1859605314 w 1816"/>
              <a:gd name="T5" fmla="*/ 508736151 h 1816"/>
              <a:gd name="T6" fmla="*/ 1708632906 w 1816"/>
              <a:gd name="T7" fmla="*/ 347956459 h 1816"/>
              <a:gd name="T8" fmla="*/ 1581623038 w 1816"/>
              <a:gd name="T9" fmla="*/ 115185776 h 1816"/>
              <a:gd name="T10" fmla="*/ 1277280739 w 1816"/>
              <a:gd name="T11" fmla="*/ 139182773 h 1816"/>
              <a:gd name="T12" fmla="*/ 1001695000 w 1816"/>
              <a:gd name="T13" fmla="*/ 124784196 h 1816"/>
              <a:gd name="T14" fmla="*/ 798000659 w 1816"/>
              <a:gd name="T15" fmla="*/ 165578902 h 1816"/>
              <a:gd name="T16" fmla="*/ 594307262 w 1816"/>
              <a:gd name="T17" fmla="*/ 256767681 h 1816"/>
              <a:gd name="T18" fmla="*/ 258810922 w 1816"/>
              <a:gd name="T19" fmla="*/ 379152745 h 1816"/>
              <a:gd name="T20" fmla="*/ 256414385 w 1816"/>
              <a:gd name="T21" fmla="*/ 595125719 h 1816"/>
              <a:gd name="T22" fmla="*/ 165351632 w 1816"/>
              <a:gd name="T23" fmla="*/ 799100195 h 1816"/>
              <a:gd name="T24" fmla="*/ 0 w 1816"/>
              <a:gd name="T25" fmla="*/ 1003074671 h 1816"/>
              <a:gd name="T26" fmla="*/ 138991611 w 1816"/>
              <a:gd name="T27" fmla="*/ 1279041084 h 1816"/>
              <a:gd name="T28" fmla="*/ 230054363 w 1816"/>
              <a:gd name="T29" fmla="*/ 1535808765 h 1816"/>
              <a:gd name="T30" fmla="*/ 345081545 w 1816"/>
              <a:gd name="T31" fmla="*/ 1710987033 h 1816"/>
              <a:gd name="T32" fmla="*/ 508036640 w 1816"/>
              <a:gd name="T33" fmla="*/ 1864567437 h 1816"/>
              <a:gd name="T34" fmla="*/ 750072745 w 1816"/>
              <a:gd name="T35" fmla="*/ 2128534406 h 1816"/>
              <a:gd name="T36" fmla="*/ 948974011 w 1816"/>
              <a:gd name="T37" fmla="*/ 2046944994 h 1816"/>
              <a:gd name="T38" fmla="*/ 1171838762 w 1816"/>
              <a:gd name="T39" fmla="*/ 2054144282 h 1816"/>
              <a:gd name="T40" fmla="*/ 1423461017 w 1816"/>
              <a:gd name="T41" fmla="*/ 2128534406 h 1816"/>
              <a:gd name="T42" fmla="*/ 1624758821 w 1816"/>
              <a:gd name="T43" fmla="*/ 1893363645 h 1816"/>
              <a:gd name="T44" fmla="*/ 1828452218 w 1816"/>
              <a:gd name="T45" fmla="*/ 1710987033 h 1816"/>
              <a:gd name="T46" fmla="*/ 1943479399 w 1816"/>
              <a:gd name="T47" fmla="*/ 1535808765 h 1816"/>
              <a:gd name="T48" fmla="*/ 2022560409 w 1816"/>
              <a:gd name="T49" fmla="*/ 1329434211 h 1816"/>
              <a:gd name="T50" fmla="*/ 1087965622 w 1816"/>
              <a:gd name="T51" fmla="*/ 1936558429 h 1816"/>
              <a:gd name="T52" fmla="*/ 917820915 w 1816"/>
              <a:gd name="T53" fmla="*/ 1919760720 h 1816"/>
              <a:gd name="T54" fmla="*/ 721316186 w 1816"/>
              <a:gd name="T55" fmla="*/ 1852568939 h 1816"/>
              <a:gd name="T56" fmla="*/ 548774941 w 1816"/>
              <a:gd name="T57" fmla="*/ 1742183319 h 1816"/>
              <a:gd name="T58" fmla="*/ 409784275 w 1816"/>
              <a:gd name="T59" fmla="*/ 1595801258 h 1816"/>
              <a:gd name="T60" fmla="*/ 306738836 w 1816"/>
              <a:gd name="T61" fmla="*/ 1418222912 h 1816"/>
              <a:gd name="T62" fmla="*/ 251622255 w 1816"/>
              <a:gd name="T63" fmla="*/ 1219047646 h 1816"/>
              <a:gd name="T64" fmla="*/ 242036105 w 1816"/>
              <a:gd name="T65" fmla="*/ 1046269455 h 1816"/>
              <a:gd name="T66" fmla="*/ 280378814 w 1816"/>
              <a:gd name="T67" fmla="*/ 837495769 h 1816"/>
              <a:gd name="T68" fmla="*/ 364252899 w 1816"/>
              <a:gd name="T69" fmla="*/ 650319002 h 1816"/>
              <a:gd name="T70" fmla="*/ 488865285 w 1816"/>
              <a:gd name="T71" fmla="*/ 489539310 h 1816"/>
              <a:gd name="T72" fmla="*/ 649423843 w 1816"/>
              <a:gd name="T73" fmla="*/ 364754168 h 1816"/>
              <a:gd name="T74" fmla="*/ 836343367 w 1816"/>
              <a:gd name="T75" fmla="*/ 280764678 h 1816"/>
              <a:gd name="T76" fmla="*/ 1044829839 w 1816"/>
              <a:gd name="T77" fmla="*/ 242370050 h 1816"/>
              <a:gd name="T78" fmla="*/ 1214974546 w 1816"/>
              <a:gd name="T79" fmla="*/ 251968470 h 1816"/>
              <a:gd name="T80" fmla="*/ 1416271405 w 1816"/>
              <a:gd name="T81" fmla="*/ 309561831 h 1816"/>
              <a:gd name="T82" fmla="*/ 1593605724 w 1816"/>
              <a:gd name="T83" fmla="*/ 410349030 h 1816"/>
              <a:gd name="T84" fmla="*/ 1739786003 w 1816"/>
              <a:gd name="T85" fmla="*/ 549531803 h 1816"/>
              <a:gd name="T86" fmla="*/ 1850020109 w 1816"/>
              <a:gd name="T87" fmla="*/ 722309993 h 1816"/>
              <a:gd name="T88" fmla="*/ 1914722840 w 1816"/>
              <a:gd name="T89" fmla="*/ 919085181 h 1816"/>
              <a:gd name="T90" fmla="*/ 1933894194 w 1816"/>
              <a:gd name="T91" fmla="*/ 1089464239 h 1816"/>
              <a:gd name="T92" fmla="*/ 1907533228 w 1816"/>
              <a:gd name="T93" fmla="*/ 1300638003 h 1816"/>
              <a:gd name="T94" fmla="*/ 1830848755 w 1816"/>
              <a:gd name="T95" fmla="*/ 1492613981 h 1816"/>
              <a:gd name="T96" fmla="*/ 1713425036 w 1816"/>
              <a:gd name="T97" fmla="*/ 1658193829 h 1816"/>
              <a:gd name="T98" fmla="*/ 1560056091 w 1816"/>
              <a:gd name="T99" fmla="*/ 1790177313 h 1816"/>
              <a:gd name="T100" fmla="*/ 1377929641 w 1816"/>
              <a:gd name="T101" fmla="*/ 1883765224 h 1816"/>
              <a:gd name="T102" fmla="*/ 1174235300 w 1816"/>
              <a:gd name="T103" fmla="*/ 1931759218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CBCBCB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Oval 680"/>
          <p:cNvSpPr>
            <a:spLocks noChangeArrowheads="1"/>
          </p:cNvSpPr>
          <p:nvPr/>
        </p:nvSpPr>
        <p:spPr bwMode="auto">
          <a:xfrm rot="-324743">
            <a:off x="7129463" y="4734749"/>
            <a:ext cx="1176337" cy="117475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xtLst/>
        </p:spPr>
        <p:txBody>
          <a:bodyPr wrap="none" anchor="ctr"/>
          <a:lstStyle/>
          <a:p>
            <a:pPr eaLnBrk="1" hangingPunct="1"/>
            <a:endParaRPr kumimoji="1" lang="ko-KR" altLang="en-US"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106" name="Arc 681"/>
          <p:cNvSpPr>
            <a:spLocks/>
          </p:cNvSpPr>
          <p:nvPr/>
        </p:nvSpPr>
        <p:spPr bwMode="auto">
          <a:xfrm rot="7501686">
            <a:off x="5704681" y="4413281"/>
            <a:ext cx="1419225" cy="1154112"/>
          </a:xfrm>
          <a:custGeom>
            <a:avLst/>
            <a:gdLst>
              <a:gd name="T0" fmla="*/ 115621791 w 21600"/>
              <a:gd name="T1" fmla="*/ 0 h 15695"/>
              <a:gd name="T2" fmla="*/ 168290462 w 21600"/>
              <a:gd name="T3" fmla="*/ 152955741 h 15695"/>
              <a:gd name="T4" fmla="*/ 0 w 21600"/>
              <a:gd name="T5" fmla="*/ 152955741 h 15695"/>
              <a:gd name="T6" fmla="*/ 0 60000 65536"/>
              <a:gd name="T7" fmla="*/ 0 60000 65536"/>
              <a:gd name="T8" fmla="*/ 0 60000 65536"/>
              <a:gd name="T9" fmla="*/ 0 w 21600"/>
              <a:gd name="T10" fmla="*/ 0 h 15695"/>
              <a:gd name="T11" fmla="*/ 21600 w 21600"/>
              <a:gd name="T12" fmla="*/ 15695 h 156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695" fill="none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</a:path>
              <a:path w="21600" h="15695" stroke="0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  <a:lnTo>
                  <a:pt x="0" y="15695"/>
                </a:lnTo>
                <a:lnTo>
                  <a:pt x="14840" y="-1"/>
                </a:lnTo>
                <a:close/>
              </a:path>
            </a:pathLst>
          </a:custGeom>
          <a:noFill/>
          <a:ln w="76200">
            <a:solidFill>
              <a:srgbClr val="6BBFB0"/>
            </a:solidFill>
            <a:prstDash val="solid"/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7" name="Arc 683"/>
          <p:cNvSpPr>
            <a:spLocks/>
          </p:cNvSpPr>
          <p:nvPr/>
        </p:nvSpPr>
        <p:spPr bwMode="auto">
          <a:xfrm rot="256945">
            <a:off x="7847013" y="3769549"/>
            <a:ext cx="463550" cy="668338"/>
          </a:xfrm>
          <a:custGeom>
            <a:avLst/>
            <a:gdLst>
              <a:gd name="T0" fmla="*/ 2673113 w 21600"/>
              <a:gd name="T1" fmla="*/ 0 h 31203"/>
              <a:gd name="T2" fmla="*/ 15875916 w 21600"/>
              <a:gd name="T3" fmla="*/ 25874024 h 31203"/>
              <a:gd name="T4" fmla="*/ 0 w 21600"/>
              <a:gd name="T5" fmla="*/ 17708743 h 31203"/>
              <a:gd name="T6" fmla="*/ 0 60000 65536"/>
              <a:gd name="T7" fmla="*/ 0 60000 65536"/>
              <a:gd name="T8" fmla="*/ 0 60000 65536"/>
              <a:gd name="T9" fmla="*/ 0 w 21600"/>
              <a:gd name="T10" fmla="*/ 0 h 31203"/>
              <a:gd name="T11" fmla="*/ 21600 w 21600"/>
              <a:gd name="T12" fmla="*/ 31203 h 312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1203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</a:path>
              <a:path w="21600" h="31203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76200">
            <a:solidFill>
              <a:srgbClr val="92D050"/>
            </a:solidFill>
            <a:prstDash val="solid"/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6" name="TextBox 462"/>
          <p:cNvSpPr txBox="1"/>
          <p:nvPr/>
        </p:nvSpPr>
        <p:spPr>
          <a:xfrm>
            <a:off x="1046596" y="4023870"/>
            <a:ext cx="2031319" cy="70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读者可以进行图书的预约、借阅和留言。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1063563" y="3450464"/>
            <a:ext cx="24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读者</a:t>
            </a:r>
          </a:p>
        </p:txBody>
      </p:sp>
      <p:sp>
        <p:nvSpPr>
          <p:cNvPr id="138" name="TextBox 462"/>
          <p:cNvSpPr txBox="1"/>
          <p:nvPr/>
        </p:nvSpPr>
        <p:spPr>
          <a:xfrm>
            <a:off x="8334870" y="2782434"/>
            <a:ext cx="2031319" cy="102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图书馆管理员进行图书、图书预约、留言和骑手等管理功能。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8351837" y="2209028"/>
            <a:ext cx="24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</a:p>
        </p:txBody>
      </p:sp>
      <p:sp>
        <p:nvSpPr>
          <p:cNvPr id="140" name="TextBox 462"/>
          <p:cNvSpPr txBox="1"/>
          <p:nvPr/>
        </p:nvSpPr>
        <p:spPr>
          <a:xfrm>
            <a:off x="8856246" y="5459474"/>
            <a:ext cx="2031319" cy="70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采用骑手送书上门的配送方式给读者送书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8873213" y="4886068"/>
            <a:ext cx="24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骑手</a:t>
            </a:r>
          </a:p>
        </p:txBody>
      </p:sp>
      <p:sp>
        <p:nvSpPr>
          <p:cNvPr id="142" name="Freeform 33"/>
          <p:cNvSpPr>
            <a:spLocks noEditPoints="1"/>
          </p:cNvSpPr>
          <p:nvPr/>
        </p:nvSpPr>
        <p:spPr bwMode="auto">
          <a:xfrm>
            <a:off x="2237914" y="398466"/>
            <a:ext cx="1155335" cy="1170275"/>
          </a:xfrm>
          <a:custGeom>
            <a:avLst/>
            <a:gdLst>
              <a:gd name="T0" fmla="*/ 212 w 491"/>
              <a:gd name="T1" fmla="*/ 192 h 497"/>
              <a:gd name="T2" fmla="*/ 63 w 491"/>
              <a:gd name="T3" fmla="*/ 129 h 497"/>
              <a:gd name="T4" fmla="*/ 212 w 491"/>
              <a:gd name="T5" fmla="*/ 192 h 497"/>
              <a:gd name="T6" fmla="*/ 212 w 491"/>
              <a:gd name="T7" fmla="*/ 256 h 497"/>
              <a:gd name="T8" fmla="*/ 63 w 491"/>
              <a:gd name="T9" fmla="*/ 193 h 497"/>
              <a:gd name="T10" fmla="*/ 212 w 491"/>
              <a:gd name="T11" fmla="*/ 256 h 497"/>
              <a:gd name="T12" fmla="*/ 148 w 491"/>
              <a:gd name="T13" fmla="*/ 279 h 497"/>
              <a:gd name="T14" fmla="*/ 63 w 491"/>
              <a:gd name="T15" fmla="*/ 257 h 497"/>
              <a:gd name="T16" fmla="*/ 148 w 491"/>
              <a:gd name="T17" fmla="*/ 279 h 497"/>
              <a:gd name="T18" fmla="*/ 278 w 491"/>
              <a:gd name="T19" fmla="*/ 192 h 497"/>
              <a:gd name="T20" fmla="*/ 428 w 491"/>
              <a:gd name="T21" fmla="*/ 129 h 497"/>
              <a:gd name="T22" fmla="*/ 278 w 491"/>
              <a:gd name="T23" fmla="*/ 192 h 497"/>
              <a:gd name="T24" fmla="*/ 278 w 491"/>
              <a:gd name="T25" fmla="*/ 256 h 497"/>
              <a:gd name="T26" fmla="*/ 428 w 491"/>
              <a:gd name="T27" fmla="*/ 193 h 497"/>
              <a:gd name="T28" fmla="*/ 278 w 491"/>
              <a:gd name="T29" fmla="*/ 256 h 497"/>
              <a:gd name="T30" fmla="*/ 428 w 491"/>
              <a:gd name="T31" fmla="*/ 257 h 497"/>
              <a:gd name="T32" fmla="*/ 343 w 491"/>
              <a:gd name="T33" fmla="*/ 279 h 497"/>
              <a:gd name="T34" fmla="*/ 428 w 491"/>
              <a:gd name="T35" fmla="*/ 257 h 497"/>
              <a:gd name="T36" fmla="*/ 470 w 491"/>
              <a:gd name="T37" fmla="*/ 0 h 497"/>
              <a:gd name="T38" fmla="*/ 248 w 491"/>
              <a:gd name="T39" fmla="*/ 78 h 497"/>
              <a:gd name="T40" fmla="*/ 242 w 491"/>
              <a:gd name="T41" fmla="*/ 78 h 497"/>
              <a:gd name="T42" fmla="*/ 20 w 491"/>
              <a:gd name="T43" fmla="*/ 0 h 497"/>
              <a:gd name="T44" fmla="*/ 0 w 491"/>
              <a:gd name="T45" fmla="*/ 0 h 497"/>
              <a:gd name="T46" fmla="*/ 0 w 491"/>
              <a:gd name="T47" fmla="*/ 405 h 497"/>
              <a:gd name="T48" fmla="*/ 20 w 491"/>
              <a:gd name="T49" fmla="*/ 405 h 497"/>
              <a:gd name="T50" fmla="*/ 200 w 491"/>
              <a:gd name="T51" fmla="*/ 457 h 497"/>
              <a:gd name="T52" fmla="*/ 227 w 491"/>
              <a:gd name="T53" fmla="*/ 481 h 497"/>
              <a:gd name="T54" fmla="*/ 244 w 491"/>
              <a:gd name="T55" fmla="*/ 497 h 497"/>
              <a:gd name="T56" fmla="*/ 246 w 491"/>
              <a:gd name="T57" fmla="*/ 497 h 497"/>
              <a:gd name="T58" fmla="*/ 263 w 491"/>
              <a:gd name="T59" fmla="*/ 481 h 497"/>
              <a:gd name="T60" fmla="*/ 291 w 491"/>
              <a:gd name="T61" fmla="*/ 457 h 497"/>
              <a:gd name="T62" fmla="*/ 470 w 491"/>
              <a:gd name="T63" fmla="*/ 405 h 497"/>
              <a:gd name="T64" fmla="*/ 491 w 491"/>
              <a:gd name="T65" fmla="*/ 405 h 497"/>
              <a:gd name="T66" fmla="*/ 491 w 491"/>
              <a:gd name="T67" fmla="*/ 0 h 497"/>
              <a:gd name="T68" fmla="*/ 470 w 491"/>
              <a:gd name="T69" fmla="*/ 0 h 497"/>
              <a:gd name="T70" fmla="*/ 235 w 491"/>
              <a:gd name="T71" fmla="*/ 430 h 497"/>
              <a:gd name="T72" fmla="*/ 227 w 491"/>
              <a:gd name="T73" fmla="*/ 423 h 497"/>
              <a:gd name="T74" fmla="*/ 43 w 491"/>
              <a:gd name="T75" fmla="*/ 363 h 497"/>
              <a:gd name="T76" fmla="*/ 43 w 491"/>
              <a:gd name="T77" fmla="*/ 43 h 497"/>
              <a:gd name="T78" fmla="*/ 228 w 491"/>
              <a:gd name="T79" fmla="*/ 121 h 497"/>
              <a:gd name="T80" fmla="*/ 234 w 491"/>
              <a:gd name="T81" fmla="*/ 128 h 497"/>
              <a:gd name="T82" fmla="*/ 235 w 491"/>
              <a:gd name="T83" fmla="*/ 128 h 497"/>
              <a:gd name="T84" fmla="*/ 235 w 491"/>
              <a:gd name="T85" fmla="*/ 430 h 497"/>
              <a:gd name="T86" fmla="*/ 448 w 491"/>
              <a:gd name="T87" fmla="*/ 363 h 497"/>
              <a:gd name="T88" fmla="*/ 264 w 491"/>
              <a:gd name="T89" fmla="*/ 423 h 497"/>
              <a:gd name="T90" fmla="*/ 256 w 491"/>
              <a:gd name="T91" fmla="*/ 430 h 497"/>
              <a:gd name="T92" fmla="*/ 256 w 491"/>
              <a:gd name="T93" fmla="*/ 128 h 497"/>
              <a:gd name="T94" fmla="*/ 257 w 491"/>
              <a:gd name="T95" fmla="*/ 128 h 497"/>
              <a:gd name="T96" fmla="*/ 263 w 491"/>
              <a:gd name="T97" fmla="*/ 121 h 497"/>
              <a:gd name="T98" fmla="*/ 448 w 491"/>
              <a:gd name="T99" fmla="*/ 43 h 497"/>
              <a:gd name="T100" fmla="*/ 448 w 491"/>
              <a:gd name="T101" fmla="*/ 363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91" h="497">
                <a:moveTo>
                  <a:pt x="212" y="192"/>
                </a:moveTo>
                <a:cubicBezTo>
                  <a:pt x="176" y="164"/>
                  <a:pt x="132" y="134"/>
                  <a:pt x="63" y="129"/>
                </a:cubicBezTo>
                <a:lnTo>
                  <a:pt x="212" y="192"/>
                </a:lnTo>
                <a:close/>
                <a:moveTo>
                  <a:pt x="212" y="256"/>
                </a:moveTo>
                <a:cubicBezTo>
                  <a:pt x="176" y="228"/>
                  <a:pt x="132" y="198"/>
                  <a:pt x="63" y="193"/>
                </a:cubicBezTo>
                <a:lnTo>
                  <a:pt x="212" y="256"/>
                </a:lnTo>
                <a:close/>
                <a:moveTo>
                  <a:pt x="148" y="279"/>
                </a:moveTo>
                <a:cubicBezTo>
                  <a:pt x="124" y="268"/>
                  <a:pt x="97" y="259"/>
                  <a:pt x="63" y="257"/>
                </a:cubicBezTo>
                <a:lnTo>
                  <a:pt x="148" y="279"/>
                </a:lnTo>
                <a:close/>
                <a:moveTo>
                  <a:pt x="278" y="192"/>
                </a:moveTo>
                <a:cubicBezTo>
                  <a:pt x="428" y="129"/>
                  <a:pt x="428" y="129"/>
                  <a:pt x="428" y="129"/>
                </a:cubicBezTo>
                <a:cubicBezTo>
                  <a:pt x="359" y="134"/>
                  <a:pt x="315" y="164"/>
                  <a:pt x="278" y="192"/>
                </a:cubicBezTo>
                <a:close/>
                <a:moveTo>
                  <a:pt x="278" y="256"/>
                </a:moveTo>
                <a:cubicBezTo>
                  <a:pt x="428" y="193"/>
                  <a:pt x="428" y="193"/>
                  <a:pt x="428" y="193"/>
                </a:cubicBezTo>
                <a:cubicBezTo>
                  <a:pt x="359" y="198"/>
                  <a:pt x="315" y="228"/>
                  <a:pt x="278" y="256"/>
                </a:cubicBezTo>
                <a:close/>
                <a:moveTo>
                  <a:pt x="428" y="257"/>
                </a:moveTo>
                <a:cubicBezTo>
                  <a:pt x="394" y="259"/>
                  <a:pt x="366" y="268"/>
                  <a:pt x="343" y="279"/>
                </a:cubicBezTo>
                <a:lnTo>
                  <a:pt x="428" y="257"/>
                </a:lnTo>
                <a:close/>
                <a:moveTo>
                  <a:pt x="470" y="0"/>
                </a:moveTo>
                <a:cubicBezTo>
                  <a:pt x="377" y="0"/>
                  <a:pt x="292" y="43"/>
                  <a:pt x="248" y="78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199" y="43"/>
                  <a:pt x="114" y="0"/>
                  <a:pt x="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05"/>
                  <a:pt x="0" y="405"/>
                  <a:pt x="0" y="405"/>
                </a:cubicBezTo>
                <a:cubicBezTo>
                  <a:pt x="20" y="405"/>
                  <a:pt x="20" y="405"/>
                  <a:pt x="20" y="405"/>
                </a:cubicBezTo>
                <a:cubicBezTo>
                  <a:pt x="89" y="405"/>
                  <a:pt x="166" y="432"/>
                  <a:pt x="200" y="457"/>
                </a:cubicBezTo>
                <a:cubicBezTo>
                  <a:pt x="210" y="465"/>
                  <a:pt x="219" y="473"/>
                  <a:pt x="227" y="481"/>
                </a:cubicBezTo>
                <a:cubicBezTo>
                  <a:pt x="244" y="497"/>
                  <a:pt x="244" y="497"/>
                  <a:pt x="244" y="497"/>
                </a:cubicBezTo>
                <a:cubicBezTo>
                  <a:pt x="246" y="497"/>
                  <a:pt x="246" y="497"/>
                  <a:pt x="246" y="497"/>
                </a:cubicBezTo>
                <a:cubicBezTo>
                  <a:pt x="263" y="481"/>
                  <a:pt x="263" y="481"/>
                  <a:pt x="263" y="481"/>
                </a:cubicBezTo>
                <a:cubicBezTo>
                  <a:pt x="272" y="473"/>
                  <a:pt x="281" y="465"/>
                  <a:pt x="291" y="457"/>
                </a:cubicBezTo>
                <a:cubicBezTo>
                  <a:pt x="325" y="432"/>
                  <a:pt x="401" y="405"/>
                  <a:pt x="470" y="405"/>
                </a:cubicBezTo>
                <a:cubicBezTo>
                  <a:pt x="491" y="405"/>
                  <a:pt x="491" y="405"/>
                  <a:pt x="491" y="405"/>
                </a:cubicBezTo>
                <a:cubicBezTo>
                  <a:pt x="491" y="0"/>
                  <a:pt x="491" y="0"/>
                  <a:pt x="491" y="0"/>
                </a:cubicBezTo>
                <a:cubicBezTo>
                  <a:pt x="470" y="0"/>
                  <a:pt x="470" y="0"/>
                  <a:pt x="470" y="0"/>
                </a:cubicBezTo>
                <a:close/>
                <a:moveTo>
                  <a:pt x="235" y="430"/>
                </a:moveTo>
                <a:cubicBezTo>
                  <a:pt x="235" y="428"/>
                  <a:pt x="229" y="425"/>
                  <a:pt x="227" y="423"/>
                </a:cubicBezTo>
                <a:cubicBezTo>
                  <a:pt x="191" y="396"/>
                  <a:pt x="107" y="368"/>
                  <a:pt x="43" y="363"/>
                </a:cubicBezTo>
                <a:cubicBezTo>
                  <a:pt x="43" y="43"/>
                  <a:pt x="43" y="43"/>
                  <a:pt x="43" y="43"/>
                </a:cubicBezTo>
                <a:cubicBezTo>
                  <a:pt x="128" y="50"/>
                  <a:pt x="198" y="91"/>
                  <a:pt x="228" y="121"/>
                </a:cubicBezTo>
                <a:cubicBezTo>
                  <a:pt x="234" y="128"/>
                  <a:pt x="234" y="128"/>
                  <a:pt x="234" y="128"/>
                </a:cubicBezTo>
                <a:cubicBezTo>
                  <a:pt x="235" y="128"/>
                  <a:pt x="235" y="128"/>
                  <a:pt x="235" y="128"/>
                </a:cubicBezTo>
                <a:lnTo>
                  <a:pt x="235" y="430"/>
                </a:lnTo>
                <a:close/>
                <a:moveTo>
                  <a:pt x="448" y="363"/>
                </a:moveTo>
                <a:cubicBezTo>
                  <a:pt x="384" y="368"/>
                  <a:pt x="300" y="396"/>
                  <a:pt x="264" y="423"/>
                </a:cubicBezTo>
                <a:cubicBezTo>
                  <a:pt x="261" y="425"/>
                  <a:pt x="256" y="428"/>
                  <a:pt x="256" y="430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63" y="121"/>
                  <a:pt x="263" y="121"/>
                  <a:pt x="263" y="121"/>
                </a:cubicBezTo>
                <a:cubicBezTo>
                  <a:pt x="293" y="91"/>
                  <a:pt x="363" y="50"/>
                  <a:pt x="448" y="43"/>
                </a:cubicBezTo>
                <a:cubicBezTo>
                  <a:pt x="448" y="363"/>
                  <a:pt x="448" y="363"/>
                  <a:pt x="448" y="3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3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744</Words>
  <Application>Microsoft Macintosh PowerPoint</Application>
  <PresentationFormat>宽屏</PresentationFormat>
  <Paragraphs>118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微软雅黑</vt:lpstr>
      <vt:lpstr>굴림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>http://www.ypppt.com/</dc:description>
  <cp:lastModifiedBy>Microsoft Office User</cp:lastModifiedBy>
  <cp:revision>74</cp:revision>
  <dcterms:created xsi:type="dcterms:W3CDTF">2016-04-29T07:48:21Z</dcterms:created>
  <dcterms:modified xsi:type="dcterms:W3CDTF">2020-05-06T00:31:48Z</dcterms:modified>
  <cp:category/>
</cp:coreProperties>
</file>