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8E46-81E0-427F-B9BE-C38E801EC6B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7E2A-C4F3-4B07-84E8-2853D2BB98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第三章书面作业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BDEDA-49BD-45F6-929D-47781BCB5831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97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Exercise 3.16</a:t>
            </a:r>
          </a:p>
        </p:txBody>
      </p:sp>
      <p:sp>
        <p:nvSpPr>
          <p:cNvPr id="297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mtClean="0"/>
              <a:t>Determine the DTFT of each of the following sequences:</a:t>
            </a:r>
          </a:p>
          <a:p>
            <a:r>
              <a:rPr lang="en-US" altLang="zh-CN" smtClean="0"/>
              <a:t>(a)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/>
              <a:t> </a:t>
            </a:r>
            <a:endParaRPr lang="zh-CN" altLang="en-US" smtClean="0"/>
          </a:p>
          <a:p>
            <a:r>
              <a:rPr lang="en-US" altLang="zh-CN" smtClean="0"/>
              <a:t>(c) </a:t>
            </a:r>
          </a:p>
          <a:p>
            <a:endParaRPr lang="zh-CN" altLang="en-US" smtClean="0"/>
          </a:p>
          <a:p>
            <a:r>
              <a:rPr lang="en-US" altLang="zh-CN" smtClean="0"/>
              <a:t>(e) </a:t>
            </a:r>
            <a:endParaRPr lang="zh-CN" altLang="en-US" smtClean="0"/>
          </a:p>
          <a:p>
            <a:pPr>
              <a:buFont typeface="Wingdings" pitchFamily="2" charset="2"/>
              <a:buChar char="Ø"/>
            </a:pPr>
            <a:endParaRPr lang="zh-CN" altLang="en-US" smtClean="0"/>
          </a:p>
          <a:p>
            <a:pPr>
              <a:buFont typeface="Wingdings" pitchFamily="2" charset="2"/>
              <a:buChar char="Ø"/>
            </a:pPr>
            <a:endParaRPr lang="en-US" altLang="zh-CN" smtClean="0">
              <a:ea typeface="楷体" pitchFamily="49" charset="-122"/>
            </a:endParaRPr>
          </a:p>
        </p:txBody>
      </p:sp>
      <p:sp>
        <p:nvSpPr>
          <p:cNvPr id="297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698" name="Object 1"/>
          <p:cNvGraphicFramePr>
            <a:graphicFrameLocks noChangeAspect="1"/>
          </p:cNvGraphicFramePr>
          <p:nvPr/>
        </p:nvGraphicFramePr>
        <p:xfrm>
          <a:off x="2141538" y="3032125"/>
          <a:ext cx="4295775" cy="701675"/>
        </p:xfrm>
        <a:graphic>
          <a:graphicData uri="http://schemas.openxmlformats.org/presentationml/2006/ole">
            <p:oleObj spid="_x0000_s1026" name="公式" r:id="rId3" imgW="1409088" imgH="203112" progId="Equation.3">
              <p:embed/>
            </p:oleObj>
          </a:graphicData>
        </a:graphic>
      </p:graphicFrame>
      <p:sp>
        <p:nvSpPr>
          <p:cNvPr id="297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141538" y="4198938"/>
          <a:ext cx="4330700" cy="633412"/>
        </p:xfrm>
        <a:graphic>
          <a:graphicData uri="http://schemas.openxmlformats.org/presentationml/2006/ole">
            <p:oleObj spid="_x0000_s1027" name="公式" r:id="rId4" imgW="1409088" imgH="203112" progId="Equation.3">
              <p:embed/>
            </p:oleObj>
          </a:graphicData>
        </a:graphic>
      </p:graphicFrame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2189163" y="5402263"/>
          <a:ext cx="4295775" cy="596900"/>
        </p:xfrm>
        <a:graphic>
          <a:graphicData uri="http://schemas.openxmlformats.org/presentationml/2006/ole">
            <p:oleObj spid="_x0000_s1028" name="公式" r:id="rId5" imgW="1485900" imgH="20320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9F70D-D55F-4738-8FF4-F7F8D040C4E3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Exercise 3.60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mtClean="0">
                <a:ea typeface="楷体" pitchFamily="49" charset="-122"/>
              </a:rPr>
              <a:t>A 4.0s long segment of a continuous-time signal is uniformly sampled without aliasing and generating a finite-length sequence containing 8500 samples. What is the highest frequency component that could be present in the continuous-time signal?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462E0-F00F-4998-97B1-424718BECB9E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157163"/>
            <a:ext cx="7772400" cy="1143000"/>
          </a:xfrm>
        </p:spPr>
        <p:txBody>
          <a:bodyPr/>
          <a:lstStyle/>
          <a:p>
            <a:r>
              <a:rPr lang="en-US" altLang="zh-CN" smtClean="0"/>
              <a:t>Exercise 3.61</a:t>
            </a:r>
            <a:endParaRPr lang="zh-CN" altLang="en-US" smtClean="0"/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7075" y="1190625"/>
            <a:ext cx="7772400" cy="49672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mtClean="0">
                <a:ea typeface="楷体" pitchFamily="49" charset="-122"/>
              </a:rPr>
              <a:t>A continuous-time signal x(t) is composed of a linear combination of sinusoidal signals of frequencies 300Hz, 500Hz, 1.2kHz, 2.15kHz, and 3.5kHz. The signal x(t) is sampled at a 3.0-kHz rate, and the sampled sequence is passed an ideal lowpass filter with a cutoff frequency of 900Hz, generating a continuous-time signal y(t). What are the frequency components present in the reconstructed signal y(t)?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143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Microsoft 公式 3.0</vt:lpstr>
      <vt:lpstr>第三章书面作业</vt:lpstr>
      <vt:lpstr>Exercise 3.16</vt:lpstr>
      <vt:lpstr>Exercise 3.60</vt:lpstr>
      <vt:lpstr>Exercise 3.61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第三章书面作业</dc:title>
  <dc:creator>2012</dc:creator>
  <cp:lastModifiedBy>2012</cp:lastModifiedBy>
  <cp:revision>1</cp:revision>
  <dcterms:created xsi:type="dcterms:W3CDTF">2019-03-19T04:31:02Z</dcterms:created>
  <dcterms:modified xsi:type="dcterms:W3CDTF">2019-03-19T04:34:09Z</dcterms:modified>
</cp:coreProperties>
</file>