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0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9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41" r:id="rId19"/>
    <p:sldId id="540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6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78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3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7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4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5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3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1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2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778873"/>
            <a:ext cx="6768752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讲：全序保证算法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三阶段分布式算法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多播传播树算法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9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7AEA78-DDA9-4E26-A50F-DCD5D93D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48880"/>
            <a:ext cx="6673849" cy="420148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多播相关术语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四种多播场景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单源单目的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多源单目的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单源多目的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多源多目的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1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C475F6-0EA2-4939-834E-50289D2D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54" y="3936015"/>
            <a:ext cx="5397334" cy="2661337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07925"/>
            <a:ext cx="69787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MSMG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的解决方案：多播传播树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元群组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对于大量相互交叠的群组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，每个群组包含一些目标进程，不同群组包含的目标进程可能有所重叠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可根据以上各群组相交的情况，将以上群组划分成子集（元群组），其中，每个元群组满足以下条件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每个进程仅属于一个元群组，同一元群组内的所有进程在原始群组中具有完全一样的所属关系，且与元群组以外的其它进程在所属关系上一定有所差别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ABC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BC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5"/>
                <a:stretch>
                  <a:fillRect l="-602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6B227C4-B8BC-4973-9FAA-CC8D2268BE77}"/>
              </a:ext>
            </a:extLst>
          </p:cNvPr>
          <p:cNvSpPr/>
          <p:nvPr/>
        </p:nvSpPr>
        <p:spPr>
          <a:xfrm>
            <a:off x="-1538" y="4365104"/>
            <a:ext cx="3352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+mn-lt"/>
                <a:ea typeface="仿宋" panose="02010609060101010101" pitchFamily="49" charset="-122"/>
              </a:rPr>
              <a:t>元群组的定义将“多源多目的”问题转化为“多源单目的”问题</a:t>
            </a:r>
            <a:endParaRPr lang="en-US" altLang="zh-CN" sz="2400" kern="0" dirty="0">
              <a:solidFill>
                <a:srgbClr val="003366"/>
              </a:solidFill>
              <a:latin typeface="+mn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72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07925"/>
            <a:ext cx="709733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MSMG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的解决方案：多播传播树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利用多播传播树实现有序组播的思想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在每个元群组内选出一个领导者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只要这个领导者接收到组播消息，它负责组内所有进程的有序组播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对每个原始的用户群组，它由多个元群组组成，选出其中一个元群组作为领导者，成为主元群组（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Primary Metagroup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）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只要这个领导者接收到组播消息，它负责组内所有元群组的有序组播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AB47DB-C096-45A8-93F5-0DBAF7075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573016"/>
            <a:ext cx="613351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多播传播树的建立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多播传播树建立流程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找出由尽可能多的原始群组相交得到的元群组，以这些元群组为主干，构建多播传播树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因为这些元群组能够协调较多原始群组内的组播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对于以上找出的特殊的元群组，分别找他们的孩子节点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是每个包含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的原始群组的子集，所以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的孩子节点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为每个原始群组找主元群组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A3F416-6802-48BE-AF95-729014E8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929072"/>
            <a:ext cx="5557452" cy="27402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66868B-6905-46B4-BE62-72942F0B5BDB}"/>
              </a:ext>
            </a:extLst>
          </p:cNvPr>
          <p:cNvSpPr/>
          <p:nvPr/>
        </p:nvSpPr>
        <p:spPr>
          <a:xfrm>
            <a:off x="28997" y="3785056"/>
            <a:ext cx="2886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原始群组被划分为多个元群组，在树中，这些元群组存在公共祖先，第一个公共祖先被选为主元群组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33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利用多播传播树实现有序组播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7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变量定义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C245F6-711D-4F48-80DA-5275126E7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7" y="2142000"/>
            <a:ext cx="8971126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利用多播传播树实现有序组播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08720"/>
            <a:ext cx="9108504" cy="7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消息发送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7B7727-44F5-4D36-950C-235829C84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708920"/>
            <a:ext cx="8589376" cy="1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利用多播传播树实现有序组播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7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消息接收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05572A-68E9-48AC-B983-37ED52678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" y="2492896"/>
            <a:ext cx="8818426" cy="32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利用多播传播树实现有序组播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DEAB1AB-BCB7-487C-8EB0-053F63BA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55" y="827608"/>
            <a:ext cx="6673849" cy="58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三阶段分布式算法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多播传播树算法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三阶段分布式算法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多播传播树算法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全序的定义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全序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对每一对进程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，以及每一对消息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同时发往这两个进程，消息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也同时发往这两个进程，当且仅当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早于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被交付到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kern="0" dirty="0">
                        <a:solidFill>
                          <a:srgbClr val="003366"/>
                        </a:solidFill>
                        <a:ea typeface="仿宋" panose="02010609060101010101" pitchFamily="49" charset="-122"/>
                      </a:rPr>
                      <m:t>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也早于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被交付到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在下图中，假定没有消息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b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不满足全序，图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c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满足全序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475" r="-8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AB223D8-70BC-4D9D-83BB-BBC527DF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22" y="3789040"/>
            <a:ext cx="8780251" cy="2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变量定义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定义一个结构体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定义两个队列、一个本地时钟、一个消息投递的优先级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1297A3-39E9-4099-97C9-4DBE0743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9" y="1916832"/>
            <a:ext cx="8856601" cy="2116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45903C-EA58-4418-9EF7-9FFD87910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99" y="5157192"/>
            <a:ext cx="8780251" cy="10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变量定义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定义三种消息类型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3A7B6F-FE89-4C9B-8B4A-B8DDD30D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134304"/>
            <a:ext cx="8742076" cy="2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5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算法流程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消息发送方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AA7952-3078-45AF-A090-95A8A1C3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37" y="2780928"/>
            <a:ext cx="8360326" cy="2917200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58F2A5A-6C69-4775-A8AC-5C83A2D2AAD0}"/>
              </a:ext>
            </a:extLst>
          </p:cNvPr>
          <p:cNvSpPr/>
          <p:nvPr/>
        </p:nvSpPr>
        <p:spPr>
          <a:xfrm>
            <a:off x="4729336" y="3068960"/>
            <a:ext cx="331236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将消息发送到所有目的进程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95870EAE-8452-4360-921E-37E8D2853335}"/>
              </a:ext>
            </a:extLst>
          </p:cNvPr>
          <p:cNvSpPr/>
          <p:nvPr/>
        </p:nvSpPr>
        <p:spPr>
          <a:xfrm>
            <a:off x="4788024" y="3789040"/>
            <a:ext cx="4262264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等待所有目的进程针对投递顺序达成共识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37DA611A-E7F1-4FBB-A77D-CCF60F925C9E}"/>
              </a:ext>
            </a:extLst>
          </p:cNvPr>
          <p:cNvSpPr/>
          <p:nvPr/>
        </p:nvSpPr>
        <p:spPr>
          <a:xfrm>
            <a:off x="4881736" y="5800179"/>
            <a:ext cx="3312368" cy="365125"/>
          </a:xfrm>
          <a:prstGeom prst="wedgeRectCallout">
            <a:avLst>
              <a:gd name="adj1" fmla="val -55384"/>
              <a:gd name="adj2" fmla="val -1255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推进自己的本地时钟</a:t>
            </a:r>
          </a:p>
        </p:txBody>
      </p:sp>
    </p:spTree>
    <p:extLst>
      <p:ext uri="{BB962C8B-B14F-4D97-AF65-F5344CB8AC3E}">
        <p14:creationId xmlns:p14="http://schemas.microsoft.com/office/powerpoint/2010/main" val="37979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9B8B04-7313-4446-A4FD-78581DF2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7" y="3413745"/>
            <a:ext cx="8665726" cy="1839933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算法流程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消息接收方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58F2A5A-6C69-4775-A8AC-5C83A2D2AAD0}"/>
              </a:ext>
            </a:extLst>
          </p:cNvPr>
          <p:cNvSpPr/>
          <p:nvPr/>
        </p:nvSpPr>
        <p:spPr>
          <a:xfrm>
            <a:off x="4932040" y="2884185"/>
            <a:ext cx="3816424" cy="365125"/>
          </a:xfrm>
          <a:prstGeom prst="wedgeRectCallout">
            <a:avLst>
              <a:gd name="adj1" fmla="val -54522"/>
              <a:gd name="adj2" fmla="val 12484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根据本地时钟确定消息投递序号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0F89E0E9-D427-4BEA-98AF-B21BA8F81DF9}"/>
              </a:ext>
            </a:extLst>
          </p:cNvPr>
          <p:cNvSpPr/>
          <p:nvPr/>
        </p:nvSpPr>
        <p:spPr>
          <a:xfrm>
            <a:off x="5084440" y="3783955"/>
            <a:ext cx="3816424" cy="365125"/>
          </a:xfrm>
          <a:prstGeom prst="wedgeRectCallout">
            <a:avLst>
              <a:gd name="adj1" fmla="val -36053"/>
              <a:gd name="adj2" fmla="val 7005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将消息缓存，暂时不能投递</a:t>
            </a:r>
          </a:p>
        </p:txBody>
      </p:sp>
    </p:spTree>
    <p:extLst>
      <p:ext uri="{BB962C8B-B14F-4D97-AF65-F5344CB8AC3E}">
        <p14:creationId xmlns:p14="http://schemas.microsoft.com/office/powerpoint/2010/main" val="373035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66558B-A96F-45B3-83F8-95EB4781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9" y="1988840"/>
            <a:ext cx="8856601" cy="44616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16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算法流程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消息接收方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C58F2A5A-6C69-4775-A8AC-5C83A2D2AAD0}"/>
              </a:ext>
            </a:extLst>
          </p:cNvPr>
          <p:cNvSpPr/>
          <p:nvPr/>
        </p:nvSpPr>
        <p:spPr>
          <a:xfrm>
            <a:off x="5084440" y="2675734"/>
            <a:ext cx="3816424" cy="365125"/>
          </a:xfrm>
          <a:prstGeom prst="wedgeRectCallout">
            <a:avLst>
              <a:gd name="adj1" fmla="val -47534"/>
              <a:gd name="adj2" fmla="val 778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消息置为可投递状态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0F89E0E9-D427-4BEA-98AF-B21BA8F81DF9}"/>
              </a:ext>
            </a:extLst>
          </p:cNvPr>
          <p:cNvSpPr/>
          <p:nvPr/>
        </p:nvSpPr>
        <p:spPr>
          <a:xfrm>
            <a:off x="6080138" y="4106542"/>
            <a:ext cx="2889324" cy="365125"/>
          </a:xfrm>
          <a:prstGeom prst="wedgeRectCallout">
            <a:avLst>
              <a:gd name="adj1" fmla="val -35723"/>
              <a:gd name="adj2" fmla="val 9614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依次投递那些可投递的消息</a:t>
            </a:r>
          </a:p>
        </p:txBody>
      </p:sp>
    </p:spTree>
    <p:extLst>
      <p:ext uri="{BB962C8B-B14F-4D97-AF65-F5344CB8AC3E}">
        <p14:creationId xmlns:p14="http://schemas.microsoft.com/office/powerpoint/2010/main" val="9149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保证全序的三阶段分布式算法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算法分析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类似于</a:t>
                </a:r>
                <a:r>
                  <a:rPr lang="en-US" altLang="zh-CN" kern="0" dirty="0" err="1">
                    <a:solidFill>
                      <a:srgbClr val="003366"/>
                    </a:solidFill>
                    <a:ea typeface="仿宋" panose="02010609060101010101" pitchFamily="49" charset="-122"/>
                  </a:rPr>
                  <a:t>Paxos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协议，让所有参与者针对所有消息投递的顺序达成一致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算法需要三个阶段，每个阶段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条消息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这个算法是正确的吗？有没有可能两个消息得到同样的投递编号？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存在与</a:t>
                </a:r>
                <a:r>
                  <a:rPr lang="en-US" altLang="zh-CN" kern="0" dirty="0" err="1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Paxos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同样的问题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6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17442</TotalTime>
  <Words>804</Words>
  <Application>Microsoft Office PowerPoint</Application>
  <PresentationFormat>全屏显示(4:3)</PresentationFormat>
  <Paragraphs>127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1148</cp:revision>
  <dcterms:created xsi:type="dcterms:W3CDTF">2016-04-18T09:33:21Z</dcterms:created>
  <dcterms:modified xsi:type="dcterms:W3CDTF">2019-05-28T10:12:00Z</dcterms:modified>
</cp:coreProperties>
</file>