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8"/>
  </p:normalViewPr>
  <p:slideViewPr>
    <p:cSldViewPr snapToGrid="0">
      <p:cViewPr varScale="1">
        <p:scale>
          <a:sx n="116" d="100"/>
          <a:sy n="116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0B4-61BF-ED42-BDDB-73B210AFD66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E56DF-B0EE-8646-A197-6031283D3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5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E56DF-B0EE-8646-A197-6031283D3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6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E934-5CC1-E47A-07AC-E366D10C4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3F5BC-6FED-28DD-5C81-21963E0E7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EA9D0-EA99-4A8C-CA34-46D1011B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3B328-79F1-F9EF-02D8-0A26BB44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A77F-C991-97F4-2DDA-9B305CF1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6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25F9-90DF-C415-1842-96AAF50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55FED-8663-0B1F-37D4-C986FECDB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9ABF-6174-2014-266D-C3643508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7D70-B0D1-873C-106A-0E800039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3113-8254-EC4D-5678-795AFC0D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3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D4B9B-96C8-3797-355F-37B15A809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25E03-6D01-32CE-4FF9-AAFD0CD17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EA00-BECE-8A1A-4660-538D5C8D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3AA79-CFA6-153A-1DD9-6D571330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77B3-FD70-4E36-03B7-6C106A34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D3B6-F74C-384C-5013-6B834836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460C-F0C3-CD19-691A-CEAD90E7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1C6E-D790-5088-456B-5BFE8F6E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A177-054F-74B6-BD78-1D10E638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E1A65-7711-3246-D2BA-8DE3BD49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ADF4-6253-FF5E-9461-3901B9B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7012B-E430-1E1F-B5B3-70921F857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7982-8E5F-139B-417B-3C97AF7F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8D18C-0F3F-EEDF-A893-E0A727EF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4694-100A-FFED-1CC8-C5642D35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2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7487-2036-C543-7327-E7D20DBC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399C-99F5-978A-7794-07DF22D85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71022-3F06-6FD6-051C-7AB900CCD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8BDF4-7492-928F-544B-D5EFE9C6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77381-2D59-565E-2ABC-586F05FB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C145-0779-80D5-38A3-5EA32F82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58D1-2A18-76CF-85FD-23369A4D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B080-19DA-0542-6027-599C3821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7E267-8457-CB38-3FCD-F95DC1F44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F5EA8-FEB3-EB31-2EC4-7D2FA41A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181F-AF19-80F9-3F02-8C2DACA06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7F896-6718-7E7F-8D83-EDE44318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54749-D954-7650-A8EB-C358A5DB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85C56-DCE3-4B1B-7B9E-79E0E7A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98C6-B171-F312-EC1D-2DE1523B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0BF1D-441C-2D05-882D-1FFEB398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E4227-EFF6-7F58-89D0-D05104E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E2658-7F08-0AB9-9747-28683DF9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A2989-71F1-81FE-1FEC-53407B86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F3A54-11E6-A459-602F-FED708EA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36A61-7CB4-C283-F8BC-EC25F426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34D4-E1DB-4320-4D70-461D5CEF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9CCE-3408-2C16-DBC4-9D99FFFDD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ABD30-0A35-03C0-13F9-D302FD04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5757-376A-7C3A-52E0-1BF03636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947C1-0CAB-13F1-A0A9-55773812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ADDF-2269-5A80-32F5-74A8AED7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7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C56B-9F33-6CAC-DA8C-17D426EA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6EB96-2FA9-D942-C4D3-9A6D8F007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B7E83-7C8B-139B-B937-34EA54FA2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8F3FA-DFFD-664D-5BA3-CBC5B785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32260-FA7F-FFD5-FF96-9D803F02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6D4B3-C2B9-14F7-46A3-C16ADE61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7EB27-D17D-D30A-8A82-E3D55B49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1AF58-AA36-EF02-FBE7-87ED84319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65C5-5082-F14F-A9B7-6FE8DA9D9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CED9E-9E35-564F-82FD-6B1ED71ACCF6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77FD4-8583-A546-D445-24FD2E31C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F1B7-FD3A-448D-B84A-40350720C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4C8D2-1104-D548-ACA5-53D42F8A0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69A60D9-F05C-07AB-3C5A-3696D99D403A}"/>
              </a:ext>
            </a:extLst>
          </p:cNvPr>
          <p:cNvGrpSpPr/>
          <p:nvPr/>
        </p:nvGrpSpPr>
        <p:grpSpPr>
          <a:xfrm>
            <a:off x="5406385" y="2475044"/>
            <a:ext cx="3697845" cy="2621392"/>
            <a:chOff x="3644820" y="2542279"/>
            <a:chExt cx="3697845" cy="262139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9D2FD1E2-1512-3557-AD1A-A427B1AAE081}"/>
                </a:ext>
              </a:extLst>
            </p:cNvPr>
            <p:cNvSpPr/>
            <p:nvPr/>
          </p:nvSpPr>
          <p:spPr>
            <a:xfrm>
              <a:off x="3644820" y="2542279"/>
              <a:ext cx="3294530" cy="2474258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2E6664A4-09AF-F7C7-4F71-E5B1308812BD}"/>
                </a:ext>
              </a:extLst>
            </p:cNvPr>
            <p:cNvSpPr/>
            <p:nvPr/>
          </p:nvSpPr>
          <p:spPr>
            <a:xfrm>
              <a:off x="3736622" y="2615043"/>
              <a:ext cx="3294530" cy="24742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44F3E1-A988-19E5-9C5B-F1EFE406AE4A}"/>
                </a:ext>
              </a:extLst>
            </p:cNvPr>
            <p:cNvGrpSpPr/>
            <p:nvPr/>
          </p:nvGrpSpPr>
          <p:grpSpPr>
            <a:xfrm>
              <a:off x="3805517" y="2689413"/>
              <a:ext cx="3537148" cy="2474258"/>
              <a:chOff x="3765176" y="2743201"/>
              <a:chExt cx="3537148" cy="2474258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96B41DA-E10B-81BD-0A4B-3341CE4F8A57}"/>
                  </a:ext>
                </a:extLst>
              </p:cNvPr>
              <p:cNvSpPr/>
              <p:nvPr/>
            </p:nvSpPr>
            <p:spPr>
              <a:xfrm>
                <a:off x="3765176" y="2743201"/>
                <a:ext cx="3442448" cy="2474258"/>
              </a:xfrm>
              <a:prstGeom prst="round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D40A6B-2B9D-A33D-3E5E-01D3AB997C80}"/>
                  </a:ext>
                </a:extLst>
              </p:cNvPr>
              <p:cNvSpPr txBox="1"/>
              <p:nvPr/>
            </p:nvSpPr>
            <p:spPr>
              <a:xfrm>
                <a:off x="5760308" y="3734980"/>
                <a:ext cx="3993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🤖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F317EE-00E0-A966-A27E-2A1A4EE447E8}"/>
                  </a:ext>
                </a:extLst>
              </p:cNvPr>
              <p:cNvSpPr txBox="1"/>
              <p:nvPr/>
            </p:nvSpPr>
            <p:spPr>
              <a:xfrm>
                <a:off x="6803811" y="3543965"/>
                <a:ext cx="4985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🌏</a:t>
                </a:r>
              </a:p>
            </p:txBody>
          </p: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6709AD7B-E446-2A76-3A68-68B17E292626}"/>
                  </a:ext>
                </a:extLst>
              </p:cNvPr>
              <p:cNvCxnSpPr>
                <a:cxnSpLocks/>
                <a:stCxn id="6" idx="0"/>
                <a:endCxn id="8" idx="0"/>
              </p:cNvCxnSpPr>
              <p:nvPr/>
            </p:nvCxnSpPr>
            <p:spPr>
              <a:xfrm rot="5400000" flipH="1" flipV="1">
                <a:off x="6411021" y="3092934"/>
                <a:ext cx="191015" cy="1093079"/>
              </a:xfrm>
              <a:prstGeom prst="curvedConnector3">
                <a:avLst>
                  <a:gd name="adj1" fmla="val 219676"/>
                </a:avLst>
              </a:prstGeom>
              <a:ln w="254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9">
                <a:extLst>
                  <a:ext uri="{FF2B5EF4-FFF2-40B4-BE49-F238E27FC236}">
                    <a16:creationId xmlns:a16="http://schemas.microsoft.com/office/drawing/2014/main" id="{23250E66-6554-ACC3-7654-13B1F76C65FD}"/>
                  </a:ext>
                </a:extLst>
              </p:cNvPr>
              <p:cNvCxnSpPr>
                <a:cxnSpLocks/>
                <a:stCxn id="8" idx="2"/>
                <a:endCxn id="6" idx="2"/>
              </p:cNvCxnSpPr>
              <p:nvPr/>
            </p:nvCxnSpPr>
            <p:spPr>
              <a:xfrm rot="5400000">
                <a:off x="6411022" y="3462265"/>
                <a:ext cx="191015" cy="1093079"/>
              </a:xfrm>
              <a:prstGeom prst="curvedConnector3">
                <a:avLst>
                  <a:gd name="adj1" fmla="val 219676"/>
                </a:avLst>
              </a:prstGeom>
              <a:ln w="254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1610DA9-48EF-1CC0-3043-807970024E24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535" y="2996318"/>
                    <a:ext cx="748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1610DA9-48EF-1CC0-3043-807970024E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535" y="2996318"/>
                    <a:ext cx="7485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7C64586-A891-C123-2881-B09F9A94EAB8}"/>
                      </a:ext>
                    </a:extLst>
                  </p:cNvPr>
                  <p:cNvSpPr txBox="1"/>
                  <p:nvPr/>
                </p:nvSpPr>
                <p:spPr>
                  <a:xfrm>
                    <a:off x="5760308" y="4191807"/>
                    <a:ext cx="6813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7C64586-A891-C123-2881-B09F9A94EA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0308" y="4191807"/>
                    <a:ext cx="6813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126096C-AA60-79F9-8666-5E30BCB66C2E}"/>
                      </a:ext>
                    </a:extLst>
                  </p:cNvPr>
                  <p:cNvSpPr txBox="1"/>
                  <p:nvPr/>
                </p:nvSpPr>
                <p:spPr>
                  <a:xfrm>
                    <a:off x="5354381" y="3639473"/>
                    <a:ext cx="567078" cy="4213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126096C-AA60-79F9-8666-5E30BCB66C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4381" y="3639473"/>
                    <a:ext cx="567078" cy="4213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7C677F5-5A98-896A-FCE2-D31C5D072E5F}"/>
                      </a:ext>
                    </a:extLst>
                  </p:cNvPr>
                  <p:cNvSpPr txBox="1"/>
                  <p:nvPr/>
                </p:nvSpPr>
                <p:spPr>
                  <a:xfrm>
                    <a:off x="4369536" y="3287633"/>
                    <a:ext cx="892680" cy="4049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7C677F5-5A98-896A-FCE2-D31C5D072E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9536" y="3287633"/>
                    <a:ext cx="892680" cy="40498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Elbow Connector 9">
                <a:extLst>
                  <a:ext uri="{FF2B5EF4-FFF2-40B4-BE49-F238E27FC236}">
                    <a16:creationId xmlns:a16="http://schemas.microsoft.com/office/drawing/2014/main" id="{8E10F9FD-0A06-E220-13F2-C1FBA6B01AEB}"/>
                  </a:ext>
                </a:extLst>
              </p:cNvPr>
              <p:cNvCxnSpPr>
                <a:cxnSpLocks/>
                <a:stCxn id="29" idx="2"/>
                <a:endCxn id="31" idx="2"/>
              </p:cNvCxnSpPr>
              <p:nvPr/>
            </p:nvCxnSpPr>
            <p:spPr>
              <a:xfrm rot="5400000" flipH="1">
                <a:off x="5024160" y="3484333"/>
                <a:ext cx="868523" cy="1285091"/>
              </a:xfrm>
              <a:prstGeom prst="curvedConnector3">
                <a:avLst>
                  <a:gd name="adj1" fmla="val -26321"/>
                </a:avLst>
              </a:prstGeom>
              <a:ln w="254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F5B5D85-45B8-FFAB-2660-87CFDFE990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33" y="4710736"/>
                    <a:ext cx="2234635" cy="378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={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,…}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9F5B5D85-45B8-FFAB-2660-87CFDFE990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33" y="4710736"/>
                    <a:ext cx="2234635" cy="3785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2DBCB86-53E2-5EEC-BF59-4ADD90EB8AE8}"/>
                      </a:ext>
                    </a:extLst>
                  </p:cNvPr>
                  <p:cNvSpPr txBox="1"/>
                  <p:nvPr/>
                </p:nvSpPr>
                <p:spPr>
                  <a:xfrm>
                    <a:off x="5446550" y="2942437"/>
                    <a:ext cx="535948" cy="3782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2DBCB86-53E2-5EEC-BF59-4ADD90EB8A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6550" y="2942437"/>
                    <a:ext cx="535948" cy="37824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Elbow Connector 9">
                <a:extLst>
                  <a:ext uri="{FF2B5EF4-FFF2-40B4-BE49-F238E27FC236}">
                    <a16:creationId xmlns:a16="http://schemas.microsoft.com/office/drawing/2014/main" id="{70CD42C9-E73F-B0DA-6E7F-9080FCFE9B0B}"/>
                  </a:ext>
                </a:extLst>
              </p:cNvPr>
              <p:cNvCxnSpPr>
                <a:cxnSpLocks/>
                <a:stCxn id="31" idx="0"/>
                <a:endCxn id="30" idx="0"/>
              </p:cNvCxnSpPr>
              <p:nvPr/>
            </p:nvCxnSpPr>
            <p:spPr>
              <a:xfrm rot="16200000" flipH="1">
                <a:off x="5050978" y="3052531"/>
                <a:ext cx="351840" cy="822044"/>
              </a:xfrm>
              <a:prstGeom prst="curvedConnector3">
                <a:avLst>
                  <a:gd name="adj1" fmla="val -64973"/>
                </a:avLst>
              </a:prstGeom>
              <a:ln w="25400" cap="rnd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D2365A8-03DD-A0E0-2474-6B2F6F729C55}"/>
                      </a:ext>
                    </a:extLst>
                  </p:cNvPr>
                  <p:cNvSpPr txBox="1"/>
                  <p:nvPr/>
                </p:nvSpPr>
                <p:spPr>
                  <a:xfrm>
                    <a:off x="3814880" y="2875203"/>
                    <a:ext cx="80547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0" dirty="0"/>
                      <a:t>MDP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D2365A8-03DD-A0E0-2474-6B2F6F729C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4880" y="2875203"/>
                    <a:ext cx="80547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250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92BEC40-7C3C-8929-6E72-EC9D824B6BE2}"/>
              </a:ext>
            </a:extLst>
          </p:cNvPr>
          <p:cNvSpPr/>
          <p:nvPr/>
        </p:nvSpPr>
        <p:spPr>
          <a:xfrm>
            <a:off x="2901679" y="2987955"/>
            <a:ext cx="1801906" cy="9169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Meta-learning</a:t>
            </a:r>
          </a:p>
        </p:txBody>
      </p:sp>
      <p:cxnSp>
        <p:nvCxnSpPr>
          <p:cNvPr id="51" name="Elbow Connector 9">
            <a:extLst>
              <a:ext uri="{FF2B5EF4-FFF2-40B4-BE49-F238E27FC236}">
                <a16:creationId xmlns:a16="http://schemas.microsoft.com/office/drawing/2014/main" id="{4470BB61-FA85-4017-8DDA-96406227BDA0}"/>
              </a:ext>
            </a:extLst>
          </p:cNvPr>
          <p:cNvCxnSpPr>
            <a:cxnSpLocks/>
            <a:stCxn id="48" idx="0"/>
            <a:endCxn id="42" idx="0"/>
          </p:cNvCxnSpPr>
          <p:nvPr/>
        </p:nvCxnSpPr>
        <p:spPr>
          <a:xfrm rot="5400000" flipH="1" flipV="1">
            <a:off x="5171686" y="1105991"/>
            <a:ext cx="512911" cy="3251018"/>
          </a:xfrm>
          <a:prstGeom prst="curvedConnector3">
            <a:avLst>
              <a:gd name="adj1" fmla="val 278276"/>
            </a:avLst>
          </a:prstGeom>
          <a:ln w="25400" cap="rnd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9">
            <a:extLst>
              <a:ext uri="{FF2B5EF4-FFF2-40B4-BE49-F238E27FC236}">
                <a16:creationId xmlns:a16="http://schemas.microsoft.com/office/drawing/2014/main" id="{CDCED74F-E634-FA68-32DB-E7759F357F89}"/>
              </a:ext>
            </a:extLst>
          </p:cNvPr>
          <p:cNvCxnSpPr>
            <a:cxnSpLocks/>
            <a:stCxn id="4" idx="2"/>
            <a:endCxn id="48" idx="2"/>
          </p:cNvCxnSpPr>
          <p:nvPr/>
        </p:nvCxnSpPr>
        <p:spPr>
          <a:xfrm rot="5400000" flipH="1">
            <a:off x="4949718" y="2757848"/>
            <a:ext cx="1191502" cy="3485674"/>
          </a:xfrm>
          <a:prstGeom prst="curvedConnector3">
            <a:avLst>
              <a:gd name="adj1" fmla="val -48529"/>
            </a:avLst>
          </a:prstGeom>
          <a:ln w="25400" cap="rnd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B6A3713-FBF3-5379-13F9-B5B91CF72CD1}"/>
                  </a:ext>
                </a:extLst>
              </p:cNvPr>
              <p:cNvSpPr txBox="1"/>
              <p:nvPr/>
            </p:nvSpPr>
            <p:spPr>
              <a:xfrm>
                <a:off x="4499468" y="5614205"/>
                <a:ext cx="2234635" cy="44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B6A3713-FBF3-5379-13F9-B5B91CF72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68" y="5614205"/>
                <a:ext cx="2234635" cy="441275"/>
              </a:xfrm>
              <a:prstGeom prst="rect">
                <a:avLst/>
              </a:prstGeom>
              <a:blipFill>
                <a:blip r:embed="rId1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E05D30-E134-4EA5-873F-B925DDBAE6CF}"/>
                  </a:ext>
                </a:extLst>
              </p:cNvPr>
              <p:cNvSpPr txBox="1"/>
              <p:nvPr/>
            </p:nvSpPr>
            <p:spPr>
              <a:xfrm>
                <a:off x="4507481" y="1246010"/>
                <a:ext cx="2234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E05D30-E134-4EA5-873F-B925DDBAE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481" y="1246010"/>
                <a:ext cx="22346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72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Zhengxu</dc:creator>
  <cp:lastModifiedBy>Yu Zhengxu</cp:lastModifiedBy>
  <cp:revision>1</cp:revision>
  <dcterms:created xsi:type="dcterms:W3CDTF">2025-07-29T20:26:27Z</dcterms:created>
  <dcterms:modified xsi:type="dcterms:W3CDTF">2025-07-29T20:42:03Z</dcterms:modified>
</cp:coreProperties>
</file>