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9743C-922E-4EDB-8E03-67F689983C07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4B6B4-843F-422B-BE1C-B4AA0B279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4B6B4-843F-422B-BE1C-B4AA0B279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8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2FE3E-0FBE-1340-0CEE-44B91C788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1833AA-2703-2C1C-AD1D-9507573A3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0DF0-DAD2-EDCE-2C0C-A4D915CE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91A4E-E726-B72A-1D81-A455401A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8BC13-0FFD-861A-962B-91062722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F6F5A-1786-22DF-71BF-F1A9B23F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5E2C8-4EDF-183A-5207-1CCFBD92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C8C58-4965-4E00-ED05-31D4458C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004F0-14C9-A055-4630-0D23C7F8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15005-0E69-700A-32F4-F18B5F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8F464B-96E5-1D57-1E89-453C36B5E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A31AE-3AB2-E8F2-6084-906962509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69E0C-5DD6-A121-7D43-CD6EC9B4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30D65-9220-CE7A-41C5-6EED9A3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59FFE-3632-07CC-7DF0-EEF11069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1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3FF51-79C1-D1DA-0860-81BB055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FDF6A-E8EE-DB5E-0C4D-0F8D355B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13754-C0A9-3EF8-8450-E9884E2B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0916D-3832-71F7-DA80-68CFF87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7791F-E69D-761F-743B-8B8FB614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5CFA-E308-92B1-3FA5-41F11615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7A429-0EF0-5D7D-A2E9-A4AE1EB5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5EF23-F674-DFD0-170C-B45452FE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9ADF3-57CF-1AFE-8CC3-296754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18882-D768-1BB8-56B9-3E9B4D0D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6CAC-318D-7BAA-6204-1B1F2EC1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A9B8B-8F94-18C9-DDB5-B438A819B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E7EC2-838D-4D27-DAFD-98CE55D2F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6429C-4C67-903F-3DA0-FBA716B5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2F80C-83BF-C169-8A02-5F9271BB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627D4-4FEE-00C8-9C26-55EA8109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F3AD3-0040-925E-75BF-C28DCA47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78192-E177-D88B-DFE6-0ABFBB4E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AA078-6AA6-A934-2AB1-0A1945EA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49514D-6EA2-B83D-ED11-A1AE7B966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8B60E-1397-88B1-6379-B78FBBEE0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145ABC-6108-4175-C003-8302A653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6572DC-30E0-9A02-FF9D-AD3BC026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E9A8DA-2E63-43BE-D36D-65F40491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8DD2-B22E-BF6F-A769-939D8A11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C59E5F-DA65-851A-9F2F-09C79F14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F30670-BF45-FACE-C6B7-41631075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921A9-5FDC-5A3C-A003-666BA46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1DC141-9034-D91C-0437-87E7B70E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8FE60-6CC3-B5AF-FA91-06C3326E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BBB5D-8615-4561-4841-9DBD71E4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6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FDDF8-0878-E2F8-F751-0B8D7F67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D52CF-F44A-9293-9749-E85D1331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817F7-41DD-B5BF-91FE-8A3184F1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F3CD0-4D14-0C89-D6BC-714A6463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78F83-FA5C-95F6-0652-9857AC46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3557B-EDAE-9136-5D15-FC55A01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6FD6-9F17-4A39-AAC4-585231A4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BA82B-C555-A951-DA5C-28941053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5099D-CAF5-5F22-191E-1DBC9B9D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6C733-B165-75F2-5FF8-8E22169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CBBA9-4C38-18AE-8D6A-071D4A73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5C06D-E165-D3C9-CC84-8FC789BA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C9755-94F9-0312-44E7-8266DD8E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290A9-DF1C-38A4-BE8F-AF0E4063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01BD3-669E-EB99-8E44-69E6EF45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69EC-C081-4D69-98D5-5B552A926BE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71D9A-D1EC-8D3D-ECAF-7A5D979B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0736C-A8CF-98CB-11FA-66252F4C9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09CE-D8E1-4E83-80E8-50BCCB0A6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2A84D-1E59-1D01-0C3B-9EB9125A0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Personalized Schedule Planning Assistant Agent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DEFD9-921F-EDF2-319F-CBADB639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3474"/>
            <a:ext cx="9144000" cy="1087726"/>
          </a:xfrm>
        </p:spPr>
        <p:txBody>
          <a:bodyPr/>
          <a:lstStyle/>
          <a:p>
            <a:r>
              <a:rPr lang="en-US" altLang="zh-CN" dirty="0"/>
              <a:t>ZHANG, </a:t>
            </a:r>
            <a:r>
              <a:rPr lang="en-US" altLang="zh-CN" dirty="0" err="1"/>
              <a:t>Zhengyao</a:t>
            </a:r>
            <a:endParaRPr lang="en-US" altLang="zh-CN" dirty="0"/>
          </a:p>
          <a:p>
            <a:r>
              <a:rPr lang="en-US" altLang="zh-CN" dirty="0"/>
              <a:t>09/23/2024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14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9480-FF7D-CAF3-E604-46177C9C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Project Handout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C4873-9E82-8E8B-5C34-09455E9F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Codebase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Organized on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Final Report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Project Setup / implementation details / results &amp; performance / ...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Minutes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Notes and summaries of 4 meetings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54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B6CAE-4D53-95C0-C72F-C6BFD8B1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69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Project Background</a:t>
            </a:r>
            <a:endParaRPr lang="zh-CN" altLang="en-US" b="1" u="sng" dirty="0"/>
          </a:p>
        </p:txBody>
      </p:sp>
      <p:pic>
        <p:nvPicPr>
          <p:cNvPr id="1026" name="Picture 2" descr="香港科技大学排名_申请条件_hkust入学要求-申请方">
            <a:extLst>
              <a:ext uri="{FF2B5EF4-FFF2-40B4-BE49-F238E27FC236}">
                <a16:creationId xmlns:a16="http://schemas.microsoft.com/office/drawing/2014/main" id="{E22AE129-4A12-3D92-3B14-ED38FF197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65" y="4479985"/>
            <a:ext cx="1534978" cy="180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BE5F9C-CBB8-4147-D276-BA9C2B3EE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48" y="4635259"/>
            <a:ext cx="1830461" cy="8214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5533A0-36F8-84BB-4BB9-97BCD3701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49" y="5185757"/>
            <a:ext cx="1830459" cy="102754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195BF85-3756-FA5A-932D-B5A384D56CA5}"/>
              </a:ext>
            </a:extLst>
          </p:cNvPr>
          <p:cNvSpPr txBox="1">
            <a:spLocks/>
          </p:cNvSpPr>
          <p:nvPr/>
        </p:nvSpPr>
        <p:spPr>
          <a:xfrm>
            <a:off x="838199" y="1650432"/>
            <a:ext cx="7287883" cy="406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dirty="0"/>
              <a:t>HKUST Independent Project</a:t>
            </a:r>
            <a:r>
              <a:rPr lang="en-US" altLang="zh-CN" dirty="0"/>
              <a:t> collaborating with industrial partner </a:t>
            </a:r>
            <a:r>
              <a:rPr lang="en-US" altLang="zh-CN" b="1" dirty="0"/>
              <a:t>AOVA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Engineering oriented </a:t>
            </a:r>
            <a:r>
              <a:rPr lang="en-US" altLang="zh-CN" dirty="0"/>
              <a:t>project, more focus on application and implementation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13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98A81-1339-AD84-FB8D-911CCDC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Initial Project Description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EB288-0276-E179-2171-5D5F5B76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326"/>
            <a:ext cx="1088797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b="1" dirty="0"/>
              <a:t>Implement</a:t>
            </a:r>
            <a:r>
              <a:rPr lang="en-US" altLang="zh-CN" dirty="0"/>
              <a:t> a personal schedule planning assistant </a:t>
            </a:r>
            <a:r>
              <a:rPr lang="en-US" altLang="zh-CN" b="1" dirty="0"/>
              <a:t>agent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Friendly</a:t>
            </a:r>
            <a:r>
              <a:rPr lang="en-US" altLang="zh-CN" b="1" dirty="0"/>
              <a:t> User Interface </a:t>
            </a:r>
            <a:r>
              <a:rPr lang="en-US" altLang="zh-CN" dirty="0"/>
              <a:t>and efficient </a:t>
            </a:r>
            <a:r>
              <a:rPr lang="en-US" altLang="zh-CN" b="1" dirty="0"/>
              <a:t>Backend with RAG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59AE20-4BD9-29F4-3573-B0468809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86" y="3583899"/>
            <a:ext cx="10515601" cy="26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98A81-1339-AD84-FB8D-911CCDC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Project Motivation</a:t>
            </a:r>
            <a:endParaRPr lang="zh-CN" altLang="en-US" b="1" u="sng" dirty="0"/>
          </a:p>
        </p:txBody>
      </p:sp>
      <p:pic>
        <p:nvPicPr>
          <p:cNvPr id="2052" name="Picture 4" descr="Two Indians have made Iron Man's JARVIS AI a reality | IndianWeb2.com">
            <a:extLst>
              <a:ext uri="{FF2B5EF4-FFF2-40B4-BE49-F238E27FC236}">
                <a16:creationId xmlns:a16="http://schemas.microsoft.com/office/drawing/2014/main" id="{27B506C9-CD61-CD12-F81E-F798A65C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99" y="3883193"/>
            <a:ext cx="4719999" cy="228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EAA3391-2569-0D1E-B491-B2C1EBC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326"/>
            <a:ext cx="11025996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Personal Assistant is one fundamental requirement of an AI Agent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Schedule Planning Assistantship is one typical application scenario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64226A-A6FB-57D5-62ED-DA2E6E179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61" y="3883193"/>
            <a:ext cx="2641753" cy="22839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69DA9A-B628-4845-9ADC-6FDD889B8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14" y="3883194"/>
            <a:ext cx="2421147" cy="228390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DF0349-1EA8-828A-E6F8-DEA04F16EA70}"/>
              </a:ext>
            </a:extLst>
          </p:cNvPr>
          <p:cNvSpPr txBox="1"/>
          <p:nvPr/>
        </p:nvSpPr>
        <p:spPr>
          <a:xfrm>
            <a:off x="1597368" y="6254269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Inspired by Iron Man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A9D50A-A790-F7B0-43CD-CA81EB5718AD}"/>
              </a:ext>
            </a:extLst>
          </p:cNvPr>
          <p:cNvSpPr txBox="1"/>
          <p:nvPr/>
        </p:nvSpPr>
        <p:spPr>
          <a:xfrm>
            <a:off x="8005270" y="6254269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AVOA Product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19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B67CCB-0687-CFE5-BAFB-C603EAD0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6" y="2613803"/>
            <a:ext cx="10787604" cy="42441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F98A81-1339-AD84-FB8D-911CCDC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Initial Project Structure</a:t>
            </a:r>
            <a:endParaRPr lang="zh-CN" altLang="en-US" b="1" u="sng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6233F83-664B-55CA-A787-87C7FA09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66"/>
            <a:ext cx="10887974" cy="18966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Technique Stack mostly in </a:t>
            </a:r>
            <a:r>
              <a:rPr lang="en-US" altLang="zh-CN" b="1" dirty="0"/>
              <a:t>Python </a:t>
            </a:r>
            <a:r>
              <a:rPr lang="en-US" altLang="zh-CN" dirty="0"/>
              <a:t>(lib &amp; framework)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LLM knowledge &amp; RAG practice involved</a:t>
            </a:r>
          </a:p>
        </p:txBody>
      </p:sp>
    </p:spTree>
    <p:extLst>
      <p:ext uri="{BB962C8B-B14F-4D97-AF65-F5344CB8AC3E}">
        <p14:creationId xmlns:p14="http://schemas.microsoft.com/office/powerpoint/2010/main" val="340707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Retrieval Augmented Generation?">
            <a:extLst>
              <a:ext uri="{FF2B5EF4-FFF2-40B4-BE49-F238E27FC236}">
                <a16:creationId xmlns:a16="http://schemas.microsoft.com/office/drawing/2014/main" id="{4C3307A3-A5CF-7325-C937-77A3678E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87" y="3259128"/>
            <a:ext cx="8698930" cy="35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F98A81-1339-AD84-FB8D-911CCDC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What is RAG</a:t>
            </a:r>
            <a:endParaRPr lang="zh-CN" altLang="en-US" b="1" u="sng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6233F83-664B-55CA-A787-87C7FA09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66"/>
            <a:ext cx="10887974" cy="189667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Idea of enhancing LLM performance with external knowledge resources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Achieve better performance with relative acceptable model size</a:t>
            </a:r>
          </a:p>
        </p:txBody>
      </p:sp>
    </p:spTree>
    <p:extLst>
      <p:ext uri="{BB962C8B-B14F-4D97-AF65-F5344CB8AC3E}">
        <p14:creationId xmlns:p14="http://schemas.microsoft.com/office/powerpoint/2010/main" val="98962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98A81-1339-AD84-FB8D-911CCDC4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121"/>
            <a:ext cx="10515600" cy="1325563"/>
          </a:xfrm>
        </p:spPr>
        <p:txBody>
          <a:bodyPr/>
          <a:lstStyle/>
          <a:p>
            <a:r>
              <a:rPr lang="en-US" altLang="zh-CN" b="1" u="sng" dirty="0"/>
              <a:t>What is AI Agent</a:t>
            </a:r>
            <a:endParaRPr lang="zh-CN" altLang="en-US" b="1" u="sng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6233F83-664B-55CA-A787-87C7FA09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65"/>
            <a:ext cx="4912743" cy="50468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Encapsulation/Extension of general LLM functionality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Integration of RAG, RPC, LLM interfaces, etc...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443E6-1C8E-BEB4-F804-DD059483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36" y="933445"/>
            <a:ext cx="5341854" cy="54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0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5E1E-27D4-AC7D-7788-0D13BBAB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Project Expected Outcome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8AE4-8ED6-A3FB-6AAA-EE574839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Interactive </a:t>
            </a:r>
            <a:r>
              <a:rPr lang="en-US" altLang="zh-CN" b="1" dirty="0"/>
              <a:t>AI Agent </a:t>
            </a:r>
            <a:r>
              <a:rPr lang="en-US" altLang="zh-CN" dirty="0"/>
              <a:t>with user interface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Functionalities Video Demo / Live Demo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Acceptable </a:t>
            </a:r>
            <a:r>
              <a:rPr lang="en-US" altLang="zh-CN" b="1" dirty="0"/>
              <a:t>LLM &amp;</a:t>
            </a:r>
            <a:r>
              <a:rPr lang="en-US" altLang="zh-CN" dirty="0"/>
              <a:t> </a:t>
            </a:r>
            <a:r>
              <a:rPr lang="en-US" altLang="zh-CN" b="1" dirty="0"/>
              <a:t>RAG</a:t>
            </a:r>
            <a:r>
              <a:rPr lang="en-US" altLang="zh-CN" dirty="0"/>
              <a:t> Performance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Metrics evaluation / Other LLM evaluation /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7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79BE0-2865-0076-64A0-27302E2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Project Workload Distribution</a:t>
            </a:r>
            <a:endParaRPr lang="zh-CN" altLang="en-US" b="1" u="sn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BF5A6-4087-EE3C-262F-C158E20E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9/23 (2</a:t>
            </a:r>
            <a:r>
              <a:rPr lang="en-US" altLang="zh-CN" baseline="30000" dirty="0"/>
              <a:t>nd</a:t>
            </a:r>
            <a:r>
              <a:rPr lang="en-US" altLang="zh-CN" dirty="0"/>
              <a:t> meeting) – 10/23 (3</a:t>
            </a:r>
            <a:r>
              <a:rPr lang="en-US" altLang="zh-CN" baseline="30000" dirty="0"/>
              <a:t>rd</a:t>
            </a:r>
            <a:r>
              <a:rPr lang="en-US" altLang="zh-CN" dirty="0"/>
              <a:t> meeting)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Implementation of user interface, and skeleton of agent behavior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Some initial performance demo of agent on 3</a:t>
            </a:r>
            <a:r>
              <a:rPr lang="en-US" altLang="zh-CN" baseline="30000" dirty="0"/>
              <a:t>rd</a:t>
            </a:r>
            <a:r>
              <a:rPr lang="en-US" altLang="zh-CN" dirty="0"/>
              <a:t> meeting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10/23 (3</a:t>
            </a:r>
            <a:r>
              <a:rPr lang="en-US" altLang="zh-CN" baseline="30000" dirty="0"/>
              <a:t>rd</a:t>
            </a:r>
            <a:r>
              <a:rPr lang="en-US" altLang="zh-CN" dirty="0"/>
              <a:t> meeting) – 11/23 (4</a:t>
            </a:r>
            <a:r>
              <a:rPr lang="en-US" altLang="zh-CN" baseline="30000" dirty="0"/>
              <a:t>th</a:t>
            </a:r>
            <a:r>
              <a:rPr lang="en-US" altLang="zh-CN" dirty="0"/>
              <a:t> meeting)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Optimize RAG performance, present some metrics evaluation</a:t>
            </a:r>
          </a:p>
          <a:p>
            <a:pPr lvl="1">
              <a:lnSpc>
                <a:spcPct val="200000"/>
              </a:lnSpc>
            </a:pPr>
            <a:r>
              <a:rPr lang="en-US" altLang="zh-CN" dirty="0"/>
              <a:t>Optimize project structure and functionality (if things go well and time left)</a:t>
            </a:r>
          </a:p>
          <a:p>
            <a:pPr lvl="1">
              <a:lnSpc>
                <a:spcPct val="2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8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262</Words>
  <Application>Microsoft Office PowerPoint</Application>
  <PresentationFormat>宽屏</PresentationFormat>
  <Paragraphs>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Personalized Schedule Planning Assistant Agent</vt:lpstr>
      <vt:lpstr>Project Background</vt:lpstr>
      <vt:lpstr>Initial Project Description</vt:lpstr>
      <vt:lpstr>Project Motivation</vt:lpstr>
      <vt:lpstr>Initial Project Structure</vt:lpstr>
      <vt:lpstr>What is RAG</vt:lpstr>
      <vt:lpstr>What is AI Agent</vt:lpstr>
      <vt:lpstr>Project Expected Outcome</vt:lpstr>
      <vt:lpstr>Project Workload Distribution</vt:lpstr>
      <vt:lpstr>Project Handout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征遥 张</dc:creator>
  <cp:lastModifiedBy>征遥 张</cp:lastModifiedBy>
  <cp:revision>15</cp:revision>
  <dcterms:created xsi:type="dcterms:W3CDTF">2024-09-20T14:10:58Z</dcterms:created>
  <dcterms:modified xsi:type="dcterms:W3CDTF">2024-09-23T11:53:11Z</dcterms:modified>
</cp:coreProperties>
</file>