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Economica" panose="02010600030101010101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10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ebe17b8c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ebe17b8c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ebe17b8cc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ebe17b8cc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ebe17b8c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ebe17b8c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04a40d52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04a40d52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29777ef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d29777ef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04a40d5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04a40d5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ebe17b8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ebe17b8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ebe17b8c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ebe17b8c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ebe17b8c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ebe17b8c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ebe17b8c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ebe17b8c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ebe17b8c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ebe17b8c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ebe17b8c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ebe17b8c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ebe17b8cc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ebe17b8cc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 sz="1100"/>
            </a:lvl1pPr>
            <a:lvl2pPr marL="0" lvl="1" indent="0" algn="r" rtl="0">
              <a:spcBef>
                <a:spcPts val="0"/>
              </a:spcBef>
              <a:buNone/>
              <a:defRPr sz="1100"/>
            </a:lvl2pPr>
            <a:lvl3pPr marL="0" lvl="2" indent="0" algn="r" rtl="0">
              <a:spcBef>
                <a:spcPts val="0"/>
              </a:spcBef>
              <a:buNone/>
              <a:defRPr sz="1100"/>
            </a:lvl3pPr>
            <a:lvl4pPr marL="0" lvl="3" indent="0" algn="r" rtl="0">
              <a:spcBef>
                <a:spcPts val="0"/>
              </a:spcBef>
              <a:buNone/>
              <a:defRPr sz="1100"/>
            </a:lvl4pPr>
            <a:lvl5pPr marL="0" lvl="4" indent="0" algn="r" rtl="0">
              <a:spcBef>
                <a:spcPts val="0"/>
              </a:spcBef>
              <a:buNone/>
              <a:defRPr sz="1100"/>
            </a:lvl5pPr>
            <a:lvl6pPr marL="0" lvl="5" indent="0" algn="r" rtl="0">
              <a:spcBef>
                <a:spcPts val="0"/>
              </a:spcBef>
              <a:buNone/>
              <a:defRPr sz="1100"/>
            </a:lvl6pPr>
            <a:lvl7pPr marL="0" lvl="6" indent="0" algn="r" rtl="0">
              <a:spcBef>
                <a:spcPts val="0"/>
              </a:spcBef>
              <a:buNone/>
              <a:defRPr sz="1100"/>
            </a:lvl7pPr>
            <a:lvl8pPr marL="0" lvl="7" indent="0" algn="r" rtl="0">
              <a:spcBef>
                <a:spcPts val="0"/>
              </a:spcBef>
              <a:buNone/>
              <a:defRPr sz="1100"/>
            </a:lvl8pPr>
            <a:lvl9pPr marL="0" lvl="8" indent="0" algn="r" rtl="0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2406600" y="1490400"/>
            <a:ext cx="4330800" cy="21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200" b="1"/>
              <a:t>CSIT6910D </a:t>
            </a:r>
            <a:endParaRPr sz="3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200" b="1"/>
              <a:t>Independent Project</a:t>
            </a:r>
            <a:endParaRPr sz="3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32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3200"/>
              <a:t>3rd Meeting</a:t>
            </a:r>
            <a:endParaRPr sz="3200"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11700" y="4485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ZHANG Zhengyao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 Management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9150"/>
            <a:ext cx="8839197" cy="32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Memo Management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4725"/>
            <a:ext cx="8839198" cy="221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Directions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/>
              <a:t>Time Tools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zh-CN" sz="2000"/>
              <a:t>LLM understanding of relative time is not very well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zh-CN" sz="2000"/>
              <a:t>e.g. tomorrow / next Friday ….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/>
              <a:t>Other Performance Optimization … </a:t>
            </a:r>
            <a:endParaRPr sz="2000"/>
          </a:p>
          <a:p>
            <a:pPr marL="91440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◆"/>
            </a:pPr>
            <a:r>
              <a:rPr lang="zh-CN" sz="2000"/>
              <a:t>e.g. promp improvement …</a:t>
            </a:r>
            <a:endParaRPr sz="20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/>
              <a:t>Propriate evaluation approach and result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References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➢"/>
            </a:pPr>
            <a:r>
              <a:rPr lang="zh-CN" sz="1600">
                <a:solidFill>
                  <a:srgbClr val="2E41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Yao, S., Zhao, J., Yu, D., Du, N., Shafran, I., Narasimhan, K., &amp; Cao, Y. (2022). ReAct: Synergizing Reasoning and Acting in Language Models. </a:t>
            </a:r>
            <a:r>
              <a:rPr lang="zh-CN" sz="1600" i="1">
                <a:solidFill>
                  <a:srgbClr val="2E414F"/>
                </a:solidFill>
                <a:latin typeface="Arial"/>
                <a:ea typeface="Arial"/>
                <a:cs typeface="Arial"/>
                <a:sym typeface="Arial"/>
              </a:rPr>
              <a:t>ArXiv, abs/2210.03629</a:t>
            </a:r>
            <a:r>
              <a:rPr lang="zh-CN" sz="1600">
                <a:solidFill>
                  <a:srgbClr val="2E41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Char char="➢"/>
            </a:pPr>
            <a:r>
              <a:rPr lang="zh-C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https://python.langchain.com/docs/introduction/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600"/>
              <a:buFont typeface="Arial"/>
              <a:buChar char="➢"/>
            </a:pPr>
            <a:r>
              <a:rPr lang="zh-CN" sz="16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https://docs.smith.langchain.com/</a:t>
            </a:r>
            <a:endParaRPr sz="16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/>
        </p:nvSpPr>
        <p:spPr>
          <a:xfrm>
            <a:off x="2947725" y="1854725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5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Agenda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/>
              <a:t>Project Background</a:t>
            </a:r>
            <a:endParaRPr sz="200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CN" sz="1600"/>
              <a:t>Recap from 2nd meeting</a:t>
            </a:r>
            <a:endParaRPr sz="1600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/>
              <a:t>Methodologies / Implmenetations</a:t>
            </a:r>
            <a:endParaRPr sz="200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CN" sz="1600"/>
              <a:t>Logic Routing</a:t>
            </a:r>
            <a:endParaRPr sz="160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CN" sz="1600"/>
              <a:t>Agent &amp; Tools</a:t>
            </a:r>
            <a:endParaRPr sz="160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CN" sz="1600"/>
              <a:t>RAG - SQL/Vector DB</a:t>
            </a:r>
            <a:endParaRPr sz="1600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/>
              <a:t>Future Direction</a:t>
            </a:r>
            <a:endParaRPr sz="2000"/>
          </a:p>
          <a:p>
            <a:pPr marL="914400" lvl="1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CN" sz="1600"/>
              <a:t>Functionality Optimization</a:t>
            </a:r>
            <a:endParaRPr sz="1600"/>
          </a:p>
          <a:p>
            <a:pPr marL="914400" lvl="1" indent="-3175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zh-CN" sz="1600"/>
              <a:t>Performance Evaluatio</a:t>
            </a:r>
            <a:r>
              <a:rPr lang="zh-CN" sz="1500"/>
              <a:t>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Recap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42603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/>
              <a:t>Project Topic</a:t>
            </a:r>
            <a:endParaRPr sz="20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CN" sz="1600"/>
              <a:t>Personal Planning Assistant</a:t>
            </a:r>
            <a:endParaRPr sz="16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/>
              <a:t>Project Requirement</a:t>
            </a:r>
            <a:endParaRPr sz="20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CN" sz="1600"/>
              <a:t>User Schedule Management</a:t>
            </a:r>
            <a:endParaRPr sz="16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CN" sz="1600"/>
              <a:t>User Memo Management</a:t>
            </a:r>
            <a:endParaRPr sz="16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/>
              <a:t>Techinique Stack</a:t>
            </a:r>
            <a:endParaRPr sz="20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CN" sz="1600"/>
              <a:t>Python (Langchain)</a:t>
            </a:r>
            <a:endParaRPr sz="160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zh-CN" sz="2000"/>
              <a:t>Implementation Direction</a:t>
            </a:r>
            <a:endParaRPr sz="200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◆"/>
            </a:pPr>
            <a:r>
              <a:rPr lang="zh-CN" sz="1600"/>
              <a:t>Chain, Agent, RAG</a:t>
            </a:r>
            <a:endParaRPr sz="16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975" y="713377"/>
            <a:ext cx="4093825" cy="432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Project Architecture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5050"/>
            <a:ext cx="9144001" cy="32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Logic Routing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225"/>
            <a:ext cx="4461651" cy="38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874" y="1066776"/>
            <a:ext cx="4188799" cy="116644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403750" y="1840450"/>
            <a:ext cx="4293000" cy="169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838875" y="2474725"/>
            <a:ext cx="42930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Strictly structured LLM output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Rely on LLM capability of natural languange understanding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4978425" y="1840450"/>
            <a:ext cx="657300" cy="281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Tools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75" y="1088925"/>
            <a:ext cx="8901248" cy="228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24750" y="3607475"/>
            <a:ext cx="80823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Set of structured functions that can be adopted by LLM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 be business logic, DB commuication, RPC… Almost Everything！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Agent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50" y="1147228"/>
            <a:ext cx="5152300" cy="34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5414100" y="1286575"/>
            <a:ext cx="37299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LLM with external functionalities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LLM (Brain) + Tool (Functions) + Memory + External Resources (e.g. Wikipedia)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Agent - ReAct Agent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550"/>
            <a:ext cx="5247174" cy="39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309825" y="2578300"/>
            <a:ext cx="3837000" cy="1609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424475" y="1984150"/>
            <a:ext cx="45384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Idea comes from ReAct paper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Integrate LLM Reasoning and Acting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◆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Chain Of Thought Prompting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◆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Action Plan Generation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Thought -&gt; Action -&gt; Observation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Agent - ToolCalling Agent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455200" y="3361325"/>
            <a:ext cx="43467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Focus more on function call decision making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➔"/>
            </a:pPr>
            <a:r>
              <a:rPr lang="zh-C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 more structured and detailed function schema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147226"/>
            <a:ext cx="3952370" cy="378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5200" y="1147213"/>
            <a:ext cx="4049500" cy="228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432425" y="1509450"/>
            <a:ext cx="3714300" cy="357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4980300" y="2332650"/>
            <a:ext cx="3419100" cy="102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全屏显示(16:9)</PresentationFormat>
  <Paragraphs>64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Open Sans</vt:lpstr>
      <vt:lpstr>Arial</vt:lpstr>
      <vt:lpstr>Economica</vt:lpstr>
      <vt:lpstr>Luxe</vt:lpstr>
      <vt:lpstr>CSIT6910D  Independent Project  3rd Meeting</vt:lpstr>
      <vt:lpstr>Agenda</vt:lpstr>
      <vt:lpstr>Recap</vt:lpstr>
      <vt:lpstr>Project Architecture</vt:lpstr>
      <vt:lpstr>Logic Routing</vt:lpstr>
      <vt:lpstr>Tools</vt:lpstr>
      <vt:lpstr>Agent</vt:lpstr>
      <vt:lpstr>Agent - ReAct Agent</vt:lpstr>
      <vt:lpstr>Agent - ToolCalling Agent</vt:lpstr>
      <vt:lpstr>Schedule Management</vt:lpstr>
      <vt:lpstr>Memo Management</vt:lpstr>
      <vt:lpstr>Future Directions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征遥 张</cp:lastModifiedBy>
  <cp:revision>1</cp:revision>
  <dcterms:modified xsi:type="dcterms:W3CDTF">2024-11-21T11:02:21Z</dcterms:modified>
</cp:coreProperties>
</file>