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386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263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14350" y="1995312"/>
            <a:ext cx="5829300" cy="4244622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 dirty="0" err="1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dirty="0" err="1"/>
              <a:t>subtitle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6B03C-17A7-41FD-AAAA-5B6C0D78993D}" type="datetimeFigureOut">
              <a:rPr lang="es-CL" smtClean="0"/>
              <a:t>20-10-24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7F4E-35DD-4A94-ACEC-D35359A0FDB1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87330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err="1"/>
              <a:t>text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6B03C-17A7-41FD-AAAA-5B6C0D78993D}" type="datetimeFigureOut">
              <a:rPr lang="es-CL" smtClean="0"/>
              <a:t>20-10-24</a:t>
            </a:fld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07F4E-35DD-4A94-ACEC-D35359A0FDB1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6076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C9FC4468-45FE-4CB9-8C5E-6E987EBAF1C9}"/>
              </a:ext>
            </a:extLst>
          </p:cNvPr>
          <p:cNvSpPr/>
          <p:nvPr/>
        </p:nvSpPr>
        <p:spPr>
          <a:xfrm>
            <a:off x="168812" y="171450"/>
            <a:ext cx="6541477" cy="11730769"/>
          </a:xfrm>
          <a:prstGeom prst="roundRect">
            <a:avLst>
              <a:gd name="adj" fmla="val 2208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L" sz="320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8E669A6-4544-469A-9FA1-CE83634B7544}"/>
              </a:ext>
            </a:extLst>
          </p:cNvPr>
          <p:cNvSpPr/>
          <p:nvPr/>
        </p:nvSpPr>
        <p:spPr>
          <a:xfrm>
            <a:off x="307591" y="324595"/>
            <a:ext cx="140083" cy="14008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L" sz="320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DC86EFA4-C2DE-4CA8-B5B8-633896A7B3FF}"/>
              </a:ext>
            </a:extLst>
          </p:cNvPr>
          <p:cNvCxnSpPr>
            <a:cxnSpLocks/>
          </p:cNvCxnSpPr>
          <p:nvPr/>
        </p:nvCxnSpPr>
        <p:spPr>
          <a:xfrm>
            <a:off x="179362" y="675323"/>
            <a:ext cx="652037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>
            <a:extLst>
              <a:ext uri="{FF2B5EF4-FFF2-40B4-BE49-F238E27FC236}">
                <a16:creationId xmlns:a16="http://schemas.microsoft.com/office/drawing/2014/main" id="{FC6B95EC-E33E-494B-9900-9661B50181A2}"/>
              </a:ext>
            </a:extLst>
          </p:cNvPr>
          <p:cNvSpPr/>
          <p:nvPr/>
        </p:nvSpPr>
        <p:spPr>
          <a:xfrm>
            <a:off x="586453" y="324595"/>
            <a:ext cx="140083" cy="14008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L" sz="320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958AB340-76A1-42C6-BBEB-5E2BEE2C6AFF}"/>
              </a:ext>
            </a:extLst>
          </p:cNvPr>
          <p:cNvSpPr/>
          <p:nvPr/>
        </p:nvSpPr>
        <p:spPr>
          <a:xfrm>
            <a:off x="865315" y="324595"/>
            <a:ext cx="140083" cy="14008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L" sz="32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C1C042-323F-47B7-BD07-4832497B0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600" y="3584448"/>
            <a:ext cx="1869440" cy="18694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8EB943-A923-6F73-FD30-11DFF5273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6632" y="6708648"/>
            <a:ext cx="1781048" cy="178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375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C9FC4468-45FE-4CB9-8C5E-6E987EBAF1C9}"/>
              </a:ext>
            </a:extLst>
          </p:cNvPr>
          <p:cNvSpPr/>
          <p:nvPr/>
        </p:nvSpPr>
        <p:spPr>
          <a:xfrm>
            <a:off x="168812" y="171450"/>
            <a:ext cx="6541477" cy="11730769"/>
          </a:xfrm>
          <a:prstGeom prst="roundRect">
            <a:avLst>
              <a:gd name="adj" fmla="val 2208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L" sz="320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8E669A6-4544-469A-9FA1-CE83634B7544}"/>
              </a:ext>
            </a:extLst>
          </p:cNvPr>
          <p:cNvSpPr/>
          <p:nvPr/>
        </p:nvSpPr>
        <p:spPr>
          <a:xfrm>
            <a:off x="307591" y="289781"/>
            <a:ext cx="140083" cy="14008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L" sz="320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DC86EFA4-C2DE-4CA8-B5B8-633896A7B3FF}"/>
              </a:ext>
            </a:extLst>
          </p:cNvPr>
          <p:cNvCxnSpPr>
            <a:cxnSpLocks/>
          </p:cNvCxnSpPr>
          <p:nvPr/>
        </p:nvCxnSpPr>
        <p:spPr>
          <a:xfrm>
            <a:off x="168812" y="500063"/>
            <a:ext cx="653963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>
            <a:extLst>
              <a:ext uri="{FF2B5EF4-FFF2-40B4-BE49-F238E27FC236}">
                <a16:creationId xmlns:a16="http://schemas.microsoft.com/office/drawing/2014/main" id="{FC6B95EC-E33E-494B-9900-9661B50181A2}"/>
              </a:ext>
            </a:extLst>
          </p:cNvPr>
          <p:cNvSpPr/>
          <p:nvPr/>
        </p:nvSpPr>
        <p:spPr>
          <a:xfrm>
            <a:off x="586453" y="294905"/>
            <a:ext cx="140083" cy="14008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L" sz="320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958AB340-76A1-42C6-BBEB-5E2BEE2C6AFF}"/>
              </a:ext>
            </a:extLst>
          </p:cNvPr>
          <p:cNvSpPr/>
          <p:nvPr/>
        </p:nvSpPr>
        <p:spPr>
          <a:xfrm>
            <a:off x="865314" y="296195"/>
            <a:ext cx="140083" cy="14008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L" sz="32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9EE502-F368-FFB8-8C92-4C73F9D88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1920" y="621792"/>
            <a:ext cx="411760" cy="42062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960F2BA-9C71-7096-A79E-5F5912CBBC8E}"/>
              </a:ext>
            </a:extLst>
          </p:cNvPr>
          <p:cNvSpPr/>
          <p:nvPr/>
        </p:nvSpPr>
        <p:spPr>
          <a:xfrm>
            <a:off x="4206240" y="1536192"/>
            <a:ext cx="2304288" cy="4937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Search…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6A8386-F55D-391E-CCDB-C2B75A663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328" y="1543304"/>
            <a:ext cx="457200" cy="457200"/>
          </a:xfrm>
          <a:prstGeom prst="rect">
            <a:avLst/>
          </a:prstGeom>
        </p:spPr>
      </p:pic>
      <p:pic>
        <p:nvPicPr>
          <p:cNvPr id="1026" name="Picture 2" descr="Athletics, cycling, olympics, paralympic, paralympics, swimming, triathlon">
            <a:extLst>
              <a:ext uri="{FF2B5EF4-FFF2-40B4-BE49-F238E27FC236}">
                <a16:creationId xmlns:a16="http://schemas.microsoft.com/office/drawing/2014/main" id="{9A77F98E-4B7C-F538-EA01-2C6269269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36" y="548640"/>
            <a:ext cx="654304" cy="65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2B84B9-0F14-477B-3D61-8CC50F67CE09}"/>
              </a:ext>
            </a:extLst>
          </p:cNvPr>
          <p:cNvSpPr txBox="1"/>
          <p:nvPr/>
        </p:nvSpPr>
        <p:spPr>
          <a:xfrm>
            <a:off x="1024128" y="621792"/>
            <a:ext cx="2832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Paralympics research app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686C95-D4FF-296B-8A03-AC717711963E}"/>
              </a:ext>
            </a:extLst>
          </p:cNvPr>
          <p:cNvSpPr/>
          <p:nvPr/>
        </p:nvSpPr>
        <p:spPr>
          <a:xfrm>
            <a:off x="298704" y="1524000"/>
            <a:ext cx="1950720" cy="4937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Paralympic games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927113-F3E0-046E-9C5D-08C5BADF2FC6}"/>
              </a:ext>
            </a:extLst>
          </p:cNvPr>
          <p:cNvSpPr/>
          <p:nvPr/>
        </p:nvSpPr>
        <p:spPr>
          <a:xfrm>
            <a:off x="2298192" y="1530096"/>
            <a:ext cx="1816608" cy="4937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Charts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166909D-B187-C44F-9FF5-EEF6EDF2E0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0512" y="1591056"/>
            <a:ext cx="420624" cy="42062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D08AE37-97C1-3E88-B256-300E82B7C866}"/>
              </a:ext>
            </a:extLst>
          </p:cNvPr>
          <p:cNvSpPr txBox="1"/>
          <p:nvPr/>
        </p:nvSpPr>
        <p:spPr>
          <a:xfrm>
            <a:off x="420624" y="2468880"/>
            <a:ext cx="2907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Paris 2024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D0B35A-7FD9-4234-8254-2050C4F0336E}"/>
              </a:ext>
            </a:extLst>
          </p:cNvPr>
          <p:cNvSpPr txBox="1"/>
          <p:nvPr/>
        </p:nvSpPr>
        <p:spPr>
          <a:xfrm>
            <a:off x="408432" y="3096768"/>
            <a:ext cx="29077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Statistics</a:t>
            </a:r>
          </a:p>
          <a:p>
            <a:endParaRPr lang="en-US" dirty="0"/>
          </a:p>
          <a:p>
            <a:r>
              <a:rPr lang="en-US" dirty="0"/>
              <a:t>Participants</a:t>
            </a:r>
          </a:p>
          <a:p>
            <a:r>
              <a:rPr lang="en-US" dirty="0"/>
              <a:t>Events</a:t>
            </a:r>
          </a:p>
          <a:p>
            <a:r>
              <a:rPr lang="en-US" dirty="0"/>
              <a:t>Countries</a:t>
            </a:r>
          </a:p>
          <a:p>
            <a:r>
              <a:rPr lang="en-US" dirty="0"/>
              <a:t>Sports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D04201-5119-067F-4EC9-485941EBB166}"/>
              </a:ext>
            </a:extLst>
          </p:cNvPr>
          <p:cNvSpPr txBox="1"/>
          <p:nvPr/>
        </p:nvSpPr>
        <p:spPr>
          <a:xfrm>
            <a:off x="377952" y="5132832"/>
            <a:ext cx="29077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Key facts</a:t>
            </a:r>
          </a:p>
          <a:p>
            <a:endParaRPr lang="en-US" dirty="0"/>
          </a:p>
          <a:p>
            <a:r>
              <a:rPr lang="en-US" dirty="0"/>
              <a:t>Dates</a:t>
            </a:r>
          </a:p>
          <a:p>
            <a:r>
              <a:rPr lang="en-US" dirty="0"/>
              <a:t>Country</a:t>
            </a:r>
          </a:p>
          <a:p>
            <a:r>
              <a:rPr lang="en-US" dirty="0"/>
              <a:t>Disabilities included</a:t>
            </a:r>
          </a:p>
          <a:p>
            <a:r>
              <a:rPr lang="en-US" dirty="0"/>
              <a:t>Highlights</a:t>
            </a:r>
          </a:p>
        </p:txBody>
      </p:sp>
    </p:spTree>
    <p:extLst>
      <p:ext uri="{BB962C8B-B14F-4D97-AF65-F5344CB8AC3E}">
        <p14:creationId xmlns:p14="http://schemas.microsoft.com/office/powerpoint/2010/main" val="2108342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FAC33F-2D31-7CA5-DEBB-85B9FE41C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13D68E4A-F567-8FCE-AC59-575CA6E8C72C}"/>
              </a:ext>
            </a:extLst>
          </p:cNvPr>
          <p:cNvSpPr/>
          <p:nvPr/>
        </p:nvSpPr>
        <p:spPr>
          <a:xfrm>
            <a:off x="168812" y="171450"/>
            <a:ext cx="6541477" cy="11730769"/>
          </a:xfrm>
          <a:prstGeom prst="roundRect">
            <a:avLst>
              <a:gd name="adj" fmla="val 2208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L" sz="320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5EE00B6-7AE7-53D6-EC89-9329E5C3CE56}"/>
              </a:ext>
            </a:extLst>
          </p:cNvPr>
          <p:cNvSpPr/>
          <p:nvPr/>
        </p:nvSpPr>
        <p:spPr>
          <a:xfrm>
            <a:off x="307591" y="289781"/>
            <a:ext cx="140083" cy="14008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L" sz="320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CC54649C-CA6E-3D38-A194-12D49AE1BAF2}"/>
              </a:ext>
            </a:extLst>
          </p:cNvPr>
          <p:cNvCxnSpPr>
            <a:cxnSpLocks/>
          </p:cNvCxnSpPr>
          <p:nvPr/>
        </p:nvCxnSpPr>
        <p:spPr>
          <a:xfrm>
            <a:off x="168812" y="500063"/>
            <a:ext cx="653963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>
            <a:extLst>
              <a:ext uri="{FF2B5EF4-FFF2-40B4-BE49-F238E27FC236}">
                <a16:creationId xmlns:a16="http://schemas.microsoft.com/office/drawing/2014/main" id="{73590670-FD32-D746-5ECB-662799B9DF63}"/>
              </a:ext>
            </a:extLst>
          </p:cNvPr>
          <p:cNvSpPr/>
          <p:nvPr/>
        </p:nvSpPr>
        <p:spPr>
          <a:xfrm>
            <a:off x="586453" y="294905"/>
            <a:ext cx="140083" cy="14008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L" sz="320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341D02E6-33B8-D5F5-5377-653F629511E1}"/>
              </a:ext>
            </a:extLst>
          </p:cNvPr>
          <p:cNvSpPr/>
          <p:nvPr/>
        </p:nvSpPr>
        <p:spPr>
          <a:xfrm>
            <a:off x="865314" y="296195"/>
            <a:ext cx="140083" cy="14008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L" sz="3200"/>
          </a:p>
        </p:txBody>
      </p:sp>
      <p:cxnSp>
        <p:nvCxnSpPr>
          <p:cNvPr id="2" name="Conector recto 9">
            <a:extLst>
              <a:ext uri="{FF2B5EF4-FFF2-40B4-BE49-F238E27FC236}">
                <a16:creationId xmlns:a16="http://schemas.microsoft.com/office/drawing/2014/main" id="{89ED71FC-144C-3910-EB76-086EE6B43F26}"/>
              </a:ext>
            </a:extLst>
          </p:cNvPr>
          <p:cNvCxnSpPr>
            <a:cxnSpLocks/>
          </p:cNvCxnSpPr>
          <p:nvPr/>
        </p:nvCxnSpPr>
        <p:spPr>
          <a:xfrm>
            <a:off x="168812" y="500063"/>
            <a:ext cx="653963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80A55C1-21B6-8CDB-98AD-A43959DE1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1920" y="621792"/>
            <a:ext cx="411760" cy="42062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A78C47D-A708-0299-1464-3FDDF87ADC5B}"/>
              </a:ext>
            </a:extLst>
          </p:cNvPr>
          <p:cNvSpPr/>
          <p:nvPr/>
        </p:nvSpPr>
        <p:spPr>
          <a:xfrm>
            <a:off x="4206240" y="1536192"/>
            <a:ext cx="2304288" cy="4937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Search…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071D4CB-7998-CD7A-343D-ADF4AA939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328" y="1543304"/>
            <a:ext cx="457200" cy="457200"/>
          </a:xfrm>
          <a:prstGeom prst="rect">
            <a:avLst/>
          </a:prstGeom>
        </p:spPr>
      </p:pic>
      <p:pic>
        <p:nvPicPr>
          <p:cNvPr id="12" name="Picture 2" descr="Athletics, cycling, olympics, paralympic, paralympics, swimming, triathlon">
            <a:extLst>
              <a:ext uri="{FF2B5EF4-FFF2-40B4-BE49-F238E27FC236}">
                <a16:creationId xmlns:a16="http://schemas.microsoft.com/office/drawing/2014/main" id="{0A96DDBF-1891-6F89-59C7-A1E7C7573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36" y="548640"/>
            <a:ext cx="654304" cy="65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C2EE7B6-3F3E-0CB4-D9DC-69A4F067CDF9}"/>
              </a:ext>
            </a:extLst>
          </p:cNvPr>
          <p:cNvSpPr txBox="1"/>
          <p:nvPr/>
        </p:nvSpPr>
        <p:spPr>
          <a:xfrm>
            <a:off x="1024128" y="621792"/>
            <a:ext cx="2832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Paralympics research app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0DA14C-CAFB-CA5C-24EB-118EC31A2F29}"/>
              </a:ext>
            </a:extLst>
          </p:cNvPr>
          <p:cNvSpPr/>
          <p:nvPr/>
        </p:nvSpPr>
        <p:spPr>
          <a:xfrm>
            <a:off x="298704" y="1524000"/>
            <a:ext cx="1950720" cy="4937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Paralympic games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8E9403-3F84-1716-8DEC-12BE779E65A1}"/>
              </a:ext>
            </a:extLst>
          </p:cNvPr>
          <p:cNvSpPr/>
          <p:nvPr/>
        </p:nvSpPr>
        <p:spPr>
          <a:xfrm>
            <a:off x="2298192" y="1530096"/>
            <a:ext cx="1816608" cy="4937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Charts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810FFC6-B150-190C-36D3-FA8A311732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0512" y="1591056"/>
            <a:ext cx="420624" cy="42062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91A8F11-C15D-6F45-FDB9-5882930BBE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5326" y="2885536"/>
            <a:ext cx="1904226" cy="207051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8D87E3C-6954-33FF-63A6-E500C4D23A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75888" y="5164328"/>
            <a:ext cx="2191512" cy="219151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E9A91AB-EA89-CAD2-D51C-7558B1D045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87064" y="7571232"/>
            <a:ext cx="2311400" cy="23114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B073399E-FD9A-7001-7AD1-29036699DFA2}"/>
              </a:ext>
            </a:extLst>
          </p:cNvPr>
          <p:cNvSpPr/>
          <p:nvPr/>
        </p:nvSpPr>
        <p:spPr>
          <a:xfrm>
            <a:off x="377952" y="2810256"/>
            <a:ext cx="1950720" cy="4937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Select years…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A5DDEDE-6D57-6C91-1AB6-952F5061DE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9760" y="2877312"/>
            <a:ext cx="420624" cy="420624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57E995B6-AC5C-5859-5960-7F307D96E1C3}"/>
              </a:ext>
            </a:extLst>
          </p:cNvPr>
          <p:cNvSpPr/>
          <p:nvPr/>
        </p:nvSpPr>
        <p:spPr>
          <a:xfrm>
            <a:off x="384048" y="3639312"/>
            <a:ext cx="1950720" cy="4937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Select gender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FB0CEB4-5090-8B96-7867-EB33CCCE2B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5856" y="3706368"/>
            <a:ext cx="420624" cy="420624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E5747165-9F0C-D796-20F9-6842B13D2815}"/>
              </a:ext>
            </a:extLst>
          </p:cNvPr>
          <p:cNvSpPr/>
          <p:nvPr/>
        </p:nvSpPr>
        <p:spPr>
          <a:xfrm>
            <a:off x="371856" y="4486656"/>
            <a:ext cx="1950720" cy="4937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Select event type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47C36F8-0671-A911-1FDA-E79FE93001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3664" y="4553712"/>
            <a:ext cx="420624" cy="420624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4FC50422-23C8-4F66-4CE4-88437EB033F2}"/>
              </a:ext>
            </a:extLst>
          </p:cNvPr>
          <p:cNvSpPr/>
          <p:nvPr/>
        </p:nvSpPr>
        <p:spPr>
          <a:xfrm>
            <a:off x="396240" y="5334000"/>
            <a:ext cx="1950720" cy="4937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Select chart type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D4F4AEEC-0640-722B-B797-F51FE41190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8048" y="5401056"/>
            <a:ext cx="420624" cy="42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39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A7B777-CB82-D62D-A839-E77C7DFC4D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0751FDB8-8757-F906-0AF3-B2FA64F83881}"/>
              </a:ext>
            </a:extLst>
          </p:cNvPr>
          <p:cNvSpPr/>
          <p:nvPr/>
        </p:nvSpPr>
        <p:spPr>
          <a:xfrm>
            <a:off x="168812" y="171450"/>
            <a:ext cx="6541477" cy="11730769"/>
          </a:xfrm>
          <a:prstGeom prst="roundRect">
            <a:avLst>
              <a:gd name="adj" fmla="val 2208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L" sz="320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F8457947-8364-DABC-3C0F-ABAACA185E90}"/>
              </a:ext>
            </a:extLst>
          </p:cNvPr>
          <p:cNvSpPr/>
          <p:nvPr/>
        </p:nvSpPr>
        <p:spPr>
          <a:xfrm>
            <a:off x="307591" y="289781"/>
            <a:ext cx="140083" cy="14008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L" sz="320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C5296AA6-D332-BE6F-C785-105D87E91FA8}"/>
              </a:ext>
            </a:extLst>
          </p:cNvPr>
          <p:cNvCxnSpPr>
            <a:cxnSpLocks/>
          </p:cNvCxnSpPr>
          <p:nvPr/>
        </p:nvCxnSpPr>
        <p:spPr>
          <a:xfrm>
            <a:off x="168812" y="500063"/>
            <a:ext cx="653963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>
            <a:extLst>
              <a:ext uri="{FF2B5EF4-FFF2-40B4-BE49-F238E27FC236}">
                <a16:creationId xmlns:a16="http://schemas.microsoft.com/office/drawing/2014/main" id="{A483B6E8-504C-FBAB-9CD9-9CE16A2786F0}"/>
              </a:ext>
            </a:extLst>
          </p:cNvPr>
          <p:cNvSpPr/>
          <p:nvPr/>
        </p:nvSpPr>
        <p:spPr>
          <a:xfrm>
            <a:off x="586453" y="294905"/>
            <a:ext cx="140083" cy="14008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L" sz="320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DCC13C4B-D8F3-5967-F54D-590F329A6549}"/>
              </a:ext>
            </a:extLst>
          </p:cNvPr>
          <p:cNvSpPr/>
          <p:nvPr/>
        </p:nvSpPr>
        <p:spPr>
          <a:xfrm>
            <a:off x="865314" y="296195"/>
            <a:ext cx="140083" cy="14008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L" sz="3200"/>
          </a:p>
        </p:txBody>
      </p:sp>
      <p:cxnSp>
        <p:nvCxnSpPr>
          <p:cNvPr id="2" name="Conector recto 9">
            <a:extLst>
              <a:ext uri="{FF2B5EF4-FFF2-40B4-BE49-F238E27FC236}">
                <a16:creationId xmlns:a16="http://schemas.microsoft.com/office/drawing/2014/main" id="{A6A895B7-A802-16E2-05B1-40848C014F83}"/>
              </a:ext>
            </a:extLst>
          </p:cNvPr>
          <p:cNvCxnSpPr>
            <a:cxnSpLocks/>
          </p:cNvCxnSpPr>
          <p:nvPr/>
        </p:nvCxnSpPr>
        <p:spPr>
          <a:xfrm>
            <a:off x="168812" y="500063"/>
            <a:ext cx="653963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38C19CF-B610-EE42-AE09-8D9F96B39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1920" y="621792"/>
            <a:ext cx="411760" cy="42062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8E2DB72-99B4-D390-3895-4DA727E85C70}"/>
              </a:ext>
            </a:extLst>
          </p:cNvPr>
          <p:cNvSpPr/>
          <p:nvPr/>
        </p:nvSpPr>
        <p:spPr>
          <a:xfrm>
            <a:off x="4206240" y="1536192"/>
            <a:ext cx="2304288" cy="4937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Search…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2732125-4547-25D0-D0E9-0BB01E6F3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328" y="1543304"/>
            <a:ext cx="457200" cy="457200"/>
          </a:xfrm>
          <a:prstGeom prst="rect">
            <a:avLst/>
          </a:prstGeom>
        </p:spPr>
      </p:pic>
      <p:pic>
        <p:nvPicPr>
          <p:cNvPr id="12" name="Picture 2" descr="Athletics, cycling, olympics, paralympic, paralympics, swimming, triathlon">
            <a:extLst>
              <a:ext uri="{FF2B5EF4-FFF2-40B4-BE49-F238E27FC236}">
                <a16:creationId xmlns:a16="http://schemas.microsoft.com/office/drawing/2014/main" id="{050107B0-5A88-BFCF-FD41-F3AC04E62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36" y="548640"/>
            <a:ext cx="654304" cy="65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8D2ACC5-BAB6-CBB4-6FFC-24858A7D3708}"/>
              </a:ext>
            </a:extLst>
          </p:cNvPr>
          <p:cNvSpPr txBox="1"/>
          <p:nvPr/>
        </p:nvSpPr>
        <p:spPr>
          <a:xfrm>
            <a:off x="1024128" y="621792"/>
            <a:ext cx="2832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Paralympics research app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E9B665-8359-BAB8-A21F-57AB83A44D45}"/>
              </a:ext>
            </a:extLst>
          </p:cNvPr>
          <p:cNvSpPr/>
          <p:nvPr/>
        </p:nvSpPr>
        <p:spPr>
          <a:xfrm>
            <a:off x="298704" y="1524000"/>
            <a:ext cx="1950720" cy="4937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Select games…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335992-98DE-0CD9-AF45-F7AFB60E9740}"/>
              </a:ext>
            </a:extLst>
          </p:cNvPr>
          <p:cNvSpPr/>
          <p:nvPr/>
        </p:nvSpPr>
        <p:spPr>
          <a:xfrm>
            <a:off x="2298192" y="1530096"/>
            <a:ext cx="1816608" cy="4937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Charts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3896636-3E30-8041-2ECC-DB7262207D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0512" y="1591056"/>
            <a:ext cx="420624" cy="4206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614CEE-0C8F-2616-92D5-E12572647766}"/>
              </a:ext>
            </a:extLst>
          </p:cNvPr>
          <p:cNvSpPr txBox="1"/>
          <p:nvPr/>
        </p:nvSpPr>
        <p:spPr>
          <a:xfrm>
            <a:off x="603504" y="3163824"/>
            <a:ext cx="15856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Results:</a:t>
            </a:r>
          </a:p>
          <a:p>
            <a:endParaRPr lang="en-US" dirty="0"/>
          </a:p>
          <a:p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Paris 2024</a:t>
            </a:r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London 2012</a:t>
            </a:r>
            <a:r>
              <a:rPr lang="en-US" dirty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658980"/>
      </p:ext>
    </p:extLst>
  </p:cSld>
  <p:clrMapOvr>
    <a:masterClrMapping/>
  </p:clrMapOvr>
</p:sld>
</file>

<file path=ppt/theme/theme1.xml><?xml version="1.0" encoding="utf-8"?>
<a:theme xmlns:a="http://schemas.openxmlformats.org/drawingml/2006/main" name="mobil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</TotalTime>
  <Words>58</Words>
  <Application>Microsoft Macintosh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mobile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Suarez Atencio, Ricardo</dc:creator>
  <cp:lastModifiedBy>Sanders, Sarah</cp:lastModifiedBy>
  <cp:revision>3</cp:revision>
  <dcterms:created xsi:type="dcterms:W3CDTF">2019-07-03T20:29:54Z</dcterms:created>
  <dcterms:modified xsi:type="dcterms:W3CDTF">2024-10-20T16:22:40Z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f22b0d6-cb08-48e4-b81e-c118f64f4880_Enabled">
    <vt:lpwstr>True</vt:lpwstr>
  </property>
  <property fmtid="{D5CDD505-2E9C-101B-9397-08002B2CF9AE}" pid="3" name="MSIP_Label_1f22b0d6-cb08-48e4-b81e-c118f64f4880_SiteId">
    <vt:lpwstr>1aa3f197-39d5-4269-bcea-93372aa086d9</vt:lpwstr>
  </property>
  <property fmtid="{D5CDD505-2E9C-101B-9397-08002B2CF9AE}" pid="4" name="MSIP_Label_1f22b0d6-cb08-48e4-b81e-c118f64f4880_Owner">
    <vt:lpwstr>Ricardo.Suarez@grunenthal.com</vt:lpwstr>
  </property>
  <property fmtid="{D5CDD505-2E9C-101B-9397-08002B2CF9AE}" pid="5" name="MSIP_Label_1f22b0d6-cb08-48e4-b81e-c118f64f4880_SetDate">
    <vt:lpwstr>2019-07-04T22:23:51.1931733Z</vt:lpwstr>
  </property>
  <property fmtid="{D5CDD505-2E9C-101B-9397-08002B2CF9AE}" pid="6" name="MSIP_Label_1f22b0d6-cb08-48e4-b81e-c118f64f4880_Name">
    <vt:lpwstr>Business Use</vt:lpwstr>
  </property>
  <property fmtid="{D5CDD505-2E9C-101B-9397-08002B2CF9AE}" pid="7" name="MSIP_Label_1f22b0d6-cb08-48e4-b81e-c118f64f4880_Application">
    <vt:lpwstr>Microsoft Azure Information Protection</vt:lpwstr>
  </property>
  <property fmtid="{D5CDD505-2E9C-101B-9397-08002B2CF9AE}" pid="8" name="MSIP_Label_1f22b0d6-cb08-48e4-b81e-c118f64f4880_ActionId">
    <vt:lpwstr>3b9d4c06-647e-40f8-b829-e98310bb40c4</vt:lpwstr>
  </property>
  <property fmtid="{D5CDD505-2E9C-101B-9397-08002B2CF9AE}" pid="9" name="MSIP_Label_1f22b0d6-cb08-48e4-b81e-c118f64f4880_Extended_MSFT_Method">
    <vt:lpwstr>Automatic</vt:lpwstr>
  </property>
  <property fmtid="{D5CDD505-2E9C-101B-9397-08002B2CF9AE}" pid="10" name="Sensitivity">
    <vt:lpwstr>Business Use</vt:lpwstr>
  </property>
</Properties>
</file>