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0" r:id="rId9"/>
    <p:sldId id="267" r:id="rId10"/>
    <p:sldId id="261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C78F44-77CB-41BE-BB7F-3F09D9FE1264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810B2FD-F399-483B-8DA9-3CEA76AEE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AXA Data Challenge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approach – generalized version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approach – generalized version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The loss function is </a:t>
            </a:r>
            <a:r>
              <a:rPr lang="en-US" dirty="0" smtClean="0"/>
              <a:t>convex</a:t>
            </a:r>
          </a:p>
          <a:p>
            <a:pPr lvl="1"/>
            <a:r>
              <a:rPr lang="en-US" dirty="0"/>
              <a:t>Very general, containing many possible approaches as special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Explainable</a:t>
            </a:r>
          </a:p>
          <a:p>
            <a:pPr lvl="1"/>
            <a:r>
              <a:rPr lang="en-US" dirty="0"/>
              <a:t>Use the real loss function </a:t>
            </a:r>
            <a:r>
              <a:rPr lang="en-US" dirty="0" err="1"/>
              <a:t>LinEx</a:t>
            </a:r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/>
              <a:t>Many parameters (about 150000 of them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Hard to </a:t>
            </a:r>
            <a:r>
              <a:rPr lang="en-US" dirty="0" smtClean="0"/>
              <a:t>optimize</a:t>
            </a:r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/>
              <a:t>1.99 on the leader 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approach – Random Forest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approach – Random Forest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Data visualization &amp; Preliminary analysis</a:t>
            </a:r>
          </a:p>
          <a:p>
            <a:r>
              <a:rPr lang="en-US" dirty="0" smtClean="0"/>
              <a:t>Our approaches:</a:t>
            </a:r>
          </a:p>
          <a:p>
            <a:pPr lvl="1"/>
            <a:r>
              <a:rPr lang="en-US" dirty="0" smtClean="0"/>
              <a:t>A first simple approach</a:t>
            </a:r>
          </a:p>
          <a:p>
            <a:pPr lvl="1"/>
            <a:r>
              <a:rPr lang="en-US" dirty="0" smtClean="0"/>
              <a:t>A generalized version: Linear </a:t>
            </a:r>
            <a:r>
              <a:rPr lang="en-US" dirty="0" err="1" smtClean="0"/>
              <a:t>LinEx</a:t>
            </a:r>
            <a:r>
              <a:rPr lang="en-US" dirty="0" smtClean="0"/>
              <a:t> Regression</a:t>
            </a:r>
          </a:p>
          <a:p>
            <a:pPr lvl="1"/>
            <a:r>
              <a:rPr lang="en-US" dirty="0" smtClean="0"/>
              <a:t>Random Forest</a:t>
            </a:r>
            <a:endParaRPr lang="en-US" dirty="0"/>
          </a:p>
          <a:p>
            <a:r>
              <a:rPr lang="en-US" dirty="0" smtClean="0"/>
              <a:t>Failed attempts &amp; Possible better approaches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207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pre-processing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3275012"/>
            <a:ext cx="8401050" cy="1743075"/>
          </a:xfrm>
        </p:spPr>
      </p:pic>
    </p:spTree>
    <p:extLst>
      <p:ext uri="{BB962C8B-B14F-4D97-AF65-F5344CB8AC3E}">
        <p14:creationId xmlns:p14="http://schemas.microsoft.com/office/powerpoint/2010/main" val="765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46" y="2669791"/>
            <a:ext cx="4727457" cy="2953518"/>
          </a:xfrm>
        </p:spPr>
      </p:pic>
    </p:spTree>
    <p:extLst>
      <p:ext uri="{BB962C8B-B14F-4D97-AF65-F5344CB8AC3E}">
        <p14:creationId xmlns:p14="http://schemas.microsoft.com/office/powerpoint/2010/main" val="23128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59" y="2806951"/>
            <a:ext cx="8129032" cy="2679197"/>
          </a:xfrm>
        </p:spPr>
      </p:pic>
    </p:spTree>
    <p:extLst>
      <p:ext uri="{BB962C8B-B14F-4D97-AF65-F5344CB8AC3E}">
        <p14:creationId xmlns:p14="http://schemas.microsoft.com/office/powerpoint/2010/main" val="42676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65" y="0"/>
            <a:ext cx="8991965" cy="6927091"/>
          </a:xfrm>
        </p:spPr>
      </p:pic>
    </p:spTree>
    <p:extLst>
      <p:ext uri="{BB962C8B-B14F-4D97-AF65-F5344CB8AC3E}">
        <p14:creationId xmlns:p14="http://schemas.microsoft.com/office/powerpoint/2010/main" val="42687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Approach – simple approach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02" y="1585321"/>
            <a:ext cx="3228975" cy="12096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60" y="2730040"/>
            <a:ext cx="7080565" cy="38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Approach – </a:t>
            </a:r>
            <a:r>
              <a:rPr lang="en-US" dirty="0"/>
              <a:t>simple approach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Explainable</a:t>
            </a:r>
          </a:p>
          <a:p>
            <a:pPr lvl="1"/>
            <a:r>
              <a:rPr lang="en-US" dirty="0"/>
              <a:t>Use the real loss function </a:t>
            </a:r>
            <a:r>
              <a:rPr lang="en-US" dirty="0" err="1"/>
              <a:t>LinEx</a:t>
            </a:r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/>
              <a:t>Too many parameters (about 10000 lines in </a:t>
            </a:r>
            <a:r>
              <a:rPr lang="en-US" dirty="0" err="1" smtClean="0"/>
              <a:t>predict_table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of these parameters are </a:t>
            </a:r>
            <a:r>
              <a:rPr lang="en-US" dirty="0" smtClean="0"/>
              <a:t>correlated</a:t>
            </a:r>
          </a:p>
          <a:p>
            <a:pPr lvl="1"/>
            <a:r>
              <a:rPr lang="en-US" dirty="0"/>
              <a:t>Might have large variance</a:t>
            </a:r>
            <a:endParaRPr lang="en-US" dirty="0" smtClean="0"/>
          </a:p>
          <a:p>
            <a:r>
              <a:rPr lang="en-US" dirty="0"/>
              <a:t>Result:</a:t>
            </a:r>
          </a:p>
          <a:p>
            <a:pPr lvl="1"/>
            <a:r>
              <a:rPr lang="en-US" dirty="0" smtClean="0"/>
              <a:t>2.55 </a:t>
            </a:r>
            <a:r>
              <a:rPr lang="en-US" dirty="0"/>
              <a:t>on the leader </a:t>
            </a:r>
            <a:r>
              <a:rPr lang="en-US" dirty="0" smtClean="0"/>
              <a:t>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43</TotalTime>
  <Words>159</Words>
  <Application>Microsoft Office PowerPoint</Application>
  <PresentationFormat>Grand écran</PresentationFormat>
  <Paragraphs>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微軟正黑體</vt:lpstr>
      <vt:lpstr>Rockwell</vt:lpstr>
      <vt:lpstr>Rockwell Condensed</vt:lpstr>
      <vt:lpstr>Wingdings</vt:lpstr>
      <vt:lpstr>Type de bois</vt:lpstr>
      <vt:lpstr>AXA Data Challenge</vt:lpstr>
      <vt:lpstr>Summary</vt:lpstr>
      <vt:lpstr>Data pre-processing</vt:lpstr>
      <vt:lpstr>Feature engineering</vt:lpstr>
      <vt:lpstr>Data visualization</vt:lpstr>
      <vt:lpstr>Data visualization</vt:lpstr>
      <vt:lpstr>Présentation PowerPoint</vt:lpstr>
      <vt:lpstr>1st Approach – simple approach</vt:lpstr>
      <vt:lpstr>1st Approach – simple approach</vt:lpstr>
      <vt:lpstr>2nd approach – generalized version</vt:lpstr>
      <vt:lpstr>2nd approach – generalized version</vt:lpstr>
      <vt:lpstr>3rd approach – Random Forest</vt:lpstr>
      <vt:lpstr>3rd approach – Random Forest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AXA Data Challenge</dc:title>
  <dc:creator>Chia-Man Hung</dc:creator>
  <cp:lastModifiedBy>Chia-Man Hung</cp:lastModifiedBy>
  <cp:revision>8</cp:revision>
  <dcterms:created xsi:type="dcterms:W3CDTF">2017-01-16T13:19:25Z</dcterms:created>
  <dcterms:modified xsi:type="dcterms:W3CDTF">2017-01-16T14:03:11Z</dcterms:modified>
</cp:coreProperties>
</file>