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3" r:id="rId6"/>
    <p:sldId id="262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2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297" r:id="rId73"/>
    <p:sldId id="298" r:id="rId74"/>
    <p:sldId id="299" r:id="rId75"/>
    <p:sldId id="300" r:id="rId76"/>
    <p:sldId id="301" r:id="rId77"/>
    <p:sldId id="302" r:id="rId78"/>
    <p:sldId id="303" r:id="rId79"/>
    <p:sldId id="304" r:id="rId80"/>
    <p:sldId id="305" r:id="rId81"/>
    <p:sldId id="306" r:id="rId82"/>
    <p:sldId id="340" r:id="rId83"/>
    <p:sldId id="341" r:id="rId84"/>
    <p:sldId id="344" r:id="rId85"/>
    <p:sldId id="342" r:id="rId86"/>
    <p:sldId id="343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22" r:id="rId162"/>
    <p:sldId id="419" r:id="rId163"/>
    <p:sldId id="423" r:id="rId164"/>
    <p:sldId id="426" r:id="rId165"/>
    <p:sldId id="427" r:id="rId166"/>
    <p:sldId id="428" r:id="rId167"/>
    <p:sldId id="429" r:id="rId168"/>
    <p:sldId id="420" r:id="rId169"/>
    <p:sldId id="421" r:id="rId170"/>
    <p:sldId id="424" r:id="rId171"/>
    <p:sldId id="430" r:id="rId172"/>
    <p:sldId id="431" r:id="rId173"/>
    <p:sldId id="432" r:id="rId174"/>
    <p:sldId id="425" r:id="rId175"/>
    <p:sldId id="433" r:id="rId176"/>
    <p:sldId id="434" r:id="rId177"/>
    <p:sldId id="435" r:id="rId178"/>
    <p:sldId id="437" r:id="rId179"/>
    <p:sldId id="436" r:id="rId180"/>
    <p:sldId id="438" r:id="rId181"/>
    <p:sldId id="439" r:id="rId182"/>
    <p:sldId id="440" r:id="rId183"/>
    <p:sldId id="441" r:id="rId184"/>
    <p:sldId id="442" r:id="rId185"/>
    <p:sldId id="443" r:id="rId186"/>
    <p:sldId id="444" r:id="rId187"/>
    <p:sldId id="445" r:id="rId188"/>
    <p:sldId id="456" r:id="rId189"/>
    <p:sldId id="446" r:id="rId190"/>
    <p:sldId id="447" r:id="rId191"/>
    <p:sldId id="448" r:id="rId192"/>
    <p:sldId id="449" r:id="rId193"/>
    <p:sldId id="450" r:id="rId194"/>
    <p:sldId id="451" r:id="rId195"/>
    <p:sldId id="452" r:id="rId196"/>
    <p:sldId id="453" r:id="rId197"/>
    <p:sldId id="454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7" r:id="rId209"/>
    <p:sldId id="468" r:id="rId210"/>
    <p:sldId id="469" r:id="rId211"/>
    <p:sldId id="470" r:id="rId212"/>
    <p:sldId id="471" r:id="rId213"/>
    <p:sldId id="472" r:id="rId214"/>
    <p:sldId id="473" r:id="rId215"/>
    <p:sldId id="474" r:id="rId216"/>
    <p:sldId id="475" r:id="rId217"/>
    <p:sldId id="476" r:id="rId218"/>
    <p:sldId id="477" r:id="rId219"/>
    <p:sldId id="478" r:id="rId220"/>
    <p:sldId id="479" r:id="rId221"/>
    <p:sldId id="483" r:id="rId222"/>
    <p:sldId id="486" r:id="rId223"/>
    <p:sldId id="487" r:id="rId224"/>
    <p:sldId id="488" r:id="rId225"/>
    <p:sldId id="489" r:id="rId226"/>
    <p:sldId id="490" r:id="rId227"/>
    <p:sldId id="491" r:id="rId228"/>
    <p:sldId id="492" r:id="rId229"/>
    <p:sldId id="493" r:id="rId230"/>
    <p:sldId id="494" r:id="rId231"/>
    <p:sldId id="495" r:id="rId232"/>
    <p:sldId id="496" r:id="rId233"/>
    <p:sldId id="500" r:id="rId234"/>
    <p:sldId id="501" r:id="rId235"/>
    <p:sldId id="502" r:id="rId236"/>
    <p:sldId id="503" r:id="rId237"/>
    <p:sldId id="504" r:id="rId238"/>
    <p:sldId id="505" r:id="rId239"/>
    <p:sldId id="506" r:id="rId240"/>
    <p:sldId id="507" r:id="rId241"/>
    <p:sldId id="508" r:id="rId242"/>
    <p:sldId id="509" r:id="rId243"/>
    <p:sldId id="510" r:id="rId244"/>
    <p:sldId id="511" r:id="rId245"/>
    <p:sldId id="512" r:id="rId246"/>
    <p:sldId id="513" r:id="rId247"/>
    <p:sldId id="514" r:id="rId248"/>
    <p:sldId id="515" r:id="rId249"/>
    <p:sldId id="516" r:id="rId250"/>
    <p:sldId id="517" r:id="rId251"/>
    <p:sldId id="518" r:id="rId252"/>
    <p:sldId id="519" r:id="rId253"/>
    <p:sldId id="521" r:id="rId254"/>
    <p:sldId id="523" r:id="rId255"/>
    <p:sldId id="522" r:id="rId256"/>
    <p:sldId id="525" r:id="rId257"/>
    <p:sldId id="526" r:id="rId258"/>
    <p:sldId id="527" r:id="rId259"/>
    <p:sldId id="528" r:id="rId260"/>
    <p:sldId id="529" r:id="rId261"/>
    <p:sldId id="530" r:id="rId262"/>
    <p:sldId id="531" r:id="rId263"/>
    <p:sldId id="532" r:id="rId264"/>
    <p:sldId id="533" r:id="rId265"/>
    <p:sldId id="534" r:id="rId266"/>
    <p:sldId id="535" r:id="rId267"/>
    <p:sldId id="536" r:id="rId268"/>
    <p:sldId id="537" r:id="rId269"/>
    <p:sldId id="538" r:id="rId270"/>
    <p:sldId id="539" r:id="rId271"/>
    <p:sldId id="540" r:id="rId272"/>
    <p:sldId id="541" r:id="rId273"/>
    <p:sldId id="542" r:id="rId274"/>
    <p:sldId id="543" r:id="rId275"/>
    <p:sldId id="544" r:id="rId276"/>
    <p:sldId id="545" r:id="rId277"/>
    <p:sldId id="546" r:id="rId278"/>
    <p:sldId id="547" r:id="rId279"/>
    <p:sldId id="548" r:id="rId280"/>
    <p:sldId id="549" r:id="rId281"/>
    <p:sldId id="550" r:id="rId282"/>
    <p:sldId id="553" r:id="rId283"/>
    <p:sldId id="551" r:id="rId284"/>
    <p:sldId id="552" r:id="rId285"/>
    <p:sldId id="554" r:id="rId286"/>
    <p:sldId id="557" r:id="rId287"/>
    <p:sldId id="556" r:id="rId288"/>
    <p:sldId id="560" r:id="rId289"/>
    <p:sldId id="561" r:id="rId290"/>
    <p:sldId id="562" r:id="rId291"/>
    <p:sldId id="563" r:id="rId292"/>
    <p:sldId id="564" r:id="rId293"/>
    <p:sldId id="565" r:id="rId294"/>
    <p:sldId id="566" r:id="rId295"/>
    <p:sldId id="567" r:id="rId296"/>
    <p:sldId id="568" r:id="rId297"/>
    <p:sldId id="569" r:id="rId298"/>
    <p:sldId id="570" r:id="rId299"/>
    <p:sldId id="571" r:id="rId300"/>
    <p:sldId id="572" r:id="rId301"/>
    <p:sldId id="573" r:id="rId302"/>
    <p:sldId id="574" r:id="rId303"/>
    <p:sldId id="575" r:id="rId304"/>
    <p:sldId id="576" r:id="rId305"/>
    <p:sldId id="577" r:id="rId306"/>
    <p:sldId id="578" r:id="rId307"/>
    <p:sldId id="579" r:id="rId308"/>
    <p:sldId id="580" r:id="rId309"/>
    <p:sldId id="581" r:id="rId310"/>
    <p:sldId id="582" r:id="rId311"/>
    <p:sldId id="583" r:id="rId312"/>
    <p:sldId id="584" r:id="rId313"/>
    <p:sldId id="585" r:id="rId314"/>
    <p:sldId id="586" r:id="rId315"/>
    <p:sldId id="587" r:id="rId316"/>
    <p:sldId id="588" r:id="rId317"/>
    <p:sldId id="589" r:id="rId318"/>
    <p:sldId id="590" r:id="rId319"/>
    <p:sldId id="591" r:id="rId320"/>
    <p:sldId id="592" r:id="rId321"/>
    <p:sldId id="593" r:id="rId322"/>
    <p:sldId id="594" r:id="rId323"/>
    <p:sldId id="595" r:id="rId324"/>
    <p:sldId id="596" r:id="rId325"/>
    <p:sldId id="597" r:id="rId326"/>
    <p:sldId id="598" r:id="rId327"/>
    <p:sldId id="599" r:id="rId328"/>
    <p:sldId id="600" r:id="rId329"/>
    <p:sldId id="601" r:id="rId330"/>
    <p:sldId id="602" r:id="rId331"/>
    <p:sldId id="603" r:id="rId332"/>
    <p:sldId id="604" r:id="rId333"/>
    <p:sldId id="605" r:id="rId334"/>
    <p:sldId id="606" r:id="rId335"/>
    <p:sldId id="607" r:id="rId336"/>
    <p:sldId id="608" r:id="rId337"/>
    <p:sldId id="609" r:id="rId338"/>
    <p:sldId id="610" r:id="rId339"/>
    <p:sldId id="611" r:id="rId340"/>
    <p:sldId id="612" r:id="rId341"/>
    <p:sldId id="613" r:id="rId342"/>
    <p:sldId id="614" r:id="rId343"/>
    <p:sldId id="615" r:id="rId344"/>
    <p:sldId id="616" r:id="rId3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插入排序" id="{A8A51A98-4CB4-4A9C-9956-DFA4934A36BF}">
          <p14:sldIdLst>
            <p14:sldId id="256"/>
            <p14:sldId id="261"/>
            <p14:sldId id="257"/>
            <p14:sldId id="260"/>
            <p14:sldId id="263"/>
            <p14:sldId id="262"/>
            <p14:sldId id="259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5"/>
            <p14:sldId id="296"/>
            <p14:sldId id="292"/>
          </p14:sldIdLst>
        </p14:section>
        <p14:section name="希尔排序" id="{4D7E044D-8BED-406E-96BC-B2DFB6BE2438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选择排序" id="{688BC5F9-6772-4DBD-A236-A33111E5B382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冒泡排序" id="{CA7544AB-BCC2-4EBF-8852-714BF21278F7}">
          <p14:sldIdLst>
            <p14:sldId id="340"/>
            <p14:sldId id="341"/>
            <p14:sldId id="344"/>
            <p14:sldId id="342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</p14:sldIdLst>
        </p14:section>
        <p14:section name="堆排序" id="{C10C6BCC-D493-4F67-A3E5-CE775BE02941}">
          <p14:sldIdLst>
            <p14:sldId id="416"/>
            <p14:sldId id="417"/>
            <p14:sldId id="418"/>
            <p14:sldId id="422"/>
            <p14:sldId id="419"/>
            <p14:sldId id="423"/>
            <p14:sldId id="426"/>
            <p14:sldId id="427"/>
            <p14:sldId id="428"/>
            <p14:sldId id="429"/>
            <p14:sldId id="420"/>
            <p14:sldId id="421"/>
            <p14:sldId id="424"/>
            <p14:sldId id="430"/>
            <p14:sldId id="431"/>
            <p14:sldId id="432"/>
            <p14:sldId id="425"/>
            <p14:sldId id="433"/>
            <p14:sldId id="434"/>
            <p14:sldId id="435"/>
            <p14:sldId id="437"/>
            <p14:sldId id="436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6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快排hoare" id="{15EFB874-F295-41D5-9AC5-BD62831C9E5F}">
          <p14:sldIdLst>
            <p14:sldId id="479"/>
            <p14:sldId id="483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</p14:sldIdLst>
        </p14:section>
        <p14:section name="快速排序（挖坑版）" id="{1F4C902F-FC78-4B78-A7C9-D74BA573577B}">
          <p14:sldIdLst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快速排序（双指针版）" id="{CDBBBC43-A7FF-4B7E-91BD-C064D90556C6}">
          <p14:sldIdLst>
            <p14:sldId id="521"/>
            <p14:sldId id="523"/>
            <p14:sldId id="522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</p14:sldIdLst>
        </p14:section>
        <p14:section name="快速排序非递归" id="{0131EFBC-94FB-4C35-BD58-8CAFA76C5BC2}">
          <p14:sldIdLst>
            <p14:sldId id="549"/>
          </p14:sldIdLst>
        </p14:section>
        <p14:section name="归并排序" id="{C57FD0CA-8664-470A-B293-02A7B362D211}">
          <p14:sldIdLst>
            <p14:sldId id="550"/>
            <p14:sldId id="553"/>
            <p14:sldId id="551"/>
            <p14:sldId id="552"/>
            <p14:sldId id="554"/>
            <p14:sldId id="557"/>
            <p14:sldId id="556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</p14:sldIdLst>
        </p14:section>
        <p14:section name="并归排序（非递归）" id="{45D62538-DC9F-4116-8299-F801BA9FD162}">
          <p14:sldIdLst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presProps" Target="pres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viewProps" Target="viewProp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theme" Target="theme/theme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3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7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5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4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4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3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5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3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4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56A-0016-4213-B700-F20395C20B8E}" type="datetimeFigureOut">
              <a:rPr lang="zh-CN" altLang="en-US" smtClean="0"/>
              <a:t>2022-12-23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8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8456A-0016-4213-B700-F20395C20B8E}" type="datetimeFigureOut">
              <a:rPr lang="zh-CN" altLang="en-US" smtClean="0"/>
              <a:t>2022-12-23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D935-5E01-40D2-94BB-61668AFA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5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897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4519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8036" y="1980048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7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422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451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422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4618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4618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172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3532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55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39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730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6870" y="1260048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442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7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442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422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735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7357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15974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393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995" y="1260048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668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85784" y="1260048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1910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85784" y="1260048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19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65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19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19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19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19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378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1910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8010" y="1606739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0478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39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8010" y="1606739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047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7005" y="1606739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8010" y="1606739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047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8010" y="1606739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047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8010" y="1606739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0478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8010" y="1606739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2946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0478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8010" y="1606739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6491" y="1966739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2617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8393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1280" y="180048"/>
            <a:ext cx="641684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423" y="1606739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3532" y="900048"/>
            <a:ext cx="641684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66" y="1966739"/>
            <a:ext cx="641684" cy="14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7406" y="540048"/>
            <a:ext cx="641684" cy="28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000" y="1260048"/>
            <a:ext cx="641684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6521" y="2340048"/>
            <a:ext cx="641684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8955" y="1620048"/>
            <a:ext cx="641684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5692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3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5692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4519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5692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5692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8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7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4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4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0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6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8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6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9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2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3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2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4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建立一个大堆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7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0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4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1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8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9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9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6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2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1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3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4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5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6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2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1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3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4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7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897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6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6141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2267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8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5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5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3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2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77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24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8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6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6141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2267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5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9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5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4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0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5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5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2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4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24329" y="1219201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2210" y="2007705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0873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85180" y="3584713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08736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404731" y="849869"/>
            <a:ext cx="219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进行堆排序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5862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6920" y="3582598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20677" y="2007705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7490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3166" y="2796209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88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6141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2267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1190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84310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1190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59998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0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96477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59998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92825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59998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8258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59998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85521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59998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3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85521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59998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85521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15017" y="210718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85521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30115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1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85521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20531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4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2267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141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25142" y="3511826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70954" y="183623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20531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8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70954" y="3410422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70954" y="183623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20531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6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70954" y="3410422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70954" y="183623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20531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001190" y="579169"/>
            <a:ext cx="765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处寻找一个大于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处寻找一个小于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的值，找到后停止；</a:t>
            </a:r>
            <a:endParaRPr lang="en-US" altLang="zh-CN" dirty="0" smtClean="0"/>
          </a:p>
          <a:p>
            <a:r>
              <a:rPr lang="zh-CN" altLang="en-US" dirty="0" smtClean="0"/>
              <a:t>交换两数的位置。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Left=Right</a:t>
            </a:r>
            <a:r>
              <a:rPr lang="zh-CN" altLang="en-US" dirty="0" smtClean="0"/>
              <a:t>停止。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64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1190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84310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1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1190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84310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95202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7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1190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95202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7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1190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95202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87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01190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48354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1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96477" y="2111005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48354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1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92825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48354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2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2267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1878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48354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9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48354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48354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7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3877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3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48354" y="211100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3877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6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63650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3877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8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17940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3877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5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9164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3877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9164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3877" y="3458817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3877" y="2111004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9164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59861" y="3458818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9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2267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8393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9861" y="1733331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9164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59861" y="3458818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9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9861" y="1733331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9164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59861" y="3458818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8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130050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= 5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9861" y="1733331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69164" y="2111004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Right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59861" y="3458818"/>
            <a:ext cx="3566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坑位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96477" y="2151308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22224" y="2151309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96477" y="2151308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22224" y="2151309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4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96477" y="2151308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60152" y="187812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7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92825" y="2201290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60152" y="187812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5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92825" y="2201290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60152" y="1878125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5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92825" y="2201290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92825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825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92825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5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2267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8393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825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92825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4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825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92825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825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78258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6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4606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78258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7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4606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78258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0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897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78258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8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897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4606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2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897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4606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5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897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4606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5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55326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4606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5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3388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273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661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5435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82107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4048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95981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8233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09855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89060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4606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6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999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4606" y="1939738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9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999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1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999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5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9998" y="2262903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5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56346" y="2250442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52694" y="2250442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2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1190" y="345881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52694" y="2250442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7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76092" y="3369170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52694" y="2250442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35740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96477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388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7825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4606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0954" y="2648320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673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636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599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0119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76092" y="3369170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Keyi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52694" y="2250442"/>
            <a:ext cx="205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5544" y="1927277"/>
            <a:ext cx="181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4219" y="954157"/>
            <a:ext cx="9727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</a:t>
            </a:r>
            <a:r>
              <a:rPr lang="zh-CN" altLang="en-US" dirty="0" smtClean="0"/>
              <a:t>找数，当找到比</a:t>
            </a:r>
            <a:r>
              <a:rPr lang="en-US" altLang="zh-CN" dirty="0" smtClean="0"/>
              <a:t>keyi</a:t>
            </a:r>
            <a:r>
              <a:rPr lang="zh-CN" altLang="en-US" dirty="0" smtClean="0"/>
              <a:t>小的数时，</a:t>
            </a:r>
            <a:r>
              <a:rPr lang="en-US" altLang="zh-CN" dirty="0" smtClean="0"/>
              <a:t>++prev</a:t>
            </a:r>
            <a:r>
              <a:rPr lang="zh-CN" altLang="en-US" dirty="0" smtClean="0"/>
              <a:t>然后就将</a:t>
            </a:r>
            <a:r>
              <a:rPr lang="en-US" altLang="zh-CN" dirty="0" smtClean="0"/>
              <a:t>prev</a:t>
            </a:r>
            <a:r>
              <a:rPr lang="zh-CN" altLang="en-US" dirty="0" smtClean="0"/>
              <a:t>的值与</a:t>
            </a:r>
            <a:r>
              <a:rPr lang="en-US" altLang="zh-CN" dirty="0" smtClean="0"/>
              <a:t>cur</a:t>
            </a:r>
            <a:r>
              <a:rPr lang="zh-CN" altLang="en-US" dirty="0" smtClean="0"/>
              <a:t>的值进行交换，然后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；否则直接进行</a:t>
            </a:r>
            <a:r>
              <a:rPr lang="en-US" altLang="zh-CN" dirty="0" smtClean="0"/>
              <a:t>++cur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7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3388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273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661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5435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82107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4048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9855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8233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95981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44342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24818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2227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06599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02947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83667" y="159688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54237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50585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46933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29531" y="219323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70120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09190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06599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90971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387319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83667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80015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6363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772711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013903" y="63610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395791" y="636104"/>
            <a:ext cx="234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en-US" altLang="zh-CN" dirty="0" smtClean="0"/>
          </a:p>
          <a:p>
            <a:r>
              <a:rPr lang="en-US" altLang="zh-CN" dirty="0" smtClean="0"/>
              <a:t>5  9  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26644" y="375036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622227" y="3034747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92797" y="375036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089145" y="375036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31357" y="375036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09503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6997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7468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73625" y="1957091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71034" y="1957091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957091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957091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78338" y="1957091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926190" y="1957091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39737" y="1957091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36085" y="1957091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732433" y="1957091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328781" y="1957091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378338" y="3054906"/>
            <a:ext cx="596348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975747" y="3054906"/>
            <a:ext cx="596348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83051" y="3054906"/>
            <a:ext cx="596348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453580" y="3054906"/>
            <a:ext cx="596348" cy="5963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49928" y="3054906"/>
            <a:ext cx="596348" cy="5963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242094" y="3054906"/>
            <a:ext cx="596348" cy="5963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838442" y="3054906"/>
            <a:ext cx="596348" cy="5963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434790" y="3054906"/>
            <a:ext cx="596348" cy="5963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523599" y="3054906"/>
            <a:ext cx="596348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926190" y="3054906"/>
            <a:ext cx="596348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80164" y="4152721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184172" y="4152721"/>
            <a:ext cx="596348" cy="5963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84877" y="4152721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167382" y="4152721"/>
            <a:ext cx="596348" cy="5963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348102" y="4152721"/>
            <a:ext cx="596348" cy="596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540798" y="4152721"/>
            <a:ext cx="596348" cy="5963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137146" y="4152721"/>
            <a:ext cx="596348" cy="5963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150728" y="4152721"/>
            <a:ext cx="596348" cy="59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338607" y="4152721"/>
            <a:ext cx="596348" cy="5963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325025" y="4152721"/>
            <a:ext cx="596348" cy="5963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88529" y="525053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781990" y="525053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239402" y="525053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137146" y="525053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254293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6997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7468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520229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6997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7468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73625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7103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78338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34218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6997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7468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73625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7103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78338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376216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73625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780929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791515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6997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7468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73625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7103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78338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376216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73625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780929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79868" y="3463327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84581" y="3463327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231198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6997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7468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73625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7103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78338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376216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73625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780929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79868" y="3463327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84581" y="3463327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8233" y="4331344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82755" y="4331344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155628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6997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7468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73625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7103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78338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376216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73625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780929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79868" y="3463327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84581" y="3463327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8233" y="4331344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81694" y="4331344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886913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7103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73625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83520" y="3463327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779868" y="3463327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85006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81354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366362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62710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666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8301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25138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7103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73625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83520" y="3463327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779868" y="3463327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85006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81354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366362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62710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666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8301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986662" y="3463327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058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3388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273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661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5435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95981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4048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9855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8233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82107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7103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73625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83520" y="3463327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779868" y="3463327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85006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81354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366362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62710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666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8301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986662" y="3463327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59525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7103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73625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83520" y="3463327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66362" y="3463327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85006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81354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366362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62710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666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8301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85006" y="3463327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275816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390314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85006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86662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958230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52922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54578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8666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16400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390314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85006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86662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958230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52922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54578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8666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88318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48102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237059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390314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85006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86662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958230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52922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54578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8666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88318" y="259531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48102" y="259531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363053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390314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85006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86662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958230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52922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54578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8666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88318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51754" y="259531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863894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390314" y="259531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85006" y="259531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86662" y="259531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958230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52922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54578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8666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88318" y="259531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93626" y="259531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698845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55406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390314" y="259531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85006" y="259531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86662" y="259531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958230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52922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54578" y="1727293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8666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74050" y="259531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179358" y="259531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106380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4450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40798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37146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481733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4450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40798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37146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81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444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407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9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6771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3388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273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661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5435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85821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4048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9855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75157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68233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4450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40798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37146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81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444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407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51754" y="3542842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48102" y="3542842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540065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4450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40798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37146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81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444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407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51754" y="3542842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48102" y="3542842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155406" y="443736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049928" y="4437364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97015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4450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40798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37146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81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444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407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51754" y="3542842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48102" y="3542842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155406" y="4437364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049928" y="4437364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51041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4450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40798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37146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81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444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407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51754" y="3542842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48102" y="3542842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155406" y="4437364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51754" y="4437364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496392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4450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40798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37146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81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444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407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51754" y="3542842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48102" y="3542842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40798" y="3542842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5252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4450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40798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37146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81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444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407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51754" y="3542842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48102" y="3542842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40798" y="3542842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5127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4450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40798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37146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81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444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407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51754" y="3542842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944450" y="3542842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48102" y="3542842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52659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81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07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444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43389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36085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539737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3120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1239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275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859488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81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07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444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43389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36085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539737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3120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1239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275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927251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6641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19191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81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07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444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43389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36085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539737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3120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1239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275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927251" y="264832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66414" y="264832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46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3388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273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661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61283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85821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40485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9855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75157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51149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81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07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444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43389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36085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539737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3120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1239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275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362762" y="264832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66414" y="264832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50377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810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0798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44450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43389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36085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539737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3120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1239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275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362762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66414" y="2648320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334626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8102" y="264832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0798" y="264832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44450" y="264832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43389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36085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539737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3120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1239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275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362762" y="264832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66414" y="264832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052102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30903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33494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931206" y="264832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36085" y="264832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39737" y="264832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43389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36085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539737" y="1753798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3120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1239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275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733494" y="264832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47041" y="264832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759279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9197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9562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8831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957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005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423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97991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91153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588028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18850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15198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259066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662718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855414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95703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00582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04234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97991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911538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678809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90505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84262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36207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39859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327069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6720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681671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86853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79080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132555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422593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6997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7468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804311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6997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7468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73625" y="204534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155406" y="204534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471229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6997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7468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55406" y="204534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4686" y="204534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43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3388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273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661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61283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85821" y="414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37249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9855" y="378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75157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31930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03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574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05458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03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574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83010" y="2138111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63730" y="2138111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219342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03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574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954585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03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574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51754" y="212485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44450" y="212485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413467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03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574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44450" y="212485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51754" y="2124859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954444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03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574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255186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03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574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944450" y="203209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37146" y="2032093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78967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03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574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37146" y="212485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44450" y="212485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967810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03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574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613377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03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574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330903" y="207185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137146" y="207185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851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52070" y="171230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4983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244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293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8972" y="891230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344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35521" y="531230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02423" y="1251230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4395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68619" y="1611230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03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574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919443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03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5747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118235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03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5747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571034" y="216461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75747" y="216461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63730" y="216461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348102" y="216461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318228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738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175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7103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75747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67382" y="216461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75747" y="216461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71034" y="216461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63730" y="216461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915626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54345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62710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5799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50693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50693" y="197908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154345" y="197908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39737" y="197908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3389" y="197908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622655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4445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48102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0798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54345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62710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5799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50693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347041" y="197908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154345" y="197908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944450" y="197908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750693" y="197908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778366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54345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62710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5799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50693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3973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47041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3389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329842" y="207185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732433" y="2071850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102629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54345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62710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5799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50693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3973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47041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3389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709725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54345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6271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57997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5069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39737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47041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3389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434496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4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54345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6271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57997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5069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39737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47041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3389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154345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62710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57997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0693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36085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943389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733494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539737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35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052070" y="3411230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04983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44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293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8972" y="4131230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3447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5521" y="3771230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02423" y="4491230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43959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68619" y="4851230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4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54345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6271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57997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5069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39737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47041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3389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47510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62710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57997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3858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39737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53284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37146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943389" y="2177868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058650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4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54345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62710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5799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50693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3973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47041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3389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733494" y="2085102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136085" y="2085102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499862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4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54345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62710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5799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50693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39737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47041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3389" y="859276"/>
            <a:ext cx="596348" cy="596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205302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90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3494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8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54345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62710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57997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50693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39737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47041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37146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3389" y="859276"/>
            <a:ext cx="596348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47041" y="209835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962710" y="209835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557997" y="209835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943389" y="209835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136085" y="209835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750693" y="209835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733494" y="209835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539737" y="209835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330903" y="209835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154345" y="2098355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81204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046921" y="532294"/>
            <a:ext cx="2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rangeN = 8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45980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961649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556936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942328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135024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749632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732433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538676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329842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153284" y="859276"/>
            <a:ext cx="596348" cy="596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393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764874" y="3411230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04983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44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293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8972" y="4131230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3447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35521" y="3771230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02423" y="4491230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43959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52070" y="483904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764874" y="3411230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04983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44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293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8972" y="4131230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3447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48325" y="3771230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02423" y="4491230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43959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35521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764874" y="3411230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04983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44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293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5521" y="414272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3447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48325" y="3771230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02423" y="4491230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43959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18972" y="486272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764874" y="3411230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04983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44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293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5521" y="414272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3447" y="52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48325" y="3771230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18972" y="450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43959" y="558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04832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768619" y="15904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08728" y="3051230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28216" y="2691230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6680" y="1611230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39266" y="890540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67192" y="1971230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52070" y="51904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22717" y="1251230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47704" y="2331230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08577" y="1611230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6771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897" y="183415"/>
            <a:ext cx="641684" cy="32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5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6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897" y="3407943"/>
            <a:ext cx="641684" cy="32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3407943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5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2897" y="1967943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5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9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3407943"/>
            <a:ext cx="641684" cy="180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2897" y="1967943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3407943"/>
            <a:ext cx="641684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5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6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2897" y="1967943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2343415"/>
            <a:ext cx="641684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5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9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3407943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2897" y="1967943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2343415"/>
            <a:ext cx="641684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3407943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5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4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2897" y="1967943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2343415"/>
            <a:ext cx="641684" cy="10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1607943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5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6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2897" y="1967943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2343415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1607943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6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3423358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2897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2343415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1625521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2343415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3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6771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16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340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4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340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3407943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9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2267" y="340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3407943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3407943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340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3407943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2267" y="3423358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9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340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3889" y="3407943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3407943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2267" y="3423358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2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340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141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90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07943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2267" y="3423358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7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015" y="3407943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141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7763" y="3407943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07943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2267" y="3423358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2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358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407943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3407943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141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0015" y="34233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342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07943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2267" y="3423358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3407943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34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1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0645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4098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358"/>
            <a:ext cx="641684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2897" y="2703358"/>
            <a:ext cx="641684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06141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0645" y="1983358"/>
            <a:ext cx="641684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64519" y="2343358"/>
            <a:ext cx="641684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8393" y="1623358"/>
            <a:ext cx="641684" cy="1800000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2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8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36771" y="306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22897" y="27033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233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50645" y="19833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64519" y="23433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8393" y="16233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35734" y="34078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22897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50645" y="19833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64519" y="232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8393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50645" y="19833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64519" y="232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8393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50645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64519" y="232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8393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50645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64519" y="340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8393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68113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0645" y="340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8393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68113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2267" y="124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0645" y="340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987" y="34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6141" y="16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68113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5861" y="340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0645" y="340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987" y="34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02547" y="34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68113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95861" y="340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0645" y="340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987" y="34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0645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16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95861" y="34233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88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68113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3889" y="52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09735" y="340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0645" y="340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987" y="34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52297" y="3407858"/>
            <a:ext cx="641684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69616" y="257084"/>
            <a:ext cx="12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gap = 1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897" y="3423358"/>
            <a:ext cx="641684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6771" y="3407858"/>
            <a:ext cx="641684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95861" y="34233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0015" y="3407858"/>
            <a:ext cx="641684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68113" y="3407858"/>
            <a:ext cx="641684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6156" y="3407858"/>
            <a:ext cx="641684" cy="28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09735" y="3407858"/>
            <a:ext cx="641684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0645" y="3407858"/>
            <a:ext cx="641684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987" y="3407858"/>
            <a:ext cx="641684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897" y="183415"/>
            <a:ext cx="641684" cy="324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490406"/>
            <a:ext cx="641684" cy="28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342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2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342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2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342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0015" y="342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2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0645" y="342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342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0015" y="342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2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0645" y="342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342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0015" y="342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4519" y="34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2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141" y="342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0645" y="342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0645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342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0015" y="342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4519" y="34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2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141" y="342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0645" y="342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7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7763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42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342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8393" y="34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0015" y="342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4519" y="342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3889" y="342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6141" y="342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0645" y="342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92267" y="34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897" y="18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897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771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6771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6771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0645" y="2690163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0645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0645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4519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4519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5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4519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4519" y="3423415"/>
            <a:ext cx="641684" cy="32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630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594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486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393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393" y="187873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78393" y="187873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2267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0106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8393" y="1983415"/>
            <a:ext cx="641684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3415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0106" y="183415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141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6141" y="180048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0015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6141" y="180048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15693" y="1263415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1380" y="180048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1380" y="180048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89" y="2343415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25245" y="180048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25245" y="180048"/>
            <a:ext cx="641684" cy="32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9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897" y="3063415"/>
            <a:ext cx="641684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6771" y="2703415"/>
            <a:ext cx="64168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645" y="1623415"/>
            <a:ext cx="641684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19" y="903415"/>
            <a:ext cx="641684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4071" y="1980048"/>
            <a:ext cx="641684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106" y="540048"/>
            <a:ext cx="641684" cy="28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658" y="1263415"/>
            <a:ext cx="641684" cy="21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9210" y="2340048"/>
            <a:ext cx="641684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763" y="1623415"/>
            <a:ext cx="641684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6082</Words>
  <Application>Microsoft Office PowerPoint</Application>
  <PresentationFormat>宽屏</PresentationFormat>
  <Paragraphs>4276</Paragraphs>
  <Slides>344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344</vt:i4>
      </vt:variant>
    </vt:vector>
  </HeadingPairs>
  <TitlesOfParts>
    <vt:vector size="34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zyq</dc:creator>
  <cp:lastModifiedBy>zyq</cp:lastModifiedBy>
  <cp:revision>42</cp:revision>
  <dcterms:created xsi:type="dcterms:W3CDTF">2022-12-16T10:38:48Z</dcterms:created>
  <dcterms:modified xsi:type="dcterms:W3CDTF">2022-12-23T13:06:38Z</dcterms:modified>
</cp:coreProperties>
</file>