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0" r:id="rId5"/>
    <p:sldId id="263" r:id="rId6"/>
    <p:sldId id="262" r:id="rId7"/>
    <p:sldId id="259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3" r:id="rId36"/>
    <p:sldId id="294" r:id="rId37"/>
    <p:sldId id="295" r:id="rId38"/>
    <p:sldId id="296" r:id="rId39"/>
    <p:sldId id="292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16" r:id="rId49"/>
    <p:sldId id="317" r:id="rId50"/>
    <p:sldId id="318" r:id="rId51"/>
    <p:sldId id="319" r:id="rId52"/>
    <p:sldId id="320" r:id="rId53"/>
    <p:sldId id="321" r:id="rId54"/>
    <p:sldId id="322" r:id="rId55"/>
    <p:sldId id="323" r:id="rId56"/>
    <p:sldId id="324" r:id="rId57"/>
    <p:sldId id="325" r:id="rId58"/>
    <p:sldId id="326" r:id="rId59"/>
    <p:sldId id="327" r:id="rId60"/>
    <p:sldId id="328" r:id="rId61"/>
    <p:sldId id="329" r:id="rId62"/>
    <p:sldId id="330" r:id="rId63"/>
    <p:sldId id="331" r:id="rId64"/>
    <p:sldId id="332" r:id="rId65"/>
    <p:sldId id="333" r:id="rId66"/>
    <p:sldId id="334" r:id="rId67"/>
    <p:sldId id="335" r:id="rId68"/>
    <p:sldId id="336" r:id="rId69"/>
    <p:sldId id="337" r:id="rId70"/>
    <p:sldId id="338" r:id="rId71"/>
    <p:sldId id="339" r:id="rId72"/>
    <p:sldId id="297" r:id="rId73"/>
    <p:sldId id="298" r:id="rId74"/>
    <p:sldId id="299" r:id="rId75"/>
    <p:sldId id="300" r:id="rId76"/>
    <p:sldId id="301" r:id="rId77"/>
    <p:sldId id="302" r:id="rId78"/>
    <p:sldId id="303" r:id="rId79"/>
    <p:sldId id="304" r:id="rId80"/>
    <p:sldId id="305" r:id="rId81"/>
    <p:sldId id="306" r:id="rId82"/>
    <p:sldId id="340" r:id="rId83"/>
    <p:sldId id="341" r:id="rId84"/>
    <p:sldId id="344" r:id="rId85"/>
    <p:sldId id="342" r:id="rId86"/>
    <p:sldId id="343" r:id="rId87"/>
    <p:sldId id="345" r:id="rId88"/>
    <p:sldId id="346" r:id="rId89"/>
    <p:sldId id="347" r:id="rId90"/>
    <p:sldId id="348" r:id="rId91"/>
    <p:sldId id="349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0" r:id="rId103"/>
    <p:sldId id="361" r:id="rId104"/>
    <p:sldId id="362" r:id="rId105"/>
    <p:sldId id="363" r:id="rId106"/>
    <p:sldId id="364" r:id="rId107"/>
    <p:sldId id="365" r:id="rId108"/>
    <p:sldId id="366" r:id="rId109"/>
    <p:sldId id="367" r:id="rId110"/>
    <p:sldId id="368" r:id="rId111"/>
    <p:sldId id="369" r:id="rId112"/>
    <p:sldId id="370" r:id="rId113"/>
    <p:sldId id="371" r:id="rId114"/>
    <p:sldId id="372" r:id="rId115"/>
    <p:sldId id="373" r:id="rId116"/>
    <p:sldId id="374" r:id="rId117"/>
    <p:sldId id="375" r:id="rId118"/>
    <p:sldId id="376" r:id="rId119"/>
    <p:sldId id="377" r:id="rId120"/>
    <p:sldId id="378" r:id="rId121"/>
    <p:sldId id="379" r:id="rId122"/>
    <p:sldId id="380" r:id="rId123"/>
    <p:sldId id="381" r:id="rId124"/>
    <p:sldId id="382" r:id="rId125"/>
    <p:sldId id="383" r:id="rId126"/>
    <p:sldId id="384" r:id="rId127"/>
    <p:sldId id="385" r:id="rId128"/>
    <p:sldId id="386" r:id="rId129"/>
    <p:sldId id="387" r:id="rId130"/>
    <p:sldId id="388" r:id="rId131"/>
    <p:sldId id="389" r:id="rId132"/>
    <p:sldId id="390" r:id="rId133"/>
    <p:sldId id="391" r:id="rId134"/>
    <p:sldId id="392" r:id="rId135"/>
    <p:sldId id="393" r:id="rId136"/>
    <p:sldId id="394" r:id="rId137"/>
    <p:sldId id="395" r:id="rId138"/>
    <p:sldId id="396" r:id="rId139"/>
    <p:sldId id="397" r:id="rId140"/>
    <p:sldId id="398" r:id="rId141"/>
    <p:sldId id="399" r:id="rId142"/>
    <p:sldId id="400" r:id="rId143"/>
    <p:sldId id="401" r:id="rId144"/>
    <p:sldId id="402" r:id="rId145"/>
    <p:sldId id="403" r:id="rId146"/>
    <p:sldId id="404" r:id="rId147"/>
    <p:sldId id="405" r:id="rId148"/>
    <p:sldId id="406" r:id="rId149"/>
    <p:sldId id="407" r:id="rId150"/>
    <p:sldId id="408" r:id="rId151"/>
    <p:sldId id="409" r:id="rId152"/>
    <p:sldId id="410" r:id="rId153"/>
    <p:sldId id="411" r:id="rId154"/>
    <p:sldId id="412" r:id="rId155"/>
    <p:sldId id="413" r:id="rId156"/>
    <p:sldId id="414" r:id="rId157"/>
    <p:sldId id="415" r:id="rId158"/>
    <p:sldId id="416" r:id="rId159"/>
    <p:sldId id="417" r:id="rId160"/>
    <p:sldId id="418" r:id="rId161"/>
    <p:sldId id="422" r:id="rId162"/>
    <p:sldId id="419" r:id="rId163"/>
    <p:sldId id="423" r:id="rId164"/>
    <p:sldId id="426" r:id="rId165"/>
    <p:sldId id="427" r:id="rId166"/>
    <p:sldId id="428" r:id="rId167"/>
    <p:sldId id="429" r:id="rId168"/>
    <p:sldId id="420" r:id="rId169"/>
    <p:sldId id="421" r:id="rId170"/>
    <p:sldId id="424" r:id="rId171"/>
    <p:sldId id="430" r:id="rId172"/>
    <p:sldId id="431" r:id="rId173"/>
    <p:sldId id="432" r:id="rId174"/>
    <p:sldId id="425" r:id="rId175"/>
    <p:sldId id="433" r:id="rId176"/>
    <p:sldId id="434" r:id="rId177"/>
    <p:sldId id="435" r:id="rId178"/>
    <p:sldId id="437" r:id="rId179"/>
    <p:sldId id="436" r:id="rId180"/>
    <p:sldId id="438" r:id="rId181"/>
    <p:sldId id="439" r:id="rId182"/>
    <p:sldId id="440" r:id="rId183"/>
    <p:sldId id="441" r:id="rId184"/>
    <p:sldId id="442" r:id="rId185"/>
    <p:sldId id="443" r:id="rId186"/>
    <p:sldId id="444" r:id="rId187"/>
    <p:sldId id="445" r:id="rId188"/>
    <p:sldId id="456" r:id="rId189"/>
    <p:sldId id="446" r:id="rId190"/>
    <p:sldId id="447" r:id="rId191"/>
    <p:sldId id="448" r:id="rId192"/>
    <p:sldId id="449" r:id="rId193"/>
    <p:sldId id="450" r:id="rId194"/>
    <p:sldId id="451" r:id="rId195"/>
    <p:sldId id="452" r:id="rId196"/>
    <p:sldId id="453" r:id="rId197"/>
    <p:sldId id="454" r:id="rId198"/>
    <p:sldId id="457" r:id="rId199"/>
    <p:sldId id="458" r:id="rId200"/>
    <p:sldId id="459" r:id="rId201"/>
    <p:sldId id="460" r:id="rId202"/>
    <p:sldId id="461" r:id="rId203"/>
    <p:sldId id="462" r:id="rId204"/>
    <p:sldId id="463" r:id="rId205"/>
    <p:sldId id="464" r:id="rId206"/>
    <p:sldId id="465" r:id="rId207"/>
    <p:sldId id="466" r:id="rId208"/>
    <p:sldId id="467" r:id="rId209"/>
    <p:sldId id="468" r:id="rId210"/>
    <p:sldId id="469" r:id="rId211"/>
    <p:sldId id="470" r:id="rId212"/>
    <p:sldId id="471" r:id="rId213"/>
    <p:sldId id="472" r:id="rId214"/>
    <p:sldId id="473" r:id="rId215"/>
    <p:sldId id="474" r:id="rId216"/>
    <p:sldId id="475" r:id="rId217"/>
    <p:sldId id="476" r:id="rId218"/>
    <p:sldId id="477" r:id="rId219"/>
    <p:sldId id="478" r:id="rId220"/>
    <p:sldId id="479" r:id="rId221"/>
    <p:sldId id="483" r:id="rId222"/>
    <p:sldId id="486" r:id="rId223"/>
    <p:sldId id="487" r:id="rId224"/>
    <p:sldId id="488" r:id="rId225"/>
    <p:sldId id="489" r:id="rId226"/>
    <p:sldId id="490" r:id="rId227"/>
    <p:sldId id="491" r:id="rId228"/>
    <p:sldId id="492" r:id="rId229"/>
    <p:sldId id="493" r:id="rId230"/>
    <p:sldId id="494" r:id="rId231"/>
    <p:sldId id="495" r:id="rId232"/>
    <p:sldId id="496" r:id="rId233"/>
    <p:sldId id="500" r:id="rId234"/>
    <p:sldId id="501" r:id="rId235"/>
    <p:sldId id="502" r:id="rId236"/>
    <p:sldId id="503" r:id="rId237"/>
    <p:sldId id="504" r:id="rId238"/>
    <p:sldId id="505" r:id="rId239"/>
    <p:sldId id="506" r:id="rId240"/>
    <p:sldId id="507" r:id="rId241"/>
    <p:sldId id="508" r:id="rId242"/>
    <p:sldId id="509" r:id="rId243"/>
    <p:sldId id="510" r:id="rId244"/>
    <p:sldId id="511" r:id="rId245"/>
    <p:sldId id="512" r:id="rId246"/>
    <p:sldId id="513" r:id="rId247"/>
    <p:sldId id="514" r:id="rId248"/>
    <p:sldId id="515" r:id="rId249"/>
    <p:sldId id="516" r:id="rId250"/>
    <p:sldId id="517" r:id="rId251"/>
    <p:sldId id="518" r:id="rId252"/>
    <p:sldId id="519" r:id="rId253"/>
    <p:sldId id="521" r:id="rId254"/>
    <p:sldId id="523" r:id="rId255"/>
    <p:sldId id="522" r:id="rId256"/>
    <p:sldId id="525" r:id="rId257"/>
    <p:sldId id="526" r:id="rId258"/>
    <p:sldId id="527" r:id="rId259"/>
    <p:sldId id="528" r:id="rId260"/>
    <p:sldId id="529" r:id="rId261"/>
    <p:sldId id="530" r:id="rId262"/>
    <p:sldId id="531" r:id="rId263"/>
    <p:sldId id="532" r:id="rId264"/>
    <p:sldId id="533" r:id="rId265"/>
    <p:sldId id="534" r:id="rId266"/>
    <p:sldId id="535" r:id="rId267"/>
    <p:sldId id="536" r:id="rId268"/>
    <p:sldId id="537" r:id="rId269"/>
    <p:sldId id="538" r:id="rId270"/>
    <p:sldId id="539" r:id="rId271"/>
    <p:sldId id="540" r:id="rId272"/>
    <p:sldId id="541" r:id="rId273"/>
    <p:sldId id="542" r:id="rId274"/>
    <p:sldId id="543" r:id="rId275"/>
    <p:sldId id="544" r:id="rId276"/>
    <p:sldId id="545" r:id="rId277"/>
    <p:sldId id="546" r:id="rId278"/>
    <p:sldId id="547" r:id="rId279"/>
    <p:sldId id="548" r:id="rId280"/>
    <p:sldId id="549" r:id="rId28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插入排序" id="{A8A51A98-4CB4-4A9C-9956-DFA4934A36BF}">
          <p14:sldIdLst>
            <p14:sldId id="256"/>
            <p14:sldId id="261"/>
            <p14:sldId id="257"/>
            <p14:sldId id="260"/>
            <p14:sldId id="263"/>
            <p14:sldId id="262"/>
            <p14:sldId id="259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5"/>
            <p14:sldId id="286"/>
            <p14:sldId id="287"/>
            <p14:sldId id="288"/>
            <p14:sldId id="289"/>
            <p14:sldId id="290"/>
            <p14:sldId id="291"/>
            <p14:sldId id="293"/>
            <p14:sldId id="294"/>
            <p14:sldId id="295"/>
            <p14:sldId id="296"/>
            <p14:sldId id="292"/>
          </p14:sldIdLst>
        </p14:section>
        <p14:section name="希尔排序" id="{4D7E044D-8BED-406E-96BC-B2DFB6BE2438}">
          <p14:sldIdLst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</p14:sldIdLst>
        </p14:section>
        <p14:section name="选择排序" id="{688BC5F9-6772-4DBD-A236-A33111E5B382}">
          <p14:sldIdLst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</p14:sldIdLst>
        </p14:section>
        <p14:section name="冒泡排序" id="{CA7544AB-BCC2-4EBF-8852-714BF21278F7}">
          <p14:sldIdLst>
            <p14:sldId id="340"/>
            <p14:sldId id="341"/>
            <p14:sldId id="344"/>
            <p14:sldId id="342"/>
            <p14:sldId id="343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</p14:sldIdLst>
        </p14:section>
        <p14:section name="堆排序" id="{C10C6BCC-D493-4F67-A3E5-CE775BE02941}">
          <p14:sldIdLst>
            <p14:sldId id="416"/>
            <p14:sldId id="417"/>
            <p14:sldId id="418"/>
            <p14:sldId id="422"/>
            <p14:sldId id="419"/>
            <p14:sldId id="423"/>
            <p14:sldId id="426"/>
            <p14:sldId id="427"/>
            <p14:sldId id="428"/>
            <p14:sldId id="429"/>
            <p14:sldId id="420"/>
            <p14:sldId id="421"/>
            <p14:sldId id="424"/>
            <p14:sldId id="430"/>
            <p14:sldId id="431"/>
            <p14:sldId id="432"/>
            <p14:sldId id="425"/>
            <p14:sldId id="433"/>
            <p14:sldId id="434"/>
            <p14:sldId id="435"/>
            <p14:sldId id="437"/>
            <p14:sldId id="436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56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</p14:sldIdLst>
        </p14:section>
        <p14:section name="快排hoare" id="{15EFB874-F295-41D5-9AC5-BD62831C9E5F}">
          <p14:sldIdLst>
            <p14:sldId id="479"/>
            <p14:sldId id="483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</p14:sldIdLst>
        </p14:section>
        <p14:section name="快速排序（挖坑版）" id="{1F4C902F-FC78-4B78-A7C9-D74BA573577B}">
          <p14:sldIdLst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</p14:sldIdLst>
        </p14:section>
        <p14:section name="快速排序（双指针版）" id="{CDBBBC43-A7FF-4B7E-91BD-C064D90556C6}">
          <p14:sldIdLst>
            <p14:sldId id="521"/>
            <p14:sldId id="523"/>
            <p14:sldId id="522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</p14:sldIdLst>
        </p14:section>
        <p14:section name="快速排序非递归" id="{0131EFBC-94FB-4C35-BD58-8CAFA76C5BC2}">
          <p14:sldIdLst>
            <p14:sldId id="54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47" autoAdjust="0"/>
    <p:restoredTop sz="94660"/>
  </p:normalViewPr>
  <p:slideViewPr>
    <p:cSldViewPr snapToGrid="0">
      <p:cViewPr varScale="1">
        <p:scale>
          <a:sx n="58" d="100"/>
          <a:sy n="58" d="100"/>
        </p:scale>
        <p:origin x="71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65" Type="http://schemas.openxmlformats.org/officeDocument/2006/relationships/slide" Target="slides/slide264.xml"/><Relationship Id="rId281" Type="http://schemas.openxmlformats.org/officeDocument/2006/relationships/slide" Target="slides/slide280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34" Type="http://schemas.openxmlformats.org/officeDocument/2006/relationships/slide" Target="slides/slide233.xml"/><Relationship Id="rId239" Type="http://schemas.openxmlformats.org/officeDocument/2006/relationships/slide" Target="slides/slide238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0" Type="http://schemas.openxmlformats.org/officeDocument/2006/relationships/slide" Target="slides/slide249.xml"/><Relationship Id="rId255" Type="http://schemas.openxmlformats.org/officeDocument/2006/relationships/slide" Target="slides/slide254.xml"/><Relationship Id="rId271" Type="http://schemas.openxmlformats.org/officeDocument/2006/relationships/slide" Target="slides/slide270.xml"/><Relationship Id="rId276" Type="http://schemas.openxmlformats.org/officeDocument/2006/relationships/slide" Target="slides/slide275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0" Type="http://schemas.openxmlformats.org/officeDocument/2006/relationships/slide" Target="slides/slide239.xml"/><Relationship Id="rId245" Type="http://schemas.openxmlformats.org/officeDocument/2006/relationships/slide" Target="slides/slide244.xml"/><Relationship Id="rId261" Type="http://schemas.openxmlformats.org/officeDocument/2006/relationships/slide" Target="slides/slide260.xml"/><Relationship Id="rId266" Type="http://schemas.openxmlformats.org/officeDocument/2006/relationships/slide" Target="slides/slide265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282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72" Type="http://schemas.openxmlformats.org/officeDocument/2006/relationships/slide" Target="slides/slide27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283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theme" Target="theme/theme1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tableStyles" Target="tableStyle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456A-0016-4213-B700-F20395C20B8E}" type="datetimeFigureOut">
              <a:rPr lang="zh-CN" altLang="en-US" smtClean="0"/>
              <a:t>2022-12-21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D935-5E01-40D2-94BB-61668AFA8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630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456A-0016-4213-B700-F20395C20B8E}" type="datetimeFigureOut">
              <a:rPr lang="zh-CN" altLang="en-US" smtClean="0"/>
              <a:t>2022-12-21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D935-5E01-40D2-94BB-61668AFA8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27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456A-0016-4213-B700-F20395C20B8E}" type="datetimeFigureOut">
              <a:rPr lang="zh-CN" altLang="en-US" smtClean="0"/>
              <a:t>2022-12-21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D935-5E01-40D2-94BB-61668AFA8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957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456A-0016-4213-B700-F20395C20B8E}" type="datetimeFigureOut">
              <a:rPr lang="zh-CN" altLang="en-US" smtClean="0"/>
              <a:t>2022-12-21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D935-5E01-40D2-94BB-61668AFA8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642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456A-0016-4213-B700-F20395C20B8E}" type="datetimeFigureOut">
              <a:rPr lang="zh-CN" altLang="en-US" smtClean="0"/>
              <a:t>2022-12-21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D935-5E01-40D2-94BB-61668AFA8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643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456A-0016-4213-B700-F20395C20B8E}" type="datetimeFigureOut">
              <a:rPr lang="zh-CN" altLang="en-US" smtClean="0"/>
              <a:t>2022-12-21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D935-5E01-40D2-94BB-61668AFA8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037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456A-0016-4213-B700-F20395C20B8E}" type="datetimeFigureOut">
              <a:rPr lang="zh-CN" altLang="en-US" smtClean="0"/>
              <a:t>2022-12-21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D935-5E01-40D2-94BB-61668AFA8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052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456A-0016-4213-B700-F20395C20B8E}" type="datetimeFigureOut">
              <a:rPr lang="zh-CN" altLang="en-US" smtClean="0"/>
              <a:t>2022-12-21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D935-5E01-40D2-94BB-61668AFA8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531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456A-0016-4213-B700-F20395C20B8E}" type="datetimeFigureOut">
              <a:rPr lang="zh-CN" altLang="en-US" smtClean="0"/>
              <a:t>2022-12-21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D935-5E01-40D2-94BB-61668AFA8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0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456A-0016-4213-B700-F20395C20B8E}" type="datetimeFigureOut">
              <a:rPr lang="zh-CN" altLang="en-US" smtClean="0"/>
              <a:t>2022-12-21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D935-5E01-40D2-94BB-61668AFA8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44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456A-0016-4213-B700-F20395C20B8E}" type="datetimeFigureOut">
              <a:rPr lang="zh-CN" altLang="en-US" smtClean="0"/>
              <a:t>2022-12-21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D935-5E01-40D2-94BB-61668AFA8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886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8456A-0016-4213-B700-F20395C20B8E}" type="datetimeFigureOut">
              <a:rPr lang="zh-CN" altLang="en-US" smtClean="0"/>
              <a:t>2022-12-21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9D935-5E01-40D2-94BB-61668AFA8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05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22897" y="183415"/>
            <a:ext cx="641684" cy="32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36771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50645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519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78393" y="90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92267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54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3889" y="234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0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64519" y="183415"/>
            <a:ext cx="641684" cy="32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50645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78393" y="90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92267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54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3889" y="234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76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50645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64519" y="90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74071" y="1980048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90106" y="540048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99658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09210" y="2340048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31728" y="1623415"/>
            <a:ext cx="641684" cy="180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79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50645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64519" y="90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74071" y="1980048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90106" y="540048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99658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09210" y="2340048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31728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56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50645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64519" y="90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74071" y="1980048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90106" y="540048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99658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09210" y="2340048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31728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17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50645" y="1623415"/>
            <a:ext cx="641684" cy="180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64519" y="90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74071" y="1980048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90106" y="540048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99658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09210" y="2340048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31728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18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50645" y="1623415"/>
            <a:ext cx="641684" cy="180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64519" y="903415"/>
            <a:ext cx="641684" cy="25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74071" y="1980048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90106" y="540048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99658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09210" y="2340048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31728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97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50645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64519" y="903415"/>
            <a:ext cx="641684" cy="25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74071" y="1980048"/>
            <a:ext cx="641684" cy="14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90106" y="540048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99658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09210" y="2340048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31728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21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50645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67307" y="900048"/>
            <a:ext cx="641684" cy="25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58036" y="1980048"/>
            <a:ext cx="641684" cy="14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90106" y="540048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99658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09210" y="2340048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31728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49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50645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67307" y="900048"/>
            <a:ext cx="641684" cy="25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57755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90106" y="540048"/>
            <a:ext cx="641684" cy="28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99658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09210" y="2340048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31728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99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50645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67307" y="900048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57755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90106" y="540048"/>
            <a:ext cx="641684" cy="28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99658" y="1263415"/>
            <a:ext cx="641684" cy="21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09210" y="2340048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31728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67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50645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67307" y="900048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57755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422" y="540048"/>
            <a:ext cx="641684" cy="28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96870" y="1260048"/>
            <a:ext cx="641684" cy="21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09210" y="2340048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31728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54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64519" y="3423415"/>
            <a:ext cx="641684" cy="32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630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594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50645" y="486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78393" y="414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92267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54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3889" y="234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03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50645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67307" y="900048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57755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422" y="540048"/>
            <a:ext cx="641684" cy="28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96870" y="1260048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09210" y="2340048"/>
            <a:ext cx="641684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31728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67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50645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67307" y="900048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57755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24618" y="540048"/>
            <a:ext cx="641684" cy="28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96870" y="1260048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06422" y="2340048"/>
            <a:ext cx="641684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31728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67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50645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67307" y="900048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57755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24618" y="540048"/>
            <a:ext cx="641684" cy="28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96870" y="1260048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06422" y="2340048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31728" y="1623415"/>
            <a:ext cx="641684" cy="180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11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50645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67307" y="900048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57755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27406" y="540048"/>
            <a:ext cx="641684" cy="28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96870" y="1260048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06422" y="2340048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313532" y="1623415"/>
            <a:ext cx="641684" cy="180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61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50645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67307" y="900048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57755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27406" y="540048"/>
            <a:ext cx="641684" cy="28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96870" y="1260048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06422" y="2340048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315974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70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50645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67307" y="900048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57755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27406" y="540048"/>
            <a:ext cx="641684" cy="28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96870" y="1260048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06422" y="2340048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315974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33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50645" y="1623415"/>
            <a:ext cx="641684" cy="180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67307" y="900048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57755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27406" y="540048"/>
            <a:ext cx="641684" cy="28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96870" y="1260048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06422" y="2340048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315974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59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50645" y="1623415"/>
            <a:ext cx="641684" cy="180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67307" y="900048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57755" y="1983415"/>
            <a:ext cx="641684" cy="14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27406" y="540048"/>
            <a:ext cx="641684" cy="28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96870" y="1260048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06422" y="2340048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315974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71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378" y="1623415"/>
            <a:ext cx="641684" cy="180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67307" y="900048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2946" y="1983415"/>
            <a:ext cx="641684" cy="14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27406" y="540048"/>
            <a:ext cx="641684" cy="28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96870" y="1260048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06422" y="2340048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315974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04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378" y="1623415"/>
            <a:ext cx="641684" cy="180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67307" y="900048"/>
            <a:ext cx="641684" cy="25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2946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27406" y="540048"/>
            <a:ext cx="641684" cy="28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96870" y="1260048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06422" y="2340048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315974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17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178393" y="3423415"/>
            <a:ext cx="641684" cy="32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630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594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50645" y="486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64519" y="414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92267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54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3889" y="234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44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378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67307" y="900048"/>
            <a:ext cx="641684" cy="25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2946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27406" y="540048"/>
            <a:ext cx="641684" cy="28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96870" y="1260048"/>
            <a:ext cx="641684" cy="21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06422" y="2340048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315974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17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378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94427" y="900048"/>
            <a:ext cx="641684" cy="25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2946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27406" y="540048"/>
            <a:ext cx="641684" cy="28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82995" y="1260048"/>
            <a:ext cx="641684" cy="21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06422" y="2340048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315974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73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378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94427" y="900048"/>
            <a:ext cx="641684" cy="25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2946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27406" y="540048"/>
            <a:ext cx="641684" cy="28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82995" y="1260048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06422" y="2340048"/>
            <a:ext cx="641684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315974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76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378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97357" y="900048"/>
            <a:ext cx="641684" cy="25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2946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27406" y="540048"/>
            <a:ext cx="641684" cy="28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82995" y="1260048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90668" y="2340048"/>
            <a:ext cx="641684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315974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71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378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97357" y="900048"/>
            <a:ext cx="641684" cy="25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2946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27406" y="540048"/>
            <a:ext cx="641684" cy="28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82995" y="1260048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90668" y="2340048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315974" y="1623415"/>
            <a:ext cx="641684" cy="180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08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378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3532" y="900048"/>
            <a:ext cx="641684" cy="25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2946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27406" y="540048"/>
            <a:ext cx="641684" cy="28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82995" y="1260048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90668" y="2340048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599658" y="1623415"/>
            <a:ext cx="641684" cy="180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20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378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3532" y="900048"/>
            <a:ext cx="641684" cy="25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2946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27406" y="540048"/>
            <a:ext cx="641684" cy="28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82995" y="1260048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90668" y="2340048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599658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98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378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3532" y="900048"/>
            <a:ext cx="641684" cy="25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2946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27406" y="540048"/>
            <a:ext cx="641684" cy="28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82995" y="1260048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90668" y="2340048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599658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66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378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3532" y="900048"/>
            <a:ext cx="641684" cy="25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2946" y="1983415"/>
            <a:ext cx="641684" cy="14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27406" y="540048"/>
            <a:ext cx="641684" cy="28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82995" y="1260048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90668" y="2340048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599658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24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378" y="1623415"/>
            <a:ext cx="641684" cy="180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3532" y="900048"/>
            <a:ext cx="641684" cy="25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2946" y="1983415"/>
            <a:ext cx="641684" cy="14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27406" y="540048"/>
            <a:ext cx="641684" cy="28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82995" y="1260048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90668" y="2340048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599658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02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178393" y="183415"/>
            <a:ext cx="641684" cy="32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50645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64519" y="90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92267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54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3889" y="234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63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378" y="1623415"/>
            <a:ext cx="641684" cy="180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3532" y="900048"/>
            <a:ext cx="641684" cy="25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2946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27406" y="540048"/>
            <a:ext cx="641684" cy="28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82995" y="1260048"/>
            <a:ext cx="641684" cy="21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90668" y="2340048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599658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14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378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3532" y="900048"/>
            <a:ext cx="641684" cy="25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2946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27406" y="540048"/>
            <a:ext cx="641684" cy="28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82995" y="1260048"/>
            <a:ext cx="641684" cy="21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90668" y="2340048"/>
            <a:ext cx="641684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599658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81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378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3532" y="900048"/>
            <a:ext cx="641684" cy="25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2946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27406" y="540048"/>
            <a:ext cx="641684" cy="28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85784" y="1260048"/>
            <a:ext cx="641684" cy="21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171910" y="2340048"/>
            <a:ext cx="641684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599658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81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378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3532" y="900048"/>
            <a:ext cx="641684" cy="25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2946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27406" y="540048"/>
            <a:ext cx="641684" cy="28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85784" y="1260048"/>
            <a:ext cx="641684" cy="21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171910" y="2340048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599658" y="1623415"/>
            <a:ext cx="641684" cy="180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49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378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3532" y="900048"/>
            <a:ext cx="641684" cy="25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2946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27406" y="540048"/>
            <a:ext cx="641684" cy="28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06000" y="1260048"/>
            <a:ext cx="641684" cy="21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171910" y="2340048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88955" y="1620048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32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378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3532" y="900048"/>
            <a:ext cx="641684" cy="25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2946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27406" y="540048"/>
            <a:ext cx="641684" cy="28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06000" y="1260048"/>
            <a:ext cx="641684" cy="21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171910" y="2340048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88955" y="1620048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71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378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3532" y="900048"/>
            <a:ext cx="641684" cy="25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2946" y="1983415"/>
            <a:ext cx="641684" cy="14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27406" y="540048"/>
            <a:ext cx="641684" cy="28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06000" y="1260048"/>
            <a:ext cx="641684" cy="21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171910" y="2340048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88955" y="1620048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48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378" y="1623415"/>
            <a:ext cx="641684" cy="180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3532" y="900048"/>
            <a:ext cx="641684" cy="25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2946" y="1983415"/>
            <a:ext cx="641684" cy="14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27406" y="540048"/>
            <a:ext cx="641684" cy="28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06000" y="1260048"/>
            <a:ext cx="641684" cy="21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171910" y="2340048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88955" y="1620048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50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378" y="1623415"/>
            <a:ext cx="641684" cy="180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3532" y="900048"/>
            <a:ext cx="641684" cy="25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2946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27406" y="540048"/>
            <a:ext cx="641684" cy="28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06000" y="1260048"/>
            <a:ext cx="641684" cy="21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171910" y="2340048"/>
            <a:ext cx="641684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88955" y="1620048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76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68010" y="1606739"/>
            <a:ext cx="641684" cy="180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3532" y="900048"/>
            <a:ext cx="641684" cy="25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2946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27406" y="540048"/>
            <a:ext cx="641684" cy="28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06000" y="1260048"/>
            <a:ext cx="641684" cy="21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60478" y="2340048"/>
            <a:ext cx="641684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88955" y="1620048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93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178393" y="3423415"/>
            <a:ext cx="641684" cy="32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630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594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50645" y="486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64519" y="414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92267" y="522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54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3889" y="234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51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68010" y="1606739"/>
            <a:ext cx="641684" cy="180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3532" y="900048"/>
            <a:ext cx="641684" cy="25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2946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27406" y="540048"/>
            <a:ext cx="641684" cy="28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06000" y="1260048"/>
            <a:ext cx="641684" cy="21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60478" y="2340048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87005" y="1606739"/>
            <a:ext cx="641684" cy="180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30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68010" y="1606739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3532" y="900048"/>
            <a:ext cx="641684" cy="25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2946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27406" y="540048"/>
            <a:ext cx="641684" cy="28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06000" y="1260048"/>
            <a:ext cx="641684" cy="21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60478" y="2340048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88955" y="1620048"/>
            <a:ext cx="641684" cy="180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68010" y="1606739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3532" y="900048"/>
            <a:ext cx="641684" cy="25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2946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27406" y="540048"/>
            <a:ext cx="641684" cy="28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06000" y="1260048"/>
            <a:ext cx="641684" cy="21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60478" y="2340048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88955" y="1620048"/>
            <a:ext cx="641684" cy="180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71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68010" y="1606739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3532" y="900048"/>
            <a:ext cx="641684" cy="25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2946" y="1983415"/>
            <a:ext cx="641684" cy="14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27406" y="540048"/>
            <a:ext cx="641684" cy="28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06000" y="1260048"/>
            <a:ext cx="641684" cy="21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60478" y="2340048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88955" y="1620048"/>
            <a:ext cx="641684" cy="180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90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68010" y="1606739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3532" y="900048"/>
            <a:ext cx="641684" cy="25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2946" y="1983415"/>
            <a:ext cx="641684" cy="14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27406" y="540048"/>
            <a:ext cx="641684" cy="28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06000" y="1260048"/>
            <a:ext cx="641684" cy="21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60478" y="2340048"/>
            <a:ext cx="641684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88955" y="1620048"/>
            <a:ext cx="641684" cy="180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88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68010" y="1606739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3532" y="900048"/>
            <a:ext cx="641684" cy="25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66491" y="1966739"/>
            <a:ext cx="641684" cy="14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27406" y="540048"/>
            <a:ext cx="641684" cy="28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06000" y="1260048"/>
            <a:ext cx="641684" cy="21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52617" y="2340048"/>
            <a:ext cx="641684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88955" y="1620048"/>
            <a:ext cx="641684" cy="180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86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81423" y="1606739"/>
            <a:ext cx="641684" cy="180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3532" y="900048"/>
            <a:ext cx="641684" cy="25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77466" y="1966739"/>
            <a:ext cx="641684" cy="14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27406" y="540048"/>
            <a:ext cx="641684" cy="28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06000" y="1260048"/>
            <a:ext cx="641684" cy="21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56521" y="2340048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88955" y="1620048"/>
            <a:ext cx="641684" cy="180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43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81423" y="1606739"/>
            <a:ext cx="641684" cy="180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3532" y="900048"/>
            <a:ext cx="641684" cy="25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77466" y="1966739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27406" y="540048"/>
            <a:ext cx="641684" cy="28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06000" y="1260048"/>
            <a:ext cx="641684" cy="21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56521" y="2340048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88955" y="1620048"/>
            <a:ext cx="641684" cy="180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64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81423" y="1606739"/>
            <a:ext cx="641684" cy="180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3532" y="900048"/>
            <a:ext cx="641684" cy="25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77466" y="1966739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27406" y="540048"/>
            <a:ext cx="641684" cy="28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06000" y="1260048"/>
            <a:ext cx="641684" cy="21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56521" y="2340048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88955" y="1620048"/>
            <a:ext cx="641684" cy="180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4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81423" y="1606739"/>
            <a:ext cx="641684" cy="180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3532" y="900048"/>
            <a:ext cx="641684" cy="25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77466" y="1966739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27406" y="540048"/>
            <a:ext cx="641684" cy="28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06000" y="1260048"/>
            <a:ext cx="641684" cy="21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56521" y="2340048"/>
            <a:ext cx="641684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88955" y="1620048"/>
            <a:ext cx="641684" cy="180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91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92267" y="3423415"/>
            <a:ext cx="641684" cy="32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630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594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50645" y="486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64519" y="414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78393" y="522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54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3889" y="234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86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81423" y="1606739"/>
            <a:ext cx="641684" cy="180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3532" y="900048"/>
            <a:ext cx="641684" cy="25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77466" y="1966739"/>
            <a:ext cx="641684" cy="14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27406" y="540048"/>
            <a:ext cx="641684" cy="28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06000" y="1260048"/>
            <a:ext cx="641684" cy="21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56521" y="2340048"/>
            <a:ext cx="641684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88955" y="1620048"/>
            <a:ext cx="641684" cy="180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13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81423" y="1606739"/>
            <a:ext cx="641684" cy="180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3532" y="900048"/>
            <a:ext cx="641684" cy="25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77466" y="1966739"/>
            <a:ext cx="641684" cy="14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27406" y="540048"/>
            <a:ext cx="641684" cy="28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06000" y="1260048"/>
            <a:ext cx="641684" cy="21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56521" y="2340048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88955" y="1620048"/>
            <a:ext cx="641684" cy="180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51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81423" y="1606739"/>
            <a:ext cx="641684" cy="180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3532" y="900048"/>
            <a:ext cx="641684" cy="25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77466" y="1966739"/>
            <a:ext cx="641684" cy="14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27406" y="540048"/>
            <a:ext cx="641684" cy="28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06000" y="1260048"/>
            <a:ext cx="641684" cy="21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56521" y="2340048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88955" y="1620048"/>
            <a:ext cx="641684" cy="180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87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81423" y="1606739"/>
            <a:ext cx="641684" cy="180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3532" y="900048"/>
            <a:ext cx="641684" cy="25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77466" y="1966739"/>
            <a:ext cx="641684" cy="14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27406" y="540048"/>
            <a:ext cx="641684" cy="28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06000" y="1260048"/>
            <a:ext cx="641684" cy="21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56521" y="2340048"/>
            <a:ext cx="641684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88955" y="1620048"/>
            <a:ext cx="641684" cy="180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48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81423" y="1606739"/>
            <a:ext cx="641684" cy="180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3532" y="900048"/>
            <a:ext cx="641684" cy="25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77466" y="1966739"/>
            <a:ext cx="641684" cy="14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27406" y="540048"/>
            <a:ext cx="641684" cy="28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06000" y="1260048"/>
            <a:ext cx="641684" cy="21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56521" y="2340048"/>
            <a:ext cx="641684" cy="10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88955" y="1620048"/>
            <a:ext cx="641684" cy="180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6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81423" y="1606739"/>
            <a:ext cx="641684" cy="180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3532" y="900048"/>
            <a:ext cx="641684" cy="25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77466" y="1966739"/>
            <a:ext cx="641684" cy="14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27406" y="540048"/>
            <a:ext cx="641684" cy="28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06000" y="1260048"/>
            <a:ext cx="641684" cy="21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56521" y="2340048"/>
            <a:ext cx="641684" cy="10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88955" y="1620048"/>
            <a:ext cx="641684" cy="180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30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81423" y="1606739"/>
            <a:ext cx="641684" cy="180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3532" y="900048"/>
            <a:ext cx="641684" cy="25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77466" y="1966739"/>
            <a:ext cx="641684" cy="14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27406" y="540048"/>
            <a:ext cx="641684" cy="28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06000" y="1260048"/>
            <a:ext cx="641684" cy="21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56521" y="2340048"/>
            <a:ext cx="641684" cy="10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88955" y="1620048"/>
            <a:ext cx="641684" cy="180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18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81423" y="1606739"/>
            <a:ext cx="641684" cy="180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3532" y="900048"/>
            <a:ext cx="641684" cy="25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77466" y="1966739"/>
            <a:ext cx="641684" cy="14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27406" y="540048"/>
            <a:ext cx="641684" cy="28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06000" y="1260048"/>
            <a:ext cx="641684" cy="21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56521" y="2340048"/>
            <a:ext cx="641684" cy="10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88955" y="1620048"/>
            <a:ext cx="641684" cy="180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59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3756920" y="358471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建立一个大堆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935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3756920" y="358471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建立一个大堆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92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92267" y="3423415"/>
            <a:ext cx="641684" cy="32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630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594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50645" y="486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78393" y="414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64519" y="522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54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3889" y="234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39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3756920" y="3584713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6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建立一个大堆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44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3756920" y="3584713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建立一个大堆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085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建立一个大堆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773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建立一个大堆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46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建立一个大堆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146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建立一个大堆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401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建立一个大堆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469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建立一个大堆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181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建立一个大堆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87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建立一个大堆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662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92267" y="3423415"/>
            <a:ext cx="641684" cy="32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630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594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519" y="486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78393" y="414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0645" y="522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54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3889" y="234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20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建立一个大堆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498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建立一个大堆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423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建立一个大堆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331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建立一个大堆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125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建立一个大堆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41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建立一个大堆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177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进行堆排序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601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进行堆排序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503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进行堆排序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548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进行堆排序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713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92267" y="183415"/>
            <a:ext cx="641684" cy="32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519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78393" y="90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0645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54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3889" y="234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8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进行堆排序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284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进行堆排序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897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进行堆排序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393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进行堆排序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163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进行堆排序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426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进行堆排序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514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进行堆排序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32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6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进行堆排序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130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6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进行堆排序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746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6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进行堆排序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350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92267" y="3423415"/>
            <a:ext cx="641684" cy="32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630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594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519" y="486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78393" y="414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0645" y="522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378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3889" y="234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60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6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进行堆排序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53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6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进行堆排序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566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进行堆排序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628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6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进行堆排序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018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6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进行堆排序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23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6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进行堆排序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83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进行堆排序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74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进行堆排序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045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进行堆排序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752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进行堆排序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070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22897" y="3423415"/>
            <a:ext cx="641684" cy="32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36771" y="630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50645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519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78393" y="90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92267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54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3889" y="234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67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606141" y="3423415"/>
            <a:ext cx="641684" cy="32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630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594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519" y="486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78393" y="414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0645" y="522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92267" y="378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3889" y="234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75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进行堆排序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89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进行堆排序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583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进行堆排序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055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进行堆排序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958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进行堆排序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735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进行堆排序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524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进行堆排序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777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进行堆排序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624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进行堆排序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889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进行堆排序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864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606141" y="183415"/>
            <a:ext cx="641684" cy="32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519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78393" y="90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0645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92267" y="54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3889" y="234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39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进行堆排序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756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进行堆排序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595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进行堆排序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653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进行堆排序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841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进行堆排序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309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进行堆排序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052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进行堆排序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059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进行堆排序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625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进行堆排序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340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进行堆排序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788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606141" y="3423415"/>
            <a:ext cx="641684" cy="32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630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594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519" y="486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78393" y="414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0645" y="522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92267" y="378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450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3889" y="234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6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025142" y="3511826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Keyi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001190" y="2111005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Left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284310" y="2111005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Right</a:t>
            </a:r>
          </a:p>
          <a:p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3001190" y="579169"/>
            <a:ext cx="7659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Left</a:t>
            </a:r>
            <a:r>
              <a:rPr lang="zh-CN" altLang="en-US" dirty="0" smtClean="0"/>
              <a:t>处寻找一个大于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的值，找到后停止；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Right</a:t>
            </a:r>
            <a:r>
              <a:rPr lang="zh-CN" altLang="en-US" dirty="0" smtClean="0"/>
              <a:t>处寻找一个小于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的值，找到后停止；</a:t>
            </a:r>
            <a:endParaRPr lang="en-US" altLang="zh-CN" dirty="0" smtClean="0"/>
          </a:p>
          <a:p>
            <a:r>
              <a:rPr lang="zh-CN" altLang="en-US" dirty="0" smtClean="0"/>
              <a:t>交换两数的位置。</a:t>
            </a:r>
            <a:endParaRPr lang="en-US" altLang="zh-CN" dirty="0" smtClean="0"/>
          </a:p>
          <a:p>
            <a:r>
              <a:rPr lang="zh-CN" altLang="en-US" dirty="0" smtClean="0"/>
              <a:t>直到</a:t>
            </a:r>
            <a:r>
              <a:rPr lang="en-US" altLang="zh-CN" dirty="0" smtClean="0"/>
              <a:t>Left=Right</a:t>
            </a:r>
            <a:r>
              <a:rPr lang="zh-CN" altLang="en-US" dirty="0" smtClean="0"/>
              <a:t>停止。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111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025142" y="3511826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Keyi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001190" y="2111005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Left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759998" y="2111005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Right</a:t>
            </a:r>
          </a:p>
          <a:p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3001190" y="579169"/>
            <a:ext cx="7659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Left</a:t>
            </a:r>
            <a:r>
              <a:rPr lang="zh-CN" altLang="en-US" dirty="0" smtClean="0"/>
              <a:t>处寻找一个大于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的值，找到后停止；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Right</a:t>
            </a:r>
            <a:r>
              <a:rPr lang="zh-CN" altLang="en-US" dirty="0" smtClean="0"/>
              <a:t>处寻找一个小于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的值，找到后停止；</a:t>
            </a:r>
            <a:endParaRPr lang="en-US" altLang="zh-CN" dirty="0" smtClean="0"/>
          </a:p>
          <a:p>
            <a:r>
              <a:rPr lang="zh-CN" altLang="en-US" dirty="0" smtClean="0"/>
              <a:t>交换两数的位置。</a:t>
            </a:r>
            <a:endParaRPr lang="en-US" altLang="zh-CN" dirty="0" smtClean="0"/>
          </a:p>
          <a:p>
            <a:r>
              <a:rPr lang="zh-CN" altLang="en-US" dirty="0" smtClean="0"/>
              <a:t>直到</a:t>
            </a:r>
            <a:r>
              <a:rPr lang="en-US" altLang="zh-CN" dirty="0" smtClean="0"/>
              <a:t>Left=Right</a:t>
            </a:r>
            <a:r>
              <a:rPr lang="zh-CN" altLang="en-US" dirty="0" smtClean="0"/>
              <a:t>停止。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901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025142" y="3511826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Keyi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596477" y="2111005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Left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759998" y="2111005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Right</a:t>
            </a:r>
          </a:p>
          <a:p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3001190" y="579169"/>
            <a:ext cx="7659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Left</a:t>
            </a:r>
            <a:r>
              <a:rPr lang="zh-CN" altLang="en-US" dirty="0" smtClean="0"/>
              <a:t>处寻找一个大于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的值，找到后停止；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Right</a:t>
            </a:r>
            <a:r>
              <a:rPr lang="zh-CN" altLang="en-US" dirty="0" smtClean="0"/>
              <a:t>处寻找一个小于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的值，找到后停止；</a:t>
            </a:r>
            <a:endParaRPr lang="en-US" altLang="zh-CN" dirty="0" smtClean="0"/>
          </a:p>
          <a:p>
            <a:r>
              <a:rPr lang="zh-CN" altLang="en-US" dirty="0" smtClean="0"/>
              <a:t>交换两数的位置。</a:t>
            </a:r>
            <a:endParaRPr lang="en-US" altLang="zh-CN" dirty="0" smtClean="0"/>
          </a:p>
          <a:p>
            <a:r>
              <a:rPr lang="zh-CN" altLang="en-US" dirty="0" smtClean="0"/>
              <a:t>直到</a:t>
            </a:r>
            <a:r>
              <a:rPr lang="en-US" altLang="zh-CN" dirty="0" smtClean="0"/>
              <a:t>Left=Right</a:t>
            </a:r>
            <a:r>
              <a:rPr lang="zh-CN" altLang="en-US" dirty="0" smtClean="0"/>
              <a:t>停止。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17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025142" y="3511826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Keyi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192825" y="2111004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Left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759998" y="2111005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Right</a:t>
            </a:r>
          </a:p>
          <a:p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3001190" y="579169"/>
            <a:ext cx="7659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Left</a:t>
            </a:r>
            <a:r>
              <a:rPr lang="zh-CN" altLang="en-US" dirty="0" smtClean="0"/>
              <a:t>处寻找一个大于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的值，找到后停止；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Right</a:t>
            </a:r>
            <a:r>
              <a:rPr lang="zh-CN" altLang="en-US" dirty="0" smtClean="0"/>
              <a:t>处寻找一个小于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的值，找到后停止；</a:t>
            </a:r>
            <a:endParaRPr lang="en-US" altLang="zh-CN" dirty="0" smtClean="0"/>
          </a:p>
          <a:p>
            <a:r>
              <a:rPr lang="zh-CN" altLang="en-US" dirty="0" smtClean="0"/>
              <a:t>交换两数的位置。</a:t>
            </a:r>
            <a:endParaRPr lang="en-US" altLang="zh-CN" dirty="0" smtClean="0"/>
          </a:p>
          <a:p>
            <a:r>
              <a:rPr lang="zh-CN" altLang="en-US" dirty="0" smtClean="0"/>
              <a:t>直到</a:t>
            </a:r>
            <a:r>
              <a:rPr lang="en-US" altLang="zh-CN" dirty="0" smtClean="0"/>
              <a:t>Left=Right</a:t>
            </a:r>
            <a:r>
              <a:rPr lang="zh-CN" altLang="en-US" dirty="0" smtClean="0"/>
              <a:t>停止。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67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025142" y="3511826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Keyi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778258" y="2111005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Left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759998" y="2111005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Right</a:t>
            </a:r>
          </a:p>
          <a:p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3001190" y="579169"/>
            <a:ext cx="7659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Left</a:t>
            </a:r>
            <a:r>
              <a:rPr lang="zh-CN" altLang="en-US" dirty="0" smtClean="0"/>
              <a:t>处寻找一个大于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的值，找到后停止；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Right</a:t>
            </a:r>
            <a:r>
              <a:rPr lang="zh-CN" altLang="en-US" dirty="0" smtClean="0"/>
              <a:t>处寻找一个小于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的值，找到后停止；</a:t>
            </a:r>
            <a:endParaRPr lang="en-US" altLang="zh-CN" dirty="0" smtClean="0"/>
          </a:p>
          <a:p>
            <a:r>
              <a:rPr lang="zh-CN" altLang="en-US" dirty="0" smtClean="0"/>
              <a:t>交换两数的位置。</a:t>
            </a:r>
            <a:endParaRPr lang="en-US" altLang="zh-CN" dirty="0" smtClean="0"/>
          </a:p>
          <a:p>
            <a:r>
              <a:rPr lang="zh-CN" altLang="en-US" dirty="0" smtClean="0"/>
              <a:t>直到</a:t>
            </a:r>
            <a:r>
              <a:rPr lang="en-US" altLang="zh-CN" dirty="0" smtClean="0"/>
              <a:t>Left=Right</a:t>
            </a:r>
            <a:r>
              <a:rPr lang="zh-CN" altLang="en-US" dirty="0" smtClean="0"/>
              <a:t>停止。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66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025142" y="3511826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Keyi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85521" y="2111005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Left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759998" y="2111005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Right</a:t>
            </a:r>
          </a:p>
          <a:p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3001190" y="579169"/>
            <a:ext cx="7659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Left</a:t>
            </a:r>
            <a:r>
              <a:rPr lang="zh-CN" altLang="en-US" dirty="0" smtClean="0"/>
              <a:t>处寻找一个大于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的值，找到后停止；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Right</a:t>
            </a:r>
            <a:r>
              <a:rPr lang="zh-CN" altLang="en-US" dirty="0" smtClean="0"/>
              <a:t>处寻找一个小于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的值，找到后停止；</a:t>
            </a:r>
            <a:endParaRPr lang="en-US" altLang="zh-CN" dirty="0" smtClean="0"/>
          </a:p>
          <a:p>
            <a:r>
              <a:rPr lang="zh-CN" altLang="en-US" dirty="0" smtClean="0"/>
              <a:t>交换两数的位置。</a:t>
            </a:r>
            <a:endParaRPr lang="en-US" altLang="zh-CN" dirty="0" smtClean="0"/>
          </a:p>
          <a:p>
            <a:r>
              <a:rPr lang="zh-CN" altLang="en-US" dirty="0" smtClean="0"/>
              <a:t>直到</a:t>
            </a:r>
            <a:r>
              <a:rPr lang="en-US" altLang="zh-CN" dirty="0" smtClean="0"/>
              <a:t>Left=Right</a:t>
            </a:r>
            <a:r>
              <a:rPr lang="zh-CN" altLang="en-US" dirty="0" smtClean="0"/>
              <a:t>停止。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031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025142" y="3511826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Keyi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85521" y="2111005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Left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759998" y="2111005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Right</a:t>
            </a:r>
          </a:p>
          <a:p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3001190" y="579169"/>
            <a:ext cx="7659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Left</a:t>
            </a:r>
            <a:r>
              <a:rPr lang="zh-CN" altLang="en-US" dirty="0" smtClean="0"/>
              <a:t>处寻找一个大于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的值，找到后停止；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Right</a:t>
            </a:r>
            <a:r>
              <a:rPr lang="zh-CN" altLang="en-US" dirty="0" smtClean="0"/>
              <a:t>处寻找一个小于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的值，找到后停止；</a:t>
            </a:r>
            <a:endParaRPr lang="en-US" altLang="zh-CN" dirty="0" smtClean="0"/>
          </a:p>
          <a:p>
            <a:r>
              <a:rPr lang="zh-CN" altLang="en-US" dirty="0" smtClean="0"/>
              <a:t>交换两数的位置。</a:t>
            </a:r>
            <a:endParaRPr lang="en-US" altLang="zh-CN" dirty="0" smtClean="0"/>
          </a:p>
          <a:p>
            <a:r>
              <a:rPr lang="zh-CN" altLang="en-US" dirty="0" smtClean="0"/>
              <a:t>直到</a:t>
            </a:r>
            <a:r>
              <a:rPr lang="en-US" altLang="zh-CN" dirty="0" smtClean="0"/>
              <a:t>Left=Right</a:t>
            </a:r>
            <a:r>
              <a:rPr lang="zh-CN" altLang="en-US" dirty="0" smtClean="0"/>
              <a:t>停止。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44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025142" y="3511826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Keyi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85521" y="2111005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Left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115017" y="2107188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Right</a:t>
            </a:r>
          </a:p>
          <a:p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3001190" y="579169"/>
            <a:ext cx="7659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Left</a:t>
            </a:r>
            <a:r>
              <a:rPr lang="zh-CN" altLang="en-US" dirty="0" smtClean="0"/>
              <a:t>处寻找一个大于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的值，找到后停止；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Right</a:t>
            </a:r>
            <a:r>
              <a:rPr lang="zh-CN" altLang="en-US" dirty="0" smtClean="0"/>
              <a:t>处寻找一个小于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的值，找到后停止；</a:t>
            </a:r>
            <a:endParaRPr lang="en-US" altLang="zh-CN" dirty="0" smtClean="0"/>
          </a:p>
          <a:p>
            <a:r>
              <a:rPr lang="zh-CN" altLang="en-US" dirty="0" smtClean="0"/>
              <a:t>交换两数的位置。</a:t>
            </a:r>
            <a:endParaRPr lang="en-US" altLang="zh-CN" dirty="0" smtClean="0"/>
          </a:p>
          <a:p>
            <a:r>
              <a:rPr lang="zh-CN" altLang="en-US" dirty="0" smtClean="0"/>
              <a:t>直到</a:t>
            </a:r>
            <a:r>
              <a:rPr lang="en-US" altLang="zh-CN" dirty="0" smtClean="0"/>
              <a:t>Left=Right</a:t>
            </a:r>
            <a:r>
              <a:rPr lang="zh-CN" altLang="en-US" dirty="0" smtClean="0"/>
              <a:t>停止。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87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025142" y="3511826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Keyi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85521" y="2111005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Left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530115" y="2111005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Right</a:t>
            </a:r>
          </a:p>
          <a:p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3001190" y="579169"/>
            <a:ext cx="7659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Left</a:t>
            </a:r>
            <a:r>
              <a:rPr lang="zh-CN" altLang="en-US" dirty="0" smtClean="0"/>
              <a:t>处寻找一个大于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的值，找到后停止；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Right</a:t>
            </a:r>
            <a:r>
              <a:rPr lang="zh-CN" altLang="en-US" dirty="0" smtClean="0"/>
              <a:t>处寻找一个小于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的值，找到后停止；</a:t>
            </a:r>
            <a:endParaRPr lang="en-US" altLang="zh-CN" dirty="0" smtClean="0"/>
          </a:p>
          <a:p>
            <a:r>
              <a:rPr lang="zh-CN" altLang="en-US" dirty="0" smtClean="0"/>
              <a:t>交换两数的位置。</a:t>
            </a:r>
            <a:endParaRPr lang="en-US" altLang="zh-CN" dirty="0" smtClean="0"/>
          </a:p>
          <a:p>
            <a:r>
              <a:rPr lang="zh-CN" altLang="en-US" dirty="0" smtClean="0"/>
              <a:t>直到</a:t>
            </a:r>
            <a:r>
              <a:rPr lang="en-US" altLang="zh-CN" dirty="0" smtClean="0"/>
              <a:t>Left=Right</a:t>
            </a:r>
            <a:r>
              <a:rPr lang="zh-CN" altLang="en-US" dirty="0" smtClean="0"/>
              <a:t>停止。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711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025142" y="3511826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Keyi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85521" y="2111005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Left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920531" y="2111005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Right</a:t>
            </a:r>
          </a:p>
          <a:p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3001190" y="579169"/>
            <a:ext cx="7659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Left</a:t>
            </a:r>
            <a:r>
              <a:rPr lang="zh-CN" altLang="en-US" dirty="0" smtClean="0"/>
              <a:t>处寻找一个大于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的值，找到后停止；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Right</a:t>
            </a:r>
            <a:r>
              <a:rPr lang="zh-CN" altLang="en-US" dirty="0" smtClean="0"/>
              <a:t>处寻找一个小于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的值，找到后停止；</a:t>
            </a:r>
            <a:endParaRPr lang="en-US" altLang="zh-CN" dirty="0" smtClean="0"/>
          </a:p>
          <a:p>
            <a:r>
              <a:rPr lang="zh-CN" altLang="en-US" dirty="0" smtClean="0"/>
              <a:t>交换两数的位置。</a:t>
            </a:r>
            <a:endParaRPr lang="en-US" altLang="zh-CN" dirty="0" smtClean="0"/>
          </a:p>
          <a:p>
            <a:r>
              <a:rPr lang="zh-CN" altLang="en-US" dirty="0" smtClean="0"/>
              <a:t>直到</a:t>
            </a:r>
            <a:r>
              <a:rPr lang="en-US" altLang="zh-CN" dirty="0" smtClean="0"/>
              <a:t>Left=Right</a:t>
            </a:r>
            <a:r>
              <a:rPr lang="zh-CN" altLang="en-US" dirty="0" smtClean="0"/>
              <a:t>停止。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943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320015" y="3423415"/>
            <a:ext cx="641684" cy="32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630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594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519" y="486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78393" y="414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0645" y="522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92267" y="378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06141" y="450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3889" y="234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13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025142" y="3511826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Keyi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970954" y="1836235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Left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920531" y="2111005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Right</a:t>
            </a:r>
          </a:p>
          <a:p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3001190" y="579169"/>
            <a:ext cx="7659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Left</a:t>
            </a:r>
            <a:r>
              <a:rPr lang="zh-CN" altLang="en-US" dirty="0" smtClean="0"/>
              <a:t>处寻找一个大于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的值，找到后停止；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Right</a:t>
            </a:r>
            <a:r>
              <a:rPr lang="zh-CN" altLang="en-US" dirty="0" smtClean="0"/>
              <a:t>处寻找一个小于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的值，找到后停止；</a:t>
            </a:r>
            <a:endParaRPr lang="en-US" altLang="zh-CN" dirty="0" smtClean="0"/>
          </a:p>
          <a:p>
            <a:r>
              <a:rPr lang="zh-CN" altLang="en-US" dirty="0" smtClean="0"/>
              <a:t>交换两数的位置。</a:t>
            </a:r>
            <a:endParaRPr lang="en-US" altLang="zh-CN" dirty="0" smtClean="0"/>
          </a:p>
          <a:p>
            <a:r>
              <a:rPr lang="zh-CN" altLang="en-US" dirty="0" smtClean="0"/>
              <a:t>直到</a:t>
            </a:r>
            <a:r>
              <a:rPr lang="en-US" altLang="zh-CN" dirty="0" smtClean="0"/>
              <a:t>Left=Right</a:t>
            </a:r>
            <a:r>
              <a:rPr lang="zh-CN" altLang="en-US" dirty="0" smtClean="0"/>
              <a:t>停止。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388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70954" y="3410422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Keyi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970954" y="1836235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Left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920531" y="2111005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Right</a:t>
            </a:r>
          </a:p>
          <a:p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3001190" y="579169"/>
            <a:ext cx="7659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Left</a:t>
            </a:r>
            <a:r>
              <a:rPr lang="zh-CN" altLang="en-US" dirty="0" smtClean="0"/>
              <a:t>处寻找一个大于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的值，找到后停止；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Right</a:t>
            </a:r>
            <a:r>
              <a:rPr lang="zh-CN" altLang="en-US" dirty="0" smtClean="0"/>
              <a:t>处寻找一个小于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的值，找到后停止；</a:t>
            </a:r>
            <a:endParaRPr lang="en-US" altLang="zh-CN" dirty="0" smtClean="0"/>
          </a:p>
          <a:p>
            <a:r>
              <a:rPr lang="zh-CN" altLang="en-US" dirty="0" smtClean="0"/>
              <a:t>交换两数的位置。</a:t>
            </a:r>
            <a:endParaRPr lang="en-US" altLang="zh-CN" dirty="0" smtClean="0"/>
          </a:p>
          <a:p>
            <a:r>
              <a:rPr lang="zh-CN" altLang="en-US" dirty="0" smtClean="0"/>
              <a:t>直到</a:t>
            </a:r>
            <a:r>
              <a:rPr lang="en-US" altLang="zh-CN" dirty="0" smtClean="0"/>
              <a:t>Left=Right</a:t>
            </a:r>
            <a:r>
              <a:rPr lang="zh-CN" altLang="en-US" dirty="0" smtClean="0"/>
              <a:t>停止。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263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70954" y="3410422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Keyi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970954" y="1836235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Left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920531" y="2111005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Right</a:t>
            </a:r>
          </a:p>
          <a:p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3001190" y="579169"/>
            <a:ext cx="7659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Left</a:t>
            </a:r>
            <a:r>
              <a:rPr lang="zh-CN" altLang="en-US" dirty="0" smtClean="0"/>
              <a:t>处寻找一个大于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的值，找到后停止；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Right</a:t>
            </a:r>
            <a:r>
              <a:rPr lang="zh-CN" altLang="en-US" dirty="0" smtClean="0"/>
              <a:t>处寻找一个小于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的值，找到后停止；</a:t>
            </a:r>
            <a:endParaRPr lang="en-US" altLang="zh-CN" dirty="0" smtClean="0"/>
          </a:p>
          <a:p>
            <a:r>
              <a:rPr lang="zh-CN" altLang="en-US" dirty="0" smtClean="0"/>
              <a:t>交换两数的位置。</a:t>
            </a:r>
            <a:endParaRPr lang="en-US" altLang="zh-CN" dirty="0" smtClean="0"/>
          </a:p>
          <a:p>
            <a:r>
              <a:rPr lang="zh-CN" altLang="en-US" dirty="0" smtClean="0"/>
              <a:t>直到</a:t>
            </a:r>
            <a:r>
              <a:rPr lang="en-US" altLang="zh-CN" dirty="0" smtClean="0"/>
              <a:t>Left=Right</a:t>
            </a:r>
            <a:r>
              <a:rPr lang="zh-CN" altLang="en-US" dirty="0" smtClean="0"/>
              <a:t>停止。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764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001190" y="1300507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 = 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001190" y="2111005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Left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284310" y="2111005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Right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016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001190" y="1300507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 = 5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001190" y="2111005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Left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284310" y="2111005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Right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995202" y="3458817"/>
            <a:ext cx="3566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坑位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378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001190" y="1300507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 = 5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001190" y="2111005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Left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748354" y="2111005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Right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995202" y="3458817"/>
            <a:ext cx="3566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坑位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974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001190" y="1300507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 = 5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001190" y="2111005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Left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748354" y="2111005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Right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995202" y="3458817"/>
            <a:ext cx="3566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坑位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187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01190" y="1300507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 = 5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001190" y="2111005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Left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748354" y="2111005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Right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748354" y="3458817"/>
            <a:ext cx="3566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坑位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318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01190" y="1300507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 = 5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596477" y="2111005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Left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748354" y="2111005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Right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748354" y="3458817"/>
            <a:ext cx="3566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坑位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014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01190" y="1300507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 = 5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192825" y="2111004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Left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748354" y="2111005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Right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748354" y="3458817"/>
            <a:ext cx="3566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坑位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123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320015" y="3423415"/>
            <a:ext cx="641684" cy="32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630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594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519" y="486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78393" y="414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0645" y="522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378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92267" y="450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3889" y="234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45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01190" y="1300507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 = 5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801878" y="2111004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Left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748354" y="2111005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Right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748354" y="3458817"/>
            <a:ext cx="3566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坑位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097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01190" y="1300507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 = 5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73877" y="2111004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Left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748354" y="2111005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Right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748354" y="3458817"/>
            <a:ext cx="3566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坑位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595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01190" y="1300507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 = 5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73877" y="2111004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Left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748354" y="2111005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Right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748354" y="3458817"/>
            <a:ext cx="3566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坑位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771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01190" y="1300507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 = 5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73877" y="2111004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Left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748354" y="2111005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Right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373877" y="3458817"/>
            <a:ext cx="3566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坑位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833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01190" y="1300507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 = 5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73877" y="2111004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Left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748354" y="2111005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Right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373877" y="3458817"/>
            <a:ext cx="3566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坑位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160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01190" y="1300507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 = 5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73877" y="2111004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Left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163650" y="2111004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Right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373877" y="3458817"/>
            <a:ext cx="3566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坑位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483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01190" y="1300507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 = 5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73877" y="2111004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Left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517940" y="2111004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Right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373877" y="3458817"/>
            <a:ext cx="3566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坑位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356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01190" y="1300507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 = 5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73877" y="2111004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Left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969164" y="2111004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Right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373877" y="3458817"/>
            <a:ext cx="3566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坑位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024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01190" y="1300507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 = 5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73877" y="2111004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Left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969164" y="2111004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Right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373877" y="3458817"/>
            <a:ext cx="3566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坑位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52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01190" y="1300507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 = 5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73877" y="2111004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Left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969164" y="2111004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Right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959861" y="3458818"/>
            <a:ext cx="3566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坑位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292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320015" y="3423415"/>
            <a:ext cx="641684" cy="32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630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594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519" y="486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92267" y="414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0645" y="522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378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78393" y="450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3889" y="234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13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01190" y="1300507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 = 5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959861" y="1733331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Left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969164" y="2111004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Right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959861" y="3458818"/>
            <a:ext cx="3566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坑位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998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01190" y="1300507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 = 5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959861" y="1733331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Left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969164" y="2111004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Right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959861" y="3458818"/>
            <a:ext cx="3566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坑位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486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01190" y="1300507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 = 5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959861" y="1733331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Left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969164" y="2111004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Right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959861" y="3458818"/>
            <a:ext cx="3566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坑位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652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001190" y="3458817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Keyi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596477" y="2151308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922224" y="2151309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prev</a:t>
            </a:r>
          </a:p>
          <a:p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84219" y="954157"/>
            <a:ext cx="9727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  <a:r>
              <a:rPr lang="zh-CN" altLang="en-US" dirty="0" smtClean="0"/>
              <a:t>找数，当找到比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小的数时，</a:t>
            </a:r>
            <a:r>
              <a:rPr lang="en-US" altLang="zh-CN" dirty="0" smtClean="0"/>
              <a:t>++prev</a:t>
            </a:r>
            <a:r>
              <a:rPr lang="zh-CN" altLang="en-US" dirty="0" smtClean="0"/>
              <a:t>然后就将</a:t>
            </a:r>
            <a:r>
              <a:rPr lang="en-US" altLang="zh-CN" dirty="0" smtClean="0"/>
              <a:t>prev</a:t>
            </a:r>
            <a:r>
              <a:rPr lang="zh-CN" altLang="en-US" dirty="0" smtClean="0"/>
              <a:t>的值与</a:t>
            </a:r>
            <a:r>
              <a:rPr lang="en-US" altLang="zh-CN" dirty="0" smtClean="0"/>
              <a:t>cur</a:t>
            </a:r>
            <a:r>
              <a:rPr lang="zh-CN" altLang="en-US" dirty="0" smtClean="0"/>
              <a:t>的值进行交换，然后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；否则直接进行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696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001190" y="3458817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Keyi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596477" y="2151308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922224" y="2151309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prev</a:t>
            </a:r>
          </a:p>
          <a:p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84219" y="954157"/>
            <a:ext cx="9727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  <a:r>
              <a:rPr lang="zh-CN" altLang="en-US" dirty="0" smtClean="0"/>
              <a:t>找数，当找到比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小的数时，</a:t>
            </a:r>
            <a:r>
              <a:rPr lang="en-US" altLang="zh-CN" dirty="0" smtClean="0"/>
              <a:t>++prev</a:t>
            </a:r>
            <a:r>
              <a:rPr lang="zh-CN" altLang="en-US" dirty="0" smtClean="0"/>
              <a:t>然后就将</a:t>
            </a:r>
            <a:r>
              <a:rPr lang="en-US" altLang="zh-CN" dirty="0" smtClean="0"/>
              <a:t>prev</a:t>
            </a:r>
            <a:r>
              <a:rPr lang="zh-CN" altLang="en-US" dirty="0" smtClean="0"/>
              <a:t>的值与</a:t>
            </a:r>
            <a:r>
              <a:rPr lang="en-US" altLang="zh-CN" dirty="0" smtClean="0"/>
              <a:t>cur</a:t>
            </a:r>
            <a:r>
              <a:rPr lang="zh-CN" altLang="en-US" dirty="0" smtClean="0"/>
              <a:t>的值进行交换，然后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；否则直接进行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042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001190" y="3458817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Keyi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596477" y="2151308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560152" y="1878125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prev</a:t>
            </a:r>
          </a:p>
          <a:p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84219" y="954157"/>
            <a:ext cx="9727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  <a:r>
              <a:rPr lang="zh-CN" altLang="en-US" dirty="0" smtClean="0"/>
              <a:t>找数，当找到比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小的数时，</a:t>
            </a:r>
            <a:r>
              <a:rPr lang="en-US" altLang="zh-CN" dirty="0" smtClean="0"/>
              <a:t>++prev</a:t>
            </a:r>
            <a:r>
              <a:rPr lang="zh-CN" altLang="en-US" dirty="0" smtClean="0"/>
              <a:t>然后就将</a:t>
            </a:r>
            <a:r>
              <a:rPr lang="en-US" altLang="zh-CN" dirty="0" smtClean="0"/>
              <a:t>prev</a:t>
            </a:r>
            <a:r>
              <a:rPr lang="zh-CN" altLang="en-US" dirty="0" smtClean="0"/>
              <a:t>的值与</a:t>
            </a:r>
            <a:r>
              <a:rPr lang="en-US" altLang="zh-CN" dirty="0" smtClean="0"/>
              <a:t>cur</a:t>
            </a:r>
            <a:r>
              <a:rPr lang="zh-CN" altLang="en-US" dirty="0" smtClean="0"/>
              <a:t>的值进行交换，然后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；否则直接进行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173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001190" y="3458817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Keyi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192825" y="2201290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560152" y="1878125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prev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84219" y="954157"/>
            <a:ext cx="9727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  <a:r>
              <a:rPr lang="zh-CN" altLang="en-US" dirty="0" smtClean="0"/>
              <a:t>找数，当找到比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小的数时，</a:t>
            </a:r>
            <a:r>
              <a:rPr lang="en-US" altLang="zh-CN" dirty="0" smtClean="0"/>
              <a:t>++prev</a:t>
            </a:r>
            <a:r>
              <a:rPr lang="zh-CN" altLang="en-US" dirty="0" smtClean="0"/>
              <a:t>然后就将</a:t>
            </a:r>
            <a:r>
              <a:rPr lang="en-US" altLang="zh-CN" dirty="0" smtClean="0"/>
              <a:t>prev</a:t>
            </a:r>
            <a:r>
              <a:rPr lang="zh-CN" altLang="en-US" dirty="0" smtClean="0"/>
              <a:t>的值与</a:t>
            </a:r>
            <a:r>
              <a:rPr lang="en-US" altLang="zh-CN" dirty="0" smtClean="0"/>
              <a:t>cur</a:t>
            </a:r>
            <a:r>
              <a:rPr lang="zh-CN" altLang="en-US" dirty="0" smtClean="0"/>
              <a:t>的值进行交换，然后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；否则直接进行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756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001190" y="3458817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Keyi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192825" y="2201290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560152" y="1878125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prev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84219" y="954157"/>
            <a:ext cx="9727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  <a:r>
              <a:rPr lang="zh-CN" altLang="en-US" dirty="0" smtClean="0"/>
              <a:t>找数，当找到比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小的数时，</a:t>
            </a:r>
            <a:r>
              <a:rPr lang="en-US" altLang="zh-CN" dirty="0" smtClean="0"/>
              <a:t>++prev</a:t>
            </a:r>
            <a:r>
              <a:rPr lang="zh-CN" altLang="en-US" dirty="0" smtClean="0"/>
              <a:t>然后就将</a:t>
            </a:r>
            <a:r>
              <a:rPr lang="en-US" altLang="zh-CN" dirty="0" smtClean="0"/>
              <a:t>prev</a:t>
            </a:r>
            <a:r>
              <a:rPr lang="zh-CN" altLang="en-US" dirty="0" smtClean="0"/>
              <a:t>的值与</a:t>
            </a:r>
            <a:r>
              <a:rPr lang="en-US" altLang="zh-CN" dirty="0" smtClean="0"/>
              <a:t>cur</a:t>
            </a:r>
            <a:r>
              <a:rPr lang="zh-CN" altLang="en-US" dirty="0" smtClean="0"/>
              <a:t>的值进行交换，然后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；否则直接进行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654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001190" y="3458817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Keyi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192825" y="2201290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192825" y="1939738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prev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84219" y="954157"/>
            <a:ext cx="9727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  <a:r>
              <a:rPr lang="zh-CN" altLang="en-US" dirty="0" smtClean="0"/>
              <a:t>找数，当找到比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小的数时，</a:t>
            </a:r>
            <a:r>
              <a:rPr lang="en-US" altLang="zh-CN" dirty="0" smtClean="0"/>
              <a:t>++prev</a:t>
            </a:r>
            <a:r>
              <a:rPr lang="zh-CN" altLang="en-US" dirty="0" smtClean="0"/>
              <a:t>然后就将</a:t>
            </a:r>
            <a:r>
              <a:rPr lang="en-US" altLang="zh-CN" dirty="0" smtClean="0"/>
              <a:t>prev</a:t>
            </a:r>
            <a:r>
              <a:rPr lang="zh-CN" altLang="en-US" dirty="0" smtClean="0"/>
              <a:t>的值与</a:t>
            </a:r>
            <a:r>
              <a:rPr lang="en-US" altLang="zh-CN" dirty="0" smtClean="0"/>
              <a:t>cur</a:t>
            </a:r>
            <a:r>
              <a:rPr lang="zh-CN" altLang="en-US" dirty="0" smtClean="0"/>
              <a:t>的值进行交换，然后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；否则直接进行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1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001190" y="3458817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Keyi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778258" y="2262903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192825" y="1939738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prev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84219" y="954157"/>
            <a:ext cx="9727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  <a:r>
              <a:rPr lang="zh-CN" altLang="en-US" dirty="0" smtClean="0"/>
              <a:t>找数，当找到比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小的数时，</a:t>
            </a:r>
            <a:r>
              <a:rPr lang="en-US" altLang="zh-CN" dirty="0" smtClean="0"/>
              <a:t>++prev</a:t>
            </a:r>
            <a:r>
              <a:rPr lang="zh-CN" altLang="en-US" dirty="0" smtClean="0"/>
              <a:t>然后就将</a:t>
            </a:r>
            <a:r>
              <a:rPr lang="en-US" altLang="zh-CN" dirty="0" smtClean="0"/>
              <a:t>prev</a:t>
            </a:r>
            <a:r>
              <a:rPr lang="zh-CN" altLang="en-US" dirty="0" smtClean="0"/>
              <a:t>的值与</a:t>
            </a:r>
            <a:r>
              <a:rPr lang="en-US" altLang="zh-CN" dirty="0" smtClean="0"/>
              <a:t>cur</a:t>
            </a:r>
            <a:r>
              <a:rPr lang="zh-CN" altLang="en-US" dirty="0" smtClean="0"/>
              <a:t>的值进行交换，然后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；否则直接进行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751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320015" y="183415"/>
            <a:ext cx="641684" cy="32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519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92267" y="90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0645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54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78393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3889" y="234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23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001190" y="3458817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Keyi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778258" y="2262903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192825" y="1939738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prev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84219" y="954157"/>
            <a:ext cx="9727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  <a:r>
              <a:rPr lang="zh-CN" altLang="en-US" dirty="0" smtClean="0"/>
              <a:t>找数，当找到比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小的数时，</a:t>
            </a:r>
            <a:r>
              <a:rPr lang="en-US" altLang="zh-CN" dirty="0" smtClean="0"/>
              <a:t>++prev</a:t>
            </a:r>
            <a:r>
              <a:rPr lang="zh-CN" altLang="en-US" dirty="0" smtClean="0"/>
              <a:t>然后就将</a:t>
            </a:r>
            <a:r>
              <a:rPr lang="en-US" altLang="zh-CN" dirty="0" smtClean="0"/>
              <a:t>prev</a:t>
            </a:r>
            <a:r>
              <a:rPr lang="zh-CN" altLang="en-US" dirty="0" smtClean="0"/>
              <a:t>的值与</a:t>
            </a:r>
            <a:r>
              <a:rPr lang="en-US" altLang="zh-CN" dirty="0" smtClean="0"/>
              <a:t>cur</a:t>
            </a:r>
            <a:r>
              <a:rPr lang="zh-CN" altLang="en-US" dirty="0" smtClean="0"/>
              <a:t>的值进行交换，然后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；否则直接进行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241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001190" y="3458817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Keyi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778258" y="2262903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192825" y="1939738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prev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84219" y="954157"/>
            <a:ext cx="9727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  <a:r>
              <a:rPr lang="zh-CN" altLang="en-US" dirty="0" smtClean="0"/>
              <a:t>找数，当找到比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小的数时，</a:t>
            </a:r>
            <a:r>
              <a:rPr lang="en-US" altLang="zh-CN" dirty="0" smtClean="0"/>
              <a:t>++prev</a:t>
            </a:r>
            <a:r>
              <a:rPr lang="zh-CN" altLang="en-US" dirty="0" smtClean="0"/>
              <a:t>然后就将</a:t>
            </a:r>
            <a:r>
              <a:rPr lang="en-US" altLang="zh-CN" dirty="0" smtClean="0"/>
              <a:t>prev</a:t>
            </a:r>
            <a:r>
              <a:rPr lang="zh-CN" altLang="en-US" dirty="0" smtClean="0"/>
              <a:t>的值与</a:t>
            </a:r>
            <a:r>
              <a:rPr lang="en-US" altLang="zh-CN" dirty="0" smtClean="0"/>
              <a:t>cur</a:t>
            </a:r>
            <a:r>
              <a:rPr lang="zh-CN" altLang="en-US" dirty="0" smtClean="0"/>
              <a:t>的值进行交换，然后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；否则直接进行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514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001190" y="3458817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Keyi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778258" y="2262903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778258" y="1939738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prev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84219" y="954157"/>
            <a:ext cx="9727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  <a:r>
              <a:rPr lang="zh-CN" altLang="en-US" dirty="0" smtClean="0"/>
              <a:t>找数，当找到比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小的数时，</a:t>
            </a:r>
            <a:r>
              <a:rPr lang="en-US" altLang="zh-CN" dirty="0" smtClean="0"/>
              <a:t>++prev</a:t>
            </a:r>
            <a:r>
              <a:rPr lang="zh-CN" altLang="en-US" dirty="0" smtClean="0"/>
              <a:t>然后就将</a:t>
            </a:r>
            <a:r>
              <a:rPr lang="en-US" altLang="zh-CN" dirty="0" smtClean="0"/>
              <a:t>prev</a:t>
            </a:r>
            <a:r>
              <a:rPr lang="zh-CN" altLang="en-US" dirty="0" smtClean="0"/>
              <a:t>的值与</a:t>
            </a:r>
            <a:r>
              <a:rPr lang="en-US" altLang="zh-CN" dirty="0" smtClean="0"/>
              <a:t>cur</a:t>
            </a:r>
            <a:r>
              <a:rPr lang="zh-CN" altLang="en-US" dirty="0" smtClean="0"/>
              <a:t>的值进行交换，然后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；否则直接进行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465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001190" y="3458817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Keyi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74606" y="2262903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778258" y="1939738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prev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84219" y="954157"/>
            <a:ext cx="9727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  <a:r>
              <a:rPr lang="zh-CN" altLang="en-US" dirty="0" smtClean="0"/>
              <a:t>找数，当找到比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小的数时，</a:t>
            </a:r>
            <a:r>
              <a:rPr lang="en-US" altLang="zh-CN" dirty="0" smtClean="0"/>
              <a:t>++prev</a:t>
            </a:r>
            <a:r>
              <a:rPr lang="zh-CN" altLang="en-US" dirty="0" smtClean="0"/>
              <a:t>然后就将</a:t>
            </a:r>
            <a:r>
              <a:rPr lang="en-US" altLang="zh-CN" dirty="0" smtClean="0"/>
              <a:t>prev</a:t>
            </a:r>
            <a:r>
              <a:rPr lang="zh-CN" altLang="en-US" dirty="0" smtClean="0"/>
              <a:t>的值与</a:t>
            </a:r>
            <a:r>
              <a:rPr lang="en-US" altLang="zh-CN" dirty="0" smtClean="0"/>
              <a:t>cur</a:t>
            </a:r>
            <a:r>
              <a:rPr lang="zh-CN" altLang="en-US" dirty="0" smtClean="0"/>
              <a:t>的值进行交换，然后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；否则直接进行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277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001190" y="3458817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Keyi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74606" y="2262903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778258" y="1939738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prev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84219" y="954157"/>
            <a:ext cx="9727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  <a:r>
              <a:rPr lang="zh-CN" altLang="en-US" dirty="0" smtClean="0"/>
              <a:t>找数，当找到比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小的数时，</a:t>
            </a:r>
            <a:r>
              <a:rPr lang="en-US" altLang="zh-CN" dirty="0" smtClean="0"/>
              <a:t>++prev</a:t>
            </a:r>
            <a:r>
              <a:rPr lang="zh-CN" altLang="en-US" dirty="0" smtClean="0"/>
              <a:t>然后就将</a:t>
            </a:r>
            <a:r>
              <a:rPr lang="en-US" altLang="zh-CN" dirty="0" smtClean="0"/>
              <a:t>prev</a:t>
            </a:r>
            <a:r>
              <a:rPr lang="zh-CN" altLang="en-US" dirty="0" smtClean="0"/>
              <a:t>的值与</a:t>
            </a:r>
            <a:r>
              <a:rPr lang="en-US" altLang="zh-CN" dirty="0" smtClean="0"/>
              <a:t>cur</a:t>
            </a:r>
            <a:r>
              <a:rPr lang="zh-CN" altLang="en-US" dirty="0" smtClean="0"/>
              <a:t>的值进行交换，然后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；否则直接进行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706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001190" y="3458817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Keyi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958978" y="2262903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778258" y="1939738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prev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84219" y="954157"/>
            <a:ext cx="9727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  <a:r>
              <a:rPr lang="zh-CN" altLang="en-US" dirty="0" smtClean="0"/>
              <a:t>找数，当找到比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小的数时，</a:t>
            </a:r>
            <a:r>
              <a:rPr lang="en-US" altLang="zh-CN" dirty="0" smtClean="0"/>
              <a:t>++prev</a:t>
            </a:r>
            <a:r>
              <a:rPr lang="zh-CN" altLang="en-US" dirty="0" smtClean="0"/>
              <a:t>然后就将</a:t>
            </a:r>
            <a:r>
              <a:rPr lang="en-US" altLang="zh-CN" dirty="0" smtClean="0"/>
              <a:t>prev</a:t>
            </a:r>
            <a:r>
              <a:rPr lang="zh-CN" altLang="en-US" dirty="0" smtClean="0"/>
              <a:t>的值与</a:t>
            </a:r>
            <a:r>
              <a:rPr lang="en-US" altLang="zh-CN" dirty="0" smtClean="0"/>
              <a:t>cur</a:t>
            </a:r>
            <a:r>
              <a:rPr lang="zh-CN" altLang="en-US" dirty="0" smtClean="0"/>
              <a:t>的值进行交换，然后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；否则直接进行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289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001190" y="3458817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Keyi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958978" y="2262903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374606" y="1939738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prev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84219" y="954157"/>
            <a:ext cx="9727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  <a:r>
              <a:rPr lang="zh-CN" altLang="en-US" dirty="0" smtClean="0"/>
              <a:t>找数，当找到比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小的数时，</a:t>
            </a:r>
            <a:r>
              <a:rPr lang="en-US" altLang="zh-CN" dirty="0" smtClean="0"/>
              <a:t>++prev</a:t>
            </a:r>
            <a:r>
              <a:rPr lang="zh-CN" altLang="en-US" dirty="0" smtClean="0"/>
              <a:t>然后就将</a:t>
            </a:r>
            <a:r>
              <a:rPr lang="en-US" altLang="zh-CN" dirty="0" smtClean="0"/>
              <a:t>prev</a:t>
            </a:r>
            <a:r>
              <a:rPr lang="zh-CN" altLang="en-US" dirty="0" smtClean="0"/>
              <a:t>的值与</a:t>
            </a:r>
            <a:r>
              <a:rPr lang="en-US" altLang="zh-CN" dirty="0" smtClean="0"/>
              <a:t>cur</a:t>
            </a:r>
            <a:r>
              <a:rPr lang="zh-CN" altLang="en-US" dirty="0" smtClean="0"/>
              <a:t>的值进行交换，然后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；否则直接进行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24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001190" y="3458817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Keyi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958978" y="2262903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374606" y="1939738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prev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84219" y="954157"/>
            <a:ext cx="9727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  <a:r>
              <a:rPr lang="zh-CN" altLang="en-US" dirty="0" smtClean="0"/>
              <a:t>找数，当找到比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小的数时，</a:t>
            </a:r>
            <a:r>
              <a:rPr lang="en-US" altLang="zh-CN" dirty="0" smtClean="0"/>
              <a:t>++prev</a:t>
            </a:r>
            <a:r>
              <a:rPr lang="zh-CN" altLang="en-US" dirty="0" smtClean="0"/>
              <a:t>然后就将</a:t>
            </a:r>
            <a:r>
              <a:rPr lang="en-US" altLang="zh-CN" dirty="0" smtClean="0"/>
              <a:t>prev</a:t>
            </a:r>
            <a:r>
              <a:rPr lang="zh-CN" altLang="en-US" dirty="0" smtClean="0"/>
              <a:t>的值与</a:t>
            </a:r>
            <a:r>
              <a:rPr lang="en-US" altLang="zh-CN" dirty="0" smtClean="0"/>
              <a:t>cur</a:t>
            </a:r>
            <a:r>
              <a:rPr lang="zh-CN" altLang="en-US" dirty="0" smtClean="0"/>
              <a:t>的值进行交换，然后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；否则直接进行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950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001190" y="3458817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Keyi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958978" y="2262903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374606" y="1939738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prev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84219" y="954157"/>
            <a:ext cx="9727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  <a:r>
              <a:rPr lang="zh-CN" altLang="en-US" dirty="0" smtClean="0"/>
              <a:t>找数，当找到比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小的数时，</a:t>
            </a:r>
            <a:r>
              <a:rPr lang="en-US" altLang="zh-CN" dirty="0" smtClean="0"/>
              <a:t>++prev</a:t>
            </a:r>
            <a:r>
              <a:rPr lang="zh-CN" altLang="en-US" dirty="0" smtClean="0"/>
              <a:t>然后就将</a:t>
            </a:r>
            <a:r>
              <a:rPr lang="en-US" altLang="zh-CN" dirty="0" smtClean="0"/>
              <a:t>prev</a:t>
            </a:r>
            <a:r>
              <a:rPr lang="zh-CN" altLang="en-US" dirty="0" smtClean="0"/>
              <a:t>的值与</a:t>
            </a:r>
            <a:r>
              <a:rPr lang="en-US" altLang="zh-CN" dirty="0" smtClean="0"/>
              <a:t>cur</a:t>
            </a:r>
            <a:r>
              <a:rPr lang="zh-CN" altLang="en-US" dirty="0" smtClean="0"/>
              <a:t>的值进行交换，然后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；否则直接进行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554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001190" y="3458817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Keyi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555326" y="2262903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374606" y="1939738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prev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84219" y="954157"/>
            <a:ext cx="9727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  <a:r>
              <a:rPr lang="zh-CN" altLang="en-US" dirty="0" smtClean="0"/>
              <a:t>找数，当找到比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小的数时，</a:t>
            </a:r>
            <a:r>
              <a:rPr lang="en-US" altLang="zh-CN" dirty="0" smtClean="0"/>
              <a:t>++prev</a:t>
            </a:r>
            <a:r>
              <a:rPr lang="zh-CN" altLang="en-US" dirty="0" smtClean="0"/>
              <a:t>然后就将</a:t>
            </a:r>
            <a:r>
              <a:rPr lang="en-US" altLang="zh-CN" dirty="0" smtClean="0"/>
              <a:t>prev</a:t>
            </a:r>
            <a:r>
              <a:rPr lang="zh-CN" altLang="en-US" dirty="0" smtClean="0"/>
              <a:t>的值与</a:t>
            </a:r>
            <a:r>
              <a:rPr lang="en-US" altLang="zh-CN" dirty="0" smtClean="0"/>
              <a:t>cur</a:t>
            </a:r>
            <a:r>
              <a:rPr lang="zh-CN" altLang="en-US" dirty="0" smtClean="0"/>
              <a:t>的值进行交换，然后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；否则直接进行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858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033889" y="3423415"/>
            <a:ext cx="641684" cy="32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12737" y="630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026611" y="594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454359" y="486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882107" y="414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40485" y="522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595981" y="378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168233" y="450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309855" y="558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001190" y="3458817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Keyi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189060" y="2262903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374606" y="1939738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prev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84219" y="954157"/>
            <a:ext cx="9727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  <a:r>
              <a:rPr lang="zh-CN" altLang="en-US" dirty="0" smtClean="0"/>
              <a:t>找数，当找到比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小的数时，</a:t>
            </a:r>
            <a:r>
              <a:rPr lang="en-US" altLang="zh-CN" dirty="0" smtClean="0"/>
              <a:t>++prev</a:t>
            </a:r>
            <a:r>
              <a:rPr lang="zh-CN" altLang="en-US" dirty="0" smtClean="0"/>
              <a:t>然后就将</a:t>
            </a:r>
            <a:r>
              <a:rPr lang="en-US" altLang="zh-CN" dirty="0" smtClean="0"/>
              <a:t>prev</a:t>
            </a:r>
            <a:r>
              <a:rPr lang="zh-CN" altLang="en-US" dirty="0" smtClean="0"/>
              <a:t>的值与</a:t>
            </a:r>
            <a:r>
              <a:rPr lang="en-US" altLang="zh-CN" dirty="0" smtClean="0"/>
              <a:t>cur</a:t>
            </a:r>
            <a:r>
              <a:rPr lang="zh-CN" altLang="en-US" dirty="0" smtClean="0"/>
              <a:t>的值进行交换，然后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；否则直接进行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964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001190" y="3458817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Keyi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759998" y="2262903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374606" y="1939738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prev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84219" y="954157"/>
            <a:ext cx="9727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  <a:r>
              <a:rPr lang="zh-CN" altLang="en-US" dirty="0" smtClean="0"/>
              <a:t>找数，当找到比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小的数时，</a:t>
            </a:r>
            <a:r>
              <a:rPr lang="en-US" altLang="zh-CN" dirty="0" smtClean="0"/>
              <a:t>++prev</a:t>
            </a:r>
            <a:r>
              <a:rPr lang="zh-CN" altLang="en-US" dirty="0" smtClean="0"/>
              <a:t>然后就将</a:t>
            </a:r>
            <a:r>
              <a:rPr lang="en-US" altLang="zh-CN" dirty="0" smtClean="0"/>
              <a:t>prev</a:t>
            </a:r>
            <a:r>
              <a:rPr lang="zh-CN" altLang="en-US" dirty="0" smtClean="0"/>
              <a:t>的值与</a:t>
            </a:r>
            <a:r>
              <a:rPr lang="en-US" altLang="zh-CN" dirty="0" smtClean="0"/>
              <a:t>cur</a:t>
            </a:r>
            <a:r>
              <a:rPr lang="zh-CN" altLang="en-US" dirty="0" smtClean="0"/>
              <a:t>的值进行交换，然后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；否则直接进行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397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001190" y="3458817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Keyi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759998" y="2262903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945544" y="1927277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prev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84219" y="954157"/>
            <a:ext cx="9727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  <a:r>
              <a:rPr lang="zh-CN" altLang="en-US" dirty="0" smtClean="0"/>
              <a:t>找数，当找到比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小的数时，</a:t>
            </a:r>
            <a:r>
              <a:rPr lang="en-US" altLang="zh-CN" dirty="0" smtClean="0"/>
              <a:t>++prev</a:t>
            </a:r>
            <a:r>
              <a:rPr lang="zh-CN" altLang="en-US" dirty="0" smtClean="0"/>
              <a:t>然后就将</a:t>
            </a:r>
            <a:r>
              <a:rPr lang="en-US" altLang="zh-CN" dirty="0" smtClean="0"/>
              <a:t>prev</a:t>
            </a:r>
            <a:r>
              <a:rPr lang="zh-CN" altLang="en-US" dirty="0" smtClean="0"/>
              <a:t>的值与</a:t>
            </a:r>
            <a:r>
              <a:rPr lang="en-US" altLang="zh-CN" dirty="0" smtClean="0"/>
              <a:t>cur</a:t>
            </a:r>
            <a:r>
              <a:rPr lang="zh-CN" altLang="en-US" dirty="0" smtClean="0"/>
              <a:t>的值进行交换，然后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；否则直接进行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013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001190" y="3458817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Keyi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759998" y="2262903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945544" y="1927277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prev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84219" y="954157"/>
            <a:ext cx="9727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  <a:r>
              <a:rPr lang="zh-CN" altLang="en-US" dirty="0" smtClean="0"/>
              <a:t>找数，当找到比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小的数时，</a:t>
            </a:r>
            <a:r>
              <a:rPr lang="en-US" altLang="zh-CN" dirty="0" smtClean="0"/>
              <a:t>++prev</a:t>
            </a:r>
            <a:r>
              <a:rPr lang="zh-CN" altLang="en-US" dirty="0" smtClean="0"/>
              <a:t>然后就将</a:t>
            </a:r>
            <a:r>
              <a:rPr lang="en-US" altLang="zh-CN" dirty="0" smtClean="0"/>
              <a:t>prev</a:t>
            </a:r>
            <a:r>
              <a:rPr lang="zh-CN" altLang="en-US" dirty="0" smtClean="0"/>
              <a:t>的值与</a:t>
            </a:r>
            <a:r>
              <a:rPr lang="en-US" altLang="zh-CN" dirty="0" smtClean="0"/>
              <a:t>cur</a:t>
            </a:r>
            <a:r>
              <a:rPr lang="zh-CN" altLang="en-US" dirty="0" smtClean="0"/>
              <a:t>的值进行交换，然后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；否则直接进行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550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001190" y="3458817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Keyi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759998" y="2262903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945544" y="1927277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prev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84219" y="954157"/>
            <a:ext cx="9727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  <a:r>
              <a:rPr lang="zh-CN" altLang="en-US" dirty="0" smtClean="0"/>
              <a:t>找数，当找到比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小的数时，</a:t>
            </a:r>
            <a:r>
              <a:rPr lang="en-US" altLang="zh-CN" dirty="0" smtClean="0"/>
              <a:t>++prev</a:t>
            </a:r>
            <a:r>
              <a:rPr lang="zh-CN" altLang="en-US" dirty="0" smtClean="0"/>
              <a:t>然后就将</a:t>
            </a:r>
            <a:r>
              <a:rPr lang="en-US" altLang="zh-CN" dirty="0" smtClean="0"/>
              <a:t>prev</a:t>
            </a:r>
            <a:r>
              <a:rPr lang="zh-CN" altLang="en-US" dirty="0" smtClean="0"/>
              <a:t>的值与</a:t>
            </a:r>
            <a:r>
              <a:rPr lang="en-US" altLang="zh-CN" dirty="0" smtClean="0"/>
              <a:t>cur</a:t>
            </a:r>
            <a:r>
              <a:rPr lang="zh-CN" altLang="en-US" dirty="0" smtClean="0"/>
              <a:t>的值进行交换，然后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；否则直接进行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050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001190" y="3458817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Keyi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56346" y="2250442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945544" y="1927277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prev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84219" y="954157"/>
            <a:ext cx="9727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  <a:r>
              <a:rPr lang="zh-CN" altLang="en-US" dirty="0" smtClean="0"/>
              <a:t>找数，当找到比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小的数时，</a:t>
            </a:r>
            <a:r>
              <a:rPr lang="en-US" altLang="zh-CN" dirty="0" smtClean="0"/>
              <a:t>++prev</a:t>
            </a:r>
            <a:r>
              <a:rPr lang="zh-CN" altLang="en-US" dirty="0" smtClean="0"/>
              <a:t>然后就将</a:t>
            </a:r>
            <a:r>
              <a:rPr lang="en-US" altLang="zh-CN" dirty="0" smtClean="0"/>
              <a:t>prev</a:t>
            </a:r>
            <a:r>
              <a:rPr lang="zh-CN" altLang="en-US" dirty="0" smtClean="0"/>
              <a:t>的值与</a:t>
            </a:r>
            <a:r>
              <a:rPr lang="en-US" altLang="zh-CN" dirty="0" smtClean="0"/>
              <a:t>cur</a:t>
            </a:r>
            <a:r>
              <a:rPr lang="zh-CN" altLang="en-US" dirty="0" smtClean="0"/>
              <a:t>的值进行交换，然后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；否则直接进行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88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001190" y="3458817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Keyi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52694" y="2250442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945544" y="1927277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prev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84219" y="954157"/>
            <a:ext cx="9727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  <a:r>
              <a:rPr lang="zh-CN" altLang="en-US" dirty="0" smtClean="0"/>
              <a:t>找数，当找到比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小的数时，</a:t>
            </a:r>
            <a:r>
              <a:rPr lang="en-US" altLang="zh-CN" dirty="0" smtClean="0"/>
              <a:t>++prev</a:t>
            </a:r>
            <a:r>
              <a:rPr lang="zh-CN" altLang="en-US" dirty="0" smtClean="0"/>
              <a:t>然后就将</a:t>
            </a:r>
            <a:r>
              <a:rPr lang="en-US" altLang="zh-CN" dirty="0" smtClean="0"/>
              <a:t>prev</a:t>
            </a:r>
            <a:r>
              <a:rPr lang="zh-CN" altLang="en-US" dirty="0" smtClean="0"/>
              <a:t>的值与</a:t>
            </a:r>
            <a:r>
              <a:rPr lang="en-US" altLang="zh-CN" dirty="0" smtClean="0"/>
              <a:t>cur</a:t>
            </a:r>
            <a:r>
              <a:rPr lang="zh-CN" altLang="en-US" dirty="0" smtClean="0"/>
              <a:t>的值进行交换，然后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；否则直接进行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329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01190" y="3458817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Keyi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52694" y="2250442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945544" y="1927277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prev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84219" y="954157"/>
            <a:ext cx="9727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  <a:r>
              <a:rPr lang="zh-CN" altLang="en-US" dirty="0" smtClean="0"/>
              <a:t>找数，当找到比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小的数时，</a:t>
            </a:r>
            <a:r>
              <a:rPr lang="en-US" altLang="zh-CN" dirty="0" smtClean="0"/>
              <a:t>++prev</a:t>
            </a:r>
            <a:r>
              <a:rPr lang="zh-CN" altLang="en-US" dirty="0" smtClean="0"/>
              <a:t>然后就将</a:t>
            </a:r>
            <a:r>
              <a:rPr lang="en-US" altLang="zh-CN" dirty="0" smtClean="0"/>
              <a:t>prev</a:t>
            </a:r>
            <a:r>
              <a:rPr lang="zh-CN" altLang="en-US" dirty="0" smtClean="0"/>
              <a:t>的值与</a:t>
            </a:r>
            <a:r>
              <a:rPr lang="en-US" altLang="zh-CN" dirty="0" smtClean="0"/>
              <a:t>cur</a:t>
            </a:r>
            <a:r>
              <a:rPr lang="zh-CN" altLang="en-US" dirty="0" smtClean="0"/>
              <a:t>的值进行交换，然后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；否则直接进行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576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76092" y="3369170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Keyi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52694" y="2250442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945544" y="1927277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prev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84219" y="954157"/>
            <a:ext cx="9727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  <a:r>
              <a:rPr lang="zh-CN" altLang="en-US" dirty="0" smtClean="0"/>
              <a:t>找数，当找到比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小的数时，</a:t>
            </a:r>
            <a:r>
              <a:rPr lang="en-US" altLang="zh-CN" dirty="0" smtClean="0"/>
              <a:t>++prev</a:t>
            </a:r>
            <a:r>
              <a:rPr lang="zh-CN" altLang="en-US" dirty="0" smtClean="0"/>
              <a:t>然后就将</a:t>
            </a:r>
            <a:r>
              <a:rPr lang="en-US" altLang="zh-CN" dirty="0" smtClean="0"/>
              <a:t>prev</a:t>
            </a:r>
            <a:r>
              <a:rPr lang="zh-CN" altLang="en-US" dirty="0" smtClean="0"/>
              <a:t>的值与</a:t>
            </a:r>
            <a:r>
              <a:rPr lang="en-US" altLang="zh-CN" dirty="0" smtClean="0"/>
              <a:t>cur</a:t>
            </a:r>
            <a:r>
              <a:rPr lang="zh-CN" altLang="en-US" dirty="0" smtClean="0"/>
              <a:t>的值进行交换，然后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；否则直接进行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50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76092" y="3369170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Keyi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52694" y="2250442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945544" y="1927277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prev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84219" y="954157"/>
            <a:ext cx="9727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  <a:r>
              <a:rPr lang="zh-CN" altLang="en-US" dirty="0" smtClean="0"/>
              <a:t>找数，当找到比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小的数时，</a:t>
            </a:r>
            <a:r>
              <a:rPr lang="en-US" altLang="zh-CN" dirty="0" smtClean="0"/>
              <a:t>++prev</a:t>
            </a:r>
            <a:r>
              <a:rPr lang="zh-CN" altLang="en-US" dirty="0" smtClean="0"/>
              <a:t>然后就将</a:t>
            </a:r>
            <a:r>
              <a:rPr lang="en-US" altLang="zh-CN" dirty="0" smtClean="0"/>
              <a:t>prev</a:t>
            </a:r>
            <a:r>
              <a:rPr lang="zh-CN" altLang="en-US" dirty="0" smtClean="0"/>
              <a:t>的值与</a:t>
            </a:r>
            <a:r>
              <a:rPr lang="en-US" altLang="zh-CN" dirty="0" smtClean="0"/>
              <a:t>cur</a:t>
            </a:r>
            <a:r>
              <a:rPr lang="zh-CN" altLang="en-US" dirty="0" smtClean="0"/>
              <a:t>的值进行交换，然后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；否则直接进行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572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033889" y="3423415"/>
            <a:ext cx="641684" cy="32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12737" y="630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026611" y="594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454359" y="486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882107" y="414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40485" y="522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09855" y="378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168233" y="450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95981" y="558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19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44342" y="2193234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024818" y="2193234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22227" y="2193234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06599" y="2193234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802947" y="2193234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83667" y="159688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54237" y="2193234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450585" y="2193234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046933" y="2193234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29531" y="2193234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70120" y="636104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609190" y="636104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206599" y="636104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790971" y="636104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387319" y="636104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983667" y="636104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580015" y="636104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176363" y="636104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772711" y="636104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013903" y="636104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9395791" y="636104"/>
            <a:ext cx="2345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栈</a:t>
            </a:r>
            <a:endParaRPr lang="en-US" altLang="zh-CN" dirty="0" smtClean="0"/>
          </a:p>
          <a:p>
            <a:r>
              <a:rPr lang="en-US" altLang="zh-CN" dirty="0" smtClean="0"/>
              <a:t>5  9  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726644" y="3750364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622227" y="3034747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492797" y="3750364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4089145" y="3750364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131357" y="3750364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8095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033889" y="3423415"/>
            <a:ext cx="641684" cy="32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12737" y="630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026611" y="594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454359" y="486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595981" y="414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40485" y="522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09855" y="378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168233" y="450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882107" y="558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86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36771" y="3423415"/>
            <a:ext cx="641684" cy="32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630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50645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519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78393" y="90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92267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54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3889" y="234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73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033889" y="3423415"/>
            <a:ext cx="641684" cy="32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12737" y="630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026611" y="594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454359" y="486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585821" y="414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40485" y="522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09855" y="378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875157" y="450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168233" y="558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1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033889" y="3423415"/>
            <a:ext cx="641684" cy="32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12737" y="630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026611" y="594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161283" y="486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585821" y="414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40485" y="522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09855" y="378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875157" y="450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451149" y="558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4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033889" y="3423415"/>
            <a:ext cx="641684" cy="32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12737" y="630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026611" y="594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161283" y="486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585821" y="414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437249" y="522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09855" y="378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875157" y="450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731930" y="558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05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052070" y="171230"/>
            <a:ext cx="641684" cy="32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04983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244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82935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18972" y="891230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63447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35521" y="531230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902423" y="1251230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43959" y="234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68619" y="1611230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21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8052070" y="3411230"/>
            <a:ext cx="641684" cy="32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04983" y="630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024471" y="594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182935" y="486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618972" y="4131230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463447" y="522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35521" y="3771230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902423" y="4491230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743959" y="558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768619" y="4851230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58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8764874" y="3411230"/>
            <a:ext cx="641684" cy="32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04983" y="630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024471" y="594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182935" y="486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618972" y="4131230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463447" y="522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35521" y="3771230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902423" y="4491230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743959" y="558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052070" y="483904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39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8764874" y="3411230"/>
            <a:ext cx="641684" cy="32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04983" y="630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024471" y="594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182935" y="486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618972" y="4131230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463447" y="522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048325" y="3771230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902423" y="4491230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743959" y="558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335521" y="486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30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8764874" y="3411230"/>
            <a:ext cx="641684" cy="32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04983" y="630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024471" y="594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182935" y="486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335521" y="414272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463447" y="522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048325" y="3771230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902423" y="4491230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743959" y="558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618972" y="486272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47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8764874" y="3411230"/>
            <a:ext cx="641684" cy="32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04983" y="630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024471" y="594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182935" y="486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335521" y="414272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463447" y="522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048325" y="3771230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618972" y="450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743959" y="558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904832" y="486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66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8768619" y="159045"/>
            <a:ext cx="641684" cy="32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308728" y="3051230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028216" y="2691230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186680" y="1611230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339266" y="890540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467192" y="1971230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052070" y="51904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622717" y="1251230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747704" y="2331230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908577" y="1611230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48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36771" y="183415"/>
            <a:ext cx="641684" cy="32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50645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519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78393" y="90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92267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54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3889" y="234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47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22897" y="183415"/>
            <a:ext cx="641684" cy="324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36771" y="3063415"/>
            <a:ext cx="641684" cy="360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50645" y="2703415"/>
            <a:ext cx="641684" cy="72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519" y="1623415"/>
            <a:ext cx="641684" cy="180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78393" y="90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92267" y="1983415"/>
            <a:ext cx="641684" cy="144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543415"/>
            <a:ext cx="641684" cy="2880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3889" y="2343415"/>
            <a:ext cx="641684" cy="108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 flipH="1">
            <a:off x="569616" y="257084"/>
            <a:ext cx="1292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gap = 5</a:t>
            </a: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469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22897" y="3407943"/>
            <a:ext cx="641684" cy="324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36771" y="3063415"/>
            <a:ext cx="641684" cy="360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50645" y="2703415"/>
            <a:ext cx="641684" cy="72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519" y="1623415"/>
            <a:ext cx="641684" cy="180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78393" y="90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92267" y="3407943"/>
            <a:ext cx="641684" cy="144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543415"/>
            <a:ext cx="641684" cy="2880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3889" y="2343415"/>
            <a:ext cx="641684" cy="108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 flipH="1">
            <a:off x="569616" y="257084"/>
            <a:ext cx="1292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gap = 5</a:t>
            </a: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92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92267" y="167943"/>
            <a:ext cx="641684" cy="324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36771" y="3063415"/>
            <a:ext cx="641684" cy="360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50645" y="2703415"/>
            <a:ext cx="641684" cy="72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519" y="1623415"/>
            <a:ext cx="641684" cy="180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78393" y="90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22897" y="1967943"/>
            <a:ext cx="641684" cy="144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543415"/>
            <a:ext cx="641684" cy="2880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3889" y="2343415"/>
            <a:ext cx="641684" cy="108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 flipH="1">
            <a:off x="569616" y="257084"/>
            <a:ext cx="1292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gap = 5</a:t>
            </a: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99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92267" y="167943"/>
            <a:ext cx="641684" cy="324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36771" y="3063415"/>
            <a:ext cx="641684" cy="360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50645" y="2703415"/>
            <a:ext cx="641684" cy="72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519" y="3407943"/>
            <a:ext cx="641684" cy="180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78393" y="90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22897" y="1967943"/>
            <a:ext cx="641684" cy="144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543415"/>
            <a:ext cx="641684" cy="2880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3889" y="3407943"/>
            <a:ext cx="641684" cy="108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 flipH="1">
            <a:off x="569616" y="257084"/>
            <a:ext cx="1292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gap = 5</a:t>
            </a: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863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92267" y="167943"/>
            <a:ext cx="641684" cy="324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36771" y="3063415"/>
            <a:ext cx="641684" cy="360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50645" y="2703415"/>
            <a:ext cx="641684" cy="72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33889" y="1623358"/>
            <a:ext cx="641684" cy="180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78393" y="90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22897" y="1967943"/>
            <a:ext cx="641684" cy="144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543415"/>
            <a:ext cx="641684" cy="2880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64519" y="2343415"/>
            <a:ext cx="641684" cy="108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 flipH="1">
            <a:off x="569616" y="257084"/>
            <a:ext cx="1292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gap = 5</a:t>
            </a: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595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92267" y="167943"/>
            <a:ext cx="641684" cy="324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36771" y="3063415"/>
            <a:ext cx="641684" cy="360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50645" y="2703415"/>
            <a:ext cx="641684" cy="72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33889" y="1623358"/>
            <a:ext cx="641684" cy="180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78393" y="3407943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22897" y="1967943"/>
            <a:ext cx="641684" cy="144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543415"/>
            <a:ext cx="641684" cy="2880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64519" y="2343415"/>
            <a:ext cx="641684" cy="108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3407943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 flipH="1">
            <a:off x="569616" y="257084"/>
            <a:ext cx="1292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gap = 5</a:t>
            </a: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949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92267" y="167943"/>
            <a:ext cx="641684" cy="324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36771" y="3063415"/>
            <a:ext cx="641684" cy="360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50645" y="2703415"/>
            <a:ext cx="641684" cy="72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33889" y="1623358"/>
            <a:ext cx="641684" cy="180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47763" y="903358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22897" y="1967943"/>
            <a:ext cx="641684" cy="144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543415"/>
            <a:ext cx="641684" cy="2880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64519" y="2343415"/>
            <a:ext cx="641684" cy="108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78393" y="1607943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 flipH="1">
            <a:off x="569616" y="257084"/>
            <a:ext cx="1292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gap = 5</a:t>
            </a: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265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92267" y="167943"/>
            <a:ext cx="641684" cy="324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36771" y="3063415"/>
            <a:ext cx="641684" cy="36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50645" y="2703415"/>
            <a:ext cx="641684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33889" y="1623358"/>
            <a:ext cx="641684" cy="180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47763" y="903358"/>
            <a:ext cx="641684" cy="252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22897" y="1967943"/>
            <a:ext cx="641684" cy="144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543415"/>
            <a:ext cx="641684" cy="288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64519" y="2343415"/>
            <a:ext cx="641684" cy="108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78393" y="1607943"/>
            <a:ext cx="641684" cy="180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 flipH="1">
            <a:off x="569616" y="257084"/>
            <a:ext cx="1292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gap = 2</a:t>
            </a: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666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92267" y="167943"/>
            <a:ext cx="641684" cy="324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36771" y="3063415"/>
            <a:ext cx="641684" cy="36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50645" y="3423358"/>
            <a:ext cx="641684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33889" y="1623358"/>
            <a:ext cx="641684" cy="180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47763" y="903358"/>
            <a:ext cx="641684" cy="252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22897" y="3423358"/>
            <a:ext cx="641684" cy="144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543415"/>
            <a:ext cx="641684" cy="288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64519" y="2343415"/>
            <a:ext cx="641684" cy="108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78393" y="1625521"/>
            <a:ext cx="641684" cy="180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 flipH="1">
            <a:off x="569616" y="257084"/>
            <a:ext cx="1292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gap = 2</a:t>
            </a: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43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92267" y="167943"/>
            <a:ext cx="641684" cy="324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36771" y="3063415"/>
            <a:ext cx="641684" cy="36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22897" y="3407943"/>
            <a:ext cx="641684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33889" y="1623358"/>
            <a:ext cx="641684" cy="180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47763" y="903358"/>
            <a:ext cx="641684" cy="252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0645" y="3423358"/>
            <a:ext cx="641684" cy="144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543415"/>
            <a:ext cx="641684" cy="288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64519" y="2343415"/>
            <a:ext cx="641684" cy="108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78393" y="1623358"/>
            <a:ext cx="641684" cy="180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 flipH="1">
            <a:off x="569616" y="257084"/>
            <a:ext cx="1292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gap = 2</a:t>
            </a: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930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36771" y="3423415"/>
            <a:ext cx="641684" cy="32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630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50645" y="594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519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78393" y="90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92267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54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3889" y="234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51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92267" y="167943"/>
            <a:ext cx="641684" cy="324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36771" y="3407943"/>
            <a:ext cx="641684" cy="36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22897" y="3407943"/>
            <a:ext cx="641684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33889" y="1623358"/>
            <a:ext cx="641684" cy="180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47763" y="903358"/>
            <a:ext cx="641684" cy="252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0645" y="3423358"/>
            <a:ext cx="641684" cy="144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543415"/>
            <a:ext cx="641684" cy="288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64519" y="3407943"/>
            <a:ext cx="641684" cy="108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78393" y="1623358"/>
            <a:ext cx="641684" cy="180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 flipH="1">
            <a:off x="569616" y="257084"/>
            <a:ext cx="1292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gap = 2</a:t>
            </a: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74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92267" y="167943"/>
            <a:ext cx="641684" cy="324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36771" y="3407943"/>
            <a:ext cx="641684" cy="36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22897" y="3407943"/>
            <a:ext cx="641684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33889" y="1623358"/>
            <a:ext cx="641684" cy="180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47763" y="903358"/>
            <a:ext cx="641684" cy="252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0645" y="3423358"/>
            <a:ext cx="641684" cy="144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543415"/>
            <a:ext cx="641684" cy="288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64519" y="3407943"/>
            <a:ext cx="641684" cy="108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78393" y="3423358"/>
            <a:ext cx="641684" cy="180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 flipH="1">
            <a:off x="569616" y="257084"/>
            <a:ext cx="1292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gap = 2</a:t>
            </a: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19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92267" y="3407943"/>
            <a:ext cx="641684" cy="324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36771" y="3407943"/>
            <a:ext cx="641684" cy="36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22897" y="3407943"/>
            <a:ext cx="641684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33889" y="1623358"/>
            <a:ext cx="641684" cy="180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47763" y="903358"/>
            <a:ext cx="641684" cy="252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0645" y="3423358"/>
            <a:ext cx="641684" cy="144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543415"/>
            <a:ext cx="641684" cy="288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64519" y="3407943"/>
            <a:ext cx="641684" cy="108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78393" y="3423358"/>
            <a:ext cx="641684" cy="180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 flipH="1">
            <a:off x="569616" y="257084"/>
            <a:ext cx="1292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gap = 2</a:t>
            </a: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144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92267" y="3407943"/>
            <a:ext cx="641684" cy="324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36771" y="3407943"/>
            <a:ext cx="641684" cy="36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22897" y="3407943"/>
            <a:ext cx="641684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33889" y="1623358"/>
            <a:ext cx="641684" cy="180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47763" y="903358"/>
            <a:ext cx="641684" cy="252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0645" y="3423358"/>
            <a:ext cx="641684" cy="144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3407943"/>
            <a:ext cx="641684" cy="288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64519" y="3407943"/>
            <a:ext cx="641684" cy="108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78393" y="3423358"/>
            <a:ext cx="641684" cy="180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 flipH="1">
            <a:off x="569616" y="257084"/>
            <a:ext cx="1292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gap = 2</a:t>
            </a: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495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92267" y="3407943"/>
            <a:ext cx="641684" cy="324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36771" y="3407943"/>
            <a:ext cx="641684" cy="36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22897" y="3407943"/>
            <a:ext cx="641684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33889" y="1623358"/>
            <a:ext cx="641684" cy="180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47763" y="903358"/>
            <a:ext cx="641684" cy="252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0645" y="3423358"/>
            <a:ext cx="641684" cy="144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3407943"/>
            <a:ext cx="641684" cy="288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3407943"/>
            <a:ext cx="641684" cy="216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64519" y="3407943"/>
            <a:ext cx="641684" cy="108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78393" y="3423358"/>
            <a:ext cx="641684" cy="180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 flipH="1">
            <a:off x="569616" y="257084"/>
            <a:ext cx="1292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gap = 2</a:t>
            </a: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05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320015" y="3407943"/>
            <a:ext cx="641684" cy="324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36771" y="3407943"/>
            <a:ext cx="641684" cy="36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22897" y="3407943"/>
            <a:ext cx="641684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33889" y="1623358"/>
            <a:ext cx="641684" cy="180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47763" y="903358"/>
            <a:ext cx="641684" cy="252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0645" y="3423358"/>
            <a:ext cx="641684" cy="144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3407943"/>
            <a:ext cx="641684" cy="288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92267" y="3423358"/>
            <a:ext cx="641684" cy="216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64519" y="3407943"/>
            <a:ext cx="641684" cy="108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78393" y="3423358"/>
            <a:ext cx="641684" cy="180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 flipH="1">
            <a:off x="569616" y="257084"/>
            <a:ext cx="1292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gap = 2</a:t>
            </a: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790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320015" y="3407943"/>
            <a:ext cx="641684" cy="324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36771" y="3407943"/>
            <a:ext cx="641684" cy="36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22897" y="3407943"/>
            <a:ext cx="641684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33889" y="3407943"/>
            <a:ext cx="641684" cy="180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47763" y="903358"/>
            <a:ext cx="641684" cy="252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0645" y="3423358"/>
            <a:ext cx="641684" cy="144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3407943"/>
            <a:ext cx="641684" cy="288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92267" y="3423358"/>
            <a:ext cx="641684" cy="216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64519" y="3407943"/>
            <a:ext cx="641684" cy="108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78393" y="3423358"/>
            <a:ext cx="641684" cy="180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 flipH="1">
            <a:off x="569616" y="257084"/>
            <a:ext cx="1292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gap = 2</a:t>
            </a: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622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320015" y="3407943"/>
            <a:ext cx="641684" cy="324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36771" y="3407943"/>
            <a:ext cx="641684" cy="36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22897" y="3407943"/>
            <a:ext cx="641684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06141" y="3423358"/>
            <a:ext cx="641684" cy="180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47763" y="903358"/>
            <a:ext cx="641684" cy="252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0645" y="3423358"/>
            <a:ext cx="641684" cy="144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33889" y="3407943"/>
            <a:ext cx="641684" cy="288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92267" y="3423358"/>
            <a:ext cx="641684" cy="216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64519" y="3407943"/>
            <a:ext cx="641684" cy="108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78393" y="3423358"/>
            <a:ext cx="641684" cy="180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 flipH="1">
            <a:off x="569616" y="257084"/>
            <a:ext cx="1292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gap = 2</a:t>
            </a: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770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320015" y="3407943"/>
            <a:ext cx="641684" cy="324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36771" y="3407943"/>
            <a:ext cx="641684" cy="36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22897" y="3407943"/>
            <a:ext cx="641684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06141" y="3423358"/>
            <a:ext cx="641684" cy="180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47763" y="3407943"/>
            <a:ext cx="641684" cy="252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0645" y="3423358"/>
            <a:ext cx="641684" cy="144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33889" y="3407943"/>
            <a:ext cx="641684" cy="288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92267" y="3423358"/>
            <a:ext cx="641684" cy="216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64519" y="3407943"/>
            <a:ext cx="641684" cy="108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78393" y="3423358"/>
            <a:ext cx="641684" cy="180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 flipH="1">
            <a:off x="569616" y="257084"/>
            <a:ext cx="1292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gap = 2</a:t>
            </a: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21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7763" y="3423358"/>
            <a:ext cx="641684" cy="324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36771" y="3407943"/>
            <a:ext cx="641684" cy="36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22897" y="3407943"/>
            <a:ext cx="641684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06141" y="3423358"/>
            <a:ext cx="641684" cy="180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20015" y="3423358"/>
            <a:ext cx="641684" cy="252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0645" y="3423358"/>
            <a:ext cx="641684" cy="144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33889" y="3407943"/>
            <a:ext cx="641684" cy="288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92267" y="3423358"/>
            <a:ext cx="641684" cy="216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64519" y="3407943"/>
            <a:ext cx="641684" cy="108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78393" y="3423358"/>
            <a:ext cx="641684" cy="180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 flipH="1">
            <a:off x="569616" y="257084"/>
            <a:ext cx="1292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gap = 2</a:t>
            </a: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819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50645" y="3423415"/>
            <a:ext cx="641684" cy="32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630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4098" y="594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519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78393" y="90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92267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54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3889" y="234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9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7763" y="167858"/>
            <a:ext cx="641684" cy="324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36771" y="3063358"/>
            <a:ext cx="641684" cy="36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22897" y="2703358"/>
            <a:ext cx="641684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06141" y="1623358"/>
            <a:ext cx="641684" cy="180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20015" y="887858"/>
            <a:ext cx="641684" cy="252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0645" y="1983358"/>
            <a:ext cx="641684" cy="144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33889" y="527858"/>
            <a:ext cx="641684" cy="288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92267" y="1247858"/>
            <a:ext cx="641684" cy="216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64519" y="2343358"/>
            <a:ext cx="641684" cy="108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78393" y="1623358"/>
            <a:ext cx="641684" cy="180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 flipH="1">
            <a:off x="569616" y="257084"/>
            <a:ext cx="1292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gap = 2</a:t>
            </a: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886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7763" y="167858"/>
            <a:ext cx="641684" cy="32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 flipH="1">
            <a:off x="569616" y="257084"/>
            <a:ext cx="1292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gap = 1</a:t>
            </a: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036771" y="3063358"/>
            <a:ext cx="641684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22897" y="2703358"/>
            <a:ext cx="641684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606141" y="1623358"/>
            <a:ext cx="641684" cy="18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320015" y="887858"/>
            <a:ext cx="641684" cy="25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50645" y="1983358"/>
            <a:ext cx="641684" cy="14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033889" y="527858"/>
            <a:ext cx="641684" cy="28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92267" y="1247858"/>
            <a:ext cx="641684" cy="21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464519" y="2343358"/>
            <a:ext cx="641684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178393" y="1623358"/>
            <a:ext cx="641684" cy="18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24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7763" y="167858"/>
            <a:ext cx="641684" cy="32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 flipH="1">
            <a:off x="569616" y="257084"/>
            <a:ext cx="1292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gap = 1</a:t>
            </a: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035734" y="3407858"/>
            <a:ext cx="641684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22897" y="3407858"/>
            <a:ext cx="641684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606141" y="1607858"/>
            <a:ext cx="641684" cy="18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320015" y="887858"/>
            <a:ext cx="641684" cy="25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50645" y="1983358"/>
            <a:ext cx="641684" cy="14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033889" y="527858"/>
            <a:ext cx="641684" cy="28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92267" y="1247858"/>
            <a:ext cx="641684" cy="21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464519" y="2327858"/>
            <a:ext cx="641684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178393" y="1607858"/>
            <a:ext cx="641684" cy="18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62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7763" y="167858"/>
            <a:ext cx="641684" cy="32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 flipH="1">
            <a:off x="569616" y="257084"/>
            <a:ext cx="1292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gap = 1</a:t>
            </a: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322897" y="3423358"/>
            <a:ext cx="641684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6771" y="3407858"/>
            <a:ext cx="641684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606141" y="1607858"/>
            <a:ext cx="641684" cy="18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320015" y="887858"/>
            <a:ext cx="641684" cy="25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50645" y="1983358"/>
            <a:ext cx="641684" cy="14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033889" y="527858"/>
            <a:ext cx="641684" cy="28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92267" y="1247858"/>
            <a:ext cx="641684" cy="21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464519" y="2327858"/>
            <a:ext cx="641684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178393" y="1607858"/>
            <a:ext cx="641684" cy="18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94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7763" y="167858"/>
            <a:ext cx="641684" cy="32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 flipH="1">
            <a:off x="569616" y="257084"/>
            <a:ext cx="1292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gap = 1</a:t>
            </a: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322897" y="3423358"/>
            <a:ext cx="641684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6771" y="3407858"/>
            <a:ext cx="641684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606141" y="1607858"/>
            <a:ext cx="641684" cy="18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320015" y="887858"/>
            <a:ext cx="641684" cy="25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50645" y="3407858"/>
            <a:ext cx="641684" cy="14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033889" y="527858"/>
            <a:ext cx="641684" cy="28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92267" y="1247858"/>
            <a:ext cx="641684" cy="21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464519" y="2327858"/>
            <a:ext cx="641684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178393" y="1607858"/>
            <a:ext cx="641684" cy="18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51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7763" y="167858"/>
            <a:ext cx="641684" cy="32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 flipH="1">
            <a:off x="569616" y="257084"/>
            <a:ext cx="1292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gap = 1</a:t>
            </a: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322897" y="3423358"/>
            <a:ext cx="641684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6771" y="3407858"/>
            <a:ext cx="641684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606141" y="1607858"/>
            <a:ext cx="641684" cy="18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320015" y="887858"/>
            <a:ext cx="641684" cy="25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50645" y="3407858"/>
            <a:ext cx="641684" cy="14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033889" y="527858"/>
            <a:ext cx="641684" cy="28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92267" y="1247858"/>
            <a:ext cx="641684" cy="21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464519" y="3407858"/>
            <a:ext cx="641684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178393" y="1607858"/>
            <a:ext cx="641684" cy="18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5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7763" y="167858"/>
            <a:ext cx="641684" cy="32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 flipH="1">
            <a:off x="569616" y="257084"/>
            <a:ext cx="1292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gap = 1</a:t>
            </a: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322897" y="3423358"/>
            <a:ext cx="641684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6771" y="3407858"/>
            <a:ext cx="641684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606141" y="1607858"/>
            <a:ext cx="641684" cy="18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320015" y="887858"/>
            <a:ext cx="641684" cy="25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468113" y="3407858"/>
            <a:ext cx="641684" cy="14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033889" y="527858"/>
            <a:ext cx="641684" cy="28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92267" y="1247858"/>
            <a:ext cx="641684" cy="21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50645" y="3407858"/>
            <a:ext cx="641684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178393" y="1607858"/>
            <a:ext cx="641684" cy="18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02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7763" y="167858"/>
            <a:ext cx="641684" cy="32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 flipH="1">
            <a:off x="569616" y="257084"/>
            <a:ext cx="1292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gap = 1</a:t>
            </a: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322897" y="3423358"/>
            <a:ext cx="641684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6771" y="3407858"/>
            <a:ext cx="641684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606141" y="1607858"/>
            <a:ext cx="641684" cy="18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320015" y="887858"/>
            <a:ext cx="641684" cy="25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468113" y="3407858"/>
            <a:ext cx="641684" cy="14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033889" y="527858"/>
            <a:ext cx="641684" cy="28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92267" y="1247858"/>
            <a:ext cx="641684" cy="21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50645" y="3407858"/>
            <a:ext cx="641684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181987" y="3407858"/>
            <a:ext cx="641684" cy="18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30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7763" y="167858"/>
            <a:ext cx="641684" cy="32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 flipH="1">
            <a:off x="569616" y="257084"/>
            <a:ext cx="1292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gap = 1</a:t>
            </a: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322897" y="3423358"/>
            <a:ext cx="641684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6771" y="3407858"/>
            <a:ext cx="641684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606141" y="1607858"/>
            <a:ext cx="641684" cy="18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320015" y="887858"/>
            <a:ext cx="641684" cy="25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468113" y="3407858"/>
            <a:ext cx="641684" cy="14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033889" y="527858"/>
            <a:ext cx="641684" cy="28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95861" y="3407858"/>
            <a:ext cx="641684" cy="21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50645" y="3407858"/>
            <a:ext cx="641684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181987" y="3407858"/>
            <a:ext cx="641684" cy="18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05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7763" y="167858"/>
            <a:ext cx="641684" cy="32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 flipH="1">
            <a:off x="569616" y="257084"/>
            <a:ext cx="1292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gap = 1</a:t>
            </a: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322897" y="3423358"/>
            <a:ext cx="641684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6771" y="3407858"/>
            <a:ext cx="641684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602547" y="3407858"/>
            <a:ext cx="641684" cy="18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320015" y="887858"/>
            <a:ext cx="641684" cy="25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468113" y="3407858"/>
            <a:ext cx="641684" cy="14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033889" y="527858"/>
            <a:ext cx="641684" cy="28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95861" y="3407858"/>
            <a:ext cx="641684" cy="21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50645" y="3407858"/>
            <a:ext cx="641684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181987" y="3407858"/>
            <a:ext cx="641684" cy="18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23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50645" y="183415"/>
            <a:ext cx="641684" cy="32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519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78393" y="90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92267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54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3889" y="234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4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7763" y="167858"/>
            <a:ext cx="641684" cy="32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 flipH="1">
            <a:off x="569616" y="257084"/>
            <a:ext cx="1292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gap = 1</a:t>
            </a: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322897" y="3423358"/>
            <a:ext cx="641684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6771" y="3407858"/>
            <a:ext cx="641684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895861" y="3423358"/>
            <a:ext cx="641684" cy="18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320015" y="887858"/>
            <a:ext cx="641684" cy="25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468113" y="3407858"/>
            <a:ext cx="641684" cy="14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033889" y="527858"/>
            <a:ext cx="641684" cy="28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609735" y="3407858"/>
            <a:ext cx="641684" cy="21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50645" y="3407858"/>
            <a:ext cx="641684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181987" y="3407858"/>
            <a:ext cx="641684" cy="18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00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52297" y="3407858"/>
            <a:ext cx="641684" cy="32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 flipH="1">
            <a:off x="569616" y="257084"/>
            <a:ext cx="1292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gap = 1</a:t>
            </a: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322897" y="3423358"/>
            <a:ext cx="641684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6771" y="3407858"/>
            <a:ext cx="641684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895861" y="3423358"/>
            <a:ext cx="641684" cy="18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320015" y="3407858"/>
            <a:ext cx="641684" cy="25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468113" y="3407858"/>
            <a:ext cx="641684" cy="14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036156" y="3407858"/>
            <a:ext cx="641684" cy="28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609735" y="3407858"/>
            <a:ext cx="641684" cy="21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50645" y="3407858"/>
            <a:ext cx="641684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181987" y="3407858"/>
            <a:ext cx="641684" cy="18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35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22897" y="183415"/>
            <a:ext cx="641684" cy="324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36771" y="3063415"/>
            <a:ext cx="641684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50645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519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78393" y="90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92267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54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3889" y="234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6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7763" y="3423415"/>
            <a:ext cx="641684" cy="32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42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50645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519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78393" y="90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92267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54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3889" y="234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23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7763" y="3423415"/>
            <a:ext cx="641684" cy="32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42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50645" y="2703415"/>
            <a:ext cx="641684" cy="72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519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78393" y="90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92267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490406"/>
            <a:ext cx="641684" cy="288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3889" y="234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27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7763" y="3423415"/>
            <a:ext cx="641684" cy="32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42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342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519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78393" y="90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92267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33889" y="342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3889" y="234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66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7763" y="3423415"/>
            <a:ext cx="641684" cy="32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42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342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519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78393" y="903415"/>
            <a:ext cx="641684" cy="252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92267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33889" y="342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3889" y="2343415"/>
            <a:ext cx="641684" cy="108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83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7763" y="3423415"/>
            <a:ext cx="641684" cy="32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42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342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519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20015" y="342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92267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33889" y="342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50645" y="342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66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7763" y="3423415"/>
            <a:ext cx="641684" cy="32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42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342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519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20015" y="342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92267" y="1983415"/>
            <a:ext cx="641684" cy="144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33889" y="342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50645" y="342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89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7763" y="3423415"/>
            <a:ext cx="641684" cy="32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42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342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519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20015" y="342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64519" y="342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33889" y="342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06141" y="342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50645" y="342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28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50645" y="3423415"/>
            <a:ext cx="641684" cy="32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630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594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519" y="486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78393" y="90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92267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54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3889" y="234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87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7763" y="3423415"/>
            <a:ext cx="641684" cy="32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42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342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519" y="1623415"/>
            <a:ext cx="641684" cy="180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20015" y="342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64519" y="342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33889" y="342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06141" y="342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50645" y="342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76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7763" y="3423415"/>
            <a:ext cx="641684" cy="32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42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342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78393" y="34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20015" y="342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64519" y="342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33889" y="342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06141" y="342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50645" y="342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92267" y="34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54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22897" y="183415"/>
            <a:ext cx="641684" cy="32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36771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50645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519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78393" y="90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92267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54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3889" y="234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17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22897" y="183415"/>
            <a:ext cx="641684" cy="32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36771" y="3063415"/>
            <a:ext cx="6416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50645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519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78393" y="90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92267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54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3889" y="234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62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36771" y="183415"/>
            <a:ext cx="641684" cy="32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50645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519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78393" y="90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92267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54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3889" y="234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81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36771" y="183415"/>
            <a:ext cx="641684" cy="32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50645" y="2690163"/>
            <a:ext cx="641684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519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78393" y="90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92267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54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3889" y="234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61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50645" y="183415"/>
            <a:ext cx="641684" cy="32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519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78393" y="90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92267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54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3889" y="234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75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50645" y="183415"/>
            <a:ext cx="641684" cy="32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519" y="1623415"/>
            <a:ext cx="641684" cy="180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78393" y="90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92267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54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3889" y="234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72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64519" y="183415"/>
            <a:ext cx="641684" cy="32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50645" y="1623415"/>
            <a:ext cx="641684" cy="180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78393" y="90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92267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54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3889" y="234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50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64519" y="183415"/>
            <a:ext cx="641684" cy="32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50645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78393" y="903415"/>
            <a:ext cx="641684" cy="25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92267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54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3889" y="234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17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64519" y="3423415"/>
            <a:ext cx="641684" cy="32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630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594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50645" y="486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78393" y="90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92267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54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3889" y="234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10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178393" y="187873"/>
            <a:ext cx="641684" cy="32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50645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64519" y="903415"/>
            <a:ext cx="641684" cy="25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92267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54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3889" y="234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08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178393" y="187873"/>
            <a:ext cx="641684" cy="32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50645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64519" y="90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92267" y="1983415"/>
            <a:ext cx="641684" cy="14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54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3889" y="234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94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90106" y="183415"/>
            <a:ext cx="641684" cy="32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50645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64519" y="90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78393" y="1983415"/>
            <a:ext cx="641684" cy="14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54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3889" y="234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79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90106" y="183415"/>
            <a:ext cx="641684" cy="32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50645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64519" y="90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74071" y="1980048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540048"/>
            <a:ext cx="641684" cy="28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3889" y="234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7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606141" y="180048"/>
            <a:ext cx="641684" cy="32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50645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64519" y="90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74071" y="1980048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90106" y="540048"/>
            <a:ext cx="641684" cy="28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3889" y="234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9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606141" y="180048"/>
            <a:ext cx="641684" cy="32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50645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64519" y="90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74071" y="1980048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90106" y="540048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15693" y="1263415"/>
            <a:ext cx="641684" cy="21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3889" y="234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4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321380" y="180048"/>
            <a:ext cx="641684" cy="32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50645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64519" y="90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74071" y="1980048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90106" y="540048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99658" y="1263415"/>
            <a:ext cx="641684" cy="21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3889" y="234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76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321380" y="180048"/>
            <a:ext cx="641684" cy="32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50645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64519" y="90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74071" y="1980048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90106" y="540048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99658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3889" y="2343415"/>
            <a:ext cx="641684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63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025245" y="180048"/>
            <a:ext cx="641684" cy="32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50645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64519" y="90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74071" y="1980048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90106" y="540048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99658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09210" y="2340048"/>
            <a:ext cx="641684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49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025245" y="180048"/>
            <a:ext cx="641684" cy="32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50645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64519" y="90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74071" y="1980048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90106" y="540048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99658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09210" y="2340048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77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4954</Words>
  <Application>Microsoft Office PowerPoint</Application>
  <PresentationFormat>宽屏</PresentationFormat>
  <Paragraphs>3204</Paragraphs>
  <Slides>280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280</vt:i4>
      </vt:variant>
    </vt:vector>
  </HeadingPairs>
  <TitlesOfParts>
    <vt:vector size="28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DoubleOX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zyq</dc:creator>
  <cp:lastModifiedBy>zyq</cp:lastModifiedBy>
  <cp:revision>34</cp:revision>
  <dcterms:created xsi:type="dcterms:W3CDTF">2022-12-16T10:38:48Z</dcterms:created>
  <dcterms:modified xsi:type="dcterms:W3CDTF">2022-12-21T14:22:35Z</dcterms:modified>
</cp:coreProperties>
</file>