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3" r:id="rId7"/>
    <p:sldId id="260" r:id="rId8"/>
    <p:sldId id="270" r:id="rId9"/>
    <p:sldId id="262" r:id="rId10"/>
    <p:sldId id="264" r:id="rId11"/>
    <p:sldId id="265" r:id="rId12"/>
    <p:sldId id="269" r:id="rId13"/>
    <p:sldId id="266" r:id="rId14"/>
    <p:sldId id="268" r:id="rId15"/>
    <p:sldId id="267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0151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https://lh4.googleusercontent.com/hSKoy8327e758B94D85ZEMrLUs3l4iL6Hy0TuQRfwCfg6WufiL8yEdjmXBWCsA9nnQHbQm6jK0hDL11u49TpIp5PJvd4anTvgszqN1yYSCPuvHkRcQW-yP0gs60NQpbn-nVbW3Glmi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6792" y="506434"/>
            <a:ext cx="3228300" cy="2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3000" y="296476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3000" y="3404035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CloudACL</a:t>
            </a:r>
            <a:r>
              <a:rPr lang="en-US" sz="4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altLang="zh-CN" sz="4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US" sz="4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/>
              <a:t>-Zhengyang Zhou</a:t>
            </a: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China Scenario Analysis </a:t>
            </a:r>
            <a:r>
              <a:rPr lang="en-US" altLang="zh-CN" sz="3200" dirty="0"/>
              <a:t>- </a:t>
            </a:r>
            <a:r>
              <a:rPr lang="zh-CN" altLang="zh-CN" sz="3200" dirty="0"/>
              <a:t>P</a:t>
            </a:r>
            <a:r>
              <a:rPr lang="en-US" altLang="zh-CN" sz="3200" dirty="0" err="1" smtClean="0"/>
              <a:t>rovince</a:t>
            </a:r>
            <a:endParaRPr lang="en-US" dirty="0"/>
          </a:p>
        </p:txBody>
      </p:sp>
      <p:pic>
        <p:nvPicPr>
          <p:cNvPr id="4" name="Picture 3" descr="province_Chi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0" y="1045523"/>
            <a:ext cx="5325420" cy="398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7041" y="1428439"/>
            <a:ext cx="36078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M</a:t>
            </a:r>
            <a:r>
              <a:rPr lang="en-US" altLang="zh-CN" dirty="0" err="1" smtClean="0"/>
              <a:t>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zh-CN" altLang="zh-CN" dirty="0" smtClean="0"/>
              <a:t>u</a:t>
            </a:r>
            <a:r>
              <a:rPr lang="en-US" altLang="zh-CN" dirty="0" err="1" smtClean="0"/>
              <a:t>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zh-CN" dirty="0" smtClean="0"/>
              <a:t>S</a:t>
            </a:r>
            <a:r>
              <a:rPr lang="en-US" altLang="zh-CN" dirty="0" err="1" smtClean="0"/>
              <a:t>hanghai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Beijing,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Zhejiang,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zh-CN" dirty="0" smtClean="0"/>
              <a:t>S</a:t>
            </a:r>
            <a:r>
              <a:rPr lang="en-US" altLang="zh-CN" dirty="0" err="1" smtClean="0"/>
              <a:t>ichuan</a:t>
            </a:r>
            <a:r>
              <a:rPr lang="zh-CN" altLang="en-US" dirty="0" smtClean="0"/>
              <a:t>, </a:t>
            </a:r>
            <a:r>
              <a:rPr lang="en-US" altLang="zh-CN" dirty="0" smtClean="0"/>
              <a:t>Jiangsu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Guangdong</a:t>
            </a:r>
          </a:p>
          <a:p>
            <a:endParaRPr lang="en-US" altLang="zh-CN" dirty="0"/>
          </a:p>
          <a:p>
            <a:r>
              <a:rPr lang="zh-CN" altLang="zh-CN" dirty="0" smtClean="0"/>
              <a:t>O</a:t>
            </a:r>
            <a:r>
              <a:rPr lang="en-US" altLang="zh-CN" dirty="0" err="1" smtClean="0"/>
              <a:t>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25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zh-CN" altLang="zh-CN" dirty="0" smtClean="0"/>
              <a:t>r</a:t>
            </a:r>
            <a:r>
              <a:rPr lang="en-US" altLang="zh-CN" dirty="0" err="1" smtClean="0"/>
              <a:t>ecords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zh-CN" altLang="zh-CN" dirty="0" smtClean="0"/>
              <a:t>3</a:t>
            </a:r>
            <a:r>
              <a:rPr lang="zh-CN" altLang="zh-CN" dirty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HongKong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Macau</a:t>
            </a:r>
            <a:r>
              <a:rPr lang="zh-CN" altLang="en-US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8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General Information - </a:t>
            </a:r>
            <a:r>
              <a:rPr lang="en-US" sz="3200" dirty="0" smtClean="0"/>
              <a:t>time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0534" y="1563102"/>
            <a:ext cx="3174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time is from </a:t>
            </a:r>
            <a:r>
              <a:rPr lang="zh-CN" altLang="zh-CN" dirty="0" smtClean="0"/>
              <a:t>1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6,</a:t>
            </a:r>
            <a:r>
              <a:rPr lang="en-US" dirty="0" smtClean="0"/>
              <a:t> </a:t>
            </a:r>
            <a:r>
              <a:rPr lang="en-US" altLang="zh-CN" dirty="0" smtClean="0"/>
              <a:t>Beijing</a:t>
            </a:r>
            <a:r>
              <a:rPr lang="zh-CN" altLang="en-US" dirty="0" smtClean="0"/>
              <a:t> </a:t>
            </a:r>
            <a:r>
              <a:rPr lang="zh-CN" altLang="zh-CN" dirty="0"/>
              <a:t>t</a:t>
            </a:r>
            <a:r>
              <a:rPr lang="en-US" altLang="zh-CN" dirty="0" err="1" smtClean="0"/>
              <a:t>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altLang="zh-CN" dirty="0" smtClean="0"/>
              <a:t>6</a:t>
            </a:r>
            <a:r>
              <a:rPr lang="en-US" dirty="0" smtClean="0"/>
              <a:t> to 1</a:t>
            </a:r>
            <a:r>
              <a:rPr lang="en-US" altLang="zh-CN" dirty="0" smtClean="0"/>
              <a:t>5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i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, </a:t>
            </a:r>
            <a:r>
              <a:rPr lang="zh-CN" altLang="zh-CN" dirty="0" smtClean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school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time_Chi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4" y="1221599"/>
            <a:ext cx="5638800" cy="3657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40800" y="3084429"/>
            <a:ext cx="4392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7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296"/>
            <a:ext cx="7886700" cy="994200"/>
          </a:xfrm>
        </p:spPr>
        <p:txBody>
          <a:bodyPr/>
          <a:lstStyle/>
          <a:p>
            <a:r>
              <a:rPr lang="en-US" sz="3600" dirty="0"/>
              <a:t>China Scenario Analysis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Categories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21777"/>
            <a:ext cx="3038021" cy="3263400"/>
          </a:xfrm>
        </p:spPr>
        <p:txBody>
          <a:bodyPr/>
          <a:lstStyle/>
          <a:p>
            <a:pPr marL="139700" indent="0">
              <a:buNone/>
            </a:pPr>
            <a:r>
              <a:rPr lang="en-US" altLang="zh-CN" dirty="0" smtClean="0"/>
              <a:t>	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endParaRPr lang="en-US" dirty="0" smtClean="0"/>
          </a:p>
          <a:p>
            <a:r>
              <a:rPr lang="en-US" dirty="0" smtClean="0"/>
              <a:t>media</a:t>
            </a:r>
            <a:r>
              <a:rPr lang="en-US" dirty="0"/>
              <a:t>-streaming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social</a:t>
            </a:r>
            <a:r>
              <a:rPr lang="en-US" dirty="0"/>
              <a:t>-networking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search</a:t>
            </a:r>
            <a:r>
              <a:rPr lang="en-US" dirty="0"/>
              <a:t>-engine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business</a:t>
            </a:r>
            <a:r>
              <a:rPr lang="en-US" dirty="0"/>
              <a:t>-and-</a:t>
            </a:r>
            <a:r>
              <a:rPr lang="en-US" dirty="0" smtClean="0"/>
              <a:t>economy</a:t>
            </a:r>
          </a:p>
          <a:p>
            <a:r>
              <a:rPr lang="en-US" dirty="0" smtClean="0"/>
              <a:t>internet</a:t>
            </a:r>
            <a:r>
              <a:rPr lang="en-US" dirty="0"/>
              <a:t>-portal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computer</a:t>
            </a:r>
            <a:r>
              <a:rPr lang="en-US" dirty="0"/>
              <a:t>-information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game </a:t>
            </a:r>
          </a:p>
          <a:p>
            <a:r>
              <a:rPr lang="en-US" dirty="0" smtClean="0"/>
              <a:t>news</a:t>
            </a:r>
            <a:r>
              <a:rPr lang="en-US" dirty="0"/>
              <a:t>-and-</a:t>
            </a:r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67339" y="1021777"/>
            <a:ext cx="3038021" cy="36108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 algn="ctr">
              <a:buNone/>
            </a:pPr>
            <a:r>
              <a:rPr lang="en-US" altLang="zh-CN" dirty="0" smtClean="0"/>
              <a:t>China</a:t>
            </a:r>
            <a:endParaRPr lang="en-US" dirty="0" smtClean="0"/>
          </a:p>
          <a:p>
            <a:r>
              <a:rPr lang="en-US" dirty="0" smtClean="0"/>
              <a:t>search</a:t>
            </a:r>
            <a:r>
              <a:rPr lang="en-US" dirty="0"/>
              <a:t>-engine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internet</a:t>
            </a:r>
            <a:r>
              <a:rPr lang="en-US" dirty="0"/>
              <a:t>-portal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business</a:t>
            </a:r>
            <a:r>
              <a:rPr lang="en-US" dirty="0"/>
              <a:t>-and-economy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auctions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personal</a:t>
            </a:r>
            <a:r>
              <a:rPr lang="en-US" b="1" dirty="0"/>
              <a:t>-site-and-blog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entertainment</a:t>
            </a:r>
            <a:r>
              <a:rPr lang="en-US" b="1" dirty="0"/>
              <a:t>-and-art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computer</a:t>
            </a:r>
            <a:r>
              <a:rPr lang="en-US" dirty="0"/>
              <a:t>-information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educational</a:t>
            </a:r>
            <a:r>
              <a:rPr lang="en-US" b="1" dirty="0"/>
              <a:t>-institution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25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 smtClean="0"/>
              <a:t>B</a:t>
            </a:r>
            <a:r>
              <a:rPr lang="en-US" altLang="zh-CN" sz="3200" dirty="0" err="1" smtClean="0"/>
              <a:t>efore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further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analyzing,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say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Chinese</a:t>
            </a:r>
            <a:r>
              <a:rPr lang="zh-CN" altLang="en-US" sz="3200" dirty="0" smtClean="0"/>
              <a:t> </a:t>
            </a:r>
            <a:r>
              <a:rPr lang="zh-CN" altLang="zh-CN" sz="3200" dirty="0" smtClean="0"/>
              <a:t>u</a:t>
            </a:r>
            <a:r>
              <a:rPr lang="en-US" altLang="zh-CN" sz="3200" dirty="0" err="1" smtClean="0"/>
              <a:t>sers</a:t>
            </a:r>
            <a:r>
              <a:rPr lang="en-US" altLang="zh-CN" sz="3200" dirty="0"/>
              <a:t>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WebFilter</a:t>
            </a:r>
            <a:r>
              <a:rPr lang="en-US" altLang="zh-CN" dirty="0" smtClean="0"/>
              <a:t>;</a:t>
            </a:r>
          </a:p>
          <a:p>
            <a:r>
              <a:rPr lang="zh-CN" altLang="zh-CN" dirty="0"/>
              <a:t>a</a:t>
            </a:r>
            <a:r>
              <a:rPr lang="en-US" altLang="zh-CN" dirty="0" smtClean="0"/>
              <a:t>re </a:t>
            </a:r>
            <a:r>
              <a:rPr lang="zh-CN" altLang="zh-CN" dirty="0"/>
              <a:t>m</a:t>
            </a:r>
            <a:r>
              <a:rPr lang="en-US" altLang="zh-CN" dirty="0" err="1" smtClean="0"/>
              <a:t>ostly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provinces</a:t>
            </a:r>
            <a:r>
              <a:rPr lang="zh-CN" altLang="en-US" dirty="0" smtClean="0"/>
              <a:t> </a:t>
            </a:r>
            <a:r>
              <a:rPr lang="zh-CN" altLang="zh-CN" dirty="0" smtClean="0"/>
              <a:t>o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world;</a:t>
            </a:r>
          </a:p>
          <a:p>
            <a:r>
              <a:rPr lang="zh-CN" altLang="zh-CN" dirty="0"/>
              <a:t>a</a:t>
            </a:r>
            <a:r>
              <a:rPr lang="en-US" altLang="zh-CN" dirty="0" smtClean="0"/>
              <a:t>re</a:t>
            </a:r>
            <a:r>
              <a:rPr lang="zh-CN" altLang="en-US" dirty="0" smtClean="0"/>
              <a:t> </a:t>
            </a:r>
            <a:r>
              <a:rPr lang="zh-CN" altLang="zh-CN" dirty="0" smtClean="0"/>
              <a:t>d</a:t>
            </a:r>
            <a:r>
              <a:rPr lang="en-US" altLang="zh-CN" dirty="0" err="1" smtClean="0"/>
              <a:t>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auctions,</a:t>
            </a:r>
            <a:r>
              <a:rPr lang="zh-CN" altLang="en-US" dirty="0" smtClean="0"/>
              <a:t> </a:t>
            </a:r>
            <a:r>
              <a:rPr lang="zh-CN" altLang="zh-CN" dirty="0" smtClean="0"/>
              <a:t>p</a:t>
            </a:r>
            <a:r>
              <a:rPr lang="en-US" altLang="zh-CN" dirty="0" err="1" smtClean="0"/>
              <a:t>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entertainment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resources</a:t>
            </a:r>
            <a:r>
              <a:rPr lang="en-US" dirty="0" smtClean="0"/>
              <a:t>;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re </a:t>
            </a:r>
            <a:r>
              <a:rPr lang="en-US" altLang="zh-CN" dirty="0"/>
              <a:t>m</a:t>
            </a:r>
            <a:r>
              <a:rPr lang="en-US" altLang="zh-CN" dirty="0" smtClean="0"/>
              <a:t>ostly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6, Beijing Time;</a:t>
            </a:r>
            <a:endParaRPr lang="en-US" dirty="0"/>
          </a:p>
          <a:p>
            <a:pPr marL="139700" indent="0">
              <a:buNone/>
            </a:pPr>
            <a:endParaRPr lang="en-US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139700" indent="0">
              <a:buNone/>
            </a:pPr>
            <a:r>
              <a:rPr lang="zh-CN" altLang="zh-CN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5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China Scenario Analysis </a:t>
            </a:r>
            <a:r>
              <a:rPr lang="mr-IN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 err="1" smtClean="0"/>
              <a:t>kmeans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roup1 with </a:t>
            </a:r>
            <a:r>
              <a:rPr lang="zh-CN" altLang="en-US" dirty="0" smtClean="0"/>
              <a:t>t</a:t>
            </a:r>
            <a:r>
              <a:rPr lang="en-US" altLang="zh-CN" dirty="0" smtClean="0"/>
              <a:t>op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cat_search</a:t>
            </a:r>
            <a:r>
              <a:rPr lang="en-US" altLang="zh-CN" dirty="0" smtClean="0"/>
              <a:t>-engine,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morning</a:t>
            </a:r>
            <a:r>
              <a:rPr lang="zh-CN" altLang="en-US" dirty="0" smtClean="0"/>
              <a:t>, </a:t>
            </a:r>
            <a:r>
              <a:rPr lang="en-US" altLang="zh-CN" dirty="0" smtClean="0"/>
              <a:t>afternoon</a:t>
            </a:r>
          </a:p>
          <a:p>
            <a:pPr marL="13970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-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researcher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roup2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</a:t>
            </a:r>
            <a:r>
              <a:rPr lang="zh-CN" altLang="en-US" dirty="0"/>
              <a:t>t</a:t>
            </a:r>
            <a:r>
              <a:rPr lang="en-US" altLang="zh-CN" dirty="0"/>
              <a:t>op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cat_</a:t>
            </a:r>
            <a:r>
              <a:rPr lang="en-US" altLang="zh-CN" dirty="0" err="1" smtClean="0"/>
              <a:t>media</a:t>
            </a:r>
            <a:r>
              <a:rPr lang="en-US" altLang="zh-CN" dirty="0" smtClean="0"/>
              <a:t>-streaming,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night</a:t>
            </a:r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-</a:t>
            </a:r>
            <a:r>
              <a:rPr lang="en-US" altLang="zh-CN" dirty="0"/>
              <a:t>-----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night</a:t>
            </a:r>
            <a:r>
              <a:rPr lang="zh-CN" altLang="en-US" dirty="0"/>
              <a:t> </a:t>
            </a:r>
            <a:r>
              <a:rPr lang="en-US" altLang="zh-CN" dirty="0"/>
              <a:t>media-streaming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altLang="zh-CN" dirty="0" smtClean="0"/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roup3</a:t>
            </a:r>
            <a:r>
              <a:rPr lang="zh-CN" altLang="en-US" dirty="0" smtClean="0"/>
              <a:t> </a:t>
            </a:r>
            <a:r>
              <a:rPr lang="en-US" altLang="zh-CN" dirty="0"/>
              <a:t>with </a:t>
            </a:r>
            <a:r>
              <a:rPr lang="zh-CN" altLang="en-US" dirty="0"/>
              <a:t>t</a:t>
            </a:r>
            <a:r>
              <a:rPr lang="en-US" altLang="zh-CN" dirty="0"/>
              <a:t>op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err="1" smtClean="0"/>
              <a:t>cat_educational</a:t>
            </a:r>
            <a:r>
              <a:rPr lang="en-US" altLang="zh-CN" dirty="0" smtClean="0"/>
              <a:t>-institution</a:t>
            </a:r>
            <a:r>
              <a:rPr lang="zh-CN" altLang="en-US" dirty="0" smtClean="0"/>
              <a:t>, </a:t>
            </a:r>
            <a:r>
              <a:rPr lang="en-US" altLang="zh-CN" dirty="0" smtClean="0"/>
              <a:t>evening,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afternoon</a:t>
            </a:r>
            <a:r>
              <a:rPr lang="zh-CN" altLang="en-US" dirty="0" smtClean="0"/>
              <a:t> </a:t>
            </a:r>
            <a:r>
              <a:rPr lang="en-US" altLang="zh-CN" dirty="0"/>
              <a:t>-----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 or whoever likes study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roup4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</a:t>
            </a:r>
            <a:r>
              <a:rPr lang="zh-CN" altLang="en-US" dirty="0"/>
              <a:t>t</a:t>
            </a:r>
            <a:r>
              <a:rPr lang="en-US" altLang="zh-CN" dirty="0"/>
              <a:t>op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zh-CN" altLang="zh-CN" dirty="0" smtClean="0"/>
              <a:t>l</a:t>
            </a:r>
            <a:r>
              <a:rPr lang="en-US" altLang="zh-CN" dirty="0" err="1" smtClean="0"/>
              <a:t>unch</a:t>
            </a:r>
            <a:r>
              <a:rPr lang="zh-CN" altLang="en-US" dirty="0" smtClean="0"/>
              <a:t>-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 err="1"/>
              <a:t>cat_media</a:t>
            </a:r>
            <a:r>
              <a:rPr lang="en-US" altLang="zh-CN" dirty="0"/>
              <a:t>-</a:t>
            </a:r>
            <a:r>
              <a:rPr lang="en-US" altLang="zh-CN" dirty="0" smtClean="0"/>
              <a:t>streaming</a:t>
            </a:r>
            <a:r>
              <a:rPr lang="en-US" altLang="zh-CN" dirty="0" smtClean="0"/>
              <a:t>,</a:t>
            </a:r>
          </a:p>
          <a:p>
            <a:pPr marL="139700" indent="0">
              <a:buNone/>
            </a:pPr>
            <a:r>
              <a:rPr lang="en-US" altLang="zh-CN" dirty="0" err="1"/>
              <a:t>cat_educational</a:t>
            </a:r>
            <a:r>
              <a:rPr lang="en-US" altLang="zh-CN" dirty="0"/>
              <a:t>-institution</a:t>
            </a:r>
            <a:r>
              <a:rPr lang="zh-CN" altLang="en-US" dirty="0"/>
              <a:t>, </a:t>
            </a:r>
            <a:r>
              <a:rPr lang="en-US" altLang="zh-CN" dirty="0" err="1" smtClean="0"/>
              <a:t>cat_real</a:t>
            </a:r>
            <a:r>
              <a:rPr lang="en-US" altLang="zh-CN" dirty="0" smtClean="0"/>
              <a:t>-estate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lunch-break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Suggestion ------ </a:t>
            </a:r>
            <a:r>
              <a:rPr lang="en-US" altLang="zh-CN" dirty="0" smtClean="0"/>
              <a:t>C</a:t>
            </a:r>
            <a:r>
              <a:rPr lang="en-US" dirty="0" smtClean="0"/>
              <a:t>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</a:t>
            </a:r>
            <a:r>
              <a:rPr lang="en-US" dirty="0" err="1" smtClean="0"/>
              <a:t>cloudACL</a:t>
            </a:r>
            <a:r>
              <a:rPr lang="en-US" dirty="0" smtClean="0"/>
              <a:t> android service on some Chinese platforms, such as </a:t>
            </a:r>
            <a:r>
              <a:rPr lang="en-US" dirty="0" err="1" smtClean="0"/>
              <a:t>Tencent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webfilter</a:t>
            </a:r>
            <a:r>
              <a:rPr lang="en-US" dirty="0" smtClean="0"/>
              <a:t>, make more 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categories</a:t>
            </a:r>
            <a:r>
              <a:rPr lang="en-US" dirty="0" smtClean="0"/>
              <a:t> for users to choose to block, such as adding online-shopping</a:t>
            </a:r>
          </a:p>
          <a:p>
            <a:r>
              <a:rPr lang="en-US" altLang="zh-TW" dirty="0" smtClean="0"/>
              <a:t>When</a:t>
            </a:r>
            <a:r>
              <a:rPr 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dirty="0" smtClean="0"/>
              <a:t>user</a:t>
            </a:r>
            <a:r>
              <a:rPr lang="zh-TW" altLang="en-US" dirty="0" smtClean="0"/>
              <a:t> </a:t>
            </a:r>
            <a:r>
              <a:rPr lang="zh-TW" altLang="zh-TW" dirty="0" smtClean="0"/>
              <a:t>v</a:t>
            </a:r>
            <a:r>
              <a:rPr lang="en-US" altLang="zh-TW" dirty="0" err="1" smtClean="0"/>
              <a:t>isits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websites</a:t>
            </a:r>
            <a:r>
              <a:rPr lang="en-US" dirty="0" smtClean="0"/>
              <a:t>, we can classify </a:t>
            </a:r>
            <a:r>
              <a:rPr lang="zh-TW" altLang="zh-TW" dirty="0" smtClean="0"/>
              <a:t>t</a:t>
            </a:r>
            <a:r>
              <a:rPr lang="en-US" altLang="zh-TW" dirty="0" smtClean="0"/>
              <a:t>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en-US" dirty="0" smtClean="0"/>
              <a:t> into a group, based on </a:t>
            </a:r>
            <a:r>
              <a:rPr lang="en-US" dirty="0" err="1" smtClean="0"/>
              <a:t>kmeans</a:t>
            </a:r>
            <a:r>
              <a:rPr lang="en-US" dirty="0" smtClean="0"/>
              <a:t> results</a:t>
            </a:r>
            <a:r>
              <a:rPr lang="en-US" altLang="zh-TW" dirty="0" smtClean="0"/>
              <a:t>.</a:t>
            </a:r>
            <a:r>
              <a:rPr lang="en-US" dirty="0" smtClean="0"/>
              <a:t> </a:t>
            </a:r>
            <a:r>
              <a:rPr lang="en-US" altLang="zh-TW" dirty="0"/>
              <a:t>T</a:t>
            </a:r>
            <a:r>
              <a:rPr lang="en-US" dirty="0" smtClean="0"/>
              <a:t>hen </a:t>
            </a:r>
            <a:r>
              <a:rPr lang="zh-TW" altLang="zh-TW" dirty="0" smtClean="0"/>
              <a:t>i</a:t>
            </a:r>
            <a:r>
              <a:rPr lang="en-US" altLang="zh-TW" dirty="0" err="1" smtClean="0"/>
              <a:t>nstead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zh-TW" altLang="zh-TW" dirty="0" smtClean="0"/>
              <a:t>j</a:t>
            </a:r>
            <a:r>
              <a:rPr lang="en-US" altLang="zh-TW" dirty="0" err="1" smtClean="0"/>
              <a:t>ust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accessing</a:t>
            </a:r>
            <a:r>
              <a:rPr lang="zh-TW" altLang="en-US" dirty="0" smtClean="0"/>
              <a:t> </a:t>
            </a:r>
            <a:r>
              <a:rPr lang="zh-TW" altLang="zh-TW" dirty="0" smtClean="0"/>
              <a:t>t</a:t>
            </a:r>
            <a:r>
              <a:rPr lang="en-US" altLang="zh-TW" dirty="0" smtClean="0"/>
              <a:t>he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webstie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dirty="0" smtClean="0"/>
              <a:t>recommend some websites or ads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based on </a:t>
            </a:r>
            <a:r>
              <a:rPr lang="zh-TW" altLang="zh-TW" dirty="0" smtClean="0"/>
              <a:t>p</a:t>
            </a:r>
            <a:r>
              <a:rPr lang="en-US" altLang="zh-TW" dirty="0" err="1" smtClean="0"/>
              <a:t>opularity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categories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excluding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</a:t>
            </a:r>
            <a:r>
              <a:rPr lang="zh-CN" altLang="en-US" dirty="0"/>
              <a:t>.</a:t>
            </a:r>
            <a:r>
              <a:rPr lang="zh-TW" alt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56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3000" y="3404035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Thank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you!</a:t>
            </a: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41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33578" y="920173"/>
            <a:ext cx="5377200" cy="302713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/>
              <a:t>1</a:t>
            </a:r>
            <a:r>
              <a:rPr lang="en-US" sz="3600" dirty="0" smtClean="0"/>
              <a:t>. General </a:t>
            </a:r>
            <a:r>
              <a:rPr lang="en-US" altLang="zh-CN" sz="3600" dirty="0" smtClean="0"/>
              <a:t>Analysis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2. China Scenario Analysis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33578" y="246073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/>
            <a:r>
              <a:rPr lang="en-US" sz="3200" dirty="0"/>
              <a:t>General </a:t>
            </a:r>
            <a:r>
              <a:rPr lang="en-US" sz="3200" dirty="0" smtClean="0"/>
              <a:t>Information - Browser 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910597" y="1050425"/>
            <a:ext cx="2902782" cy="3582193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Chrome </a:t>
            </a:r>
            <a:r>
              <a:rPr lang="en-US" altLang="zh-TW" dirty="0" smtClean="0"/>
              <a:t>is</a:t>
            </a:r>
            <a:r>
              <a:rPr lang="en-US" dirty="0" smtClean="0"/>
              <a:t> the most popular browser 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Firefox is the next, but it is about 1/3 of what Chrome takes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World_Brow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" y="1054272"/>
            <a:ext cx="5727700" cy="3578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General Information - </a:t>
            </a:r>
            <a:r>
              <a:rPr lang="en-US" sz="3600" dirty="0" smtClean="0"/>
              <a:t>API </a:t>
            </a:r>
            <a:endParaRPr lang="en-US" dirty="0"/>
          </a:p>
        </p:txBody>
      </p:sp>
      <p:pic>
        <p:nvPicPr>
          <p:cNvPr id="4" name="Picture 3" descr="World_A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4" y="1268043"/>
            <a:ext cx="4374828" cy="3263400"/>
          </a:xfrm>
          <a:prstGeom prst="rect">
            <a:avLst/>
          </a:prstGeom>
        </p:spPr>
      </p:pic>
      <p:pic>
        <p:nvPicPr>
          <p:cNvPr id="5" name="Picture 4" descr="pie_api_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12" y="1549833"/>
            <a:ext cx="3781254" cy="27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General Information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top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countries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Peru</a:t>
            </a:r>
            <a:r>
              <a:rPr lang="zh-CN" altLang="en-US" dirty="0" smtClean="0"/>
              <a:t>, </a:t>
            </a:r>
            <a:r>
              <a:rPr lang="zh-CN" altLang="zh-CN" dirty="0" smtClean="0"/>
              <a:t>U</a:t>
            </a:r>
            <a:r>
              <a:rPr lang="en-US" altLang="zh-CN" dirty="0" smtClean="0"/>
              <a:t>SA,</a:t>
            </a:r>
            <a:r>
              <a:rPr lang="zh-CN" altLang="en-US" dirty="0" smtClean="0"/>
              <a:t> </a:t>
            </a:r>
            <a:r>
              <a:rPr lang="zh-CN" altLang="zh-CN" dirty="0" smtClean="0"/>
              <a:t>P</a:t>
            </a:r>
            <a:r>
              <a:rPr lang="en-US" altLang="zh-CN" dirty="0" err="1" smtClean="0"/>
              <a:t>hilippines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R</a:t>
            </a:r>
            <a:r>
              <a:rPr lang="en-US" altLang="zh-CN" dirty="0" err="1" smtClean="0"/>
              <a:t>omania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I</a:t>
            </a:r>
            <a:r>
              <a:rPr lang="en-US" altLang="zh-CN" dirty="0" err="1" smtClean="0"/>
              <a:t>taly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Bolivia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Mexico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France,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Columbia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Argentina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Indonesia,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India,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Venezuela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Russia,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Ecuador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Latin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American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General Information - </a:t>
            </a:r>
            <a:r>
              <a:rPr lang="en-US" sz="3200" dirty="0" smtClean="0"/>
              <a:t>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2232" y="1088622"/>
            <a:ext cx="2683118" cy="34052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orld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2" y="1268042"/>
            <a:ext cx="5954787" cy="363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534" y="1563102"/>
            <a:ext cx="2968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 time is from 13 to 23 PST</a:t>
            </a:r>
          </a:p>
          <a:p>
            <a:endParaRPr lang="en-US" dirty="0"/>
          </a:p>
          <a:p>
            <a:r>
              <a:rPr lang="en-US" dirty="0" smtClean="0"/>
              <a:t>From 0 to 13, the load the server </a:t>
            </a:r>
          </a:p>
          <a:p>
            <a:r>
              <a:rPr lang="en-US" dirty="0" smtClean="0"/>
              <a:t>needs to take is comparatively low.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62538" y="3028462"/>
            <a:ext cx="4298462" cy="9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3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Suggestion ------ in general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Concentrate more on service development on Chrome, as Chrome has the most users</a:t>
            </a:r>
          </a:p>
          <a:p>
            <a:r>
              <a:rPr lang="en-US" dirty="0" smtClean="0"/>
              <a:t>Allocate more resources on the time period </a:t>
            </a:r>
            <a:r>
              <a:rPr lang="en-US" dirty="0"/>
              <a:t>13 -</a:t>
            </a:r>
            <a:r>
              <a:rPr lang="en-US" dirty="0" smtClean="0"/>
              <a:t> </a:t>
            </a:r>
            <a:r>
              <a:rPr lang="en-US" altLang="zh-CN" dirty="0" smtClean="0"/>
              <a:t>0</a:t>
            </a:r>
            <a:r>
              <a:rPr lang="en-US" dirty="0" smtClean="0"/>
              <a:t> PST, because the request frequencies are higher from 13 to 0 PST than from 0 to 13.</a:t>
            </a:r>
          </a:p>
          <a:p>
            <a:r>
              <a:rPr lang="en-US" dirty="0" smtClean="0"/>
              <a:t>Do more promotion on Latin American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China Scenario </a:t>
            </a:r>
            <a:r>
              <a:rPr lang="en-US" sz="3200" dirty="0" smtClean="0"/>
              <a:t>Analysis </a:t>
            </a:r>
            <a:r>
              <a:rPr lang="en-US" altLang="zh-CN" sz="3200" dirty="0" smtClean="0"/>
              <a:t>- Browser</a:t>
            </a:r>
            <a:endParaRPr lang="en-US" dirty="0"/>
          </a:p>
        </p:txBody>
      </p:sp>
      <p:pic>
        <p:nvPicPr>
          <p:cNvPr id="4" name="Picture 3" descr="China_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6" y="1268043"/>
            <a:ext cx="6007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2854" y="1499243"/>
            <a:ext cx="2816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I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w</a:t>
            </a:r>
            <a:r>
              <a:rPr lang="en-US" altLang="zh-CN" dirty="0" err="1" smtClean="0"/>
              <a:t>orld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favorite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browser.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zh-CN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zh-CN" altLang="zh-CN" dirty="0" smtClean="0"/>
              <a:t>s</a:t>
            </a:r>
            <a:r>
              <a:rPr lang="en-US" altLang="zh-CN" dirty="0" err="1" smtClean="0"/>
              <a:t>ee</a:t>
            </a:r>
            <a:r>
              <a:rPr lang="zh-CN" altLang="en-US" dirty="0" smtClean="0"/>
              <a:t> 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TW" dirty="0" err="1" smtClean="0"/>
              <a:t>CloudACL</a:t>
            </a:r>
            <a:r>
              <a:rPr lang="zh-TW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Android.</a:t>
            </a:r>
            <a:r>
              <a:rPr lang="zh-CN" alt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24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China Scenario Analysis </a:t>
            </a:r>
            <a:r>
              <a:rPr lang="en-US" altLang="zh-CN" sz="3600" dirty="0"/>
              <a:t>- </a:t>
            </a:r>
            <a:r>
              <a:rPr lang="zh-CN" altLang="zh-CN" sz="3600" dirty="0" smtClean="0"/>
              <a:t>A</a:t>
            </a:r>
            <a:r>
              <a:rPr lang="en-US" altLang="zh-CN" sz="3600" dirty="0" smtClean="0"/>
              <a:t>PI</a:t>
            </a:r>
            <a:endParaRPr lang="en-US" dirty="0"/>
          </a:p>
        </p:txBody>
      </p:sp>
      <p:pic>
        <p:nvPicPr>
          <p:cNvPr id="4" name="Picture 3" descr="api_Chi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" y="1198021"/>
            <a:ext cx="5740400" cy="3556000"/>
          </a:xfrm>
          <a:prstGeom prst="rect">
            <a:avLst/>
          </a:prstGeom>
        </p:spPr>
      </p:pic>
      <p:pic>
        <p:nvPicPr>
          <p:cNvPr id="5" name="Picture 4" descr="api_pie_Chi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13" y="2809945"/>
            <a:ext cx="3053437" cy="1944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3990" y="1545957"/>
            <a:ext cx="3863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C</a:t>
            </a:r>
            <a:r>
              <a:rPr lang="en-US" altLang="zh-CN" dirty="0" err="1" smtClean="0"/>
              <a:t>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/>
              <a:t> </a:t>
            </a:r>
            <a:r>
              <a:rPr lang="en-US" altLang="zh-CN" dirty="0" smtClean="0"/>
              <a:t>chooses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Webfilter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Antiporn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safebrowser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webnanny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services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569</Words>
  <Application>Microsoft Macintosh PowerPoint</Application>
  <PresentationFormat>On-screen Show (16:9)</PresentationFormat>
  <Paragraphs>85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simple-light-2</vt:lpstr>
      <vt:lpstr>Office Theme</vt:lpstr>
      <vt:lpstr>CloudACL Data Analysis -Zhengyang Zhou</vt:lpstr>
      <vt:lpstr>1. General Analysis  2. China Scenario Analysis  </vt:lpstr>
      <vt:lpstr>General Information - Browser </vt:lpstr>
      <vt:lpstr>General Information - API </vt:lpstr>
      <vt:lpstr>General Information – top countries </vt:lpstr>
      <vt:lpstr>General Information - time </vt:lpstr>
      <vt:lpstr>Business Suggestion ------ in general case</vt:lpstr>
      <vt:lpstr>China Scenario Analysis - Browser</vt:lpstr>
      <vt:lpstr>China Scenario Analysis - API</vt:lpstr>
      <vt:lpstr>China Scenario Analysis - Province</vt:lpstr>
      <vt:lpstr>General Information - time </vt:lpstr>
      <vt:lpstr>China Scenario Analysis – Top Categories</vt:lpstr>
      <vt:lpstr>Before further analyzing, we can say Chinese users </vt:lpstr>
      <vt:lpstr>China Scenario Analysis – kmeans</vt:lpstr>
      <vt:lpstr>Business Suggestion ------ Customization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CloudACL Data Exploration -Zhengyang Zhou</dc:title>
  <cp:lastModifiedBy>Zhengyang Zhou</cp:lastModifiedBy>
  <cp:revision>5</cp:revision>
  <dcterms:modified xsi:type="dcterms:W3CDTF">2017-04-14T23:16:40Z</dcterms:modified>
</cp:coreProperties>
</file>