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7" r:id="rId5"/>
    <p:sldId id="278" r:id="rId6"/>
    <p:sldId id="279" r:id="rId7"/>
    <p:sldId id="28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2738-E188-4F9C-9F82-F2F1BEF15032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04C1-4862-4058-8DD7-73CB346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000webhos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ECLT 5830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#5 Specification</a:t>
            </a:r>
          </a:p>
          <a:p>
            <a:endParaRPr lang="en-US" dirty="0"/>
          </a:p>
          <a:p>
            <a:r>
              <a:rPr lang="en-US" dirty="0"/>
              <a:t>Due: 28 Apr 2018</a:t>
            </a:r>
          </a:p>
        </p:txBody>
      </p:sp>
    </p:spTree>
    <p:extLst>
      <p:ext uri="{BB962C8B-B14F-4D97-AF65-F5344CB8AC3E}">
        <p14:creationId xmlns:p14="http://schemas.microsoft.com/office/powerpoint/2010/main" val="278548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421"/>
            <a:ext cx="10698804" cy="5038928"/>
          </a:xfrm>
        </p:spPr>
        <p:txBody>
          <a:bodyPr>
            <a:normAutofit/>
          </a:bodyPr>
          <a:lstStyle/>
          <a:p>
            <a:r>
              <a:rPr lang="en-US" sz="2400" b="1" dirty="0"/>
              <a:t>Objective</a:t>
            </a:r>
            <a:r>
              <a:rPr lang="en-US" sz="2400" dirty="0"/>
              <a:t>: To experience customizing a content management system (CMS) into a web application.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235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393" y="300023"/>
            <a:ext cx="10515600" cy="471734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357" y="970539"/>
            <a:ext cx="11539330" cy="5271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Requirements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Apply a account at a web hosting service provider that supports hosting of WordPress. The hosting service should allow you to install different WordPress plugins for your website.</a:t>
            </a:r>
          </a:p>
          <a:p>
            <a:pPr lvl="1"/>
            <a:r>
              <a:rPr lang="en-US" sz="2000" dirty="0"/>
              <a:t>e.g., </a:t>
            </a:r>
            <a:r>
              <a:rPr lang="en-US" sz="2000" dirty="0">
                <a:hlinkClick r:id="rId2"/>
              </a:rPr>
              <a:t>https://www.000webhost.com/</a:t>
            </a:r>
            <a:r>
              <a:rPr lang="en-US" sz="2000" dirty="0"/>
              <a:t> 	(free)</a:t>
            </a:r>
          </a:p>
          <a:p>
            <a:pPr lvl="1"/>
            <a:r>
              <a:rPr lang="en-US" sz="2000" dirty="0"/>
              <a:t>Please note that the "free" version will go into sleep mode (for an hour or so) after being active for a while.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a WordPress Website</a:t>
            </a:r>
          </a:p>
          <a:p>
            <a:pPr lvl="1"/>
            <a:r>
              <a:rPr lang="en-US" sz="2000" dirty="0"/>
              <a:t>Install a Gallery Plugin (e.g., </a:t>
            </a:r>
            <a:r>
              <a:rPr lang="en-US" sz="2000" dirty="0" err="1"/>
              <a:t>Robo</a:t>
            </a:r>
            <a:r>
              <a:rPr lang="en-US" sz="2000" dirty="0"/>
              <a:t> Gallery)</a:t>
            </a:r>
          </a:p>
          <a:p>
            <a:pPr lvl="1"/>
            <a:r>
              <a:rPr lang="en-US" sz="2000" dirty="0"/>
              <a:t>Create a Gallery with some images (using the default images in WordPress is enough).</a:t>
            </a:r>
          </a:p>
          <a:p>
            <a:pPr lvl="1"/>
            <a:r>
              <a:rPr lang="en-US" sz="2000" dirty="0"/>
              <a:t>Add a menu item to the "top menu" to point to the newly created gallery.</a:t>
            </a:r>
          </a:p>
          <a:p>
            <a:pPr lvl="1"/>
            <a:r>
              <a:rPr lang="en-US" sz="2000" dirty="0"/>
              <a:t>In the About page, enter the last 4 digits of your student ID.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469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17EE-DE1B-4E1D-B6EA-ED6F313F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#1: Installing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7181E-F95E-4ED8-ADBB-20999DB2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WordPress </a:t>
            </a:r>
            <a:r>
              <a:rPr lang="en-US" dirty="0" err="1"/>
              <a:t>DashBoard</a:t>
            </a:r>
            <a:r>
              <a:rPr lang="en-US" dirty="0"/>
              <a:t>, click "Plugins" (on the left menu). </a:t>
            </a:r>
          </a:p>
          <a:p>
            <a:endParaRPr lang="en-US" dirty="0"/>
          </a:p>
          <a:p>
            <a:r>
              <a:rPr lang="en-US" dirty="0"/>
              <a:t>If you cannot find "</a:t>
            </a:r>
            <a:r>
              <a:rPr lang="en-US" dirty="0" err="1"/>
              <a:t>Robo</a:t>
            </a:r>
            <a:r>
              <a:rPr lang="en-US" dirty="0"/>
              <a:t> Gallery" in the plugin list, select the "Add New" (under "Plugins" menu item).</a:t>
            </a:r>
          </a:p>
          <a:p>
            <a:endParaRPr lang="en-US" dirty="0"/>
          </a:p>
          <a:p>
            <a:r>
              <a:rPr lang="en-US" dirty="0"/>
              <a:t>When presented with a list of available plugins,  use the "Search plugins" feature to find a gallery plugin (e.g., </a:t>
            </a:r>
            <a:r>
              <a:rPr lang="en-US" dirty="0" err="1"/>
              <a:t>Robo</a:t>
            </a:r>
            <a:r>
              <a:rPr lang="en-US" dirty="0"/>
              <a:t> Gallery).</a:t>
            </a:r>
          </a:p>
          <a:p>
            <a:endParaRPr lang="en-US" dirty="0"/>
          </a:p>
          <a:p>
            <a:r>
              <a:rPr lang="en-US" dirty="0"/>
              <a:t>Click "Install Now" and then click "Activate" to make the plugin active in your WordPress website.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10A7-95EB-4883-B212-486FCD14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#2: Create a Gallery with some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3D93-B1E2-4D0E-AF29-05DCEE21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 have activated "</a:t>
            </a:r>
            <a:r>
              <a:rPr lang="en-US" dirty="0" err="1"/>
              <a:t>Robo</a:t>
            </a:r>
            <a:r>
              <a:rPr lang="en-US" dirty="0"/>
              <a:t> Gallery" (or other gallery plugin), in the </a:t>
            </a:r>
            <a:r>
              <a:rPr lang="en-US" dirty="0" err="1"/>
              <a:t>DashBoard</a:t>
            </a:r>
            <a:r>
              <a:rPr lang="en-US" dirty="0"/>
              <a:t> you should see a new menu item named after the plugin.</a:t>
            </a:r>
          </a:p>
          <a:p>
            <a:endParaRPr lang="en-US" dirty="0"/>
          </a:p>
          <a:p>
            <a:r>
              <a:rPr lang="en-US" dirty="0"/>
              <a:t>Click that gallery plugin's menu item to customize the gallery.</a:t>
            </a:r>
          </a:p>
          <a:p>
            <a:pPr lvl="1"/>
            <a:r>
              <a:rPr lang="en-US" dirty="0"/>
              <a:t>e.g., add a new gallery and then add images to the gallery.</a:t>
            </a:r>
          </a:p>
          <a:p>
            <a:pPr lvl="1"/>
            <a:r>
              <a:rPr lang="en-US" dirty="0"/>
              <a:t>After you have added images and customized a gallery, you need to click the "Publish" button              on the right hand side of the </a:t>
            </a:r>
            <a:r>
              <a:rPr lang="en-US" dirty="0" err="1"/>
              <a:t>DashBoard</a:t>
            </a:r>
            <a:r>
              <a:rPr lang="en-US" dirty="0"/>
              <a:t> to apply your change.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E48D3-D955-4DFD-913C-A1416D56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38" y="4398601"/>
            <a:ext cx="815411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2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1BA-118D-4CE6-88C1-0868058C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365125"/>
            <a:ext cx="10397836" cy="798657"/>
          </a:xfrm>
        </p:spPr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#3: Add a menu item to the "top menu"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9ED93-15B5-4A32-BE6F-21A97457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527963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WordPress </a:t>
            </a:r>
            <a:r>
              <a:rPr lang="en-US" dirty="0" err="1"/>
              <a:t>DashBoard</a:t>
            </a:r>
            <a:r>
              <a:rPr lang="en-US" dirty="0"/>
              <a:t>, click "Appearance" (on the left menu). </a:t>
            </a:r>
          </a:p>
          <a:p>
            <a:pPr lvl="1"/>
            <a:r>
              <a:rPr lang="en-US" dirty="0"/>
              <a:t>Here you can choose to change the background images, colors, menu, theme, etc. of your website.</a:t>
            </a:r>
          </a:p>
          <a:p>
            <a:endParaRPr lang="en-US" dirty="0"/>
          </a:p>
          <a:p>
            <a:r>
              <a:rPr lang="en-US" dirty="0"/>
              <a:t>Select "Menus", then select "Top Menu (Top Menu)" from the dropdown list at the top. (the one next to the label "Select a menu to edit")</a:t>
            </a:r>
          </a:p>
          <a:p>
            <a:endParaRPr lang="en-US" dirty="0"/>
          </a:p>
          <a:p>
            <a:r>
              <a:rPr lang="en-US" dirty="0"/>
              <a:t>On the left hand side of the page, you can select pages you want to add to the selected menu. For this assignment, you can choose </a:t>
            </a:r>
            <a:r>
              <a:rPr lang="en-US" dirty="0" err="1"/>
              <a:t>Robo</a:t>
            </a:r>
            <a:r>
              <a:rPr lang="en-US" dirty="0"/>
              <a:t> Gallery (or the gallery plugin you have chosen) and select the gallery you created earlier, then click "Add to Menu". </a:t>
            </a:r>
          </a:p>
          <a:p>
            <a:endParaRPr lang="en-US" dirty="0"/>
          </a:p>
          <a:p>
            <a:r>
              <a:rPr lang="en-US" dirty="0"/>
              <a:t>Click "Save Menu" to save the menu.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5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E676-6223-4ABD-8558-46EB58CD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#4: Customizing the "About"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2C23A-4C04-40FC-A72A-79F61FD2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WordPress </a:t>
            </a:r>
            <a:r>
              <a:rPr lang="en-US" dirty="0" err="1"/>
              <a:t>DashBoard</a:t>
            </a:r>
            <a:r>
              <a:rPr lang="en-US" dirty="0"/>
              <a:t>, click "Pages" (on the left menu). </a:t>
            </a:r>
          </a:p>
          <a:p>
            <a:pPr lvl="1"/>
            <a:r>
              <a:rPr lang="en-US" dirty="0"/>
              <a:t>This is where you will find all the pages on your website. Please feel free to change them accordingly.</a:t>
            </a:r>
          </a:p>
          <a:p>
            <a:endParaRPr lang="en-US" dirty="0"/>
          </a:p>
          <a:p>
            <a:r>
              <a:rPr lang="en-US" dirty="0"/>
              <a:t>Select "About" page on the list of pages.</a:t>
            </a:r>
          </a:p>
          <a:p>
            <a:endParaRPr lang="en-US" dirty="0"/>
          </a:p>
          <a:p>
            <a:r>
              <a:rPr lang="en-US" dirty="0"/>
              <a:t>Edit the content of the page accordingly (to include the last 4 digits of your student ID)</a:t>
            </a:r>
          </a:p>
          <a:p>
            <a:endParaRPr lang="en-US" dirty="0"/>
          </a:p>
          <a:p>
            <a:r>
              <a:rPr lang="en-US" dirty="0"/>
              <a:t>Click the "Publish" button              on the right hand side of the </a:t>
            </a:r>
            <a:r>
              <a:rPr lang="en-US" dirty="0" err="1"/>
              <a:t>DashBoard</a:t>
            </a:r>
            <a:r>
              <a:rPr lang="en-US" dirty="0"/>
              <a:t> to apply your change.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534F2-7578-4FC0-A2EF-A2EDEEC5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589" y="5365253"/>
            <a:ext cx="815411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0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04" y="1614804"/>
            <a:ext cx="2707495" cy="453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you are done customizing your website according to the spec, please submit the URL of your website using the "Text Submission" feature on Blackboard.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There isn't any file to upload.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DE892-7EA6-4F45-A7C5-38D5AEF1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699" y="1690688"/>
            <a:ext cx="9032097" cy="45351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04ECB5-90E5-48DB-84A0-6BB341EEE969}"/>
              </a:ext>
            </a:extLst>
          </p:cNvPr>
          <p:cNvCxnSpPr>
            <a:cxnSpLocks/>
          </p:cNvCxnSpPr>
          <p:nvPr/>
        </p:nvCxnSpPr>
        <p:spPr>
          <a:xfrm flipH="1" flipV="1">
            <a:off x="5896841" y="5502275"/>
            <a:ext cx="2817668" cy="7994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4BFB84-2654-4146-B7BF-BAA553AF5664}"/>
              </a:ext>
            </a:extLst>
          </p:cNvPr>
          <p:cNvSpPr txBox="1"/>
          <p:nvPr/>
        </p:nvSpPr>
        <p:spPr>
          <a:xfrm>
            <a:off x="8498180" y="630820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URL of your website here</a:t>
            </a:r>
          </a:p>
        </p:txBody>
      </p:sp>
    </p:spTree>
    <p:extLst>
      <p:ext uri="{BB962C8B-B14F-4D97-AF65-F5344CB8AC3E}">
        <p14:creationId xmlns:p14="http://schemas.microsoft.com/office/powerpoint/2010/main" val="85815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560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ECLT 5830</vt:lpstr>
      <vt:lpstr>Specification</vt:lpstr>
      <vt:lpstr>Requirements</vt:lpstr>
      <vt:lpstr>Todo #1: Installing Plugin</vt:lpstr>
      <vt:lpstr>Todo #2: Create a Gallery with some images</vt:lpstr>
      <vt:lpstr>Todo #3: Add a menu item to the "top menu"</vt:lpstr>
      <vt:lpstr>Todo #4: Customizing the "About" page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ECLT 5830</dc:title>
  <dc:creator>Cheng Jiun Yuan (CSD)</dc:creator>
  <cp:lastModifiedBy>Cheng Jiun Yuan (CSD)</cp:lastModifiedBy>
  <cp:revision>89</cp:revision>
  <dcterms:created xsi:type="dcterms:W3CDTF">2017-01-23T09:29:00Z</dcterms:created>
  <dcterms:modified xsi:type="dcterms:W3CDTF">2018-04-13T12:47:23Z</dcterms:modified>
</cp:coreProperties>
</file>