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402" r:id="rId3"/>
    <p:sldId id="257" r:id="rId4"/>
    <p:sldId id="399" r:id="rId5"/>
    <p:sldId id="298" r:id="rId6"/>
    <p:sldId id="403" r:id="rId7"/>
    <p:sldId id="278" r:id="rId8"/>
    <p:sldId id="401" r:id="rId9"/>
    <p:sldId id="324" r:id="rId10"/>
    <p:sldId id="373" r:id="rId11"/>
    <p:sldId id="374" r:id="rId12"/>
    <p:sldId id="355" r:id="rId13"/>
    <p:sldId id="404" r:id="rId14"/>
    <p:sldId id="366" r:id="rId15"/>
    <p:sldId id="368" r:id="rId16"/>
    <p:sldId id="405" r:id="rId17"/>
    <p:sldId id="361" r:id="rId18"/>
    <p:sldId id="353" r:id="rId19"/>
    <p:sldId id="302" r:id="rId20"/>
    <p:sldId id="406" r:id="rId21"/>
    <p:sldId id="408" r:id="rId22"/>
    <p:sldId id="303" r:id="rId23"/>
    <p:sldId id="290" r:id="rId24"/>
    <p:sldId id="29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CC0000"/>
    <a:srgbClr val="336699"/>
    <a:srgbClr val="FFFF99"/>
    <a:srgbClr val="99FF99"/>
    <a:srgbClr val="FF7C8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9030" autoAdjust="0"/>
  </p:normalViewPr>
  <p:slideViewPr>
    <p:cSldViewPr>
      <p:cViewPr>
        <p:scale>
          <a:sx n="100" d="100"/>
          <a:sy n="100" d="100"/>
        </p:scale>
        <p:origin x="-2076" y="-402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rgbClr val="00B050"/>
        </a:solidFill>
      </dgm:spPr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0701" custScaleY="42112" custLinFactNeighborX="-6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 custScaleX="116551" custScaleY="1165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77117" custScaleY="45171" custLinFactNeighborX="-33400" custLinFactNeighborY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ScaleX="114387" custScaleY="114387" custLinFactNeighborX="-5714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52723" custLinFactNeighborX="-9813" custLinFactNeighborY="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5619" custScaleY="205619" custLinFactNeighborX="-9753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EFF1E-5EDD-401C-A3C8-EAA3E9780CF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36024-69A6-4E00-8988-8B12DFFF1110}">
      <dgm:prSet phldrT="[文本]" custT="1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3C61549D-BF06-471A-A13B-94E0BDD0A7EF}" type="par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1CBADB6D-BC2A-4139-B3CF-04D3DA56FD70}" type="sib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F9A6B6BC-06EF-429B-ACB1-729247A6BB64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03386-90CC-4F4F-8ADF-69F6F130F523}" type="par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2930AB3E-9CAA-4E4C-B366-C75C50A79A5B}" type="sib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D236CEA4-97C4-46A7-9E40-0CDE660925C9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B5086-8D25-4785-A1AB-64EBD396D998}" type="par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A57FBAB9-6D7B-44A5-94FF-8D8545F95057}" type="sib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8A329AF0-C8F5-40CE-B7A7-27228E8DFF44}">
      <dgm:prSet phldrT="[文本]" custT="1"/>
      <dgm:spPr>
        <a:solidFill>
          <a:srgbClr val="336699"/>
        </a:solidFill>
        <a:ln>
          <a:solidFill>
            <a:srgbClr val="336699"/>
          </a:solidFill>
        </a:ln>
      </dgm:spPr>
      <dgm:t>
        <a:bodyPr/>
        <a:lstStyle/>
        <a:p>
          <a:r>
            <a:rPr lang="zh-CN" altLang="en-US" sz="1400" b="1" dirty="0" smtClean="0"/>
            <a:t>北京</a:t>
          </a:r>
          <a:endParaRPr lang="zh-CN" altLang="en-US" sz="1400" b="1" dirty="0"/>
        </a:p>
      </dgm:t>
    </dgm:pt>
    <dgm:pt modelId="{374F0322-5BCA-4944-ABE0-D5E2D15A1132}" type="par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DEB53654-6EBD-4598-915F-A187DA070402}" type="sib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CE264293-318F-4C49-92FC-DF42E37491EC}">
      <dgm:prSet phldrT="[文本]" custT="1"/>
      <dgm:spPr>
        <a:ln>
          <a:solidFill>
            <a:srgbClr val="336699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C71DA4-1261-4A64-9544-FE2EE89A6F1F}" type="par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CD9EB8AB-F202-4F1F-92E0-4F2F4DF8B53F}" type="sib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38846421-A185-4421-8AA2-8CFB0926B4E6}">
      <dgm:prSet phldrT="[文本]" custT="1"/>
      <dgm:spPr>
        <a:solidFill>
          <a:srgbClr val="FF6600"/>
        </a:solidFill>
        <a:ln>
          <a:solidFill>
            <a:srgbClr val="FF6600"/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202738D1-54E8-47CE-BEC2-CC949E6D3241}" type="par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B5189084-B286-4EF1-A3AA-1F44841DF816}" type="sib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ACEB80F1-E1A7-4342-A5E7-BA5D68CA594E}">
      <dgm:prSet phldrT="[文本]" custT="1"/>
      <dgm:spPr>
        <a:ln>
          <a:solidFill>
            <a:srgbClr val="FF660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B9E00-C3D2-4D44-A2DC-68B7514AC410}" type="par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C14BE275-241A-496D-9B15-1616B77763CC}" type="sib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36383102-C4A5-4AB2-86E8-1CC9EB7887E5}">
      <dgm:prSet phldrT="[文本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zh-CN" altLang="en-US" sz="1400" b="1" dirty="0" smtClean="0"/>
            <a:t>珠海</a:t>
          </a:r>
          <a:endParaRPr lang="zh-CN" altLang="en-US" sz="1400" b="1" dirty="0"/>
        </a:p>
      </dgm:t>
    </dgm:pt>
    <dgm:pt modelId="{4C1CCCFE-9233-4A03-B2DF-787528520B5C}" type="par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8FB87147-31A7-4831-BF32-BE432F55AE8A}" type="sib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0D251C19-869E-4092-94AD-DB4DF351FA57}">
      <dgm:prSet phldrT="[文本]"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D29CF-B77E-469E-99D9-F258C8481FE0}" type="par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4920EAA6-7CF9-449D-B7A4-A5493CF86A21}" type="sib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33B003F0-E37F-4205-A64A-9AC49FCCB87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1C23D-9C21-419D-AC58-C5CFD4DA7481}" type="par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CBCE2E58-84D1-41B2-9126-DCC9F1E37D68}" type="sib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BCB65DAB-9693-4EBE-A2A8-F8487A939FC9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56F475-C0F2-4E2F-8968-302D92C56818}" type="par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6BE504EA-3025-44C7-985D-8D2EC11D53C0}" type="sib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3028DE6C-2EB9-456A-B1A8-485DEFC7C338}" type="pres">
      <dgm:prSet presAssocID="{A58EFF1E-5EDD-401C-A3C8-EAA3E9780CF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F43C7B-1552-4C96-9DE3-2A2BD9A6C93D}" type="pres">
      <dgm:prSet presAssocID="{79236024-69A6-4E00-8988-8B12DFFF1110}" presName="composite" presStyleCnt="0"/>
      <dgm:spPr/>
    </dgm:pt>
    <dgm:pt modelId="{81D6A6FF-EF9F-46AD-9A3D-809567D534B5}" type="pres">
      <dgm:prSet presAssocID="{79236024-69A6-4E00-8988-8B12DFFF11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BC16C-A7BA-49C6-AF55-7160CCCDEFAB}" type="pres">
      <dgm:prSet presAssocID="{79236024-69A6-4E00-8988-8B12DFFF11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81718-B60A-4D21-8CBA-45DBF5B76BCB}" type="pres">
      <dgm:prSet presAssocID="{1CBADB6D-BC2A-4139-B3CF-04D3DA56FD70}" presName="sp" presStyleCnt="0"/>
      <dgm:spPr/>
    </dgm:pt>
    <dgm:pt modelId="{FA4C9C05-F1B4-4CF8-BD93-41B75E0FBF8D}" type="pres">
      <dgm:prSet presAssocID="{8A329AF0-C8F5-40CE-B7A7-27228E8DFF44}" presName="composite" presStyleCnt="0"/>
      <dgm:spPr/>
    </dgm:pt>
    <dgm:pt modelId="{51272D72-EB19-4CEA-9B11-84F55514CDC0}" type="pres">
      <dgm:prSet presAssocID="{8A329AF0-C8F5-40CE-B7A7-27228E8DFF4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603E7-06F8-45C0-B77C-3AB734DDB70A}" type="pres">
      <dgm:prSet presAssocID="{8A329AF0-C8F5-40CE-B7A7-27228E8DFF4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A270B-D283-412F-B2B6-E69F728F61EB}" type="pres">
      <dgm:prSet presAssocID="{DEB53654-6EBD-4598-915F-A187DA070402}" presName="sp" presStyleCnt="0"/>
      <dgm:spPr/>
    </dgm:pt>
    <dgm:pt modelId="{14833D20-A168-4C8B-B6B6-AC2D73586FC5}" type="pres">
      <dgm:prSet presAssocID="{38846421-A185-4421-8AA2-8CFB0926B4E6}" presName="composite" presStyleCnt="0"/>
      <dgm:spPr/>
    </dgm:pt>
    <dgm:pt modelId="{C3FB6716-53BC-4A80-ABAD-92449EA97D3E}" type="pres">
      <dgm:prSet presAssocID="{38846421-A185-4421-8AA2-8CFB0926B4E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80B6F-94E7-4F7D-865F-3CA98E99F0CE}" type="pres">
      <dgm:prSet presAssocID="{38846421-A185-4421-8AA2-8CFB0926B4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AB6C3-A0AE-455D-BFB6-95DEB7D8298B}" type="pres">
      <dgm:prSet presAssocID="{B5189084-B286-4EF1-A3AA-1F44841DF816}" presName="sp" presStyleCnt="0"/>
      <dgm:spPr/>
    </dgm:pt>
    <dgm:pt modelId="{CBFFD16C-594C-44E9-9E2C-645D806ADE22}" type="pres">
      <dgm:prSet presAssocID="{36383102-C4A5-4AB2-86E8-1CC9EB7887E5}" presName="composite" presStyleCnt="0"/>
      <dgm:spPr/>
    </dgm:pt>
    <dgm:pt modelId="{E54EB68E-9569-44C0-ACAF-DAF438038E4B}" type="pres">
      <dgm:prSet presAssocID="{36383102-C4A5-4AB2-86E8-1CC9EB7887E5}" presName="parentText" presStyleLbl="alignNode1" presStyleIdx="3" presStyleCnt="4" custScaleY="96180" custLinFactNeighborY="-131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1D72C-8F61-4CB1-AC5F-ED1D6685F642}" type="pres">
      <dgm:prSet presAssocID="{36383102-C4A5-4AB2-86E8-1CC9EB7887E5}" presName="descendantText" presStyleLbl="alignAcc1" presStyleIdx="3" presStyleCnt="4" custScaleY="148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DD00AC-9FBE-40AC-9566-AFB2D20EAA52}" type="presOf" srcId="{F9A6B6BC-06EF-429B-ACB1-729247A6BB64}" destId="{B79BC16C-A7BA-49C6-AF55-7160CCCDEFAB}" srcOrd="0" destOrd="0" presId="urn:microsoft.com/office/officeart/2005/8/layout/chevron2"/>
    <dgm:cxn modelId="{A5AD0E0E-881B-413F-9B19-5092CC223A81}" srcId="{36383102-C4A5-4AB2-86E8-1CC9EB7887E5}" destId="{BCB65DAB-9693-4EBE-A2A8-F8487A939FC9}" srcOrd="2" destOrd="0" parTransId="{3F56F475-C0F2-4E2F-8968-302D92C56818}" sibTransId="{6BE504EA-3025-44C7-985D-8D2EC11D53C0}"/>
    <dgm:cxn modelId="{C8ED331C-1CEA-4937-9CD2-11801C6E1B91}" type="presOf" srcId="{79236024-69A6-4E00-8988-8B12DFFF1110}" destId="{81D6A6FF-EF9F-46AD-9A3D-809567D534B5}" srcOrd="0" destOrd="0" presId="urn:microsoft.com/office/officeart/2005/8/layout/chevron2"/>
    <dgm:cxn modelId="{5973CE18-1D1F-444E-A1CF-0DE9086FAFE6}" srcId="{A58EFF1E-5EDD-401C-A3C8-EAA3E9780CF3}" destId="{38846421-A185-4421-8AA2-8CFB0926B4E6}" srcOrd="2" destOrd="0" parTransId="{202738D1-54E8-47CE-BEC2-CC949E6D3241}" sibTransId="{B5189084-B286-4EF1-A3AA-1F44841DF816}"/>
    <dgm:cxn modelId="{17CABDBF-19DC-487F-98A2-05F24A71D720}" srcId="{36383102-C4A5-4AB2-86E8-1CC9EB7887E5}" destId="{33B003F0-E37F-4205-A64A-9AC49FCCB873}" srcOrd="1" destOrd="0" parTransId="{A591C23D-9C21-419D-AC58-C5CFD4DA7481}" sibTransId="{CBCE2E58-84D1-41B2-9126-DCC9F1E37D68}"/>
    <dgm:cxn modelId="{63885A86-1215-40A1-9F1E-5EB9FBF4A3F5}" type="presOf" srcId="{ACEB80F1-E1A7-4342-A5E7-BA5D68CA594E}" destId="{FD180B6F-94E7-4F7D-865F-3CA98E99F0CE}" srcOrd="0" destOrd="0" presId="urn:microsoft.com/office/officeart/2005/8/layout/chevron2"/>
    <dgm:cxn modelId="{5F15EFDA-AEE3-4488-A45A-EF1FADD73BE9}" type="presOf" srcId="{D236CEA4-97C4-46A7-9E40-0CDE660925C9}" destId="{B79BC16C-A7BA-49C6-AF55-7160CCCDEFAB}" srcOrd="0" destOrd="1" presId="urn:microsoft.com/office/officeart/2005/8/layout/chevron2"/>
    <dgm:cxn modelId="{AF1E6B56-54B7-4D82-9DD7-FF3F6D4C1E53}" type="presOf" srcId="{A58EFF1E-5EDD-401C-A3C8-EAA3E9780CF3}" destId="{3028DE6C-2EB9-456A-B1A8-485DEFC7C338}" srcOrd="0" destOrd="0" presId="urn:microsoft.com/office/officeart/2005/8/layout/chevron2"/>
    <dgm:cxn modelId="{EE8AB968-BDD4-4DED-A26A-B9998217B485}" srcId="{79236024-69A6-4E00-8988-8B12DFFF1110}" destId="{D236CEA4-97C4-46A7-9E40-0CDE660925C9}" srcOrd="1" destOrd="0" parTransId="{920B5086-8D25-4785-A1AB-64EBD396D998}" sibTransId="{A57FBAB9-6D7B-44A5-94FF-8D8545F95057}"/>
    <dgm:cxn modelId="{191BF176-1D33-4A37-9CB2-AFC1AF39C109}" srcId="{A58EFF1E-5EDD-401C-A3C8-EAA3E9780CF3}" destId="{36383102-C4A5-4AB2-86E8-1CC9EB7887E5}" srcOrd="3" destOrd="0" parTransId="{4C1CCCFE-9233-4A03-B2DF-787528520B5C}" sibTransId="{8FB87147-31A7-4831-BF32-BE432F55AE8A}"/>
    <dgm:cxn modelId="{2054FB09-3AB2-438E-8C89-BAD5D3E25654}" srcId="{38846421-A185-4421-8AA2-8CFB0926B4E6}" destId="{ACEB80F1-E1A7-4342-A5E7-BA5D68CA594E}" srcOrd="0" destOrd="0" parTransId="{CEDB9E00-C3D2-4D44-A2DC-68B7514AC410}" sibTransId="{C14BE275-241A-496D-9B15-1616B77763CC}"/>
    <dgm:cxn modelId="{66AE38F9-3655-477C-BDF2-F5B08678D9EA}" srcId="{36383102-C4A5-4AB2-86E8-1CC9EB7887E5}" destId="{0D251C19-869E-4092-94AD-DB4DF351FA57}" srcOrd="0" destOrd="0" parTransId="{F5AD29CF-B77E-469E-99D9-F258C8481FE0}" sibTransId="{4920EAA6-7CF9-449D-B7A4-A5493CF86A21}"/>
    <dgm:cxn modelId="{DAC6C06D-FA56-4364-9240-B4FA3BB7D31E}" type="presOf" srcId="{33B003F0-E37F-4205-A64A-9AC49FCCB873}" destId="{3811D72C-8F61-4CB1-AC5F-ED1D6685F642}" srcOrd="0" destOrd="1" presId="urn:microsoft.com/office/officeart/2005/8/layout/chevron2"/>
    <dgm:cxn modelId="{F2AE960D-A419-4ADB-B535-85517F94A0E2}" type="presOf" srcId="{0D251C19-869E-4092-94AD-DB4DF351FA57}" destId="{3811D72C-8F61-4CB1-AC5F-ED1D6685F642}" srcOrd="0" destOrd="0" presId="urn:microsoft.com/office/officeart/2005/8/layout/chevron2"/>
    <dgm:cxn modelId="{78047BE2-C02B-48E2-AF21-D17779F8EB5A}" type="presOf" srcId="{8A329AF0-C8F5-40CE-B7A7-27228E8DFF44}" destId="{51272D72-EB19-4CEA-9B11-84F55514CDC0}" srcOrd="0" destOrd="0" presId="urn:microsoft.com/office/officeart/2005/8/layout/chevron2"/>
    <dgm:cxn modelId="{B474481B-3F46-46AB-B6DA-DB9B9691E745}" srcId="{79236024-69A6-4E00-8988-8B12DFFF1110}" destId="{F9A6B6BC-06EF-429B-ACB1-729247A6BB64}" srcOrd="0" destOrd="0" parTransId="{62203386-90CC-4F4F-8ADF-69F6F130F523}" sibTransId="{2930AB3E-9CAA-4E4C-B366-C75C50A79A5B}"/>
    <dgm:cxn modelId="{55355AF4-9464-4F67-B561-F149015976C6}" srcId="{A58EFF1E-5EDD-401C-A3C8-EAA3E9780CF3}" destId="{8A329AF0-C8F5-40CE-B7A7-27228E8DFF44}" srcOrd="1" destOrd="0" parTransId="{374F0322-5BCA-4944-ABE0-D5E2D15A1132}" sibTransId="{DEB53654-6EBD-4598-915F-A187DA070402}"/>
    <dgm:cxn modelId="{9157CC88-13C5-492F-88A4-023E177D29BF}" srcId="{A58EFF1E-5EDD-401C-A3C8-EAA3E9780CF3}" destId="{79236024-69A6-4E00-8988-8B12DFFF1110}" srcOrd="0" destOrd="0" parTransId="{3C61549D-BF06-471A-A13B-94E0BDD0A7EF}" sibTransId="{1CBADB6D-BC2A-4139-B3CF-04D3DA56FD70}"/>
    <dgm:cxn modelId="{6F357D65-E864-43D3-A828-6E694671AF94}" type="presOf" srcId="{BCB65DAB-9693-4EBE-A2A8-F8487A939FC9}" destId="{3811D72C-8F61-4CB1-AC5F-ED1D6685F642}" srcOrd="0" destOrd="2" presId="urn:microsoft.com/office/officeart/2005/8/layout/chevron2"/>
    <dgm:cxn modelId="{26497341-638A-4D32-8FA5-E4B01698D015}" type="presOf" srcId="{38846421-A185-4421-8AA2-8CFB0926B4E6}" destId="{C3FB6716-53BC-4A80-ABAD-92449EA97D3E}" srcOrd="0" destOrd="0" presId="urn:microsoft.com/office/officeart/2005/8/layout/chevron2"/>
    <dgm:cxn modelId="{01560C72-FC1E-4BEC-A5B9-CAD4A456A589}" srcId="{8A329AF0-C8F5-40CE-B7A7-27228E8DFF44}" destId="{CE264293-318F-4C49-92FC-DF42E37491EC}" srcOrd="0" destOrd="0" parTransId="{DAC71DA4-1261-4A64-9544-FE2EE89A6F1F}" sibTransId="{CD9EB8AB-F202-4F1F-92E0-4F2F4DF8B53F}"/>
    <dgm:cxn modelId="{0188AF45-8A71-4AA5-8CA7-8038F6DDD347}" type="presOf" srcId="{CE264293-318F-4C49-92FC-DF42E37491EC}" destId="{D5F603E7-06F8-45C0-B77C-3AB734DDB70A}" srcOrd="0" destOrd="0" presId="urn:microsoft.com/office/officeart/2005/8/layout/chevron2"/>
    <dgm:cxn modelId="{8528D0C8-9DB2-4193-B259-1780B5B62BEA}" type="presOf" srcId="{36383102-C4A5-4AB2-86E8-1CC9EB7887E5}" destId="{E54EB68E-9569-44C0-ACAF-DAF438038E4B}" srcOrd="0" destOrd="0" presId="urn:microsoft.com/office/officeart/2005/8/layout/chevron2"/>
    <dgm:cxn modelId="{E3D0A53F-1C41-46F1-8D00-9FAC33E7DD1E}" type="presParOf" srcId="{3028DE6C-2EB9-456A-B1A8-485DEFC7C338}" destId="{8DF43C7B-1552-4C96-9DE3-2A2BD9A6C93D}" srcOrd="0" destOrd="0" presId="urn:microsoft.com/office/officeart/2005/8/layout/chevron2"/>
    <dgm:cxn modelId="{2F3C2145-D569-45C2-8A1F-73474F1DDA44}" type="presParOf" srcId="{8DF43C7B-1552-4C96-9DE3-2A2BD9A6C93D}" destId="{81D6A6FF-EF9F-46AD-9A3D-809567D534B5}" srcOrd="0" destOrd="0" presId="urn:microsoft.com/office/officeart/2005/8/layout/chevron2"/>
    <dgm:cxn modelId="{1166DEEA-FF19-4435-84E7-AEFCF2032778}" type="presParOf" srcId="{8DF43C7B-1552-4C96-9DE3-2A2BD9A6C93D}" destId="{B79BC16C-A7BA-49C6-AF55-7160CCCDEFAB}" srcOrd="1" destOrd="0" presId="urn:microsoft.com/office/officeart/2005/8/layout/chevron2"/>
    <dgm:cxn modelId="{73AB0871-36D6-4C7D-B81B-14886339A005}" type="presParOf" srcId="{3028DE6C-2EB9-456A-B1A8-485DEFC7C338}" destId="{CAA81718-B60A-4D21-8CBA-45DBF5B76BCB}" srcOrd="1" destOrd="0" presId="urn:microsoft.com/office/officeart/2005/8/layout/chevron2"/>
    <dgm:cxn modelId="{CFE23FF2-D11B-4421-A829-49EEFECAAD1E}" type="presParOf" srcId="{3028DE6C-2EB9-456A-B1A8-485DEFC7C338}" destId="{FA4C9C05-F1B4-4CF8-BD93-41B75E0FBF8D}" srcOrd="2" destOrd="0" presId="urn:microsoft.com/office/officeart/2005/8/layout/chevron2"/>
    <dgm:cxn modelId="{0A4CB978-F6A2-46BB-93C2-57124B724765}" type="presParOf" srcId="{FA4C9C05-F1B4-4CF8-BD93-41B75E0FBF8D}" destId="{51272D72-EB19-4CEA-9B11-84F55514CDC0}" srcOrd="0" destOrd="0" presId="urn:microsoft.com/office/officeart/2005/8/layout/chevron2"/>
    <dgm:cxn modelId="{CA61E5E1-A588-4F5B-AC7A-FC06F681FEEF}" type="presParOf" srcId="{FA4C9C05-F1B4-4CF8-BD93-41B75E0FBF8D}" destId="{D5F603E7-06F8-45C0-B77C-3AB734DDB70A}" srcOrd="1" destOrd="0" presId="urn:microsoft.com/office/officeart/2005/8/layout/chevron2"/>
    <dgm:cxn modelId="{A6F20DD4-493B-434B-9DDF-840FB88387D5}" type="presParOf" srcId="{3028DE6C-2EB9-456A-B1A8-485DEFC7C338}" destId="{2ABA270B-D283-412F-B2B6-E69F728F61EB}" srcOrd="3" destOrd="0" presId="urn:microsoft.com/office/officeart/2005/8/layout/chevron2"/>
    <dgm:cxn modelId="{EF78115B-EE56-441D-BBE6-5F5AB05ECAB3}" type="presParOf" srcId="{3028DE6C-2EB9-456A-B1A8-485DEFC7C338}" destId="{14833D20-A168-4C8B-B6B6-AC2D73586FC5}" srcOrd="4" destOrd="0" presId="urn:microsoft.com/office/officeart/2005/8/layout/chevron2"/>
    <dgm:cxn modelId="{2298CFF5-2C5F-416B-A5BB-1E25DC12C348}" type="presParOf" srcId="{14833D20-A168-4C8B-B6B6-AC2D73586FC5}" destId="{C3FB6716-53BC-4A80-ABAD-92449EA97D3E}" srcOrd="0" destOrd="0" presId="urn:microsoft.com/office/officeart/2005/8/layout/chevron2"/>
    <dgm:cxn modelId="{AB352BCD-20EB-445C-9568-B97E62868661}" type="presParOf" srcId="{14833D20-A168-4C8B-B6B6-AC2D73586FC5}" destId="{FD180B6F-94E7-4F7D-865F-3CA98E99F0CE}" srcOrd="1" destOrd="0" presId="urn:microsoft.com/office/officeart/2005/8/layout/chevron2"/>
    <dgm:cxn modelId="{CDCD074C-2F1E-4714-AF78-D808C5F974BB}" type="presParOf" srcId="{3028DE6C-2EB9-456A-B1A8-485DEFC7C338}" destId="{E4FAB6C3-A0AE-455D-BFB6-95DEB7D8298B}" srcOrd="5" destOrd="0" presId="urn:microsoft.com/office/officeart/2005/8/layout/chevron2"/>
    <dgm:cxn modelId="{6A911E20-6525-465A-9ADD-5720A36DF3F2}" type="presParOf" srcId="{3028DE6C-2EB9-456A-B1A8-485DEFC7C338}" destId="{CBFFD16C-594C-44E9-9E2C-645D806ADE22}" srcOrd="6" destOrd="0" presId="urn:microsoft.com/office/officeart/2005/8/layout/chevron2"/>
    <dgm:cxn modelId="{6C9A8C56-C5E3-429C-A17E-67980DECAD09}" type="presParOf" srcId="{CBFFD16C-594C-44E9-9E2C-645D806ADE22}" destId="{E54EB68E-9569-44C0-ACAF-DAF438038E4B}" srcOrd="0" destOrd="0" presId="urn:microsoft.com/office/officeart/2005/8/layout/chevron2"/>
    <dgm:cxn modelId="{4A70EAA4-0E87-4ACB-9352-3E9F03AFBA15}" type="presParOf" srcId="{CBFFD16C-594C-44E9-9E2C-645D806ADE22}" destId="{3811D72C-8F61-4CB1-AC5F-ED1D6685F6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858866" y="1186738"/>
          <a:ext cx="1242921" cy="75375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9596" y="1299801"/>
        <a:ext cx="668378" cy="527625"/>
      </dsp:txXfrm>
    </dsp:sp>
    <dsp:sp modelId="{80E2EEDE-356A-4A2A-B364-8099321DDA51}">
      <dsp:nvSpPr>
        <dsp:cNvPr id="0" name=""/>
        <dsp:cNvSpPr/>
      </dsp:nvSpPr>
      <dsp:spPr>
        <a:xfrm>
          <a:off x="1095" y="966985"/>
          <a:ext cx="1193256" cy="119325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43" y="1141733"/>
        <a:ext cx="843760" cy="843760"/>
      </dsp:txXfrm>
    </dsp:sp>
    <dsp:sp modelId="{779302E2-F9B4-4FBC-9A67-B048643EBB33}">
      <dsp:nvSpPr>
        <dsp:cNvPr id="0" name=""/>
        <dsp:cNvSpPr/>
      </dsp:nvSpPr>
      <dsp:spPr>
        <a:xfrm>
          <a:off x="2909238" y="1159451"/>
          <a:ext cx="1579057" cy="808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4002" y="1280726"/>
        <a:ext cx="901317" cy="565952"/>
      </dsp:txXfrm>
    </dsp:sp>
    <dsp:sp modelId="{41675DBB-902B-4169-ACCE-2D6FFF7965D3}">
      <dsp:nvSpPr>
        <dsp:cNvPr id="0" name=""/>
        <dsp:cNvSpPr/>
      </dsp:nvSpPr>
      <dsp:spPr>
        <a:xfrm>
          <a:off x="2188289" y="978062"/>
          <a:ext cx="1171101" cy="1171101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9793" y="1149566"/>
        <a:ext cx="828093" cy="828093"/>
      </dsp:txXfrm>
    </dsp:sp>
    <dsp:sp modelId="{6F940408-823D-40B7-BBD8-D79834D0295F}">
      <dsp:nvSpPr>
        <dsp:cNvPr id="0" name=""/>
        <dsp:cNvSpPr/>
      </dsp:nvSpPr>
      <dsp:spPr>
        <a:xfrm>
          <a:off x="6386089" y="1107527"/>
          <a:ext cx="2047612" cy="9436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92" y="1249078"/>
        <a:ext cx="1205423" cy="660571"/>
      </dsp:txXfrm>
    </dsp:sp>
    <dsp:sp modelId="{320F16D4-C055-4E2A-B440-3FBF315DB2B1}">
      <dsp:nvSpPr>
        <dsp:cNvPr id="0" name=""/>
        <dsp:cNvSpPr/>
      </dsp:nvSpPr>
      <dsp:spPr>
        <a:xfrm>
          <a:off x="4535933" y="511043"/>
          <a:ext cx="2105140" cy="2105140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4224" y="819334"/>
        <a:ext cx="1488558" cy="1488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6A6FF-EF9F-46AD-9A3D-809567D534B5}">
      <dsp:nvSpPr>
        <dsp:cNvPr id="0" name=""/>
        <dsp:cNvSpPr/>
      </dsp:nvSpPr>
      <dsp:spPr>
        <a:xfrm rot="5400000">
          <a:off x="-138061" y="216268"/>
          <a:ext cx="920411" cy="644287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400350"/>
        <a:ext cx="644287" cy="276124"/>
      </dsp:txXfrm>
    </dsp:sp>
    <dsp:sp modelId="{B79BC16C-A7BA-49C6-AF55-7160CCCDEFAB}">
      <dsp:nvSpPr>
        <dsp:cNvPr id="0" name=""/>
        <dsp:cNvSpPr/>
      </dsp:nvSpPr>
      <dsp:spPr>
        <a:xfrm rot="5400000">
          <a:off x="4019453" y="-3296959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07411"/>
        <a:ext cx="7319394" cy="539857"/>
      </dsp:txXfrm>
    </dsp:sp>
    <dsp:sp modelId="{51272D72-EB19-4CEA-9B11-84F55514CDC0}">
      <dsp:nvSpPr>
        <dsp:cNvPr id="0" name=""/>
        <dsp:cNvSpPr/>
      </dsp:nvSpPr>
      <dsp:spPr>
        <a:xfrm rot="5400000">
          <a:off x="-138061" y="991392"/>
          <a:ext cx="920411" cy="644287"/>
        </a:xfrm>
        <a:prstGeom prst="chevron">
          <a:avLst/>
        </a:prstGeom>
        <a:solidFill>
          <a:srgbClr val="336699"/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北京</a:t>
          </a:r>
          <a:endParaRPr lang="zh-CN" altLang="en-US" sz="1400" b="1" kern="1200" dirty="0"/>
        </a:p>
      </dsp:txBody>
      <dsp:txXfrm rot="-5400000">
        <a:off x="2" y="1175474"/>
        <a:ext cx="644287" cy="276124"/>
      </dsp:txXfrm>
    </dsp:sp>
    <dsp:sp modelId="{D5F603E7-06F8-45C0-B77C-3AB734DDB70A}">
      <dsp:nvSpPr>
        <dsp:cNvPr id="0" name=""/>
        <dsp:cNvSpPr/>
      </dsp:nvSpPr>
      <dsp:spPr>
        <a:xfrm rot="5400000">
          <a:off x="4019453" y="-2521834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882536"/>
        <a:ext cx="7319394" cy="539857"/>
      </dsp:txXfrm>
    </dsp:sp>
    <dsp:sp modelId="{C3FB6716-53BC-4A80-ABAD-92449EA97D3E}">
      <dsp:nvSpPr>
        <dsp:cNvPr id="0" name=""/>
        <dsp:cNvSpPr/>
      </dsp:nvSpPr>
      <dsp:spPr>
        <a:xfrm rot="5400000">
          <a:off x="-138061" y="1766517"/>
          <a:ext cx="920411" cy="644287"/>
        </a:xfrm>
        <a:prstGeom prst="chevron">
          <a:avLst/>
        </a:prstGeom>
        <a:solidFill>
          <a:srgbClr val="FF6600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1950599"/>
        <a:ext cx="644287" cy="276124"/>
      </dsp:txXfrm>
    </dsp:sp>
    <dsp:sp modelId="{FD180B6F-94E7-4F7D-865F-3CA98E99F0CE}">
      <dsp:nvSpPr>
        <dsp:cNvPr id="0" name=""/>
        <dsp:cNvSpPr/>
      </dsp:nvSpPr>
      <dsp:spPr>
        <a:xfrm rot="5400000">
          <a:off x="4019453" y="-1746710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657660"/>
        <a:ext cx="7319394" cy="539857"/>
      </dsp:txXfrm>
    </dsp:sp>
    <dsp:sp modelId="{E54EB68E-9569-44C0-ACAF-DAF438038E4B}">
      <dsp:nvSpPr>
        <dsp:cNvPr id="0" name=""/>
        <dsp:cNvSpPr/>
      </dsp:nvSpPr>
      <dsp:spPr>
        <a:xfrm rot="5400000">
          <a:off x="-120481" y="2564233"/>
          <a:ext cx="885251" cy="64428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珠海</a:t>
          </a:r>
          <a:endParaRPr lang="zh-CN" altLang="en-US" sz="1400" b="1" kern="1200" dirty="0"/>
        </a:p>
      </dsp:txBody>
      <dsp:txXfrm rot="-5400000">
        <a:off x="2" y="2765895"/>
        <a:ext cx="644287" cy="240964"/>
      </dsp:txXfrm>
    </dsp:sp>
    <dsp:sp modelId="{3811D72C-8F61-4CB1-AC5F-ED1D6685F642}">
      <dsp:nvSpPr>
        <dsp:cNvPr id="0" name=""/>
        <dsp:cNvSpPr/>
      </dsp:nvSpPr>
      <dsp:spPr>
        <a:xfrm rot="5400000">
          <a:off x="3875681" y="-827812"/>
          <a:ext cx="885812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2446823"/>
        <a:ext cx="7305357" cy="79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7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1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64" y="404664"/>
            <a:ext cx="31086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2760"/>
            <a:ext cx="1934046" cy="3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8" y="1500188"/>
            <a:ext cx="338296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680167" y="5711147"/>
            <a:ext cx="2049780" cy="953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答辩人：郑宇亮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2019/12/02</a:t>
            </a: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了解并掌握了前端的各种规范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内容及项目开发流程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416824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项目代码的各种规范规定，如命名规范，代码规范等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项目开发流程，如代码约束提交，代码模块化开发等，都有比较完善的流程约定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协助云锁小程序及优特智慧家居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前期有部分工作主要是协助测试进行部分测试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4384"/>
            <a:ext cx="2199998" cy="3911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18" y="2244384"/>
            <a:ext cx="2198803" cy="3908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0" y="2242846"/>
            <a:ext cx="2214180" cy="3936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0" y="2242846"/>
            <a:ext cx="2200864" cy="39126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29868"/>
            <a:ext cx="6840760" cy="333843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优特云锁管理系统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列表及操作记录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列表两个模块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设备列表模块：列表，查询，表头列设置，导出，查看等功能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操作记录列表模块：列表，查询，表头列，记录导出等功能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837239" cy="18506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0" y="1484784"/>
            <a:ext cx="7191111" cy="35094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1701" y="52179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操作记录页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9652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智能照明管理系统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主要负责设备管理及设备控制的回路控制模块及部分设备控制的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UI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设备管理模块包括如下功能：设备管理接口对接、导入主机、主机列表、固件升级、列表查看、主机编辑、设备列表、设备编辑、设备查看、回路列表、回路编辑等功能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回路控制模块：回路控制接口对接、主机树、主机回路控制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全开与全关、详情查看等功能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1701" y="6021288"/>
            <a:ext cx="210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设备管理部分页面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1" y="980728"/>
            <a:ext cx="4202495" cy="2050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4"/>
            <a:ext cx="3907394" cy="190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8" y="3195375"/>
            <a:ext cx="5183358" cy="2529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31634"/>
            <a:ext cx="2568712" cy="2693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40" y="2275350"/>
            <a:ext cx="2789076" cy="1960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6021288"/>
            <a:ext cx="286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设备控制中回路控制部分页面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59949"/>
            <a:ext cx="5652120" cy="2758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9" y="3284984"/>
            <a:ext cx="3809825" cy="1866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73213"/>
            <a:ext cx="2490813" cy="1165912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11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1044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</a:rPr>
              <a:t>技术上收获：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400" b="0" dirty="0" err="1">
                <a:latin typeface="微软雅黑" panose="020B0503020204020204" pitchFamily="34" charset="-122"/>
              </a:rPr>
              <a:t>从研发的过程中进一步熟悉了vue框架使用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，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掌握了vue-cli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es6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element-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ui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vue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-router</a:t>
            </a:r>
            <a:r>
              <a:rPr lang="en-US" altLang="zh-CN" sz="1400" b="0" dirty="0">
                <a:latin typeface="微软雅黑" panose="020B0503020204020204" pitchFamily="34" charset="-122"/>
              </a:rPr>
              <a:t>, </a:t>
            </a:r>
            <a:r>
              <a:rPr lang="en-US" altLang="zh-CN" sz="1400" b="0" dirty="0" err="1">
                <a:latin typeface="微软雅黑" panose="020B0503020204020204" pitchFamily="34" charset="-122"/>
              </a:rPr>
              <a:t>vuex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等很多的知识和框架</a:t>
            </a:r>
            <a:r>
              <a:rPr lang="zh-CN" altLang="en-US" sz="1400" b="0" dirty="0">
                <a:latin typeface="微软雅黑" panose="020B0503020204020204" pitchFamily="34" charset="-122"/>
              </a:rPr>
              <a:t>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通过开发，模块化开发更清晰的认识及运用；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框架能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熟悉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的使用；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对交互都有比较深了解及使用。</a:t>
            </a:r>
            <a:endParaRPr lang="en-US" altLang="zh-CN" sz="1400" b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试用期总结：企业融入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425" y="1298575"/>
            <a:ext cx="1877437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企业融入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/>
          <p:cNvSpPr txBox="1"/>
          <p:nvPr/>
        </p:nvSpPr>
        <p:spPr bwMode="auto">
          <a:xfrm>
            <a:off x="683568" y="1921811"/>
            <a:ext cx="8136904" cy="309136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非常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感谢导师和组长，以及项目组的小伙伴的支持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在工作中能迅速的融入公司，进行项目（云锁及智能照明）开发。开发中，也非常感前端伙伴及服务端同事的强有力支持，让我更有效的进行开发。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通过公司企业文化的培训及考试，也让我更快的了解公司文化及规章制度等，快速的融入公司。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 </a:t>
            </a: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参与团建活动也是一方法</a:t>
            </a:r>
            <a:endParaRPr lang="en-US" altLang="zh-CN" sz="1400" dirty="0" smtClean="0"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8" name="圆角矩形 17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4" name="圆角矩形 13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73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个人自评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11560" y="4149080"/>
            <a:ext cx="7911609" cy="136815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多</a:t>
            </a:r>
            <a:r>
              <a:rPr lang="zh-CN" altLang="en-US" sz="1600" b="0" dirty="0"/>
              <a:t>学习项目架构设计，提升系统性能方面的</a:t>
            </a:r>
            <a:r>
              <a:rPr lang="zh-CN" altLang="en-US" sz="1600" b="0" dirty="0" smtClean="0"/>
              <a:t>知识</a:t>
            </a:r>
            <a:r>
              <a:rPr lang="zh-CN" altLang="en-US" sz="1600" b="0" dirty="0"/>
              <a:t>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深入</a:t>
            </a:r>
            <a:r>
              <a:rPr lang="zh-CN" altLang="en-US" sz="1600" b="0" dirty="0"/>
              <a:t>移动端，</a:t>
            </a:r>
            <a:r>
              <a:rPr lang="zh-CN" altLang="en-US" sz="1600" b="0" dirty="0" smtClean="0"/>
              <a:t>以及</a:t>
            </a:r>
            <a:r>
              <a:rPr lang="zh-CN" altLang="en-US" sz="1600" b="0" dirty="0" smtClean="0"/>
              <a:t>物联软硬件相接合</a:t>
            </a:r>
            <a:r>
              <a:rPr lang="zh-CN" altLang="en-US" sz="1600" b="0" dirty="0" smtClean="0"/>
              <a:t>的</a:t>
            </a:r>
            <a:r>
              <a:rPr lang="zh-CN" altLang="en-US" sz="1600" b="0" dirty="0"/>
              <a:t>开发</a:t>
            </a:r>
            <a:r>
              <a:rPr lang="zh-CN" altLang="en-US" sz="1600" b="0" dirty="0" smtClean="0"/>
              <a:t>学习，提升自己基础性的技术知识；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学习项目知识</a:t>
            </a:r>
            <a:r>
              <a:rPr lang="zh-CN" altLang="en-US" sz="1600" b="0" dirty="0"/>
              <a:t>，提高</a:t>
            </a:r>
            <a:r>
              <a:rPr lang="zh-CN" altLang="en-US" sz="1600" b="0" dirty="0" smtClean="0"/>
              <a:t>团队与个人的知识水平。</a:t>
            </a:r>
            <a:endParaRPr lang="en-US" altLang="zh-CN" sz="16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3753037"/>
            <a:ext cx="8080375" cy="36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个人规划与努力方向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 txBox="1"/>
          <p:nvPr/>
        </p:nvSpPr>
        <p:spPr bwMode="auto">
          <a:xfrm>
            <a:off x="428596" y="1775491"/>
            <a:ext cx="8094573" cy="14374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工作量：</a:t>
            </a:r>
            <a:r>
              <a:rPr lang="zh-CN" altLang="en-US" sz="1600" kern="0" noProof="0" dirty="0" smtClean="0">
                <a:ea typeface="微软雅黑" panose="020B0503020204020204" pitchFamily="34" charset="-122"/>
              </a:rPr>
              <a:t>承受能力内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工作任务安排：</a:t>
            </a:r>
            <a:endParaRPr lang="en-US" altLang="zh-CN" sz="1600" kern="0" dirty="0" smtClean="0">
              <a:ea typeface="微软雅黑" panose="020B0503020204020204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     </a:t>
            </a:r>
            <a:r>
              <a:rPr lang="zh-CN" altLang="en-US" sz="1600" kern="0" dirty="0" smtClean="0">
                <a:ea typeface="微软雅黑" panose="020B0503020204020204" pitchFamily="34" charset="-122"/>
              </a:rPr>
              <a:t>项目开发、项目对接、测试、文档需求</a:t>
            </a:r>
            <a:r>
              <a:rPr lang="zh-CN" altLang="en-US" sz="1600" kern="0" dirty="0" smtClean="0">
                <a:ea typeface="微软雅黑" panose="020B0503020204020204" pitchFamily="34" charset="-122"/>
              </a:rPr>
              <a:t>、学习专业技术</a:t>
            </a:r>
            <a:r>
              <a:rPr lang="zh-CN" altLang="en-US" sz="1600" kern="0" dirty="0" smtClean="0">
                <a:ea typeface="微软雅黑" panose="020B0503020204020204" pitchFamily="34" charset="-122"/>
              </a:rPr>
              <a:t>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2794" y="1288141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目前任职状态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58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个人自评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2" y="1654869"/>
            <a:ext cx="8064896" cy="1702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能参与产品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概要设计、详细设计，根据要求输出标准的技术文档；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能够根据设计要求和编程规范，设计项目结构，独立编写代码，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输出的代码简单易懂，方便维护，可复用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中能够优先选用现有的、标准化的技术方案、工具甚至公用模块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 txBox="1"/>
          <p:nvPr/>
        </p:nvSpPr>
        <p:spPr bwMode="auto">
          <a:xfrm>
            <a:off x="539551" y="4293096"/>
            <a:ext cx="8136017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积极的学习欲望，工作自觉，主动，为提升工作能力主动学习新知识、新方法，并运用在实际工作中；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对工作中遇到的问题、工作方法、失败或成功的经验进行总结和提炼，并与团队成员分享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u="sng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794" y="1216133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开发能力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2794" y="3880428"/>
            <a:ext cx="82327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学习与分享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0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建议和意见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499176" cy="4678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项目立项后，产品需求前期最好能参与部分需求会议，要不开发可能会因需求不明，接口对接等交互不明确，导致开发不全。（如前期照明的回路控制模块）</a:t>
            </a:r>
            <a:endParaRPr lang="en-US" altLang="zh-CN" sz="18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别的暂时没有咯</a:t>
            </a:r>
            <a:endParaRPr lang="zh-CN" altLang="en-US" sz="18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请评委提问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E:\新模板\世博\透明泡泡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752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29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3657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-5715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858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0" y="49149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3700" y="2247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E:\新模板\世博\透明泡泡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5715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8" y="33194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199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981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153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5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9590" y="2413309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郑宇亮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9590" y="300555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籍贯：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9590" y="5487252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李俊楠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9590" y="3597797"/>
            <a:ext cx="34131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2019.09.02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9590" y="4227615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软件产品部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9590" y="485743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 descr="IMG_20140203_144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430" y="1742688"/>
            <a:ext cx="869950" cy="668655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41226" y="1586819"/>
            <a:ext cx="1233170" cy="41529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0645" y="1485760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771650" y="2060823"/>
            <a:ext cx="7409180" cy="25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0832138"/>
              </p:ext>
            </p:extLst>
          </p:nvPr>
        </p:nvGraphicFramePr>
        <p:xfrm>
          <a:off x="400766" y="980728"/>
          <a:ext cx="8635730" cy="312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/>
          <p:cNvSpPr/>
          <p:nvPr/>
        </p:nvSpPr>
        <p:spPr>
          <a:xfrm rot="20794100" flipV="1">
            <a:off x="4864138" y="1360897"/>
            <a:ext cx="2470910" cy="2540667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3390679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矩形 6"/>
          <p:cNvSpPr/>
          <p:nvPr/>
        </p:nvSpPr>
        <p:spPr>
          <a:xfrm>
            <a:off x="4572000" y="4005064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北京北大青鸟安全系统工程技术有限公司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4480082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步步高教育电子有限公司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4955100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5430118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远光软件开发有限公司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5905136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3284983"/>
            <a:ext cx="1727967" cy="60235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广东海洋大学</a:t>
            </a:r>
            <a:endParaRPr lang="en-US" altLang="zh-CN" sz="16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工业设计专业</a:t>
            </a:r>
          </a:p>
        </p:txBody>
      </p:sp>
      <p:sp>
        <p:nvSpPr>
          <p:cNvPr id="22" name="矩形 21"/>
          <p:cNvSpPr/>
          <p:nvPr/>
        </p:nvSpPr>
        <p:spPr>
          <a:xfrm>
            <a:off x="1835696" y="980682"/>
            <a:ext cx="4896544" cy="663911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深圳市华德防伪技术开发有限公司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 cap="all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r>
              <a:rPr lang="en-US" altLang="zh-CN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2009.10-2010.11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深圳市唐韵文化发展有限公司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平面设计主管  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2008.07-2009.09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531813" y="1623670"/>
            <a:ext cx="7954975" cy="581194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教育经历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：广东海洋大学工程学院工业设计专业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539552" y="2132856"/>
            <a:ext cx="7954975" cy="581194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 smtClean="0">
                <a:latin typeface="微软雅黑" panose="020B0503020204020204" pitchFamily="34" charset="-122"/>
              </a:rPr>
              <a:t>工作经历</a:t>
            </a:r>
            <a:r>
              <a:rPr lang="zh-CN" altLang="en-US" sz="2000" b="0" kern="0" dirty="0" smtClean="0">
                <a:latin typeface="微软雅黑" panose="020B0503020204020204" pitchFamily="34" charset="-122"/>
              </a:rPr>
              <a:t>：</a:t>
            </a:r>
            <a:endParaRPr lang="en-US" altLang="zh-CN" sz="2000" b="0" kern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方正书宋简体" pitchFamily="65" charset="-122"/>
              <a:buNone/>
            </a:pPr>
            <a:endParaRPr lang="en-US" altLang="zh-CN" sz="2000" b="0" kern="0" dirty="0" smtClean="0">
              <a:latin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127" y="11247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以往教育与工作经历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041" y="2204864"/>
            <a:ext cx="2758983" cy="386912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0866559"/>
              </p:ext>
            </p:extLst>
          </p:nvPr>
        </p:nvGraphicFramePr>
        <p:xfrm>
          <a:off x="899592" y="2780928"/>
          <a:ext cx="7992887" cy="35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7" name="圆角矩形 6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1" name="圆角矩形 10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5" name="圆角矩形 14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9" name="圆角矩形 18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56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188640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6791"/>
              </p:ext>
            </p:extLst>
          </p:nvPr>
        </p:nvGraphicFramePr>
        <p:xfrm>
          <a:off x="484074" y="1628800"/>
          <a:ext cx="8175852" cy="370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公司知识内容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了解公司产品及发展历史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财务知识基础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学习了财务基础知识以及公司的财务运作流程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信息系统与信息安全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学习了公司的信息系统及使用的相关注意事项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4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质量体系与公司质量管理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了解了质量体系概念和公司质量管控历程、要求及方法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研发体系规范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学习了公司的研发体系构架、流程及规范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企业文化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应知应会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学习了公司的企业文化和工作日常注意事项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企业专利申请相关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学习人知识相关的流程等知识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10840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一：公司知识内容学习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201142"/>
            <a:ext cx="5867400" cy="5635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95863"/>
              </p:ext>
            </p:extLst>
          </p:nvPr>
        </p:nvGraphicFramePr>
        <p:xfrm>
          <a:off x="484074" y="1628800"/>
          <a:ext cx="8175852" cy="226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学习、了解、使用了</a:t>
                      </a:r>
                      <a:r>
                        <a:rPr lang="en-US" altLang="zh-CN" sz="1400" u="none" strike="noStrike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及约束式代码提交</a:t>
                      </a:r>
                      <a:endParaRPr lang="zh-CN" altLang="en-US" sz="140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git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-flow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学习项目的版本管理等知识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介绍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知识学习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通用云平台培训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0840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：专业技能培训学习及使用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642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6" name="内容占位符 5"/>
          <p:cNvSpPr txBox="1"/>
          <p:nvPr/>
        </p:nvSpPr>
        <p:spPr>
          <a:xfrm>
            <a:off x="457200" y="908721"/>
            <a:ext cx="8219256" cy="5328591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试用期内主要工作内容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了解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并掌握了前端的各种规范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内容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及开发流程</a:t>
            </a:r>
            <a:endParaRPr lang="zh-CN" altLang="en-US" sz="14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协助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云锁小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程序及优特智慧家居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测试</a:t>
            </a:r>
            <a:endParaRPr lang="en-US" altLang="zh-CN" sz="14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优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特云锁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列表及操作记录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列表模块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zh-CN" altLang="en-US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智能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照明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设备管理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及设备控制中的回路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en-US" altLang="zh-CN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457200" lvl="1" indent="0" algn="l">
              <a:buNone/>
            </a:pPr>
            <a:endParaRPr lang="zh-CN" altLang="en-US" sz="12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微软雅黑" pitchFamily="34" charset="-122"/>
              </a:rPr>
              <a:t>项目所用技术框架：</a:t>
            </a:r>
            <a:endParaRPr lang="zh-CN" altLang="en-US" b="0" dirty="0"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前端框架内容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ant-design-pro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代码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的约束式提交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了小程序开发框架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wepy</a:t>
            </a:r>
            <a:endParaRPr lang="en-US" altLang="zh-CN" sz="1400" b="0" dirty="0">
              <a:solidFill>
                <a:schemeClr val="bg2">
                  <a:lumMod val="75000"/>
                </a:schemeClr>
              </a:solidFill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深入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学习了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vuex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 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Router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等技术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了解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uni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-app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多端框架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544513" y="188640"/>
            <a:ext cx="5867400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1252</Words>
  <Application>Microsoft Office PowerPoint</Application>
  <PresentationFormat>全屏显示(4:3)</PresentationFormat>
  <Paragraphs>206</Paragraphs>
  <Slides>24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目录</vt:lpstr>
      <vt:lpstr>试用期总结：学习与发展</vt:lpstr>
      <vt:lpstr>试用期总结：学习与发展</vt:lpstr>
      <vt:lpstr>PowerPoint 演示文稿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试用期总结：企业融入</vt:lpstr>
      <vt:lpstr>目录</vt:lpstr>
      <vt:lpstr>个人自评</vt:lpstr>
      <vt:lpstr>个人自评</vt:lpstr>
      <vt:lpstr>目录</vt:lpstr>
      <vt:lpstr>建议和意见</vt:lpstr>
      <vt:lpstr>谢谢！ 请评委提问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邵程</dc:creator>
  <cp:lastModifiedBy>郑宇亮</cp:lastModifiedBy>
  <cp:revision>473</cp:revision>
  <dcterms:created xsi:type="dcterms:W3CDTF">2019-12-01T13:22:31Z</dcterms:created>
  <dcterms:modified xsi:type="dcterms:W3CDTF">2019-12-02T06:05:35Z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