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93" r:id="rId3"/>
    <p:sldId id="257" r:id="rId4"/>
    <p:sldId id="398" r:id="rId5"/>
    <p:sldId id="399" r:id="rId6"/>
    <p:sldId id="298" r:id="rId7"/>
    <p:sldId id="301" r:id="rId8"/>
    <p:sldId id="278" r:id="rId9"/>
    <p:sldId id="324" r:id="rId10"/>
    <p:sldId id="400" r:id="rId11"/>
    <p:sldId id="373" r:id="rId12"/>
    <p:sldId id="374" r:id="rId13"/>
    <p:sldId id="355" r:id="rId14"/>
    <p:sldId id="366" r:id="rId15"/>
    <p:sldId id="368" r:id="rId16"/>
    <p:sldId id="367" r:id="rId17"/>
    <p:sldId id="369" r:id="rId18"/>
    <p:sldId id="361" r:id="rId19"/>
    <p:sldId id="360" r:id="rId20"/>
    <p:sldId id="372" r:id="rId21"/>
    <p:sldId id="362" r:id="rId22"/>
    <p:sldId id="353" r:id="rId23"/>
    <p:sldId id="302" r:id="rId24"/>
    <p:sldId id="300" r:id="rId25"/>
    <p:sldId id="304" r:id="rId26"/>
    <p:sldId id="351" r:id="rId27"/>
    <p:sldId id="286" r:id="rId28"/>
    <p:sldId id="352" r:id="rId29"/>
    <p:sldId id="296" r:id="rId30"/>
    <p:sldId id="303" r:id="rId31"/>
    <p:sldId id="290" r:id="rId32"/>
    <p:sldId id="292" r:id="rId33"/>
    <p:sldId id="363" r:id="rId34"/>
    <p:sldId id="364" r:id="rId35"/>
    <p:sldId id="365" r:id="rId36"/>
  </p:sldIdLst>
  <p:sldSz cx="9144000" cy="6858000" type="screen4x3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6699"/>
    <a:srgbClr val="CC0000"/>
    <a:srgbClr val="FF9933"/>
    <a:srgbClr val="FFFF99"/>
    <a:srgbClr val="99FF99"/>
    <a:srgbClr val="FF7C80"/>
    <a:srgbClr val="FF9999"/>
    <a:srgbClr val="FF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9030" autoAdjust="0"/>
  </p:normalViewPr>
  <p:slideViewPr>
    <p:cSldViewPr>
      <p:cViewPr varScale="1">
        <p:scale>
          <a:sx n="73" d="100"/>
          <a:sy n="73" d="100"/>
        </p:scale>
        <p:origin x="-1184" y="-76"/>
      </p:cViewPr>
      <p:guideLst>
        <p:guide orient="horz" pos="21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32838-90DA-479B-B14E-1003CF6E2E8A}" type="doc">
      <dgm:prSet loTypeId="urn:microsoft.com/office/officeart/2005/8/layout/hProcess6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23D0D6FF-343C-4FF5-BB46-015B8BC66DCB}">
      <dgm:prSet phldrT="[文本]" custT="1"/>
      <dgm:spPr>
        <a:solidFill>
          <a:srgbClr val="00B050"/>
        </a:solidFill>
      </dgm:spPr>
      <dgm:t>
        <a:bodyPr/>
        <a:lstStyle/>
        <a:p>
          <a:pPr algn="ctr"/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工业设计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B2BF1B-7BBB-48F0-99B8-C3C25D688824}" type="parTrans" cxnId="{8493233D-21E8-4E48-9333-15ABAD0F58F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339E01-CEBA-4C32-8B3A-5B7BF2AE22DA}" type="sibTrans" cxnId="{8493233D-21E8-4E48-9333-15ABAD0F58F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CAED3D-1E83-4E26-8AC7-4A3C31B47280}">
      <dgm:prSet phldrT="[文本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DB8B83-BB73-4A89-A6E3-F87EE2513A83}" type="parTrans" cxnId="{7B9FA622-7572-474B-92B8-5BA442EA980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6A0C1F-41E9-4CAD-8470-6726C8EB7965}" type="sibTrans" cxnId="{7B9FA622-7572-474B-92B8-5BA442EA980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193731-8CB1-44BC-BCA2-D6C181B54466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endParaRPr lang="en-US" altLang="zh-CN" sz="18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ctr"/>
          <a:r>
            <a: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2012-</a:t>
          </a:r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至今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AA38D3-4FE5-4414-A296-9F8D3ECE0A11}" type="parTrans" cxnId="{7BBD5E3C-FA4F-48E3-A816-9DFDACC4DF4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435C11-8B79-4EF7-802B-99A267A39DDF}" type="sibTrans" cxnId="{7BBD5E3C-FA4F-48E3-A816-9DFDACC4DF4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4EA572-49D9-4112-B27B-63F4FC5A5844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就读工业设计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65F673-7E38-4E59-B1F4-C6972CE48B0A}" type="parTrans" cxnId="{E9834F41-C1DD-48FD-A8BF-D7D6C111777D}">
      <dgm:prSet/>
      <dgm:spPr/>
      <dgm:t>
        <a:bodyPr/>
        <a:lstStyle/>
        <a:p>
          <a:endParaRPr lang="zh-CN" altLang="en-US"/>
        </a:p>
      </dgm:t>
    </dgm:pt>
    <dgm:pt modelId="{C73060E7-A5A6-4302-B351-308D62C8B568}" type="sibTrans" cxnId="{E9834F41-C1DD-48FD-A8BF-D7D6C111777D}">
      <dgm:prSet/>
      <dgm:spPr/>
      <dgm:t>
        <a:bodyPr/>
        <a:lstStyle/>
        <a:p>
          <a:endParaRPr lang="zh-CN" altLang="en-US"/>
        </a:p>
      </dgm:t>
    </dgm:pt>
    <dgm:pt modelId="{19F2B716-B8E4-4CAA-A0DC-7CFDE15EA28E}">
      <dgm:prSet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深圳与北京就业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E216D0-9519-4FE1-88C4-20155F568057}" type="parTrans" cxnId="{A36892C7-6BA1-4BB3-B3A1-8289893C12C3}">
      <dgm:prSet/>
      <dgm:spPr/>
      <dgm:t>
        <a:bodyPr/>
        <a:lstStyle/>
        <a:p>
          <a:endParaRPr lang="zh-CN" altLang="en-US"/>
        </a:p>
      </dgm:t>
    </dgm:pt>
    <dgm:pt modelId="{1D5CBD67-2B28-469D-BA37-BDFE6705A5C1}" type="sibTrans" cxnId="{A36892C7-6BA1-4BB3-B3A1-8289893C12C3}">
      <dgm:prSet/>
      <dgm:spPr/>
      <dgm:t>
        <a:bodyPr/>
        <a:lstStyle/>
        <a:p>
          <a:endParaRPr lang="zh-CN" altLang="en-US"/>
        </a:p>
      </dgm:t>
    </dgm:pt>
    <dgm:pt modelId="{8057072E-D494-4ADC-AECD-32535487562A}">
      <dgm:prSet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年中开始转做前端开发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71BC86-218D-4A73-9F53-EB85C8434FCB}" type="parTrans" cxnId="{34E951C7-51D5-4BB1-B449-8CE9DA0ACCA4}">
      <dgm:prSet/>
      <dgm:spPr/>
      <dgm:t>
        <a:bodyPr/>
        <a:lstStyle/>
        <a:p>
          <a:endParaRPr lang="zh-CN" altLang="en-US"/>
        </a:p>
      </dgm:t>
    </dgm:pt>
    <dgm:pt modelId="{AD3FABC4-BEF9-46A0-980D-1FFD5F744A6F}" type="sibTrans" cxnId="{34E951C7-51D5-4BB1-B449-8CE9DA0ACCA4}">
      <dgm:prSet/>
      <dgm:spPr/>
      <dgm:t>
        <a:bodyPr/>
        <a:lstStyle/>
        <a:p>
          <a:endParaRPr lang="zh-CN" altLang="en-US"/>
        </a:p>
      </dgm:t>
    </dgm:pt>
    <dgm:pt modelId="{595AF6A0-1A50-41F1-AB39-867865925363}" type="pres">
      <dgm:prSet presAssocID="{C6932838-90DA-479B-B14E-1003CF6E2E8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FC2604-13C1-42C8-AE20-57E310FAF539}" type="pres">
      <dgm:prSet presAssocID="{23D0D6FF-343C-4FF5-BB46-015B8BC66DCB}" presName="compNode" presStyleCnt="0"/>
      <dgm:spPr/>
    </dgm:pt>
    <dgm:pt modelId="{990AFEC0-1ACF-44BA-AB08-7C5C4D2508A8}" type="pres">
      <dgm:prSet presAssocID="{23D0D6FF-343C-4FF5-BB46-015B8BC66DCB}" presName="noGeometry" presStyleCnt="0"/>
      <dgm:spPr/>
    </dgm:pt>
    <dgm:pt modelId="{1353629F-FB71-433C-BEF9-EDCDA5145FBF}" type="pres">
      <dgm:prSet presAssocID="{23D0D6FF-343C-4FF5-BB46-015B8BC66DCB}" presName="childTextVisible" presStyleLbl="bgAccFollowNode1" presStyleIdx="0" presStyleCnt="3" custScaleX="60701" custScaleY="42112" custLinFactNeighborX="-11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785D49-2BEB-4230-B4D1-5E7986A9928A}" type="pres">
      <dgm:prSet presAssocID="{23D0D6FF-343C-4FF5-BB46-015B8BC66DCB}" presName="childTextHidden" presStyleLbl="bgAccFollowNode1" presStyleIdx="0" presStyleCnt="3"/>
      <dgm:spPr/>
      <dgm:t>
        <a:bodyPr/>
        <a:lstStyle/>
        <a:p>
          <a:endParaRPr lang="zh-CN" altLang="en-US"/>
        </a:p>
      </dgm:t>
    </dgm:pt>
    <dgm:pt modelId="{80E2EEDE-356A-4A2A-B364-8099321DDA51}" type="pres">
      <dgm:prSet presAssocID="{23D0D6FF-343C-4FF5-BB46-015B8BC66DCB}" presName="parentText" presStyleLbl="node1" presStyleIdx="0" presStyleCnt="3" custScaleX="116551" custScaleY="11655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9B8F56-868D-42EB-BB28-18CE6CFBDC1E}" type="pres">
      <dgm:prSet presAssocID="{23D0D6FF-343C-4FF5-BB46-015B8BC66DCB}" presName="aSpace" presStyleCnt="0"/>
      <dgm:spPr/>
    </dgm:pt>
    <dgm:pt modelId="{462462B8-FB2F-429D-BC0F-8870A6461314}" type="pres">
      <dgm:prSet presAssocID="{05CAED3D-1E83-4E26-8AC7-4A3C31B47280}" presName="compNode" presStyleCnt="0"/>
      <dgm:spPr/>
    </dgm:pt>
    <dgm:pt modelId="{3B14BF26-A4E5-481F-99A4-B819840AA611}" type="pres">
      <dgm:prSet presAssocID="{05CAED3D-1E83-4E26-8AC7-4A3C31B47280}" presName="noGeometry" presStyleCnt="0"/>
      <dgm:spPr/>
    </dgm:pt>
    <dgm:pt modelId="{779302E2-F9B4-4FBC-9A67-B048643EBB33}" type="pres">
      <dgm:prSet presAssocID="{05CAED3D-1E83-4E26-8AC7-4A3C31B47280}" presName="childTextVisible" presStyleLbl="bgAccFollowNode1" presStyleIdx="1" presStyleCnt="3" custScaleX="77117" custScaleY="45171" custLinFactNeighborX="-33400" custLinFactNeighborY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CB0EFF-9836-4505-AD54-0B07F07330AF}" type="pres">
      <dgm:prSet presAssocID="{05CAED3D-1E83-4E26-8AC7-4A3C31B47280}" presName="childTextHidden" presStyleLbl="bgAccFollowNode1" presStyleIdx="1" presStyleCnt="3"/>
      <dgm:spPr/>
      <dgm:t>
        <a:bodyPr/>
        <a:lstStyle/>
        <a:p>
          <a:endParaRPr lang="zh-CN" altLang="en-US"/>
        </a:p>
      </dgm:t>
    </dgm:pt>
    <dgm:pt modelId="{41675DBB-902B-4169-ACCE-2D6FFF7965D3}" type="pres">
      <dgm:prSet presAssocID="{05CAED3D-1E83-4E26-8AC7-4A3C31B47280}" presName="parentText" presStyleLbl="node1" presStyleIdx="1" presStyleCnt="3" custScaleX="114387" custScaleY="114387" custLinFactNeighborX="-5714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0CB5F0-1E6D-48B5-A94B-A4602277630F}" type="pres">
      <dgm:prSet presAssocID="{05CAED3D-1E83-4E26-8AC7-4A3C31B47280}" presName="aSpace" presStyleCnt="0"/>
      <dgm:spPr/>
    </dgm:pt>
    <dgm:pt modelId="{421C1518-70C7-4DC8-8EBF-D9B1B586ED4B}" type="pres">
      <dgm:prSet presAssocID="{DE193731-8CB1-44BC-BCA2-D6C181B54466}" presName="compNode" presStyleCnt="0"/>
      <dgm:spPr/>
    </dgm:pt>
    <dgm:pt modelId="{4A446F30-C4C0-49FD-9CE9-48F98BD237BC}" type="pres">
      <dgm:prSet presAssocID="{DE193731-8CB1-44BC-BCA2-D6C181B54466}" presName="noGeometry" presStyleCnt="0"/>
      <dgm:spPr/>
    </dgm:pt>
    <dgm:pt modelId="{6F940408-823D-40B7-BBD8-D79834D0295F}" type="pres">
      <dgm:prSet presAssocID="{DE193731-8CB1-44BC-BCA2-D6C181B54466}" presName="childTextVisible" presStyleLbl="bgAccFollowNode1" presStyleIdx="2" presStyleCnt="3" custScaleY="52723" custLinFactNeighborX="-9813" custLinFactNeighborY="8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AB815E-F7A7-41E2-902C-8E64F88E99E9}" type="pres">
      <dgm:prSet presAssocID="{DE193731-8CB1-44BC-BCA2-D6C181B54466}" presName="childTextHidden" presStyleLbl="bgAccFollowNode1" presStyleIdx="2" presStyleCnt="3"/>
      <dgm:spPr/>
      <dgm:t>
        <a:bodyPr/>
        <a:lstStyle/>
        <a:p>
          <a:endParaRPr lang="zh-CN" altLang="en-US"/>
        </a:p>
      </dgm:t>
    </dgm:pt>
    <dgm:pt modelId="{320F16D4-C055-4E2A-B440-3FBF315DB2B1}" type="pres">
      <dgm:prSet presAssocID="{DE193731-8CB1-44BC-BCA2-D6C181B54466}" presName="parentText" presStyleLbl="node1" presStyleIdx="2" presStyleCnt="3" custScaleX="205619" custScaleY="205619" custLinFactNeighborX="-9753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24EDC2-D051-4DA4-A561-1195C7B056E9}" type="presOf" srcId="{DE193731-8CB1-44BC-BCA2-D6C181B54466}" destId="{320F16D4-C055-4E2A-B440-3FBF315DB2B1}" srcOrd="0" destOrd="0" presId="urn:microsoft.com/office/officeart/2005/8/layout/hProcess6"/>
    <dgm:cxn modelId="{4981F861-9EB4-4078-B9A5-AC70B6789837}" type="presOf" srcId="{124EA572-49D9-4112-B27B-63F4FC5A5844}" destId="{79785D49-2BEB-4230-B4D1-5E7986A9928A}" srcOrd="1" destOrd="0" presId="urn:microsoft.com/office/officeart/2005/8/layout/hProcess6"/>
    <dgm:cxn modelId="{A36892C7-6BA1-4BB3-B3A1-8289893C12C3}" srcId="{05CAED3D-1E83-4E26-8AC7-4A3C31B47280}" destId="{19F2B716-B8E4-4CAA-A0DC-7CFDE15EA28E}" srcOrd="0" destOrd="0" parTransId="{B4E216D0-9519-4FE1-88C4-20155F568057}" sibTransId="{1D5CBD67-2B28-469D-BA37-BDFE6705A5C1}"/>
    <dgm:cxn modelId="{0B7C6135-2898-4A23-A422-D8D60E09D246}" type="presOf" srcId="{C6932838-90DA-479B-B14E-1003CF6E2E8A}" destId="{595AF6A0-1A50-41F1-AB39-867865925363}" srcOrd="0" destOrd="0" presId="urn:microsoft.com/office/officeart/2005/8/layout/hProcess6"/>
    <dgm:cxn modelId="{684D8299-8F5C-4957-AB73-3EF5A9C7C1B4}" type="presOf" srcId="{8057072E-D494-4ADC-AECD-32535487562A}" destId="{6F940408-823D-40B7-BBD8-D79834D0295F}" srcOrd="0" destOrd="0" presId="urn:microsoft.com/office/officeart/2005/8/layout/hProcess6"/>
    <dgm:cxn modelId="{FCF9A377-D042-4D9B-8031-642D935061BB}" type="presOf" srcId="{05CAED3D-1E83-4E26-8AC7-4A3C31B47280}" destId="{41675DBB-902B-4169-ACCE-2D6FFF7965D3}" srcOrd="0" destOrd="0" presId="urn:microsoft.com/office/officeart/2005/8/layout/hProcess6"/>
    <dgm:cxn modelId="{E9834F41-C1DD-48FD-A8BF-D7D6C111777D}" srcId="{23D0D6FF-343C-4FF5-BB46-015B8BC66DCB}" destId="{124EA572-49D9-4112-B27B-63F4FC5A5844}" srcOrd="0" destOrd="0" parTransId="{7C65F673-7E38-4E59-B1F4-C6972CE48B0A}" sibTransId="{C73060E7-A5A6-4302-B351-308D62C8B568}"/>
    <dgm:cxn modelId="{7BBD5E3C-FA4F-48E3-A816-9DFDACC4DF42}" srcId="{C6932838-90DA-479B-B14E-1003CF6E2E8A}" destId="{DE193731-8CB1-44BC-BCA2-D6C181B54466}" srcOrd="2" destOrd="0" parTransId="{8AAA38D3-4FE5-4414-A296-9F8D3ECE0A11}" sibTransId="{8D435C11-8B79-4EF7-802B-99A267A39DDF}"/>
    <dgm:cxn modelId="{05538CEA-B213-47C8-B797-DCB9839E8BE8}" type="presOf" srcId="{19F2B716-B8E4-4CAA-A0DC-7CFDE15EA28E}" destId="{779302E2-F9B4-4FBC-9A67-B048643EBB33}" srcOrd="0" destOrd="0" presId="urn:microsoft.com/office/officeart/2005/8/layout/hProcess6"/>
    <dgm:cxn modelId="{799D3861-819C-4FA8-B968-90BF54724BEA}" type="presOf" srcId="{124EA572-49D9-4112-B27B-63F4FC5A5844}" destId="{1353629F-FB71-433C-BEF9-EDCDA5145FBF}" srcOrd="0" destOrd="0" presId="urn:microsoft.com/office/officeart/2005/8/layout/hProcess6"/>
    <dgm:cxn modelId="{6DC8D6EA-E6EF-43C6-A57D-AFE4A1A09D5D}" type="presOf" srcId="{23D0D6FF-343C-4FF5-BB46-015B8BC66DCB}" destId="{80E2EEDE-356A-4A2A-B364-8099321DDA51}" srcOrd="0" destOrd="0" presId="urn:microsoft.com/office/officeart/2005/8/layout/hProcess6"/>
    <dgm:cxn modelId="{B5A79A87-06A5-44F6-BEFB-2D1FF63D2910}" type="presOf" srcId="{8057072E-D494-4ADC-AECD-32535487562A}" destId="{18AB815E-F7A7-41E2-902C-8E64F88E99E9}" srcOrd="1" destOrd="0" presId="urn:microsoft.com/office/officeart/2005/8/layout/hProcess6"/>
    <dgm:cxn modelId="{34E951C7-51D5-4BB1-B449-8CE9DA0ACCA4}" srcId="{DE193731-8CB1-44BC-BCA2-D6C181B54466}" destId="{8057072E-D494-4ADC-AECD-32535487562A}" srcOrd="0" destOrd="0" parTransId="{A671BC86-218D-4A73-9F53-EB85C8434FCB}" sibTransId="{AD3FABC4-BEF9-46A0-980D-1FFD5F744A6F}"/>
    <dgm:cxn modelId="{8493233D-21E8-4E48-9333-15ABAD0F58FC}" srcId="{C6932838-90DA-479B-B14E-1003CF6E2E8A}" destId="{23D0D6FF-343C-4FF5-BB46-015B8BC66DCB}" srcOrd="0" destOrd="0" parTransId="{BCB2BF1B-7BBB-48F0-99B8-C3C25D688824}" sibTransId="{BD339E01-CEBA-4C32-8B3A-5B7BF2AE22DA}"/>
    <dgm:cxn modelId="{7308AA98-C732-4CB5-8136-05AACB9CDE1C}" type="presOf" srcId="{19F2B716-B8E4-4CAA-A0DC-7CFDE15EA28E}" destId="{FACB0EFF-9836-4505-AD54-0B07F07330AF}" srcOrd="1" destOrd="0" presId="urn:microsoft.com/office/officeart/2005/8/layout/hProcess6"/>
    <dgm:cxn modelId="{7B9FA622-7572-474B-92B8-5BA442EA9803}" srcId="{C6932838-90DA-479B-B14E-1003CF6E2E8A}" destId="{05CAED3D-1E83-4E26-8AC7-4A3C31B47280}" srcOrd="1" destOrd="0" parTransId="{C9DB8B83-BB73-4A89-A6E3-F87EE2513A83}" sibTransId="{226A0C1F-41E9-4CAD-8470-6726C8EB7965}"/>
    <dgm:cxn modelId="{27B72366-59EF-40A9-8578-28984E04EC65}" type="presParOf" srcId="{595AF6A0-1A50-41F1-AB39-867865925363}" destId="{81FC2604-13C1-42C8-AE20-57E310FAF539}" srcOrd="0" destOrd="0" presId="urn:microsoft.com/office/officeart/2005/8/layout/hProcess6"/>
    <dgm:cxn modelId="{E9BC60A7-DCC5-46ED-8376-E48EF77369E5}" type="presParOf" srcId="{81FC2604-13C1-42C8-AE20-57E310FAF539}" destId="{990AFEC0-1ACF-44BA-AB08-7C5C4D2508A8}" srcOrd="0" destOrd="0" presId="urn:microsoft.com/office/officeart/2005/8/layout/hProcess6"/>
    <dgm:cxn modelId="{CEBDED4E-5589-402A-B170-C3F537147BE2}" type="presParOf" srcId="{81FC2604-13C1-42C8-AE20-57E310FAF539}" destId="{1353629F-FB71-433C-BEF9-EDCDA5145FBF}" srcOrd="1" destOrd="0" presId="urn:microsoft.com/office/officeart/2005/8/layout/hProcess6"/>
    <dgm:cxn modelId="{9CDEC331-F225-4276-9DE5-DAED95E928E6}" type="presParOf" srcId="{81FC2604-13C1-42C8-AE20-57E310FAF539}" destId="{79785D49-2BEB-4230-B4D1-5E7986A9928A}" srcOrd="2" destOrd="0" presId="urn:microsoft.com/office/officeart/2005/8/layout/hProcess6"/>
    <dgm:cxn modelId="{8D44404F-25CD-4019-B291-211CAC541553}" type="presParOf" srcId="{81FC2604-13C1-42C8-AE20-57E310FAF539}" destId="{80E2EEDE-356A-4A2A-B364-8099321DDA51}" srcOrd="3" destOrd="0" presId="urn:microsoft.com/office/officeart/2005/8/layout/hProcess6"/>
    <dgm:cxn modelId="{CD6712FA-AC8A-4417-9A04-1EA6A1B8E911}" type="presParOf" srcId="{595AF6A0-1A50-41F1-AB39-867865925363}" destId="{A79B8F56-868D-42EB-BB28-18CE6CFBDC1E}" srcOrd="1" destOrd="0" presId="urn:microsoft.com/office/officeart/2005/8/layout/hProcess6"/>
    <dgm:cxn modelId="{6DDFD87A-C8CF-4675-9654-E9F4256961D9}" type="presParOf" srcId="{595AF6A0-1A50-41F1-AB39-867865925363}" destId="{462462B8-FB2F-429D-BC0F-8870A6461314}" srcOrd="2" destOrd="0" presId="urn:microsoft.com/office/officeart/2005/8/layout/hProcess6"/>
    <dgm:cxn modelId="{17E952FA-43B8-43D0-9420-5CFD818C7E5F}" type="presParOf" srcId="{462462B8-FB2F-429D-BC0F-8870A6461314}" destId="{3B14BF26-A4E5-481F-99A4-B819840AA611}" srcOrd="0" destOrd="0" presId="urn:microsoft.com/office/officeart/2005/8/layout/hProcess6"/>
    <dgm:cxn modelId="{C23FE2C5-4B0B-4B8D-83EF-1B6C985B3D3B}" type="presParOf" srcId="{462462B8-FB2F-429D-BC0F-8870A6461314}" destId="{779302E2-F9B4-4FBC-9A67-B048643EBB33}" srcOrd="1" destOrd="0" presId="urn:microsoft.com/office/officeart/2005/8/layout/hProcess6"/>
    <dgm:cxn modelId="{2EF97821-63E9-4F85-AAEB-2A178D78C4F2}" type="presParOf" srcId="{462462B8-FB2F-429D-BC0F-8870A6461314}" destId="{FACB0EFF-9836-4505-AD54-0B07F07330AF}" srcOrd="2" destOrd="0" presId="urn:microsoft.com/office/officeart/2005/8/layout/hProcess6"/>
    <dgm:cxn modelId="{5E9038AD-4A86-4BF4-ACEA-369E83A4A956}" type="presParOf" srcId="{462462B8-FB2F-429D-BC0F-8870A6461314}" destId="{41675DBB-902B-4169-ACCE-2D6FFF7965D3}" srcOrd="3" destOrd="0" presId="urn:microsoft.com/office/officeart/2005/8/layout/hProcess6"/>
    <dgm:cxn modelId="{0FD8322F-7562-4DC8-A0BB-014E97326B24}" type="presParOf" srcId="{595AF6A0-1A50-41F1-AB39-867865925363}" destId="{9D0CB5F0-1E6D-48B5-A94B-A4602277630F}" srcOrd="3" destOrd="0" presId="urn:microsoft.com/office/officeart/2005/8/layout/hProcess6"/>
    <dgm:cxn modelId="{7D5852C9-21A7-4E81-A9FE-99AF76870F9B}" type="presParOf" srcId="{595AF6A0-1A50-41F1-AB39-867865925363}" destId="{421C1518-70C7-4DC8-8EBF-D9B1B586ED4B}" srcOrd="4" destOrd="0" presId="urn:microsoft.com/office/officeart/2005/8/layout/hProcess6"/>
    <dgm:cxn modelId="{CF9A08A3-0699-4438-9DD7-82BCF45548DD}" type="presParOf" srcId="{421C1518-70C7-4DC8-8EBF-D9B1B586ED4B}" destId="{4A446F30-C4C0-49FD-9CE9-48F98BD237BC}" srcOrd="0" destOrd="0" presId="urn:microsoft.com/office/officeart/2005/8/layout/hProcess6"/>
    <dgm:cxn modelId="{CBB9232D-6A10-40BD-97F7-1A2EEEF0A6D2}" type="presParOf" srcId="{421C1518-70C7-4DC8-8EBF-D9B1B586ED4B}" destId="{6F940408-823D-40B7-BBD8-D79834D0295F}" srcOrd="1" destOrd="0" presId="urn:microsoft.com/office/officeart/2005/8/layout/hProcess6"/>
    <dgm:cxn modelId="{4F352806-9455-43BE-B10B-E1B5854DA56A}" type="presParOf" srcId="{421C1518-70C7-4DC8-8EBF-D9B1B586ED4B}" destId="{18AB815E-F7A7-41E2-902C-8E64F88E99E9}" srcOrd="2" destOrd="0" presId="urn:microsoft.com/office/officeart/2005/8/layout/hProcess6"/>
    <dgm:cxn modelId="{250E5C7E-7B04-4F6E-A464-794FFF98D708}" type="presParOf" srcId="{421C1518-70C7-4DC8-8EBF-D9B1B586ED4B}" destId="{320F16D4-C055-4E2A-B440-3FBF315DB2B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8EFF1E-5EDD-401C-A3C8-EAA3E9780CF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236024-69A6-4E00-8988-8B12DFFF1110}">
      <dgm:prSet phldrT="[文本]" custT="1"/>
      <dgm:spPr>
        <a:solidFill>
          <a:schemeClr val="accent5">
            <a:lumMod val="5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zh-CN" altLang="en-US" sz="1400" b="1" dirty="0" smtClean="0"/>
            <a:t>深圳</a:t>
          </a:r>
          <a:endParaRPr lang="zh-CN" altLang="en-US" sz="1400" b="1" dirty="0"/>
        </a:p>
      </dgm:t>
    </dgm:pt>
    <dgm:pt modelId="{3C61549D-BF06-471A-A13B-94E0BDD0A7EF}" type="parTrans" cxnId="{9157CC88-13C5-492F-88A4-023E177D29BF}">
      <dgm:prSet/>
      <dgm:spPr/>
      <dgm:t>
        <a:bodyPr/>
        <a:lstStyle/>
        <a:p>
          <a:endParaRPr lang="zh-CN" altLang="en-US"/>
        </a:p>
      </dgm:t>
    </dgm:pt>
    <dgm:pt modelId="{1CBADB6D-BC2A-4139-B3CF-04D3DA56FD70}" type="sibTrans" cxnId="{9157CC88-13C5-492F-88A4-023E177D29BF}">
      <dgm:prSet/>
      <dgm:spPr/>
      <dgm:t>
        <a:bodyPr/>
        <a:lstStyle/>
        <a:p>
          <a:endParaRPr lang="zh-CN" altLang="en-US"/>
        </a:p>
      </dgm:t>
    </dgm:pt>
    <dgm:pt modelId="{F9A6B6BC-06EF-429B-ACB1-729247A6BB64}">
      <dgm:prSet phldrT="[文本]" custT="1"/>
      <dgm:spPr/>
      <dgm:t>
        <a:bodyPr/>
        <a:lstStyle/>
        <a:p>
          <a:r>
            <a:rPr lang="zh-CN" altLang="en-US" sz="12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深圳市唐韵文化发展有限公司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平面设计主管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2008.07-2009.09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203386-90CC-4F4F-8ADF-69F6F130F523}" type="parTrans" cxnId="{B474481B-3F46-46AB-B6DA-DB9B9691E745}">
      <dgm:prSet/>
      <dgm:spPr/>
      <dgm:t>
        <a:bodyPr/>
        <a:lstStyle/>
        <a:p>
          <a:endParaRPr lang="zh-CN" altLang="en-US"/>
        </a:p>
      </dgm:t>
    </dgm:pt>
    <dgm:pt modelId="{2930AB3E-9CAA-4E4C-B366-C75C50A79A5B}" type="sibTrans" cxnId="{B474481B-3F46-46AB-B6DA-DB9B9691E745}">
      <dgm:prSet/>
      <dgm:spPr/>
      <dgm:t>
        <a:bodyPr/>
        <a:lstStyle/>
        <a:p>
          <a:endParaRPr lang="zh-CN" altLang="en-US"/>
        </a:p>
      </dgm:t>
    </dgm:pt>
    <dgm:pt modelId="{D236CEA4-97C4-46A7-9E40-0CDE660925C9}">
      <dgm:prSet phldrT="[文本]" custT="1"/>
      <dgm:spPr/>
      <dgm:t>
        <a:bodyPr/>
        <a:lstStyle/>
        <a:p>
          <a:r>
            <a:rPr lang="zh-CN" altLang="en-US" sz="12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深圳市华德防伪技术开发有限公司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设计主管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2009.10-2010.11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B5086-8D25-4785-A1AB-64EBD396D998}" type="parTrans" cxnId="{EE8AB968-BDD4-4DED-A26A-B9998217B485}">
      <dgm:prSet/>
      <dgm:spPr/>
      <dgm:t>
        <a:bodyPr/>
        <a:lstStyle/>
        <a:p>
          <a:endParaRPr lang="zh-CN" altLang="en-US"/>
        </a:p>
      </dgm:t>
    </dgm:pt>
    <dgm:pt modelId="{A57FBAB9-6D7B-44A5-94FF-8D8545F95057}" type="sibTrans" cxnId="{EE8AB968-BDD4-4DED-A26A-B9998217B485}">
      <dgm:prSet/>
      <dgm:spPr/>
      <dgm:t>
        <a:bodyPr/>
        <a:lstStyle/>
        <a:p>
          <a:endParaRPr lang="zh-CN" altLang="en-US"/>
        </a:p>
      </dgm:t>
    </dgm:pt>
    <dgm:pt modelId="{8A329AF0-C8F5-40CE-B7A7-27228E8DFF44}">
      <dgm:prSet phldrT="[文本]" custT="1"/>
      <dgm:spPr>
        <a:solidFill>
          <a:srgbClr val="336699"/>
        </a:solidFill>
        <a:ln>
          <a:solidFill>
            <a:srgbClr val="336699"/>
          </a:solidFill>
        </a:ln>
      </dgm:spPr>
      <dgm:t>
        <a:bodyPr/>
        <a:lstStyle/>
        <a:p>
          <a:r>
            <a:rPr lang="zh-CN" altLang="en-US" sz="1400" b="1" dirty="0" smtClean="0"/>
            <a:t>北京</a:t>
          </a:r>
          <a:endParaRPr lang="zh-CN" altLang="en-US" sz="1400" b="1" dirty="0"/>
        </a:p>
      </dgm:t>
    </dgm:pt>
    <dgm:pt modelId="{374F0322-5BCA-4944-ABE0-D5E2D15A1132}" type="parTrans" cxnId="{55355AF4-9464-4F67-B561-F149015976C6}">
      <dgm:prSet/>
      <dgm:spPr/>
      <dgm:t>
        <a:bodyPr/>
        <a:lstStyle/>
        <a:p>
          <a:endParaRPr lang="zh-CN" altLang="en-US"/>
        </a:p>
      </dgm:t>
    </dgm:pt>
    <dgm:pt modelId="{DEB53654-6EBD-4598-915F-A187DA070402}" type="sibTrans" cxnId="{55355AF4-9464-4F67-B561-F149015976C6}">
      <dgm:prSet/>
      <dgm:spPr/>
      <dgm:t>
        <a:bodyPr/>
        <a:lstStyle/>
        <a:p>
          <a:endParaRPr lang="zh-CN" altLang="en-US"/>
        </a:p>
      </dgm:t>
    </dgm:pt>
    <dgm:pt modelId="{CE264293-318F-4C49-92FC-DF42E37491EC}">
      <dgm:prSet phldrT="[文本]" custT="1"/>
      <dgm:spPr>
        <a:ln>
          <a:solidFill>
            <a:srgbClr val="336699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北京北大青鸟安全系统工程技术有限公司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\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网页设计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2010.11-2013.09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C71DA4-1261-4A64-9544-FE2EE89A6F1F}" type="parTrans" cxnId="{01560C72-FC1E-4BEC-A5B9-CAD4A456A589}">
      <dgm:prSet/>
      <dgm:spPr/>
      <dgm:t>
        <a:bodyPr/>
        <a:lstStyle/>
        <a:p>
          <a:endParaRPr lang="zh-CN" altLang="en-US"/>
        </a:p>
      </dgm:t>
    </dgm:pt>
    <dgm:pt modelId="{CD9EB8AB-F202-4F1F-92E0-4F2F4DF8B53F}" type="sibTrans" cxnId="{01560C72-FC1E-4BEC-A5B9-CAD4A456A589}">
      <dgm:prSet/>
      <dgm:spPr/>
      <dgm:t>
        <a:bodyPr/>
        <a:lstStyle/>
        <a:p>
          <a:endParaRPr lang="zh-CN" altLang="en-US"/>
        </a:p>
      </dgm:t>
    </dgm:pt>
    <dgm:pt modelId="{38846421-A185-4421-8AA2-8CFB0926B4E6}">
      <dgm:prSet phldrT="[文本]" custT="1"/>
      <dgm:spPr>
        <a:solidFill>
          <a:srgbClr val="FF6600"/>
        </a:solidFill>
        <a:ln>
          <a:solidFill>
            <a:srgbClr val="FF6600"/>
          </a:solidFill>
        </a:ln>
      </dgm:spPr>
      <dgm:t>
        <a:bodyPr/>
        <a:lstStyle/>
        <a:p>
          <a:r>
            <a:rPr lang="zh-CN" altLang="en-US" sz="1400" b="1" dirty="0" smtClean="0"/>
            <a:t>深圳</a:t>
          </a:r>
          <a:endParaRPr lang="zh-CN" altLang="en-US" sz="1400" b="1" dirty="0"/>
        </a:p>
      </dgm:t>
    </dgm:pt>
    <dgm:pt modelId="{202738D1-54E8-47CE-BEC2-CC949E6D3241}" type="parTrans" cxnId="{5973CE18-1D1F-444E-A1CF-0DE9086FAFE6}">
      <dgm:prSet/>
      <dgm:spPr/>
      <dgm:t>
        <a:bodyPr/>
        <a:lstStyle/>
        <a:p>
          <a:endParaRPr lang="zh-CN" altLang="en-US"/>
        </a:p>
      </dgm:t>
    </dgm:pt>
    <dgm:pt modelId="{B5189084-B286-4EF1-A3AA-1F44841DF816}" type="sibTrans" cxnId="{5973CE18-1D1F-444E-A1CF-0DE9086FAFE6}">
      <dgm:prSet/>
      <dgm:spPr/>
      <dgm:t>
        <a:bodyPr/>
        <a:lstStyle/>
        <a:p>
          <a:endParaRPr lang="zh-CN" altLang="en-US"/>
        </a:p>
      </dgm:t>
    </dgm:pt>
    <dgm:pt modelId="{ACEB80F1-E1A7-4342-A5E7-BA5D68CA594E}">
      <dgm:prSet phldrT="[文本]" custT="1"/>
      <dgm:spPr>
        <a:ln>
          <a:solidFill>
            <a:srgbClr val="FF6600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珠海惠付通科技有限公司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2017.07-2019.08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DB9E00-C3D2-4D44-A2DC-68B7514AC410}" type="parTrans" cxnId="{2054FB09-3AB2-438E-8C89-BAD5D3E25654}">
      <dgm:prSet/>
      <dgm:spPr/>
      <dgm:t>
        <a:bodyPr/>
        <a:lstStyle/>
        <a:p>
          <a:endParaRPr lang="zh-CN" altLang="en-US"/>
        </a:p>
      </dgm:t>
    </dgm:pt>
    <dgm:pt modelId="{C14BE275-241A-496D-9B15-1616B77763CC}" type="sibTrans" cxnId="{2054FB09-3AB2-438E-8C89-BAD5D3E25654}">
      <dgm:prSet/>
      <dgm:spPr/>
      <dgm:t>
        <a:bodyPr/>
        <a:lstStyle/>
        <a:p>
          <a:endParaRPr lang="zh-CN" altLang="en-US"/>
        </a:p>
      </dgm:t>
    </dgm:pt>
    <dgm:pt modelId="{36383102-C4A5-4AB2-86E8-1CC9EB7887E5}">
      <dgm:prSet phldrT="[文本]"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zh-CN" altLang="en-US" sz="1400" b="1" dirty="0" smtClean="0"/>
            <a:t>珠海</a:t>
          </a:r>
          <a:endParaRPr lang="zh-CN" altLang="en-US" sz="1400" b="1" dirty="0"/>
        </a:p>
      </dgm:t>
    </dgm:pt>
    <dgm:pt modelId="{4C1CCCFE-9233-4A03-B2DF-787528520B5C}" type="parTrans" cxnId="{191BF176-1D33-4A37-9CB2-AFC1AF39C109}">
      <dgm:prSet/>
      <dgm:spPr/>
      <dgm:t>
        <a:bodyPr/>
        <a:lstStyle/>
        <a:p>
          <a:endParaRPr lang="zh-CN" altLang="en-US"/>
        </a:p>
      </dgm:t>
    </dgm:pt>
    <dgm:pt modelId="{8FB87147-31A7-4831-BF32-BE432F55AE8A}" type="sibTrans" cxnId="{191BF176-1D33-4A37-9CB2-AFC1AF39C109}">
      <dgm:prSet/>
      <dgm:spPr/>
      <dgm:t>
        <a:bodyPr/>
        <a:lstStyle/>
        <a:p>
          <a:endParaRPr lang="zh-CN" altLang="en-US"/>
        </a:p>
      </dgm:t>
    </dgm:pt>
    <dgm:pt modelId="{0D251C19-869E-4092-94AD-DB4DF351FA57}">
      <dgm:prSet phldrT="[文本]" custT="1"/>
      <dgm:spPr>
        <a:ln>
          <a:solidFill>
            <a:srgbClr val="7030A0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珠海国芯云科技有限公司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2015.12-2016.11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D29CF-B77E-469E-99D9-F258C8481FE0}" type="parTrans" cxnId="{66AE38F9-3655-477C-BDF2-F5B08678D9EA}">
      <dgm:prSet/>
      <dgm:spPr/>
      <dgm:t>
        <a:bodyPr/>
        <a:lstStyle/>
        <a:p>
          <a:endParaRPr lang="zh-CN" altLang="en-US"/>
        </a:p>
      </dgm:t>
    </dgm:pt>
    <dgm:pt modelId="{4920EAA6-7CF9-449D-B7A4-A5493CF86A21}" type="sibTrans" cxnId="{66AE38F9-3655-477C-BDF2-F5B08678D9EA}">
      <dgm:prSet/>
      <dgm:spPr/>
      <dgm:t>
        <a:bodyPr/>
        <a:lstStyle/>
        <a:p>
          <a:endParaRPr lang="zh-CN" altLang="en-US"/>
        </a:p>
      </dgm:t>
    </dgm:pt>
    <dgm:pt modelId="{33B003F0-E37F-4205-A64A-9AC49FCCB873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zh-CN" altLang="en-US" sz="12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远光软件开发有限公司 </a:t>
          </a:r>
          <a:r>
            <a:rPr lang="en-US" altLang="zh-CN" sz="12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2016.11-2017.07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91C23D-9C21-419D-AC58-C5CFD4DA7481}" type="parTrans" cxnId="{17CABDBF-19DC-487F-98A2-05F24A71D720}">
      <dgm:prSet/>
      <dgm:spPr/>
      <dgm:t>
        <a:bodyPr/>
        <a:lstStyle/>
        <a:p>
          <a:endParaRPr lang="zh-CN" altLang="en-US"/>
        </a:p>
      </dgm:t>
    </dgm:pt>
    <dgm:pt modelId="{CBCE2E58-84D1-41B2-9126-DCC9F1E37D68}" type="sibTrans" cxnId="{17CABDBF-19DC-487F-98A2-05F24A71D720}">
      <dgm:prSet/>
      <dgm:spPr/>
      <dgm:t>
        <a:bodyPr/>
        <a:lstStyle/>
        <a:p>
          <a:endParaRPr lang="zh-CN" altLang="en-US"/>
        </a:p>
      </dgm:t>
    </dgm:pt>
    <dgm:pt modelId="{BCB65DAB-9693-4EBE-A2A8-F8487A939FC9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珠海惠付通科技有限公司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2017.07-2019.08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56F475-C0F2-4E2F-8968-302D92C56818}" type="parTrans" cxnId="{A5AD0E0E-881B-413F-9B19-5092CC223A81}">
      <dgm:prSet/>
      <dgm:spPr/>
      <dgm:t>
        <a:bodyPr/>
        <a:lstStyle/>
        <a:p>
          <a:endParaRPr lang="zh-CN" altLang="en-US"/>
        </a:p>
      </dgm:t>
    </dgm:pt>
    <dgm:pt modelId="{6BE504EA-3025-44C7-985D-8D2EC11D53C0}" type="sibTrans" cxnId="{A5AD0E0E-881B-413F-9B19-5092CC223A81}">
      <dgm:prSet/>
      <dgm:spPr/>
      <dgm:t>
        <a:bodyPr/>
        <a:lstStyle/>
        <a:p>
          <a:endParaRPr lang="zh-CN" altLang="en-US"/>
        </a:p>
      </dgm:t>
    </dgm:pt>
    <dgm:pt modelId="{3028DE6C-2EB9-456A-B1A8-485DEFC7C338}" type="pres">
      <dgm:prSet presAssocID="{A58EFF1E-5EDD-401C-A3C8-EAA3E9780CF3}" presName="linearFlow" presStyleCnt="0">
        <dgm:presLayoutVars>
          <dgm:dir/>
          <dgm:animLvl val="lvl"/>
          <dgm:resizeHandles val="exact"/>
        </dgm:presLayoutVars>
      </dgm:prSet>
      <dgm:spPr/>
    </dgm:pt>
    <dgm:pt modelId="{8DF43C7B-1552-4C96-9DE3-2A2BD9A6C93D}" type="pres">
      <dgm:prSet presAssocID="{79236024-69A6-4E00-8988-8B12DFFF1110}" presName="composite" presStyleCnt="0"/>
      <dgm:spPr/>
    </dgm:pt>
    <dgm:pt modelId="{81D6A6FF-EF9F-46AD-9A3D-809567D534B5}" type="pres">
      <dgm:prSet presAssocID="{79236024-69A6-4E00-8988-8B12DFFF111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9BC16C-A7BA-49C6-AF55-7160CCCDEFAB}" type="pres">
      <dgm:prSet presAssocID="{79236024-69A6-4E00-8988-8B12DFFF111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A81718-B60A-4D21-8CBA-45DBF5B76BCB}" type="pres">
      <dgm:prSet presAssocID="{1CBADB6D-BC2A-4139-B3CF-04D3DA56FD70}" presName="sp" presStyleCnt="0"/>
      <dgm:spPr/>
    </dgm:pt>
    <dgm:pt modelId="{FA4C9C05-F1B4-4CF8-BD93-41B75E0FBF8D}" type="pres">
      <dgm:prSet presAssocID="{8A329AF0-C8F5-40CE-B7A7-27228E8DFF44}" presName="composite" presStyleCnt="0"/>
      <dgm:spPr/>
    </dgm:pt>
    <dgm:pt modelId="{51272D72-EB19-4CEA-9B11-84F55514CDC0}" type="pres">
      <dgm:prSet presAssocID="{8A329AF0-C8F5-40CE-B7A7-27228E8DFF4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5F603E7-06F8-45C0-B77C-3AB734DDB70A}" type="pres">
      <dgm:prSet presAssocID="{8A329AF0-C8F5-40CE-B7A7-27228E8DFF4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BA270B-D283-412F-B2B6-E69F728F61EB}" type="pres">
      <dgm:prSet presAssocID="{DEB53654-6EBD-4598-915F-A187DA070402}" presName="sp" presStyleCnt="0"/>
      <dgm:spPr/>
    </dgm:pt>
    <dgm:pt modelId="{14833D20-A168-4C8B-B6B6-AC2D73586FC5}" type="pres">
      <dgm:prSet presAssocID="{38846421-A185-4421-8AA2-8CFB0926B4E6}" presName="composite" presStyleCnt="0"/>
      <dgm:spPr/>
    </dgm:pt>
    <dgm:pt modelId="{C3FB6716-53BC-4A80-ABAD-92449EA97D3E}" type="pres">
      <dgm:prSet presAssocID="{38846421-A185-4421-8AA2-8CFB0926B4E6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D180B6F-94E7-4F7D-865F-3CA98E99F0CE}" type="pres">
      <dgm:prSet presAssocID="{38846421-A185-4421-8AA2-8CFB0926B4E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FAB6C3-A0AE-455D-BFB6-95DEB7D8298B}" type="pres">
      <dgm:prSet presAssocID="{B5189084-B286-4EF1-A3AA-1F44841DF816}" presName="sp" presStyleCnt="0"/>
      <dgm:spPr/>
    </dgm:pt>
    <dgm:pt modelId="{CBFFD16C-594C-44E9-9E2C-645D806ADE22}" type="pres">
      <dgm:prSet presAssocID="{36383102-C4A5-4AB2-86E8-1CC9EB7887E5}" presName="composite" presStyleCnt="0"/>
      <dgm:spPr/>
    </dgm:pt>
    <dgm:pt modelId="{E54EB68E-9569-44C0-ACAF-DAF438038E4B}" type="pres">
      <dgm:prSet presAssocID="{36383102-C4A5-4AB2-86E8-1CC9EB7887E5}" presName="parentText" presStyleLbl="alignNode1" presStyleIdx="3" presStyleCnt="4" custScaleY="96180" custLinFactNeighborY="-1316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11D72C-8F61-4CB1-AC5F-ED1D6685F642}" type="pres">
      <dgm:prSet presAssocID="{36383102-C4A5-4AB2-86E8-1CC9EB7887E5}" presName="descendantText" presStyleLbl="alignAcc1" presStyleIdx="3" presStyleCnt="4" custScaleY="1480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3885A86-1215-40A1-9F1E-5EB9FBF4A3F5}" type="presOf" srcId="{ACEB80F1-E1A7-4342-A5E7-BA5D68CA594E}" destId="{FD180B6F-94E7-4F7D-865F-3CA98E99F0CE}" srcOrd="0" destOrd="0" presId="urn:microsoft.com/office/officeart/2005/8/layout/chevron2"/>
    <dgm:cxn modelId="{6F357D65-E864-43D3-A828-6E694671AF94}" type="presOf" srcId="{BCB65DAB-9693-4EBE-A2A8-F8487A939FC9}" destId="{3811D72C-8F61-4CB1-AC5F-ED1D6685F642}" srcOrd="0" destOrd="2" presId="urn:microsoft.com/office/officeart/2005/8/layout/chevron2"/>
    <dgm:cxn modelId="{F2AE960D-A419-4ADB-B535-85517F94A0E2}" type="presOf" srcId="{0D251C19-869E-4092-94AD-DB4DF351FA57}" destId="{3811D72C-8F61-4CB1-AC5F-ED1D6685F642}" srcOrd="0" destOrd="0" presId="urn:microsoft.com/office/officeart/2005/8/layout/chevron2"/>
    <dgm:cxn modelId="{66AE38F9-3655-477C-BDF2-F5B08678D9EA}" srcId="{36383102-C4A5-4AB2-86E8-1CC9EB7887E5}" destId="{0D251C19-869E-4092-94AD-DB4DF351FA57}" srcOrd="0" destOrd="0" parTransId="{F5AD29CF-B77E-469E-99D9-F258C8481FE0}" sibTransId="{4920EAA6-7CF9-449D-B7A4-A5493CF86A21}"/>
    <dgm:cxn modelId="{8528D0C8-9DB2-4193-B259-1780B5B62BEA}" type="presOf" srcId="{36383102-C4A5-4AB2-86E8-1CC9EB7887E5}" destId="{E54EB68E-9569-44C0-ACAF-DAF438038E4B}" srcOrd="0" destOrd="0" presId="urn:microsoft.com/office/officeart/2005/8/layout/chevron2"/>
    <dgm:cxn modelId="{191BF176-1D33-4A37-9CB2-AFC1AF39C109}" srcId="{A58EFF1E-5EDD-401C-A3C8-EAA3E9780CF3}" destId="{36383102-C4A5-4AB2-86E8-1CC9EB7887E5}" srcOrd="3" destOrd="0" parTransId="{4C1CCCFE-9233-4A03-B2DF-787528520B5C}" sibTransId="{8FB87147-31A7-4831-BF32-BE432F55AE8A}"/>
    <dgm:cxn modelId="{03DD00AC-9FBE-40AC-9566-AFB2D20EAA52}" type="presOf" srcId="{F9A6B6BC-06EF-429B-ACB1-729247A6BB64}" destId="{B79BC16C-A7BA-49C6-AF55-7160CCCDEFAB}" srcOrd="0" destOrd="0" presId="urn:microsoft.com/office/officeart/2005/8/layout/chevron2"/>
    <dgm:cxn modelId="{AF1E6B56-54B7-4D82-9DD7-FF3F6D4C1E53}" type="presOf" srcId="{A58EFF1E-5EDD-401C-A3C8-EAA3E9780CF3}" destId="{3028DE6C-2EB9-456A-B1A8-485DEFC7C338}" srcOrd="0" destOrd="0" presId="urn:microsoft.com/office/officeart/2005/8/layout/chevron2"/>
    <dgm:cxn modelId="{DAC6C06D-FA56-4364-9240-B4FA3BB7D31E}" type="presOf" srcId="{33B003F0-E37F-4205-A64A-9AC49FCCB873}" destId="{3811D72C-8F61-4CB1-AC5F-ED1D6685F642}" srcOrd="0" destOrd="1" presId="urn:microsoft.com/office/officeart/2005/8/layout/chevron2"/>
    <dgm:cxn modelId="{5F15EFDA-AEE3-4488-A45A-EF1FADD73BE9}" type="presOf" srcId="{D236CEA4-97C4-46A7-9E40-0CDE660925C9}" destId="{B79BC16C-A7BA-49C6-AF55-7160CCCDEFAB}" srcOrd="0" destOrd="1" presId="urn:microsoft.com/office/officeart/2005/8/layout/chevron2"/>
    <dgm:cxn modelId="{01560C72-FC1E-4BEC-A5B9-CAD4A456A589}" srcId="{8A329AF0-C8F5-40CE-B7A7-27228E8DFF44}" destId="{CE264293-318F-4C49-92FC-DF42E37491EC}" srcOrd="0" destOrd="0" parTransId="{DAC71DA4-1261-4A64-9544-FE2EE89A6F1F}" sibTransId="{CD9EB8AB-F202-4F1F-92E0-4F2F4DF8B53F}"/>
    <dgm:cxn modelId="{17CABDBF-19DC-487F-98A2-05F24A71D720}" srcId="{36383102-C4A5-4AB2-86E8-1CC9EB7887E5}" destId="{33B003F0-E37F-4205-A64A-9AC49FCCB873}" srcOrd="1" destOrd="0" parTransId="{A591C23D-9C21-419D-AC58-C5CFD4DA7481}" sibTransId="{CBCE2E58-84D1-41B2-9126-DCC9F1E37D68}"/>
    <dgm:cxn modelId="{0188AF45-8A71-4AA5-8CA7-8038F6DDD347}" type="presOf" srcId="{CE264293-318F-4C49-92FC-DF42E37491EC}" destId="{D5F603E7-06F8-45C0-B77C-3AB734DDB70A}" srcOrd="0" destOrd="0" presId="urn:microsoft.com/office/officeart/2005/8/layout/chevron2"/>
    <dgm:cxn modelId="{9157CC88-13C5-492F-88A4-023E177D29BF}" srcId="{A58EFF1E-5EDD-401C-A3C8-EAA3E9780CF3}" destId="{79236024-69A6-4E00-8988-8B12DFFF1110}" srcOrd="0" destOrd="0" parTransId="{3C61549D-BF06-471A-A13B-94E0BDD0A7EF}" sibTransId="{1CBADB6D-BC2A-4139-B3CF-04D3DA56FD70}"/>
    <dgm:cxn modelId="{55355AF4-9464-4F67-B561-F149015976C6}" srcId="{A58EFF1E-5EDD-401C-A3C8-EAA3E9780CF3}" destId="{8A329AF0-C8F5-40CE-B7A7-27228E8DFF44}" srcOrd="1" destOrd="0" parTransId="{374F0322-5BCA-4944-ABE0-D5E2D15A1132}" sibTransId="{DEB53654-6EBD-4598-915F-A187DA070402}"/>
    <dgm:cxn modelId="{5973CE18-1D1F-444E-A1CF-0DE9086FAFE6}" srcId="{A58EFF1E-5EDD-401C-A3C8-EAA3E9780CF3}" destId="{38846421-A185-4421-8AA2-8CFB0926B4E6}" srcOrd="2" destOrd="0" parTransId="{202738D1-54E8-47CE-BEC2-CC949E6D3241}" sibTransId="{B5189084-B286-4EF1-A3AA-1F44841DF816}"/>
    <dgm:cxn modelId="{C8ED331C-1CEA-4937-9CD2-11801C6E1B91}" type="presOf" srcId="{79236024-69A6-4E00-8988-8B12DFFF1110}" destId="{81D6A6FF-EF9F-46AD-9A3D-809567D534B5}" srcOrd="0" destOrd="0" presId="urn:microsoft.com/office/officeart/2005/8/layout/chevron2"/>
    <dgm:cxn modelId="{26497341-638A-4D32-8FA5-E4B01698D015}" type="presOf" srcId="{38846421-A185-4421-8AA2-8CFB0926B4E6}" destId="{C3FB6716-53BC-4A80-ABAD-92449EA97D3E}" srcOrd="0" destOrd="0" presId="urn:microsoft.com/office/officeart/2005/8/layout/chevron2"/>
    <dgm:cxn modelId="{EE8AB968-BDD4-4DED-A26A-B9998217B485}" srcId="{79236024-69A6-4E00-8988-8B12DFFF1110}" destId="{D236CEA4-97C4-46A7-9E40-0CDE660925C9}" srcOrd="1" destOrd="0" parTransId="{920B5086-8D25-4785-A1AB-64EBD396D998}" sibTransId="{A57FBAB9-6D7B-44A5-94FF-8D8545F95057}"/>
    <dgm:cxn modelId="{A5AD0E0E-881B-413F-9B19-5092CC223A81}" srcId="{36383102-C4A5-4AB2-86E8-1CC9EB7887E5}" destId="{BCB65DAB-9693-4EBE-A2A8-F8487A939FC9}" srcOrd="2" destOrd="0" parTransId="{3F56F475-C0F2-4E2F-8968-302D92C56818}" sibTransId="{6BE504EA-3025-44C7-985D-8D2EC11D53C0}"/>
    <dgm:cxn modelId="{2054FB09-3AB2-438E-8C89-BAD5D3E25654}" srcId="{38846421-A185-4421-8AA2-8CFB0926B4E6}" destId="{ACEB80F1-E1A7-4342-A5E7-BA5D68CA594E}" srcOrd="0" destOrd="0" parTransId="{CEDB9E00-C3D2-4D44-A2DC-68B7514AC410}" sibTransId="{C14BE275-241A-496D-9B15-1616B77763CC}"/>
    <dgm:cxn modelId="{78047BE2-C02B-48E2-AF21-D17779F8EB5A}" type="presOf" srcId="{8A329AF0-C8F5-40CE-B7A7-27228E8DFF44}" destId="{51272D72-EB19-4CEA-9B11-84F55514CDC0}" srcOrd="0" destOrd="0" presId="urn:microsoft.com/office/officeart/2005/8/layout/chevron2"/>
    <dgm:cxn modelId="{B474481B-3F46-46AB-B6DA-DB9B9691E745}" srcId="{79236024-69A6-4E00-8988-8B12DFFF1110}" destId="{F9A6B6BC-06EF-429B-ACB1-729247A6BB64}" srcOrd="0" destOrd="0" parTransId="{62203386-90CC-4F4F-8ADF-69F6F130F523}" sibTransId="{2930AB3E-9CAA-4E4C-B366-C75C50A79A5B}"/>
    <dgm:cxn modelId="{E3D0A53F-1C41-46F1-8D00-9FAC33E7DD1E}" type="presParOf" srcId="{3028DE6C-2EB9-456A-B1A8-485DEFC7C338}" destId="{8DF43C7B-1552-4C96-9DE3-2A2BD9A6C93D}" srcOrd="0" destOrd="0" presId="urn:microsoft.com/office/officeart/2005/8/layout/chevron2"/>
    <dgm:cxn modelId="{2F3C2145-D569-45C2-8A1F-73474F1DDA44}" type="presParOf" srcId="{8DF43C7B-1552-4C96-9DE3-2A2BD9A6C93D}" destId="{81D6A6FF-EF9F-46AD-9A3D-809567D534B5}" srcOrd="0" destOrd="0" presId="urn:microsoft.com/office/officeart/2005/8/layout/chevron2"/>
    <dgm:cxn modelId="{1166DEEA-FF19-4435-84E7-AEFCF2032778}" type="presParOf" srcId="{8DF43C7B-1552-4C96-9DE3-2A2BD9A6C93D}" destId="{B79BC16C-A7BA-49C6-AF55-7160CCCDEFAB}" srcOrd="1" destOrd="0" presId="urn:microsoft.com/office/officeart/2005/8/layout/chevron2"/>
    <dgm:cxn modelId="{73AB0871-36D6-4C7D-B81B-14886339A005}" type="presParOf" srcId="{3028DE6C-2EB9-456A-B1A8-485DEFC7C338}" destId="{CAA81718-B60A-4D21-8CBA-45DBF5B76BCB}" srcOrd="1" destOrd="0" presId="urn:microsoft.com/office/officeart/2005/8/layout/chevron2"/>
    <dgm:cxn modelId="{CFE23FF2-D11B-4421-A829-49EEFECAAD1E}" type="presParOf" srcId="{3028DE6C-2EB9-456A-B1A8-485DEFC7C338}" destId="{FA4C9C05-F1B4-4CF8-BD93-41B75E0FBF8D}" srcOrd="2" destOrd="0" presId="urn:microsoft.com/office/officeart/2005/8/layout/chevron2"/>
    <dgm:cxn modelId="{0A4CB978-F6A2-46BB-93C2-57124B724765}" type="presParOf" srcId="{FA4C9C05-F1B4-4CF8-BD93-41B75E0FBF8D}" destId="{51272D72-EB19-4CEA-9B11-84F55514CDC0}" srcOrd="0" destOrd="0" presId="urn:microsoft.com/office/officeart/2005/8/layout/chevron2"/>
    <dgm:cxn modelId="{CA61E5E1-A588-4F5B-AC7A-FC06F681FEEF}" type="presParOf" srcId="{FA4C9C05-F1B4-4CF8-BD93-41B75E0FBF8D}" destId="{D5F603E7-06F8-45C0-B77C-3AB734DDB70A}" srcOrd="1" destOrd="0" presId="urn:microsoft.com/office/officeart/2005/8/layout/chevron2"/>
    <dgm:cxn modelId="{A6F20DD4-493B-434B-9DDF-840FB88387D5}" type="presParOf" srcId="{3028DE6C-2EB9-456A-B1A8-485DEFC7C338}" destId="{2ABA270B-D283-412F-B2B6-E69F728F61EB}" srcOrd="3" destOrd="0" presId="urn:microsoft.com/office/officeart/2005/8/layout/chevron2"/>
    <dgm:cxn modelId="{EF78115B-EE56-441D-BBE6-5F5AB05ECAB3}" type="presParOf" srcId="{3028DE6C-2EB9-456A-B1A8-485DEFC7C338}" destId="{14833D20-A168-4C8B-B6B6-AC2D73586FC5}" srcOrd="4" destOrd="0" presId="urn:microsoft.com/office/officeart/2005/8/layout/chevron2"/>
    <dgm:cxn modelId="{2298CFF5-2C5F-416B-A5BB-1E25DC12C348}" type="presParOf" srcId="{14833D20-A168-4C8B-B6B6-AC2D73586FC5}" destId="{C3FB6716-53BC-4A80-ABAD-92449EA97D3E}" srcOrd="0" destOrd="0" presId="urn:microsoft.com/office/officeart/2005/8/layout/chevron2"/>
    <dgm:cxn modelId="{AB352BCD-20EB-445C-9568-B97E62868661}" type="presParOf" srcId="{14833D20-A168-4C8B-B6B6-AC2D73586FC5}" destId="{FD180B6F-94E7-4F7D-865F-3CA98E99F0CE}" srcOrd="1" destOrd="0" presId="urn:microsoft.com/office/officeart/2005/8/layout/chevron2"/>
    <dgm:cxn modelId="{CDCD074C-2F1E-4714-AF78-D808C5F974BB}" type="presParOf" srcId="{3028DE6C-2EB9-456A-B1A8-485DEFC7C338}" destId="{E4FAB6C3-A0AE-455D-BFB6-95DEB7D8298B}" srcOrd="5" destOrd="0" presId="urn:microsoft.com/office/officeart/2005/8/layout/chevron2"/>
    <dgm:cxn modelId="{6A911E20-6525-465A-9ADD-5720A36DF3F2}" type="presParOf" srcId="{3028DE6C-2EB9-456A-B1A8-485DEFC7C338}" destId="{CBFFD16C-594C-44E9-9E2C-645D806ADE22}" srcOrd="6" destOrd="0" presId="urn:microsoft.com/office/officeart/2005/8/layout/chevron2"/>
    <dgm:cxn modelId="{6C9A8C56-C5E3-429C-A17E-67980DECAD09}" type="presParOf" srcId="{CBFFD16C-594C-44E9-9E2C-645D806ADE22}" destId="{E54EB68E-9569-44C0-ACAF-DAF438038E4B}" srcOrd="0" destOrd="0" presId="urn:microsoft.com/office/officeart/2005/8/layout/chevron2"/>
    <dgm:cxn modelId="{4A70EAA4-0E87-4ACB-9352-3E9F03AFBA15}" type="presParOf" srcId="{CBFFD16C-594C-44E9-9E2C-645D806ADE22}" destId="{3811D72C-8F61-4CB1-AC5F-ED1D6685F6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3629F-FB71-433C-BEF9-EDCDA5145FBF}">
      <dsp:nvSpPr>
        <dsp:cNvPr id="0" name=""/>
        <dsp:cNvSpPr/>
      </dsp:nvSpPr>
      <dsp:spPr>
        <a:xfrm>
          <a:off x="975621" y="1186738"/>
          <a:ext cx="1242921" cy="75375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就读工业设计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86351" y="1299801"/>
        <a:ext cx="668378" cy="527625"/>
      </dsp:txXfrm>
    </dsp:sp>
    <dsp:sp modelId="{80E2EEDE-356A-4A2A-B364-8099321DDA51}">
      <dsp:nvSpPr>
        <dsp:cNvPr id="0" name=""/>
        <dsp:cNvSpPr/>
      </dsp:nvSpPr>
      <dsp:spPr>
        <a:xfrm>
          <a:off x="1095" y="966985"/>
          <a:ext cx="1193256" cy="1193256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工业设计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843" y="1141733"/>
        <a:ext cx="843760" cy="843760"/>
      </dsp:txXfrm>
    </dsp:sp>
    <dsp:sp modelId="{779302E2-F9B4-4FBC-9A67-B048643EBB33}">
      <dsp:nvSpPr>
        <dsp:cNvPr id="0" name=""/>
        <dsp:cNvSpPr/>
      </dsp:nvSpPr>
      <dsp:spPr>
        <a:xfrm>
          <a:off x="2909238" y="1159451"/>
          <a:ext cx="1579057" cy="80850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深圳与北京就业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4002" y="1280726"/>
        <a:ext cx="901317" cy="565952"/>
      </dsp:txXfrm>
    </dsp:sp>
    <dsp:sp modelId="{41675DBB-902B-4169-ACCE-2D6FFF7965D3}">
      <dsp:nvSpPr>
        <dsp:cNvPr id="0" name=""/>
        <dsp:cNvSpPr/>
      </dsp:nvSpPr>
      <dsp:spPr>
        <a:xfrm>
          <a:off x="2188289" y="978062"/>
          <a:ext cx="1171101" cy="1171101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59793" y="1149566"/>
        <a:ext cx="828093" cy="828093"/>
      </dsp:txXfrm>
    </dsp:sp>
    <dsp:sp modelId="{6F940408-823D-40B7-BBD8-D79834D0295F}">
      <dsp:nvSpPr>
        <dsp:cNvPr id="0" name=""/>
        <dsp:cNvSpPr/>
      </dsp:nvSpPr>
      <dsp:spPr>
        <a:xfrm>
          <a:off x="6386089" y="1107527"/>
          <a:ext cx="2047612" cy="94367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年中开始转做前端开发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97992" y="1249078"/>
        <a:ext cx="1205423" cy="660571"/>
      </dsp:txXfrm>
    </dsp:sp>
    <dsp:sp modelId="{320F16D4-C055-4E2A-B440-3FBF315DB2B1}">
      <dsp:nvSpPr>
        <dsp:cNvPr id="0" name=""/>
        <dsp:cNvSpPr/>
      </dsp:nvSpPr>
      <dsp:spPr>
        <a:xfrm>
          <a:off x="4535933" y="511043"/>
          <a:ext cx="2105140" cy="2105140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endParaRPr lang="en-US" altLang="zh-CN" sz="1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2012-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至今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44224" y="819334"/>
        <a:ext cx="1488558" cy="1488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6A6FF-EF9F-46AD-9A3D-809567D534B5}">
      <dsp:nvSpPr>
        <dsp:cNvPr id="0" name=""/>
        <dsp:cNvSpPr/>
      </dsp:nvSpPr>
      <dsp:spPr>
        <a:xfrm rot="5400000">
          <a:off x="-138061" y="216268"/>
          <a:ext cx="920411" cy="644287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深圳</a:t>
          </a:r>
          <a:endParaRPr lang="zh-CN" altLang="en-US" sz="1400" b="1" kern="1200" dirty="0"/>
        </a:p>
      </dsp:txBody>
      <dsp:txXfrm rot="-5400000">
        <a:off x="2" y="400350"/>
        <a:ext cx="644287" cy="276124"/>
      </dsp:txXfrm>
    </dsp:sp>
    <dsp:sp modelId="{B79BC16C-A7BA-49C6-AF55-7160CCCDEFAB}">
      <dsp:nvSpPr>
        <dsp:cNvPr id="0" name=""/>
        <dsp:cNvSpPr/>
      </dsp:nvSpPr>
      <dsp:spPr>
        <a:xfrm rot="5400000">
          <a:off x="4019453" y="-3296959"/>
          <a:ext cx="598267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深圳市唐韵文化发展有限公司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平面设计主管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2008.07-2009.09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深圳市华德防伪技术开发有限公司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设计主管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2009.10-2010.11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107411"/>
        <a:ext cx="7319394" cy="539857"/>
      </dsp:txXfrm>
    </dsp:sp>
    <dsp:sp modelId="{51272D72-EB19-4CEA-9B11-84F55514CDC0}">
      <dsp:nvSpPr>
        <dsp:cNvPr id="0" name=""/>
        <dsp:cNvSpPr/>
      </dsp:nvSpPr>
      <dsp:spPr>
        <a:xfrm rot="5400000">
          <a:off x="-138061" y="991392"/>
          <a:ext cx="920411" cy="644287"/>
        </a:xfrm>
        <a:prstGeom prst="chevron">
          <a:avLst/>
        </a:prstGeom>
        <a:solidFill>
          <a:srgbClr val="336699"/>
        </a:solidFill>
        <a:ln w="25400" cap="flat" cmpd="sng" algn="ctr">
          <a:solidFill>
            <a:srgbClr val="3366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北京</a:t>
          </a:r>
          <a:endParaRPr lang="zh-CN" altLang="en-US" sz="1400" b="1" kern="1200" dirty="0"/>
        </a:p>
      </dsp:txBody>
      <dsp:txXfrm rot="-5400000">
        <a:off x="2" y="1175474"/>
        <a:ext cx="644287" cy="276124"/>
      </dsp:txXfrm>
    </dsp:sp>
    <dsp:sp modelId="{D5F603E7-06F8-45C0-B77C-3AB734DDB70A}">
      <dsp:nvSpPr>
        <dsp:cNvPr id="0" name=""/>
        <dsp:cNvSpPr/>
      </dsp:nvSpPr>
      <dsp:spPr>
        <a:xfrm rot="5400000">
          <a:off x="4019453" y="-2521834"/>
          <a:ext cx="598267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366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北京北大青鸟安全系统工程技术有限公司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\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网页设计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2010.11-2013.09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882536"/>
        <a:ext cx="7319394" cy="539857"/>
      </dsp:txXfrm>
    </dsp:sp>
    <dsp:sp modelId="{C3FB6716-53BC-4A80-ABAD-92449EA97D3E}">
      <dsp:nvSpPr>
        <dsp:cNvPr id="0" name=""/>
        <dsp:cNvSpPr/>
      </dsp:nvSpPr>
      <dsp:spPr>
        <a:xfrm rot="5400000">
          <a:off x="-138061" y="1766517"/>
          <a:ext cx="920411" cy="644287"/>
        </a:xfrm>
        <a:prstGeom prst="chevron">
          <a:avLst/>
        </a:prstGeom>
        <a:solidFill>
          <a:srgbClr val="FF6600"/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深圳</a:t>
          </a:r>
          <a:endParaRPr lang="zh-CN" altLang="en-US" sz="1400" b="1" kern="1200" dirty="0"/>
        </a:p>
      </dsp:txBody>
      <dsp:txXfrm rot="-5400000">
        <a:off x="2" y="1950599"/>
        <a:ext cx="644287" cy="276124"/>
      </dsp:txXfrm>
    </dsp:sp>
    <dsp:sp modelId="{FD180B6F-94E7-4F7D-865F-3CA98E99F0CE}">
      <dsp:nvSpPr>
        <dsp:cNvPr id="0" name=""/>
        <dsp:cNvSpPr/>
      </dsp:nvSpPr>
      <dsp:spPr>
        <a:xfrm rot="5400000">
          <a:off x="4019453" y="-1746710"/>
          <a:ext cx="598267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珠海惠付通科技有限公司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2017.07-2019.08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1657660"/>
        <a:ext cx="7319394" cy="539857"/>
      </dsp:txXfrm>
    </dsp:sp>
    <dsp:sp modelId="{E54EB68E-9569-44C0-ACAF-DAF438038E4B}">
      <dsp:nvSpPr>
        <dsp:cNvPr id="0" name=""/>
        <dsp:cNvSpPr/>
      </dsp:nvSpPr>
      <dsp:spPr>
        <a:xfrm rot="5400000">
          <a:off x="-120481" y="2564233"/>
          <a:ext cx="885251" cy="644287"/>
        </a:xfrm>
        <a:prstGeom prst="chevron">
          <a:avLst/>
        </a:prstGeom>
        <a:solidFill>
          <a:srgbClr val="7030A0"/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珠海</a:t>
          </a:r>
          <a:endParaRPr lang="zh-CN" altLang="en-US" sz="1400" b="1" kern="1200" dirty="0"/>
        </a:p>
      </dsp:txBody>
      <dsp:txXfrm rot="-5400000">
        <a:off x="2" y="2765895"/>
        <a:ext cx="644287" cy="240964"/>
      </dsp:txXfrm>
    </dsp:sp>
    <dsp:sp modelId="{3811D72C-8F61-4CB1-AC5F-ED1D6685F642}">
      <dsp:nvSpPr>
        <dsp:cNvPr id="0" name=""/>
        <dsp:cNvSpPr/>
      </dsp:nvSpPr>
      <dsp:spPr>
        <a:xfrm rot="5400000">
          <a:off x="3875681" y="-827812"/>
          <a:ext cx="885812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珠海国芯云科技有限公司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2015.12-2016.11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远光软件开发有限公司 </a:t>
          </a:r>
          <a:r>
            <a:rPr lang="en-US" altLang="zh-CN" sz="1200" b="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2016.11-2017.07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珠海惠付通科技有限公司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2017.07-2019.08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2446823"/>
        <a:ext cx="7305357" cy="799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659CC-E672-481F-B602-8819D7C259F7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E75CD-2C4B-43EA-9BCA-2525C48E8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7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005198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268413"/>
            <a:ext cx="9144000" cy="43211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87775"/>
            <a:ext cx="6400800" cy="762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="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20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492375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0" name="Rectangle 2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372225" y="6265863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1" name="Picture 2" descr="C:\Users\xuhaifeng\Desktop\优特物联 - 副本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664" y="404664"/>
            <a:ext cx="31086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A4D2F-F0F0-4A3E-BE13-1AF8A985E1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1613"/>
            <a:ext cx="20574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D17B0-0DE8-430B-8F05-89C9A62759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16688" y="6572250"/>
            <a:ext cx="2376487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6A599-0D7A-4ED1-B317-DB57F830172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48548-8322-486C-AC03-A3A8BE471D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3C982-2C0F-4097-AE50-EDDF91942D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29B4A-D60F-4577-8C16-EADCD6091C7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E6B6E-ADBB-4A69-9AF2-AB195AFEDAE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87830-540B-4993-AC2A-C8B1E5EC27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C22E7-93BC-4417-9512-D5EBBFBE77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6B31C-B77A-4DDC-BC93-2A121F175D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幻灯片-公司简介内页"/>
          <p:cNvPicPr>
            <a:picLocks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8275"/>
            <a:ext cx="8229600" cy="467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019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597650"/>
            <a:ext cx="2376487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611CE84-9192-4DCC-A136-793BC08AC64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201613"/>
            <a:ext cx="58674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4" name="Picture 2" descr="C:\Users\xuhaifeng\Desktop\优特物联 - 副本-02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82760"/>
            <a:ext cx="1934046" cy="35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400" b="1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000" b="1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400" b="1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1600" b="1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1000" b="1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6pPr>
      <a:lvl7pPr marL="29718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7pPr>
      <a:lvl8pPr marL="34290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8pPr>
      <a:lvl9pPr marL="38862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zhengyuliang.github.io/2018/09/05/Personal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2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5288" y="1500188"/>
            <a:ext cx="3382962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新员工转正答辩汇报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19"/>
          <p:cNvSpPr txBox="1">
            <a:spLocks noGrp="1" noChangeArrowheads="1"/>
          </p:cNvSpPr>
          <p:nvPr>
            <p:ph type="subTitle" sz="quarter" idx="1"/>
          </p:nvPr>
        </p:nvSpPr>
        <p:spPr bwMode="auto">
          <a:xfrm>
            <a:off x="6680167" y="5711147"/>
            <a:ext cx="2049780" cy="9537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答辩人：郑宇亮</a:t>
            </a:r>
            <a:endParaRPr lang="en-US" altLang="zh-CN" sz="21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r"/>
            <a:r>
              <a:rPr lang="en-US" altLang="zh-CN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2019/12/02</a:t>
            </a:r>
            <a:endParaRPr lang="en-US" altLang="zh-CN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87830-540B-4993-AC2A-C8B1E5EC274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71500" y="2090172"/>
            <a:ext cx="85329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学习所得的框架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ant-design-</a:t>
            </a:r>
            <a:r>
              <a:rPr lang="en-US" altLang="zh-CN" dirty="0" err="1"/>
              <a:t>vue</a:t>
            </a:r>
            <a:r>
              <a:rPr lang="zh-CN" altLang="en-US" dirty="0"/>
              <a:t>前端框架内容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ant-design-pro</a:t>
            </a:r>
            <a:r>
              <a:rPr lang="zh-CN" altLang="en-US" dirty="0"/>
              <a:t>框架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：代码的约束式提交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：学习了小程序开发框架</a:t>
            </a:r>
            <a:r>
              <a:rPr lang="en-US" altLang="zh-CN" dirty="0" err="1"/>
              <a:t>wepy</a:t>
            </a:r>
            <a:endParaRPr lang="en-US" altLang="zh-CN" dirty="0"/>
          </a:p>
          <a:p>
            <a:pPr lvl="1"/>
            <a:r>
              <a:rPr lang="en-US" altLang="zh-CN" dirty="0"/>
              <a:t>5: </a:t>
            </a:r>
            <a:r>
              <a:rPr lang="zh-CN" altLang="en-US" dirty="0"/>
              <a:t>深入学习了</a:t>
            </a:r>
            <a:r>
              <a:rPr lang="en-US" altLang="zh-CN" dirty="0" err="1"/>
              <a:t>vuejs,vuex,Vue</a:t>
            </a:r>
            <a:r>
              <a:rPr lang="en-US" altLang="zh-CN" dirty="0"/>
              <a:t> Router</a:t>
            </a:r>
            <a:r>
              <a:rPr lang="zh-CN" altLang="en-US" dirty="0"/>
              <a:t>等技术</a:t>
            </a:r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：了解</a:t>
            </a:r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r>
              <a:rPr lang="zh-CN" altLang="en-US" dirty="0"/>
              <a:t>多端框架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763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12</a:t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13</a:t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15</a:t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6" name="内容占位符 1"/>
          <p:cNvSpPr>
            <a:spLocks noGrp="1"/>
          </p:cNvSpPr>
          <p:nvPr>
            <p:ph idx="1"/>
          </p:nvPr>
        </p:nvSpPr>
        <p:spPr>
          <a:xfrm>
            <a:off x="827584" y="1268760"/>
            <a:ext cx="6696744" cy="4678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1800" b="0" dirty="0"/>
              <a:t>云</a:t>
            </a:r>
            <a:r>
              <a:rPr lang="zh-CN" altLang="en-US" sz="1800" b="0" dirty="0" smtClean="0"/>
              <a:t>锁</a:t>
            </a:r>
            <a:r>
              <a:rPr lang="en-US" altLang="zh-CN" sz="1800" b="0" dirty="0" smtClean="0"/>
              <a:t>Web</a:t>
            </a:r>
            <a:r>
              <a:rPr lang="zh-CN" altLang="en-US" sz="1800" b="0" dirty="0" smtClean="0"/>
              <a:t>管理系统</a:t>
            </a:r>
            <a:endParaRPr lang="en-US" altLang="zh-CN" sz="1800" b="0" dirty="0" smtClean="0"/>
          </a:p>
          <a:p>
            <a:pPr marL="0" indent="0">
              <a:buNone/>
            </a:pPr>
            <a:r>
              <a:rPr lang="en-US" altLang="zh-CN" sz="1800" b="0" dirty="0" smtClean="0"/>
              <a:t>   </a:t>
            </a:r>
            <a:r>
              <a:rPr lang="zh-CN" altLang="en-US" sz="1800" b="0" dirty="0"/>
              <a:t>参与了云锁</a:t>
            </a:r>
            <a:r>
              <a:rPr lang="en-US" altLang="zh-CN" sz="1800" b="0" dirty="0"/>
              <a:t>Web</a:t>
            </a:r>
            <a:r>
              <a:rPr lang="zh-CN" altLang="en-US" sz="1800" b="0" dirty="0" smtClean="0"/>
              <a:t>管理系统的需求、功能模块等项目的前期工作的讨论。</a:t>
            </a:r>
            <a:endParaRPr lang="en-US" altLang="zh-CN" sz="1800" b="0" dirty="0" smtClean="0"/>
          </a:p>
          <a:p>
            <a:pPr marL="0" indent="0">
              <a:buNone/>
            </a:pPr>
            <a:r>
              <a:rPr lang="zh-CN" altLang="en-US" sz="1800" b="0" dirty="0" smtClean="0"/>
              <a:t>  快速完成</a:t>
            </a:r>
            <a:r>
              <a:rPr lang="zh-CN" altLang="en-US" sz="1800" b="0" dirty="0"/>
              <a:t>了云锁</a:t>
            </a:r>
            <a:r>
              <a:rPr lang="en-US" altLang="zh-CN" sz="1800" b="0" dirty="0"/>
              <a:t>Web</a:t>
            </a:r>
            <a:r>
              <a:rPr lang="zh-CN" altLang="en-US" sz="1800" b="0" dirty="0" smtClean="0"/>
              <a:t>管理系统：设备管理、区域展示、操作日志、告警日志、工单日志、巡检人员、权限方案、授权配置、授权</a:t>
            </a:r>
            <a:r>
              <a:rPr lang="zh-CN" altLang="en-US" sz="1800" b="0" dirty="0"/>
              <a:t>查询等页面原型的</a:t>
            </a:r>
            <a:r>
              <a:rPr lang="zh-CN" altLang="en-US" sz="1800" b="0" dirty="0" smtClean="0"/>
              <a:t>开发。</a:t>
            </a:r>
            <a:endParaRPr lang="en-US" altLang="zh-CN" sz="1800" b="0" dirty="0" smtClean="0"/>
          </a:p>
          <a:p>
            <a:pPr marL="0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</a:t>
            </a:r>
            <a:r>
              <a:rPr lang="zh-CN" altLang="en-US" sz="1800" b="0" dirty="0" smtClean="0"/>
              <a:t>通过对项目后端的结构学习，熟悉了后端项目的工程结构，完成了前端原型到后端模版的转化对接。</a:t>
            </a:r>
            <a:endParaRPr lang="en-US" altLang="zh-CN" sz="1800" b="0" dirty="0" smtClean="0"/>
          </a:p>
          <a:p>
            <a:pPr marL="0" indent="0">
              <a:buNone/>
            </a:pPr>
            <a:r>
              <a:rPr lang="en-US" altLang="zh-CN" sz="1800" b="0" dirty="0" smtClean="0"/>
              <a:t>  </a:t>
            </a:r>
            <a:r>
              <a:rPr lang="zh-CN" altLang="en-US" sz="1800" b="0" dirty="0" smtClean="0"/>
              <a:t>同时引入开源组件，解决项目中遇到的问题。</a:t>
            </a:r>
            <a:endParaRPr lang="en-US" altLang="zh-CN" sz="1800" b="0" dirty="0" smtClean="0"/>
          </a:p>
          <a:p>
            <a:pPr marL="0" indent="0">
              <a:buNone/>
            </a:pPr>
            <a:endParaRPr lang="zh-CN" altLang="en-US" sz="16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3807550" cy="2088232"/>
          </a:xfrm>
        </p:spPr>
      </p:pic>
      <p:pic>
        <p:nvPicPr>
          <p:cNvPr id="6" name="内容占位符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1196752"/>
            <a:ext cx="417646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内容占位符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5" y="3501008"/>
            <a:ext cx="3816423" cy="259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29000"/>
            <a:ext cx="4176464" cy="266429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251520" y="1700808"/>
            <a:ext cx="8640960" cy="410445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</a:rPr>
              <a:t>技术上收获：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altLang="zh-CN" sz="1800" b="0" dirty="0">
                <a:latin typeface="微软雅黑" panose="020B0503020204020204" pitchFamily="34" charset="-122"/>
              </a:rPr>
              <a:t>从研发的过程中进一步熟悉了vue框架使用</a:t>
            </a:r>
            <a:r>
              <a:rPr lang="en-US" altLang="zh-CN" sz="1800" b="0" dirty="0" smtClean="0">
                <a:latin typeface="微软雅黑" panose="020B0503020204020204" pitchFamily="34" charset="-122"/>
              </a:rPr>
              <a:t>，掌握了</a:t>
            </a:r>
            <a:r>
              <a:rPr lang="en-US" altLang="zh-CN" sz="1800" b="0" dirty="0">
                <a:latin typeface="微软雅黑" panose="020B0503020204020204" pitchFamily="34" charset="-122"/>
              </a:rPr>
              <a:t>npm，node，webpack，vue-cli，es6，element-ui, </a:t>
            </a:r>
            <a:r>
              <a:rPr lang="en-US" altLang="zh-CN" sz="1800" b="0" dirty="0" err="1" smtClean="0">
                <a:latin typeface="微软雅黑" panose="020B0503020204020204" pitchFamily="34" charset="-122"/>
              </a:rPr>
              <a:t>vue</a:t>
            </a:r>
            <a:r>
              <a:rPr lang="en-US" altLang="zh-CN" sz="1800" b="0" dirty="0" smtClean="0">
                <a:latin typeface="微软雅黑" panose="020B0503020204020204" pitchFamily="34" charset="-122"/>
              </a:rPr>
              <a:t>-router</a:t>
            </a:r>
            <a:r>
              <a:rPr lang="en-US" altLang="zh-CN" sz="1800" b="0" dirty="0">
                <a:latin typeface="微软雅黑" panose="020B0503020204020204" pitchFamily="34" charset="-122"/>
              </a:rPr>
              <a:t>, </a:t>
            </a:r>
            <a:r>
              <a:rPr lang="en-US" altLang="zh-CN" sz="1800" b="0" dirty="0" err="1">
                <a:latin typeface="微软雅黑" panose="020B0503020204020204" pitchFamily="34" charset="-122"/>
              </a:rPr>
              <a:t>vuex等很多的知识和框架</a:t>
            </a:r>
            <a:r>
              <a:rPr lang="en-US" altLang="zh-CN" sz="1800" b="0" dirty="0" smtClean="0">
                <a:latin typeface="微软雅黑" panose="020B0503020204020204" pitchFamily="34" charset="-122"/>
              </a:rPr>
              <a:t>。</a:t>
            </a: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altLang="zh-CN" sz="1800" b="0" dirty="0" err="1" smtClean="0">
                <a:latin typeface="微软雅黑" panose="020B0503020204020204" pitchFamily="34" charset="-122"/>
              </a:rPr>
              <a:t>解决跨域问题</a:t>
            </a:r>
            <a:r>
              <a:rPr lang="zh-CN" altLang="en-US" sz="1800" b="0" dirty="0" smtClean="0">
                <a:latin typeface="微软雅黑" panose="020B0503020204020204" pitchFamily="34" charset="-122"/>
              </a:rPr>
              <a:t>；</a:t>
            </a:r>
            <a:r>
              <a:rPr lang="en-US" altLang="zh-CN" sz="1800" b="0" dirty="0" err="1" smtClean="0">
                <a:latin typeface="微软雅黑" panose="020B0503020204020204" pitchFamily="34" charset="-122"/>
              </a:rPr>
              <a:t>ios</a:t>
            </a:r>
            <a:r>
              <a:rPr lang="zh-CN" altLang="en-US" sz="1800" b="0" dirty="0">
                <a:latin typeface="微软雅黑" panose="020B0503020204020204" pitchFamily="34" charset="-122"/>
              </a:rPr>
              <a:t>对</a:t>
            </a:r>
            <a:r>
              <a:rPr lang="en-US" altLang="zh-CN" sz="1800" b="0" dirty="0" err="1">
                <a:latin typeface="微软雅黑" panose="020B0503020204020204" pitchFamily="34" charset="-122"/>
              </a:rPr>
              <a:t>css</a:t>
            </a:r>
            <a:r>
              <a:rPr lang="zh-CN" altLang="en-US" sz="1800" b="0" dirty="0">
                <a:latin typeface="微软雅黑" panose="020B0503020204020204" pitchFamily="34" charset="-122"/>
              </a:rPr>
              <a:t>的</a:t>
            </a:r>
            <a:r>
              <a:rPr lang="en-US" altLang="zh-CN" sz="1800" b="0" dirty="0">
                <a:latin typeface="微软雅黑" panose="020B0503020204020204" pitchFamily="34" charset="-122"/>
              </a:rPr>
              <a:t>flex</a:t>
            </a:r>
            <a:r>
              <a:rPr lang="zh-CN" altLang="en-US" sz="1800" b="0" dirty="0">
                <a:latin typeface="微软雅黑" panose="020B0503020204020204" pitchFamily="34" charset="-122"/>
              </a:rPr>
              <a:t>的兼容性问题</a:t>
            </a:r>
            <a:r>
              <a:rPr lang="zh-CN" altLang="en-US" sz="1800" b="0" dirty="0" smtClean="0">
                <a:latin typeface="微软雅黑" panose="020B0503020204020204" pitchFamily="34" charset="-122"/>
              </a:rPr>
              <a:t>。</a:t>
            </a:r>
            <a:endParaRPr lang="en-US" altLang="zh-CN" sz="18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1800" b="0" dirty="0" smtClean="0">
                <a:latin typeface="微软雅黑" panose="020B0503020204020204" pitchFamily="34" charset="-122"/>
              </a:rPr>
              <a:t>使用</a:t>
            </a:r>
            <a:r>
              <a:rPr lang="en-US" altLang="zh-CN" sz="1800" b="0" dirty="0" err="1" smtClean="0">
                <a:latin typeface="微软雅黑" panose="020B0503020204020204" pitchFamily="34" charset="-122"/>
              </a:rPr>
              <a:t>requirejs</a:t>
            </a:r>
            <a:r>
              <a:rPr lang="zh-CN" altLang="en-US" sz="1800" b="0" dirty="0" smtClean="0">
                <a:latin typeface="微软雅黑" panose="020B0503020204020204" pitchFamily="34" charset="-122"/>
              </a:rPr>
              <a:t>动态依赖加载前端代码，解决手动引入组件之间的关系。</a:t>
            </a:r>
            <a:endParaRPr lang="en-US" altLang="zh-CN" sz="18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1800" b="0" dirty="0" smtClean="0">
                <a:latin typeface="微软雅黑" panose="020B0503020204020204" pitchFamily="34" charset="-122"/>
              </a:rPr>
              <a:t>学习到了用户体验的一些知识，对前端页面整体布局设计有一定的帮助。</a:t>
            </a:r>
            <a:endParaRPr lang="en-US" altLang="zh-CN" sz="1800" b="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4392488" cy="44158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工程能力收获：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1800" b="0" dirty="0" smtClean="0"/>
              <a:t> 对模块化编程，前端</a:t>
            </a:r>
            <a:r>
              <a:rPr lang="en-US" altLang="zh-CN" sz="1800" b="0" dirty="0" smtClean="0"/>
              <a:t>MVC</a:t>
            </a:r>
            <a:r>
              <a:rPr lang="zh-CN" altLang="en-US" sz="1800" b="0" dirty="0" smtClean="0"/>
              <a:t>编程思想，数据分层，项目结构划分有了进一步的锻炼和提高。</a:t>
            </a:r>
            <a:endParaRPr lang="en-US" altLang="zh-CN" sz="1800" b="0" dirty="0" smtClean="0"/>
          </a:p>
          <a:p>
            <a:pPr marL="0" indent="0">
              <a:buNone/>
            </a:pPr>
            <a:r>
              <a:rPr lang="en-US" altLang="zh-CN" sz="1800" b="0" dirty="0" smtClean="0"/>
              <a:t>Components: </a:t>
            </a:r>
            <a:r>
              <a:rPr lang="zh-CN" altLang="en-US" sz="1800" b="0" dirty="0" smtClean="0"/>
              <a:t>放置“业务无关”公共组件</a:t>
            </a:r>
            <a:endParaRPr lang="en-US" altLang="zh-CN" sz="1800" b="0" dirty="0" smtClean="0"/>
          </a:p>
          <a:p>
            <a:pPr marL="0" indent="0">
              <a:buNone/>
            </a:pPr>
            <a:r>
              <a:rPr lang="en-US" altLang="zh-CN" sz="1800" b="0" dirty="0" smtClean="0"/>
              <a:t>Page: </a:t>
            </a:r>
            <a:r>
              <a:rPr lang="zh-CN" altLang="en-US" sz="1800" b="0" dirty="0" smtClean="0"/>
              <a:t>具体的业务视图</a:t>
            </a:r>
            <a:endParaRPr lang="en-US" altLang="zh-CN" sz="1800" b="0" dirty="0" smtClean="0"/>
          </a:p>
          <a:p>
            <a:pPr marL="0" indent="0">
              <a:buNone/>
            </a:pPr>
            <a:r>
              <a:rPr lang="en-US" altLang="zh-CN" sz="1800" b="0" dirty="0" smtClean="0"/>
              <a:t>Services: </a:t>
            </a:r>
            <a:r>
              <a:rPr lang="zh-CN" altLang="en-US" sz="1800" b="0" dirty="0"/>
              <a:t>服务</a:t>
            </a:r>
            <a:r>
              <a:rPr lang="zh-CN" altLang="en-US" sz="1800" b="0" dirty="0" smtClean="0"/>
              <a:t>端端</a:t>
            </a:r>
            <a:r>
              <a:rPr lang="en-US" altLang="zh-CN" sz="1800" b="0" dirty="0" err="1" smtClean="0"/>
              <a:t>api</a:t>
            </a:r>
            <a:r>
              <a:rPr lang="zh-CN" altLang="en-US" sz="1800" b="0" dirty="0" smtClean="0"/>
              <a:t>和</a:t>
            </a:r>
            <a:r>
              <a:rPr lang="en-US" altLang="zh-CN" sz="1800" b="0" dirty="0" err="1" smtClean="0"/>
              <a:t>cordova</a:t>
            </a:r>
            <a:r>
              <a:rPr lang="en-US" altLang="zh-CN" sz="1800" b="0" dirty="0" smtClean="0"/>
              <a:t> </a:t>
            </a:r>
            <a:r>
              <a:rPr lang="en-US" altLang="zh-CN" sz="1800" b="0" dirty="0" err="1" smtClean="0"/>
              <a:t>api</a:t>
            </a:r>
            <a:endParaRPr lang="en-US" altLang="zh-CN" sz="1800" b="0" dirty="0" smtClean="0"/>
          </a:p>
          <a:p>
            <a:pPr marL="0" indent="0">
              <a:buNone/>
            </a:pPr>
            <a:r>
              <a:rPr lang="en-US" altLang="zh-CN" sz="1800" b="0" dirty="0" smtClean="0"/>
              <a:t>Store: </a:t>
            </a:r>
            <a:r>
              <a:rPr lang="zh-CN" altLang="en-US" sz="1800" b="0" dirty="0" smtClean="0"/>
              <a:t>存放全局的状态数据</a:t>
            </a:r>
            <a:endParaRPr lang="zh-CN" altLang="en-US" sz="1800" b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089" y="1052736"/>
            <a:ext cx="3314286" cy="541904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8091"/>
            <a:ext cx="8229600" cy="541725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个人简介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latin typeface="微软雅黑" panose="020B0503020204020204" pitchFamily="34" charset="-122"/>
              </a:rPr>
              <a:t>试用期总结</a:t>
            </a:r>
            <a:endParaRPr lang="en-US" altLang="zh-CN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>
                <a:latin typeface="微软雅黑" panose="020B0503020204020204" pitchFamily="34" charset="-122"/>
              </a:rPr>
              <a:t>       学习与发展</a:t>
            </a:r>
            <a:endParaRPr lang="en-US" altLang="zh-CN" sz="22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>
                <a:latin typeface="微软雅黑" panose="020B0503020204020204" pitchFamily="34" charset="-122"/>
              </a:rPr>
              <a:t>       </a:t>
            </a:r>
            <a:r>
              <a:rPr lang="zh-CN" altLang="en-US" sz="2200" b="0" dirty="0" smtClean="0">
                <a:latin typeface="微软雅黑" panose="020B0503020204020204" pitchFamily="34" charset="-122"/>
              </a:rPr>
              <a:t>工作与成果</a:t>
            </a:r>
            <a:endParaRPr lang="en-US" altLang="zh-CN" sz="22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>
                <a:latin typeface="微软雅黑" panose="020B0503020204020204" pitchFamily="34" charset="-122"/>
              </a:rPr>
              <a:t>       </a:t>
            </a:r>
            <a:r>
              <a:rPr lang="zh-CN" altLang="en-US" sz="2200" b="0" dirty="0" smtClean="0">
                <a:latin typeface="微软雅黑" panose="020B0503020204020204" pitchFamily="34" charset="-122"/>
              </a:rPr>
              <a:t>工作案例</a:t>
            </a:r>
            <a:endParaRPr lang="en-US" altLang="zh-CN" sz="22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>
                <a:latin typeface="微软雅黑" panose="020B0503020204020204" pitchFamily="34" charset="-122"/>
              </a:rPr>
              <a:t>       </a:t>
            </a:r>
            <a:r>
              <a:rPr lang="zh-CN" altLang="en-US" sz="2200" b="0" dirty="0" smtClean="0">
                <a:latin typeface="微软雅黑" panose="020B0503020204020204" pitchFamily="34" charset="-122"/>
              </a:rPr>
              <a:t>企业融入</a:t>
            </a:r>
            <a:endParaRPr lang="en-US" altLang="zh-CN" sz="22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latin typeface="微软雅黑" panose="020B0503020204020204" pitchFamily="34" charset="-122"/>
              </a:rPr>
              <a:t>个人自评</a:t>
            </a:r>
            <a:endParaRPr lang="en-US" altLang="zh-CN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>
                <a:latin typeface="微软雅黑" panose="020B0503020204020204" pitchFamily="34" charset="-122"/>
              </a:rPr>
              <a:t>        岗位胜任情况</a:t>
            </a:r>
            <a:endParaRPr lang="en-US" altLang="zh-CN" sz="22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>
                <a:latin typeface="微软雅黑" panose="020B0503020204020204" pitchFamily="34" charset="-122"/>
              </a:rPr>
              <a:t>        </a:t>
            </a:r>
            <a:r>
              <a:rPr lang="zh-CN" altLang="en-US" sz="2200" b="0" dirty="0" smtClean="0">
                <a:latin typeface="微软雅黑" panose="020B0503020204020204" pitchFamily="34" charset="-122"/>
              </a:rPr>
              <a:t>任职资格认证</a:t>
            </a:r>
            <a:endParaRPr lang="en-US" altLang="zh-CN" sz="22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>
                <a:latin typeface="微软雅黑" panose="020B0503020204020204" pitchFamily="34" charset="-122"/>
              </a:rPr>
              <a:t>        综合自评</a:t>
            </a:r>
            <a:endParaRPr lang="en-US" altLang="zh-CN" sz="22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latin typeface="微软雅黑" panose="020B0503020204020204" pitchFamily="34" charset="-122"/>
              </a:rPr>
              <a:t>建议与意见</a:t>
            </a:r>
            <a:endParaRPr lang="en-US" altLang="zh-CN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0" dirty="0" smtClean="0">
                <a:latin typeface="微软雅黑" panose="020B0503020204020204" pitchFamily="34" charset="-122"/>
              </a:rPr>
              <a:t>        </a:t>
            </a:r>
            <a:endParaRPr lang="zh-CN" altLang="en-US" b="0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作案列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3933056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登录页面背景图：</a:t>
            </a:r>
            <a:endParaRPr lang="en-US" altLang="zh-CN" b="1" dirty="0" smtClean="0"/>
          </a:p>
          <a:p>
            <a:r>
              <a:rPr lang="zh-CN" altLang="en-US" dirty="0" smtClean="0"/>
              <a:t>  实现了响应式的等比例缩放，不会出现在高分辨率情况下图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的边框情况。</a:t>
            </a:r>
            <a:endParaRPr lang="en-US" altLang="zh-CN" dirty="0" smtClean="0"/>
          </a:p>
          <a:p>
            <a:r>
              <a:rPr lang="zh-CN" altLang="en-US" dirty="0" smtClean="0"/>
              <a:t>  图</a:t>
            </a:r>
            <a:r>
              <a:rPr lang="en-US" altLang="zh-CN" dirty="0" smtClean="0"/>
              <a:t>3</a:t>
            </a:r>
            <a:r>
              <a:rPr lang="zh-CN" altLang="en-US" dirty="0" smtClean="0"/>
              <a:t>是在移动设备分辨率模式的显示效果。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79512" y="952880"/>
            <a:ext cx="8877520" cy="5320994"/>
            <a:chOff x="179512" y="952880"/>
            <a:chExt cx="8877520" cy="5320994"/>
          </a:xfrm>
        </p:grpSpPr>
        <p:grpSp>
          <p:nvGrpSpPr>
            <p:cNvPr id="6" name="组合 5"/>
            <p:cNvGrpSpPr/>
            <p:nvPr/>
          </p:nvGrpSpPr>
          <p:grpSpPr>
            <a:xfrm>
              <a:off x="179512" y="952880"/>
              <a:ext cx="4427984" cy="2910634"/>
              <a:chOff x="179512" y="952880"/>
              <a:chExt cx="4427984" cy="291063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512" y="952880"/>
                <a:ext cx="4427984" cy="2428506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1907704" y="3494182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图</a:t>
                </a:r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716016" y="952880"/>
              <a:ext cx="4341016" cy="2921894"/>
              <a:chOff x="4716016" y="952880"/>
              <a:chExt cx="4341016" cy="2921894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6016" y="952880"/>
                <a:ext cx="4341016" cy="2448778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164288" y="3505442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图</a:t>
                </a:r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720467" y="3438897"/>
              <a:ext cx="3019885" cy="2834977"/>
              <a:chOff x="4720467" y="3438897"/>
              <a:chExt cx="3019885" cy="2834977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0467" y="3438897"/>
                <a:ext cx="1723741" cy="2834977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588224" y="580526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图</a:t>
                </a:r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作案列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9592" y="119675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解决</a:t>
            </a:r>
            <a:r>
              <a:rPr lang="en-US" altLang="zh-CN" b="1" dirty="0" err="1" smtClean="0"/>
              <a:t>ios</a:t>
            </a:r>
            <a:r>
              <a:rPr lang="en-US" altLang="zh-CN" b="1" dirty="0" smtClean="0"/>
              <a:t> 8\9</a:t>
            </a:r>
            <a:r>
              <a:rPr lang="zh-CN" altLang="en-US" b="1" dirty="0" smtClean="0"/>
              <a:t>中</a:t>
            </a:r>
            <a:r>
              <a:rPr lang="en-US" altLang="zh-CN" b="1" dirty="0" smtClean="0"/>
              <a:t>safari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flex</a:t>
            </a:r>
            <a:r>
              <a:rPr lang="zh-CN" altLang="en-US" b="1" dirty="0" smtClean="0"/>
              <a:t>兼容性：</a:t>
            </a:r>
            <a:endParaRPr lang="en-US" altLang="zh-CN" b="1" dirty="0" smtClean="0"/>
          </a:p>
          <a:p>
            <a:r>
              <a:rPr lang="en-US" altLang="zh-CN" dirty="0" smtClean="0"/>
              <a:t>  css3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布局已经成为主流，但是因为不同浏览器支持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特性的时间不同，所以难免会出现兼容性问题。这时就需要使用工具帮助我们来适配不同的平台。</a:t>
            </a:r>
            <a:endParaRPr lang="en-US" altLang="zh-CN" dirty="0" smtClean="0"/>
          </a:p>
          <a:p>
            <a:r>
              <a:rPr lang="zh-CN" altLang="en-US" dirty="0" smtClean="0"/>
              <a:t>工具：</a:t>
            </a:r>
            <a:r>
              <a:rPr lang="en-US" altLang="zh-CN" dirty="0" err="1" smtClean="0"/>
              <a:t>Autoprefixer</a:t>
            </a:r>
            <a:endParaRPr lang="en-US" altLang="zh-CN" dirty="0" smtClean="0"/>
          </a:p>
          <a:p>
            <a:r>
              <a:rPr lang="zh-CN" altLang="en-US" dirty="0" smtClean="0"/>
              <a:t>平台：</a:t>
            </a:r>
            <a:r>
              <a:rPr lang="en-US" altLang="zh-CN" dirty="0" err="1" smtClean="0"/>
              <a:t>browserlist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caniuse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11560" y="3356990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Package.json</a:t>
            </a:r>
            <a:r>
              <a:rPr lang="zh-CN" altLang="en-US" b="1" dirty="0" smtClean="0"/>
              <a:t>添加</a:t>
            </a:r>
            <a:r>
              <a:rPr lang="en-US" altLang="zh-CN" b="1" dirty="0" err="1" smtClean="0"/>
              <a:t>browserlist</a:t>
            </a:r>
            <a:r>
              <a:rPr lang="zh-CN" altLang="en-US" b="1" dirty="0" smtClean="0"/>
              <a:t>配置如右图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配置可以在</a:t>
            </a:r>
            <a:r>
              <a:rPr lang="en-US" altLang="zh-CN" dirty="0" err="1" smtClean="0"/>
              <a:t>browserl.ist</a:t>
            </a:r>
            <a:r>
              <a:rPr lang="zh-CN" altLang="en-US" dirty="0" smtClean="0"/>
              <a:t>上测试浏览器覆盖率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564904"/>
            <a:ext cx="2126141" cy="367240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564903"/>
            <a:ext cx="2054699" cy="367240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试用期总结：企业融入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6425" y="1298575"/>
            <a:ext cx="1877437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企业融入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5"/>
          <p:cNvSpPr txBox="1"/>
          <p:nvPr/>
        </p:nvSpPr>
        <p:spPr bwMode="auto">
          <a:xfrm>
            <a:off x="683568" y="1921811"/>
            <a:ext cx="8136904" cy="3091365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en-US" altLang="zh-CN" dirty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ea typeface="微软雅黑" panose="020B0503020204020204" pitchFamily="34" charset="-122"/>
              </a:rPr>
              <a:t>非常感谢导师和组长，以及项目组的小伙伴的支持。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en-US" altLang="zh-CN" dirty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ea typeface="微软雅黑" panose="020B0503020204020204" pitchFamily="34" charset="-122"/>
              </a:rPr>
              <a:t>在工作中，因为岗位的原因，我需要参与需求讨论，和</a:t>
            </a:r>
            <a:r>
              <a:rPr lang="en-US" altLang="zh-CN" dirty="0" smtClean="0">
                <a:ea typeface="微软雅黑" panose="020B0503020204020204" pitchFamily="34" charset="-122"/>
              </a:rPr>
              <a:t>UI</a:t>
            </a:r>
            <a:r>
              <a:rPr lang="zh-CN" altLang="en-US" dirty="0" smtClean="0">
                <a:ea typeface="微软雅黑" panose="020B0503020204020204" pitchFamily="34" charset="-122"/>
              </a:rPr>
              <a:t>设计师进行沟通，和服务端同事进行接口格式定义和对接调试，前端引入开源组件或者自己封装等工作。如果没有小伙伴强有力的支持，我是不可能这么高效完成的。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en-US" altLang="zh-CN" dirty="0">
                <a:ea typeface="微软雅黑" panose="020B0503020204020204" pitchFamily="34" charset="-122"/>
              </a:rPr>
              <a:t> </a:t>
            </a:r>
            <a:endParaRPr lang="en-US" altLang="zh-CN" dirty="0" smtClean="0"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8091"/>
            <a:ext cx="8229600" cy="46783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b="0" dirty="0" smtClean="0"/>
              <a:t>个人简介</a:t>
            </a: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b="0" dirty="0" smtClean="0"/>
              <a:t>试用期总结</a:t>
            </a: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/>
              <a:t>       学习与发展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</a:t>
            </a:r>
            <a:r>
              <a:rPr lang="zh-CN" altLang="en-US" sz="2200" b="0" dirty="0" smtClean="0"/>
              <a:t>工作与成果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</a:t>
            </a:r>
            <a:r>
              <a:rPr lang="zh-CN" altLang="en-US" sz="2200" b="0" dirty="0" smtClean="0"/>
              <a:t>工作案例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</a:t>
            </a:r>
            <a:r>
              <a:rPr lang="zh-CN" altLang="en-US" sz="2200" b="0" dirty="0" smtClean="0"/>
              <a:t>企业融入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70C0"/>
                </a:solidFill>
              </a:rPr>
              <a:t>个人自评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/>
              <a:t>        岗位胜任情况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 </a:t>
            </a:r>
            <a:r>
              <a:rPr lang="zh-CN" altLang="en-US" sz="2200" b="0" dirty="0" smtClean="0"/>
              <a:t>任职资格认证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/>
              <a:t>        综合自评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b="0" dirty="0" smtClean="0"/>
              <a:t>建议与意见</a:t>
            </a: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0" dirty="0" smtClean="0"/>
              <a:t>        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个人自评：岗位胜任情况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70571" y="1660668"/>
          <a:ext cx="8205884" cy="2255520"/>
        </p:xfrm>
        <a:graphic>
          <a:graphicData uri="http://schemas.openxmlformats.org/drawingml/2006/table">
            <a:tbl>
              <a:tblPr/>
              <a:tblGrid>
                <a:gridCol w="937030"/>
                <a:gridCol w="1029164"/>
                <a:gridCol w="3105336"/>
                <a:gridCol w="3134354"/>
              </a:tblGrid>
              <a:tr h="1968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学历</a:t>
                      </a:r>
                      <a:r>
                        <a:rPr lang="en-US" altLang="zh-CN" sz="1400" b="1" i="0" u="none" strike="noStrik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理想要求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本科学历，计算机及相关专业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研究生，计算机软件工程专业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最低要求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相当本科学历，计算机及相关专业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968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必备知识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专业知识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掌握计算机相关专业基础知识，熟悉相关计算机软件开发规范、标准；  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熟悉产品设计流程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年，曾经服务产品价值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亿美金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外语要求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英语四级以上，能阅读专业英文资料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雅思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，留美近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工作经验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理想要求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二年以上同行业相关软件开发经验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年软件开发经验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最低要求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内容占位符 5"/>
          <p:cNvSpPr txBox="1"/>
          <p:nvPr/>
        </p:nvSpPr>
        <p:spPr bwMode="auto">
          <a:xfrm>
            <a:off x="357158" y="1071546"/>
            <a:ext cx="1428760" cy="4286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任职条件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个人自评：岗位胜任情况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5"/>
          <p:cNvSpPr txBox="1"/>
          <p:nvPr/>
        </p:nvSpPr>
        <p:spPr bwMode="auto">
          <a:xfrm>
            <a:off x="357158" y="928670"/>
            <a:ext cx="3286148" cy="4286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工作职责和工作任务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25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23806" y="1585632"/>
          <a:ext cx="8929718" cy="4526654"/>
        </p:xfrm>
        <a:graphic>
          <a:graphicData uri="http://schemas.openxmlformats.org/drawingml/2006/table">
            <a:tbl>
              <a:tblPr/>
              <a:tblGrid>
                <a:gridCol w="642910"/>
                <a:gridCol w="857256"/>
                <a:gridCol w="6000792"/>
                <a:gridCol w="1428760"/>
              </a:tblGrid>
              <a:tr h="15956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职责和任务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负责公司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软件项目的开发。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在项目研讨中能提出个人的观点和建议，经常与组员保持沟通，能按公司规范独立承担部分模块开发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参加项目研讨，对设计方案和阶段工作内容提出合理化建议。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712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在研发项目中，保持与项目经理和组员的沟通，承担并及时完成项目任务。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8288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依据公司的流程、规范和标准进行设计开发活动。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596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协助嵌入式产品技术平台和开发工具库的建设并维护，保证产品的开发能高效和顺利地进行。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712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e)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积极配合项目中其它部门所承担的研发任务，保证公司项目的顺利完成。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8288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职责和任务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负责设计、开发文档的编写和维护，参与设计规范的制订。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能根据公司文档规范编写设计开发相关文档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按照公司的规范标准完成设计文档的编写，保证文档的完整性和规范性。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8288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根据产品的维护内容，及时对设计文档进行升级和受控。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712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参与设计规范、标准、文档模板等的制订、维护，保证开发过程的标准化。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7126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职责和任务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提供产品售前和售后的技术支持，保证公司产品现场的正常运行。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由于试用期内没做过此类任务，后期遇到此类任务一定没问题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支持销售人员解决产品售前的技术问题。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8288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根据项目实施的需要，为现场工程提供技术支持。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712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依据变更流程，完成产品维护阶段的优化改进和设计变更任务。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8288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协助产品的销售工作，对相关人员完成产品的技术培训。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8288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职责和任务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遵守公司的规章制度，主动汇报工作情况。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遇到问题主动交流和汇报，遵守公司规章制度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对工作的进展情况及遇到的问题，进行汇报和反馈。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8288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遵守公司的规章制度，参与公司的企业文化活动。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个人自评：任职资格认证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414398" y="1295399"/>
            <a:ext cx="8443882" cy="4581873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000" b="0" dirty="0" smtClean="0"/>
              <a:t>本次转正答辩需认证的任职资格标准要素：</a:t>
            </a:r>
            <a:endParaRPr lang="en-US" altLang="zh-CN" sz="2000" b="0" dirty="0" smtClean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sz="2000" b="0" dirty="0" smtClean="0"/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000" b="0" dirty="0" smtClean="0"/>
              <a:t>开发设计；</a:t>
            </a:r>
            <a:endParaRPr lang="en-US" altLang="zh-CN" sz="2000" b="0" dirty="0" smtClean="0"/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000" b="0" dirty="0" smtClean="0"/>
              <a:t>规范与流程管理</a:t>
            </a:r>
            <a:endParaRPr lang="en-US" altLang="zh-CN" sz="2000" b="0" dirty="0" smtClean="0"/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000" b="0" dirty="0" smtClean="0"/>
              <a:t>内外部交流</a:t>
            </a:r>
            <a:endParaRPr lang="en-US" altLang="zh-CN" sz="2000" b="0" dirty="0" smtClean="0"/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000" b="0" dirty="0" smtClean="0"/>
              <a:t>学习</a:t>
            </a:r>
            <a:r>
              <a:rPr lang="zh-CN" altLang="en-US" sz="2000" b="0" dirty="0"/>
              <a:t>与分享</a:t>
            </a:r>
            <a:endParaRPr lang="en-US" altLang="zh-CN" sz="2000" b="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zh-CN" sz="2000" b="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个人自评：任职资格认证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内容占位符 5"/>
          <p:cNvSpPr txBox="1"/>
          <p:nvPr/>
        </p:nvSpPr>
        <p:spPr bwMode="auto">
          <a:xfrm>
            <a:off x="214282" y="1366837"/>
            <a:ext cx="9038238" cy="27822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任职资格自评举证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开发设计；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en-US" sz="2000" dirty="0" smtClean="0">
                <a:latin typeface="+mj-ea"/>
                <a:ea typeface="+mj-ea"/>
              </a:rPr>
              <a:t>能主导产品概要设计、详细设计，根据要求输出标准的技术文档；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j-ea"/>
                <a:ea typeface="+mj-ea"/>
              </a:rPr>
              <a:t>能够根据设计要求和编程规范，设计项目结构，独立编写代码，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输出的代码简单易懂，方便维护，可复用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设计过程中能够优先选用现有的、标准化的技术方案、工具甚至公用模块</a:t>
            </a:r>
            <a:r>
              <a:rPr lang="zh-CN" altLang="en-US" sz="2000" dirty="0" smtClean="0">
                <a:latin typeface="+mj-ea"/>
                <a:ea typeface="+mj-ea"/>
              </a:rPr>
              <a:t>；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en-US" sz="2000" dirty="0" smtClean="0">
                <a:latin typeface="+mj-ea"/>
                <a:ea typeface="+mj-ea"/>
              </a:rPr>
              <a:t>参与总结、分析系列产品设计方案的共性，参与标准库的建立和完善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  <a:p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举证：见尾页。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  <a:p>
            <a:pPr marL="457200" indent="-457200">
              <a:buFont typeface="+mj-lt"/>
              <a:buAutoNum type="arabicPeriod"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个人自评：任职资格认证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内容占位符 5"/>
          <p:cNvSpPr txBox="1"/>
          <p:nvPr/>
        </p:nvSpPr>
        <p:spPr bwMode="auto">
          <a:xfrm>
            <a:off x="194090" y="1628800"/>
            <a:ext cx="9001188" cy="40324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任职资格自评举证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  <a:p>
            <a:pPr algn="just" eaLnBrk="0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学习与分享：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、具有积极的学习欲望，工作自觉，主动，为提升工作能力主动学习新知识、新方法，并运用在实际工作中；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、能够对工作中遇到的问题、工作方法、失败或成功的经验进行总结和提炼，并与团队成员分享；</a:t>
            </a:r>
          </a:p>
          <a:p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举证：见尾页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u="sng" dirty="0" smtClean="0">
              <a:solidFill>
                <a:srgbClr val="00B050"/>
              </a:solidFill>
            </a:endParaRPr>
          </a:p>
          <a:p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综合自评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现状与规划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5"/>
          <p:cNvSpPr>
            <a:spLocks noGrp="1"/>
          </p:cNvSpPr>
          <p:nvPr>
            <p:ph idx="1"/>
          </p:nvPr>
        </p:nvSpPr>
        <p:spPr>
          <a:xfrm>
            <a:off x="428596" y="4797152"/>
            <a:ext cx="8535892" cy="946934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000" b="0" dirty="0" smtClean="0"/>
              <a:t>多</a:t>
            </a:r>
            <a:r>
              <a:rPr lang="zh-CN" altLang="en-US" sz="2000" b="0" dirty="0"/>
              <a:t>学习项目架构设计，提升系统性能方面的知识。深入移动端，以及可穿搭设备的开发学习。学习项目管理知识，提高团队建设，代领的能力。</a:t>
            </a:r>
            <a:endParaRPr lang="en-US" altLang="zh-CN" sz="2000" b="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2794" y="4221088"/>
            <a:ext cx="8080375" cy="5696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个人规划与努力方向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5"/>
          <p:cNvSpPr txBox="1"/>
          <p:nvPr/>
        </p:nvSpPr>
        <p:spPr bwMode="auto">
          <a:xfrm>
            <a:off x="428596" y="1487459"/>
            <a:ext cx="8443882" cy="19415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工作量：</a:t>
            </a:r>
            <a:r>
              <a:rPr lang="zh-CN" altLang="en-US" sz="2000" kern="0" noProof="0" dirty="0" smtClean="0">
                <a:ea typeface="微软雅黑" panose="020B0503020204020204" pitchFamily="34" charset="-122"/>
              </a:rPr>
              <a:t>承受能力内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zh-CN" altLang="en-US" sz="2000" kern="0" dirty="0" smtClean="0">
                <a:ea typeface="微软雅黑" panose="020B0503020204020204" pitchFamily="34" charset="-122"/>
              </a:rPr>
              <a:t>工作任务安排：</a:t>
            </a:r>
            <a:endParaRPr lang="en-US" altLang="zh-CN" sz="2000" kern="0" dirty="0" smtClean="0">
              <a:ea typeface="微软雅黑" panose="020B0503020204020204" pitchFamily="34" charset="-122"/>
            </a:endParaRPr>
          </a:p>
          <a:p>
            <a:pPr lvl="0" algn="just" eaLnBrk="0" fontAlgn="base" hangingPunct="0">
              <a:lnSpc>
                <a:spcPct val="120000"/>
              </a:lnSpc>
              <a:spcBef>
                <a:spcPts val="600"/>
              </a:spcBef>
              <a:buClr>
                <a:srgbClr val="5DB2FF"/>
              </a:buClr>
              <a:buSzPct val="80000"/>
            </a:pPr>
            <a:r>
              <a:rPr lang="zh-CN" altLang="en-US" sz="2000" kern="0" dirty="0" smtClean="0">
                <a:ea typeface="微软雅黑" panose="020B0503020204020204" pitchFamily="34" charset="-122"/>
              </a:rPr>
              <a:t>     单车</a:t>
            </a:r>
            <a:r>
              <a:rPr lang="zh-CN" altLang="en-US" sz="2000" kern="0" dirty="0">
                <a:ea typeface="微软雅黑" panose="020B0503020204020204" pitchFamily="34" charset="-122"/>
              </a:rPr>
              <a:t>车桩大众，运维以及物业</a:t>
            </a:r>
            <a:r>
              <a:rPr lang="en-US" altLang="zh-CN" sz="2000" kern="0" dirty="0">
                <a:ea typeface="微软雅黑" panose="020B0503020204020204" pitchFamily="34" charset="-122"/>
              </a:rPr>
              <a:t>APP</a:t>
            </a:r>
            <a:r>
              <a:rPr lang="zh-CN" altLang="en-US" sz="2000" kern="0" dirty="0">
                <a:ea typeface="微软雅黑" panose="020B0503020204020204" pitchFamily="34" charset="-122"/>
              </a:rPr>
              <a:t>开发，测试，维护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42794" y="1000108"/>
            <a:ext cx="8080375" cy="4873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目前任职状态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2518" y="1391162"/>
            <a:ext cx="2011680" cy="534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：郑宇亮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6719" y="1983406"/>
            <a:ext cx="2406650" cy="534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籍贯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：广 东惠州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2518" y="4465105"/>
            <a:ext cx="2011680" cy="534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：李俊楠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2518" y="2575650"/>
            <a:ext cx="3232150" cy="534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入职日期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2019.09.02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2518" y="3205468"/>
            <a:ext cx="2621280" cy="534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：软件产品部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0688" y="3835286"/>
            <a:ext cx="303961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8091"/>
            <a:ext cx="8229600" cy="46783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b="0" dirty="0" smtClean="0"/>
              <a:t>个人简介</a:t>
            </a: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b="0" dirty="0" smtClean="0"/>
              <a:t>试用期总结</a:t>
            </a: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/>
              <a:t>       学习与发展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</a:t>
            </a:r>
            <a:r>
              <a:rPr lang="zh-CN" altLang="en-US" sz="2200" b="0" dirty="0" smtClean="0"/>
              <a:t>工作与成果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</a:t>
            </a:r>
            <a:r>
              <a:rPr lang="zh-CN" altLang="en-US" sz="2200" b="0" dirty="0" smtClean="0"/>
              <a:t>工作案例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</a:t>
            </a:r>
            <a:r>
              <a:rPr lang="zh-CN" altLang="en-US" sz="2200" b="0" dirty="0" smtClean="0"/>
              <a:t>企业融入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b="0" dirty="0" smtClean="0"/>
              <a:t>个人自评</a:t>
            </a: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/>
              <a:t>        岗位胜任情况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 </a:t>
            </a:r>
            <a:r>
              <a:rPr lang="zh-CN" altLang="en-US" sz="2200" b="0" dirty="0" smtClean="0"/>
              <a:t>任职资格认证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/>
              <a:t>        综合自评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70C0"/>
                </a:solidFill>
              </a:rPr>
              <a:t>建议与意见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0" dirty="0" smtClean="0"/>
              <a:t>        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建议和意见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latin typeface="微软雅黑" panose="020B0503020204020204" pitchFamily="34" charset="-122"/>
              </a:rPr>
              <a:t>建议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b="0" dirty="0" smtClean="0">
                <a:latin typeface="微软雅黑" panose="020B0503020204020204" pitchFamily="34" charset="-122"/>
              </a:rPr>
              <a:t>       </a:t>
            </a:r>
            <a:r>
              <a:rPr lang="en-US" altLang="zh-CN" sz="2000" b="0" dirty="0" smtClean="0">
                <a:latin typeface="微软雅黑" panose="020B0503020204020204" pitchFamily="34" charset="-122"/>
              </a:rPr>
              <a:t>1. 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增加蓝牙规约的学习，以及对接工程师知识分享</a:t>
            </a:r>
            <a:endParaRPr lang="en-US" altLang="zh-CN" sz="2000" b="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</a:t>
            </a:r>
            <a:r>
              <a:rPr lang="en-US" altLang="zh-CN" sz="2000" b="0" dirty="0" smtClean="0">
                <a:latin typeface="微软雅黑" panose="020B0503020204020204" pitchFamily="34" charset="-122"/>
              </a:rPr>
              <a:t>      2.  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代码提交的</a:t>
            </a:r>
            <a:r>
              <a:rPr lang="en-US" altLang="zh-CN" sz="2000" b="0" dirty="0" smtClean="0">
                <a:latin typeface="微软雅黑" panose="020B0503020204020204" pitchFamily="34" charset="-122"/>
              </a:rPr>
              <a:t>code review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，希望建立制度，进行请求</a:t>
            </a:r>
            <a:r>
              <a:rPr lang="zh-CN" altLang="en-US" sz="2000" b="0" dirty="0">
                <a:latin typeface="微软雅黑" panose="020B0503020204020204" pitchFamily="34" charset="-122"/>
              </a:rPr>
              <a:t>测试通过</a:t>
            </a:r>
          </a:p>
          <a:p>
            <a:pPr marL="0" indent="0">
              <a:buNone/>
            </a:pPr>
            <a:r>
              <a:rPr lang="zh-CN" altLang="en-US" sz="2000" b="0" dirty="0" smtClean="0">
                <a:latin typeface="微软雅黑" panose="020B0503020204020204" pitchFamily="34" charset="-122"/>
              </a:rPr>
              <a:t>            申请提交，语法校验，逻辑提问，这个流程完成代码的上传工作</a:t>
            </a:r>
            <a:endParaRPr lang="en-US" altLang="zh-CN" sz="2000" b="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</a:t>
            </a:r>
            <a:r>
              <a:rPr lang="en-US" altLang="zh-CN" sz="2000" b="0" dirty="0" smtClean="0">
                <a:latin typeface="微软雅黑" panose="020B0503020204020204" pitchFamily="34" charset="-122"/>
              </a:rPr>
              <a:t>      3.  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完整的测试用例，并且规范不同项目，产品上线前的测试准备</a:t>
            </a:r>
            <a:endParaRPr lang="en-US" altLang="zh-CN" sz="2000" b="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</a:t>
            </a:r>
            <a:r>
              <a:rPr lang="en-US" altLang="zh-CN" sz="2000" b="0" dirty="0" smtClean="0">
                <a:latin typeface="微软雅黑" panose="020B0503020204020204" pitchFamily="34" charset="-122"/>
              </a:rPr>
              <a:t>      4. 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希望有团建活动</a:t>
            </a:r>
            <a:endParaRPr lang="zh-CN" altLang="en-US" sz="2000" b="0" dirty="0">
              <a:latin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请评委提问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 descr="E:\新模板\世博\透明泡泡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2600" y="-17526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E:\新模板\世博\透明泡泡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34290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-36576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-5715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E:\新模板\世博\透明泡泡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68580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E:\新模板\世博\透明泡泡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391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8500" y="49149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E:\新模板\世博\透明泡泡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3700" y="22479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E:\新模板\世博\透明泡泡P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5715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888" y="3319463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E:\新模板\世博\透明泡泡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8199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E:\新模板\世博\透明泡泡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1981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1153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8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51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30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330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30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8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38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代码举证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5892899" cy="505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代码举证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4001445" cy="465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87474"/>
            <a:ext cx="6117679" cy="4833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个人简介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/>
              <a:t>4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22476" y="2035352"/>
            <a:ext cx="3393772" cy="756244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广东惠州   工业设计专业   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毕业于广东海洋大学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2476" y="2931298"/>
            <a:ext cx="4807620" cy="433078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工业设计→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设计→前端交互开发设计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2476" y="3705153"/>
            <a:ext cx="3182175" cy="433078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深圳→北京→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→珠海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22476" y="4491153"/>
            <a:ext cx="2005571" cy="433078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一直在学习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IMG_20140203_1443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430" y="1310640"/>
            <a:ext cx="869950" cy="668655"/>
          </a:xfrm>
          <a:prstGeom prst="hexagon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841226" y="1154771"/>
            <a:ext cx="1233170" cy="41529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70645" y="1053712"/>
            <a:ext cx="1924332" cy="617744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sz="3300" b="1" i="1" dirty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</a:t>
            </a:r>
            <a:r>
              <a:rPr lang="en-US" sz="1900" b="1" dirty="0">
                <a:solidFill>
                  <a:srgbClr val="C00000"/>
                </a:solidFill>
              </a:rPr>
              <a:t>ersonal Profile</a:t>
            </a:r>
            <a:endParaRPr lang="zh-CN" altLang="en-US" sz="1900" dirty="0">
              <a:solidFill>
                <a:srgbClr val="C0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771650" y="1628775"/>
            <a:ext cx="7409180" cy="25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87" y="4491153"/>
            <a:ext cx="377506" cy="3550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18" y="2109720"/>
            <a:ext cx="450776" cy="3740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87" y="2931299"/>
            <a:ext cx="431222" cy="36012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87" y="3708177"/>
            <a:ext cx="449823" cy="42116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990850" y="5125720"/>
            <a:ext cx="5471795" cy="32321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https://zhengyuliang.github.io/2018/09/05/Personal/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个人简介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20891306"/>
              </p:ext>
            </p:extLst>
          </p:nvPr>
        </p:nvGraphicFramePr>
        <p:xfrm>
          <a:off x="400766" y="980728"/>
          <a:ext cx="8635730" cy="3127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环形箭头 5"/>
          <p:cNvSpPr/>
          <p:nvPr/>
        </p:nvSpPr>
        <p:spPr>
          <a:xfrm rot="20794100" flipV="1">
            <a:off x="4864138" y="1360897"/>
            <a:ext cx="2470910" cy="2540667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3390679"/>
              <a:gd name="adj5" fmla="val 265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矩形 6"/>
          <p:cNvSpPr/>
          <p:nvPr/>
        </p:nvSpPr>
        <p:spPr>
          <a:xfrm>
            <a:off x="4572000" y="4005064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北京北大青鸟安全系统工程技术有限公司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</a:t>
            </a:r>
            <a:r>
              <a:rPr lang="en-US" altLang="zh-CN" sz="1200" cap="all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网页设计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cap="all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2010.11-2013.09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0" y="4480082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步步高教育电子有限公司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软件开发工程师 </a:t>
            </a:r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2013.11-2015.12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0" y="4955100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珠海国芯云科技有限公司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2015.12-2016.11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0" y="5430118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远光软件开发有限公司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2016.11-2017.07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72000" y="5905136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珠海惠付通科技有限公司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2017.07-2019.08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3568" y="3284984"/>
            <a:ext cx="1727967" cy="60235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6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广东海洋大学</a:t>
            </a:r>
            <a:endParaRPr lang="en-US" altLang="zh-CN" sz="16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工业设计专业</a:t>
            </a:r>
          </a:p>
        </p:txBody>
      </p:sp>
      <p:sp>
        <p:nvSpPr>
          <p:cNvPr id="22" name="矩形 21"/>
          <p:cNvSpPr/>
          <p:nvPr/>
        </p:nvSpPr>
        <p:spPr>
          <a:xfrm>
            <a:off x="2633569" y="1108665"/>
            <a:ext cx="3300798" cy="479245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深圳市华德防伪技术开发有限公司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cap="all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设计主管</a:t>
            </a:r>
            <a:endParaRPr lang="en-US" altLang="zh-CN" sz="1200" cap="all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2009.10-2010.11</a:t>
            </a:r>
            <a:endParaRPr lang="zh-CN" altLang="en-US" sz="12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idx="1"/>
          </p:nvPr>
        </p:nvSpPr>
        <p:spPr>
          <a:xfrm>
            <a:off x="531813" y="1623670"/>
            <a:ext cx="7954975" cy="581194"/>
          </a:xfrm>
          <a:ln>
            <a:noFill/>
            <a:prstDash val="dash"/>
          </a:ln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教育经历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：广东海洋大学工程学院工业设计专业</a:t>
            </a:r>
            <a:endParaRPr lang="en-US" altLang="zh-CN" sz="2000" b="0" dirty="0" smtClean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2000" b="0" dirty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2000" b="0" dirty="0" smtClean="0">
              <a:latin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内容占位符 5"/>
          <p:cNvSpPr txBox="1">
            <a:spLocks/>
          </p:cNvSpPr>
          <p:nvPr/>
        </p:nvSpPr>
        <p:spPr bwMode="auto">
          <a:xfrm>
            <a:off x="539552" y="2132856"/>
            <a:ext cx="7954975" cy="581194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 smtClean="0">
                <a:latin typeface="微软雅黑" panose="020B0503020204020204" pitchFamily="34" charset="-122"/>
              </a:rPr>
              <a:t>工作经历</a:t>
            </a:r>
            <a:r>
              <a:rPr lang="zh-CN" altLang="en-US" sz="2000" b="0" kern="0" dirty="0" smtClean="0">
                <a:latin typeface="微软雅黑" panose="020B0503020204020204" pitchFamily="34" charset="-122"/>
              </a:rPr>
              <a:t>：</a:t>
            </a:r>
            <a:endParaRPr lang="en-US" altLang="zh-CN" sz="2000" b="0" kern="0" dirty="0" smtClean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Font typeface="方正书宋简体" pitchFamily="65" charset="-122"/>
              <a:buNone/>
            </a:pPr>
            <a:endParaRPr lang="en-US" altLang="zh-CN" sz="2000" b="0" kern="0" dirty="0" smtClean="0">
              <a:latin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5127" y="112474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以往教育与工作经历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8041" y="2204864"/>
            <a:ext cx="2758983" cy="386912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深圳→北京→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→珠海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0866559"/>
              </p:ext>
            </p:extLst>
          </p:nvPr>
        </p:nvGraphicFramePr>
        <p:xfrm>
          <a:off x="899592" y="2780928"/>
          <a:ext cx="7992887" cy="3528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8091"/>
            <a:ext cx="8229600" cy="534524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latin typeface="微软雅黑" panose="020B0503020204020204" pitchFamily="34" charset="-122"/>
              </a:rPr>
              <a:t>个人简介</a:t>
            </a:r>
            <a:endParaRPr lang="en-US" altLang="zh-CN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试用期总结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>
                <a:latin typeface="微软雅黑" panose="020B0503020204020204" pitchFamily="34" charset="-122"/>
              </a:rPr>
              <a:t>       学习与发展</a:t>
            </a:r>
            <a:endParaRPr lang="en-US" altLang="zh-CN" sz="22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>
                <a:latin typeface="微软雅黑" panose="020B0503020204020204" pitchFamily="34" charset="-122"/>
              </a:rPr>
              <a:t>       </a:t>
            </a:r>
            <a:r>
              <a:rPr lang="zh-CN" altLang="en-US" sz="2200" b="0" dirty="0" smtClean="0">
                <a:latin typeface="微软雅黑" panose="020B0503020204020204" pitchFamily="34" charset="-122"/>
              </a:rPr>
              <a:t>工作与成果</a:t>
            </a:r>
            <a:endParaRPr lang="en-US" altLang="zh-CN" sz="22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>
                <a:latin typeface="微软雅黑" panose="020B0503020204020204" pitchFamily="34" charset="-122"/>
              </a:rPr>
              <a:t>       </a:t>
            </a:r>
            <a:r>
              <a:rPr lang="zh-CN" altLang="en-US" sz="2200" b="0" dirty="0" smtClean="0">
                <a:latin typeface="微软雅黑" panose="020B0503020204020204" pitchFamily="34" charset="-122"/>
              </a:rPr>
              <a:t>工作案例</a:t>
            </a:r>
            <a:endParaRPr lang="en-US" altLang="zh-CN" sz="22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>
                <a:latin typeface="微软雅黑" panose="020B0503020204020204" pitchFamily="34" charset="-122"/>
              </a:rPr>
              <a:t>       </a:t>
            </a:r>
            <a:r>
              <a:rPr lang="zh-CN" altLang="en-US" sz="2200" b="0" dirty="0" smtClean="0">
                <a:latin typeface="微软雅黑" panose="020B0503020204020204" pitchFamily="34" charset="-122"/>
              </a:rPr>
              <a:t>企业融入</a:t>
            </a:r>
            <a:endParaRPr lang="en-US" altLang="zh-CN" sz="22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latin typeface="微软雅黑" panose="020B0503020204020204" pitchFamily="34" charset="-122"/>
              </a:rPr>
              <a:t>个人自评</a:t>
            </a:r>
            <a:endParaRPr lang="en-US" altLang="zh-CN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>
                <a:latin typeface="微软雅黑" panose="020B0503020204020204" pitchFamily="34" charset="-122"/>
              </a:rPr>
              <a:t>        岗位胜任情况</a:t>
            </a:r>
            <a:endParaRPr lang="en-US" altLang="zh-CN" sz="22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>
                <a:latin typeface="微软雅黑" panose="020B0503020204020204" pitchFamily="34" charset="-122"/>
              </a:rPr>
              <a:t>        </a:t>
            </a:r>
            <a:r>
              <a:rPr lang="zh-CN" altLang="en-US" sz="2200" b="0" dirty="0" smtClean="0">
                <a:latin typeface="微软雅黑" panose="020B0503020204020204" pitchFamily="34" charset="-122"/>
              </a:rPr>
              <a:t>任职资格认证</a:t>
            </a:r>
            <a:endParaRPr lang="en-US" altLang="zh-CN" sz="22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>
                <a:latin typeface="微软雅黑" panose="020B0503020204020204" pitchFamily="34" charset="-122"/>
              </a:rPr>
              <a:t>        综合自评</a:t>
            </a:r>
            <a:endParaRPr lang="en-US" altLang="zh-CN" sz="22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latin typeface="微软雅黑" panose="020B0503020204020204" pitchFamily="34" charset="-122"/>
              </a:rPr>
              <a:t>建议与意见</a:t>
            </a:r>
            <a:endParaRPr lang="en-US" altLang="zh-CN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0" dirty="0" smtClean="0">
                <a:latin typeface="微软雅黑" panose="020B0503020204020204" pitchFamily="34" charset="-122"/>
              </a:rPr>
              <a:t>        </a:t>
            </a:r>
            <a:endParaRPr lang="zh-CN" altLang="en-US" b="0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试用期总结：学习与发展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15616" y="23488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91056"/>
              </p:ext>
            </p:extLst>
          </p:nvPr>
        </p:nvGraphicFramePr>
        <p:xfrm>
          <a:off x="484074" y="1628800"/>
          <a:ext cx="8175852" cy="4135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411"/>
                <a:gridCol w="5789441"/>
              </a:tblGrid>
              <a:tr h="4312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内容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成绩或效果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Git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</a:t>
                      </a:r>
                      <a:endParaRPr lang="zh-CN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学习、了解、使用了</a:t>
                      </a:r>
                      <a:r>
                        <a:rPr lang="en-US" altLang="zh-CN" sz="1400" u="none" strike="noStrike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git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及约束式代码提交</a:t>
                      </a:r>
                      <a:endParaRPr lang="zh-CN" altLang="en-US" sz="140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公司知识内容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了解公司</a:t>
                      </a: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产品及</a:t>
                      </a: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发展历史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42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u="none" strike="noStrike" kern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财务知识基础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学习了财务基础知识以及公司的财务运作流程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信息系统与信息安全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学习了公司的信息系统及使用的相关注意事项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744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质量体系与公司质量管理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了解了质量体系概念和公司质量管控历程、要求及方法</a:t>
                      </a: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u="none" strike="noStrike" kern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研发体系规范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学习了公司的研发体系构架、流程及规范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企业文化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应知应会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学习了公司的企业文化和工作日常注意事项</a:t>
                      </a: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企业专利申请相关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学习人知识相关的流程等知识</a:t>
                      </a:r>
                      <a:endParaRPr lang="zh-CN" altLang="en-US" sz="14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0" y="201613"/>
            <a:ext cx="5867400" cy="5635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内容占位符 5"/>
          <p:cNvSpPr txBox="1"/>
          <p:nvPr/>
        </p:nvSpPr>
        <p:spPr>
          <a:xfrm>
            <a:off x="457200" y="908721"/>
            <a:ext cx="8219256" cy="5400600"/>
          </a:xfrm>
          <a:prstGeom prst="rect">
            <a:avLst/>
          </a:prstGeom>
        </p:spPr>
        <p:txBody>
          <a:bodyPr/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b="0" dirty="0" smtClean="0"/>
              <a:t>试用期内主要工作内容</a:t>
            </a:r>
            <a:r>
              <a:rPr lang="zh-CN" altLang="en-US" b="0" dirty="0" smtClean="0"/>
              <a:t>：</a:t>
            </a:r>
            <a:endParaRPr lang="en-US" altLang="zh-CN" b="0" dirty="0" smtClean="0"/>
          </a:p>
          <a:p>
            <a:pPr marL="0" indent="0">
              <a:buNone/>
            </a:pPr>
            <a:r>
              <a:rPr lang="zh-CN" altLang="en-US" sz="1400" b="0" dirty="0">
                <a:latin typeface="微软雅黑" panose="020B0503020204020204" pitchFamily="34" charset="-122"/>
              </a:rPr>
              <a:t>了解并掌握了前端的各种规范内容</a:t>
            </a:r>
          </a:p>
          <a:p>
            <a:pPr marL="0" indent="0">
              <a:buNone/>
            </a:pPr>
            <a:r>
              <a:rPr lang="zh-CN" altLang="en-US" sz="1400" b="0" dirty="0">
                <a:latin typeface="微软雅黑" panose="020B0503020204020204" pitchFamily="34" charset="-122"/>
              </a:rPr>
              <a:t>了解前端开发流程</a:t>
            </a:r>
          </a:p>
          <a:p>
            <a:pPr marL="0" indent="0">
              <a:buNone/>
            </a:pPr>
            <a:r>
              <a:rPr lang="zh-CN" altLang="en-US" sz="1400" b="0" dirty="0">
                <a:latin typeface="微软雅黑" panose="020B0503020204020204" pitchFamily="34" charset="-122"/>
              </a:rPr>
              <a:t>协助云锁小程序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测试</a:t>
            </a:r>
            <a:endParaRPr lang="en-US" altLang="zh-CN" sz="1400" b="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400" b="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b="0" dirty="0">
                <a:latin typeface="微软雅黑" panose="020B0503020204020204" pitchFamily="34" charset="-122"/>
              </a:rPr>
              <a:t>1</a:t>
            </a:r>
            <a:r>
              <a:rPr lang="zh-CN" altLang="en-US" sz="1400" b="0" dirty="0">
                <a:latin typeface="微软雅黑" panose="020B0503020204020204" pitchFamily="34" charset="-122"/>
              </a:rPr>
              <a:t>：培训 </a:t>
            </a:r>
          </a:p>
          <a:p>
            <a:pPr marL="0" indent="0">
              <a:buNone/>
            </a:pPr>
            <a:r>
              <a:rPr lang="en-US" altLang="zh-CN" sz="1400" b="0" dirty="0">
                <a:latin typeface="微软雅黑" panose="020B0503020204020204" pitchFamily="34" charset="-122"/>
              </a:rPr>
              <a:t>	</a:t>
            </a:r>
            <a:r>
              <a:rPr lang="en-US" altLang="zh-CN" sz="1400" b="0" dirty="0" smtClean="0">
                <a:latin typeface="微软雅黑" panose="020B0503020204020204" pitchFamily="34" charset="-122"/>
              </a:rPr>
              <a:t>1-1</a:t>
            </a:r>
            <a:r>
              <a:rPr lang="zh-CN" altLang="en-US" sz="1400" b="0" dirty="0">
                <a:latin typeface="微软雅黑" panose="020B0503020204020204" pitchFamily="34" charset="-122"/>
              </a:rPr>
              <a:t>：公司培训  新员工手册培训（应知应会、信息与安全知识等公司培训及完成考试）、市场与财务相关培训</a:t>
            </a:r>
          </a:p>
          <a:p>
            <a:pPr marL="0" indent="0">
              <a:buNone/>
            </a:pPr>
            <a:r>
              <a:rPr lang="en-US" altLang="zh-CN" sz="1400" b="0" dirty="0" smtClean="0">
                <a:latin typeface="微软雅黑" panose="020B0503020204020204" pitchFamily="34" charset="-122"/>
              </a:rPr>
              <a:t>	1-2</a:t>
            </a:r>
            <a:r>
              <a:rPr lang="zh-CN" altLang="en-US" sz="1400" b="0" dirty="0">
                <a:latin typeface="微软雅黑" panose="020B0503020204020204" pitchFamily="34" charset="-122"/>
              </a:rPr>
              <a:t>：技能培训  专利申请相关培训​、</a:t>
            </a:r>
            <a:r>
              <a:rPr lang="en-US" altLang="zh-CN" sz="1400" b="0" dirty="0" err="1">
                <a:latin typeface="微软雅黑" panose="020B0503020204020204" pitchFamily="34" charset="-122"/>
              </a:rPr>
              <a:t>git</a:t>
            </a:r>
            <a:r>
              <a:rPr lang="en-US" altLang="zh-CN" sz="1400" b="0" dirty="0">
                <a:latin typeface="微软雅黑" panose="020B0503020204020204" pitchFamily="34" charset="-122"/>
              </a:rPr>
              <a:t>-flow</a:t>
            </a:r>
            <a:r>
              <a:rPr lang="zh-CN" altLang="en-US" sz="1400" b="0" dirty="0">
                <a:latin typeface="微软雅黑" panose="020B0503020204020204" pitchFamily="34" charset="-122"/>
              </a:rPr>
              <a:t>、</a:t>
            </a:r>
            <a:r>
              <a:rPr lang="en-US" altLang="zh-CN" sz="1400" b="0" dirty="0" err="1">
                <a:latin typeface="微软雅黑" panose="020B0503020204020204" pitchFamily="34" charset="-122"/>
              </a:rPr>
              <a:t>redis</a:t>
            </a:r>
            <a:r>
              <a:rPr lang="zh-CN" altLang="en-US" sz="1400" b="0" dirty="0">
                <a:latin typeface="微软雅黑" panose="020B0503020204020204" pitchFamily="34" charset="-122"/>
              </a:rPr>
              <a:t>介绍、通用云平台等培训等</a:t>
            </a:r>
          </a:p>
          <a:p>
            <a:pPr marL="0" indent="0">
              <a:buNone/>
            </a:pPr>
            <a:r>
              <a:rPr lang="en-US" altLang="zh-CN" sz="1400" b="0" dirty="0">
                <a:latin typeface="微软雅黑" panose="020B0503020204020204" pitchFamily="34" charset="-122"/>
              </a:rPr>
              <a:t>2</a:t>
            </a:r>
            <a:r>
              <a:rPr lang="zh-CN" altLang="en-US" sz="1400" b="0" dirty="0">
                <a:latin typeface="微软雅黑" panose="020B0503020204020204" pitchFamily="34" charset="-122"/>
              </a:rPr>
              <a:t>：工作</a:t>
            </a:r>
          </a:p>
          <a:p>
            <a:pPr marL="0" indent="0">
              <a:buNone/>
            </a:pPr>
            <a:r>
              <a:rPr lang="en-US" altLang="zh-CN" sz="1400" b="0" dirty="0" smtClean="0">
                <a:latin typeface="微软雅黑" panose="020B0503020204020204" pitchFamily="34" charset="-122"/>
              </a:rPr>
              <a:t>	2-1</a:t>
            </a:r>
            <a:r>
              <a:rPr lang="zh-CN" altLang="en-US" sz="1400" b="0" dirty="0">
                <a:latin typeface="微软雅黑" panose="020B0503020204020204" pitchFamily="34" charset="-122"/>
              </a:rPr>
              <a:t>：优特云锁管理系统 设备列表及操作记录列表</a:t>
            </a:r>
          </a:p>
          <a:p>
            <a:pPr marL="0" indent="0">
              <a:buNone/>
            </a:pPr>
            <a:r>
              <a:rPr lang="en-US" altLang="zh-CN" sz="1400" b="0" dirty="0" smtClean="0">
                <a:latin typeface="微软雅黑" panose="020B0503020204020204" pitchFamily="34" charset="-122"/>
              </a:rPr>
              <a:t>	2-2</a:t>
            </a:r>
            <a:r>
              <a:rPr lang="zh-CN" altLang="en-US" sz="1400" b="0" dirty="0">
                <a:latin typeface="微软雅黑" panose="020B0503020204020204" pitchFamily="34" charset="-122"/>
              </a:rPr>
              <a:t>：智能照明管理系统 设备管理及设备控制中的回路模块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b="0" dirty="0" smtClean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UT-MA-PPT模板-蓝白">
  <a:themeElements>
    <a:clrScheme name="优特展厅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优特展厅PPT模板">
      <a:majorFont>
        <a:latin typeface="Arial"/>
        <a:ea typeface="黑体"/>
        <a:cs typeface=""/>
      </a:majorFont>
      <a:minorFont>
        <a:latin typeface="Arial"/>
        <a:ea typeface="方正书宋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优特展厅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2053</Words>
  <Application>Microsoft Office PowerPoint</Application>
  <PresentationFormat>全屏显示(4:3)</PresentationFormat>
  <Paragraphs>346</Paragraphs>
  <Slides>35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UT-MA-PPT模板-蓝白</vt:lpstr>
      <vt:lpstr>新员工转正答辩汇报</vt:lpstr>
      <vt:lpstr>目录</vt:lpstr>
      <vt:lpstr>个人简介</vt:lpstr>
      <vt:lpstr>个人简介</vt:lpstr>
      <vt:lpstr>个人简介</vt:lpstr>
      <vt:lpstr>个人简介</vt:lpstr>
      <vt:lpstr>目录</vt:lpstr>
      <vt:lpstr>试用期总结：学习与发展</vt:lpstr>
      <vt:lpstr>试用期总结：工作与成果</vt:lpstr>
      <vt:lpstr>PowerPoint 演示文稿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试用期总结：工作案列</vt:lpstr>
      <vt:lpstr>试用期总结：工作案列</vt:lpstr>
      <vt:lpstr>试用期总结：企业融入</vt:lpstr>
      <vt:lpstr>目录</vt:lpstr>
      <vt:lpstr>个人自评：岗位胜任情况</vt:lpstr>
      <vt:lpstr>个人自评：岗位胜任情况</vt:lpstr>
      <vt:lpstr>个人自评：任职资格认证</vt:lpstr>
      <vt:lpstr>个人自评：任职资格认证</vt:lpstr>
      <vt:lpstr>个人自评：任职资格认证</vt:lpstr>
      <vt:lpstr>综合自评—现状与规划</vt:lpstr>
      <vt:lpstr>目录</vt:lpstr>
      <vt:lpstr>建议和意见</vt:lpstr>
      <vt:lpstr>谢谢！ 请评委提问</vt:lpstr>
      <vt:lpstr>代码举证</vt:lpstr>
      <vt:lpstr>代码举证</vt:lpstr>
      <vt:lpstr>框架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邵程</dc:creator>
  <cp:lastModifiedBy>pc</cp:lastModifiedBy>
  <cp:revision>422</cp:revision>
  <dcterms:created xsi:type="dcterms:W3CDTF">2019-12-01T13:22:31Z</dcterms:created>
  <dcterms:modified xsi:type="dcterms:W3CDTF">2019-12-01T15:32:54Z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