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72" r:id="rId4"/>
    <p:sldId id="269" r:id="rId5"/>
    <p:sldId id="270" r:id="rId6"/>
    <p:sldId id="262" r:id="rId7"/>
    <p:sldId id="258" r:id="rId8"/>
    <p:sldId id="266" r:id="rId9"/>
    <p:sldId id="259" r:id="rId10"/>
    <p:sldId id="260" r:id="rId11"/>
    <p:sldId id="264" r:id="rId12"/>
    <p:sldId id="267" r:id="rId13"/>
    <p:sldId id="265" r:id="rId14"/>
    <p:sldId id="268" r:id="rId15"/>
  </p:sldIdLst>
  <p:sldSz cx="12190413" cy="6859588"/>
  <p:notesSz cx="6858000" cy="9144000"/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14" y="-80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092" y="-4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工业设计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前端开发</a:t>
          </a:r>
          <a:endParaRPr lang="en-US" altLang="zh-CN" sz="1800" dirty="0" smtClean="0">
            <a:latin typeface="微软雅黑" pitchFamily="34" charset="-122"/>
            <a:ea typeface="微软雅黑" pitchFamily="34" charset="-122"/>
          </a:endParaRPr>
        </a:p>
        <a:p>
          <a:pPr algn="ctr"/>
          <a:r>
            <a:rPr lang="en-US" altLang="zh-CN" sz="1000" dirty="0" smtClean="0">
              <a:latin typeface="微软雅黑" pitchFamily="34" charset="-122"/>
              <a:ea typeface="微软雅黑" pitchFamily="34" charset="-122"/>
            </a:rPr>
            <a:t>2012-</a:t>
          </a:r>
          <a:r>
            <a:rPr lang="zh-CN" altLang="en-US" sz="1000" dirty="0" smtClean="0">
              <a:latin typeface="微软雅黑" pitchFamily="34" charset="-122"/>
              <a:ea typeface="微软雅黑" pitchFamily="34" charset="-122"/>
            </a:rPr>
            <a:t>至今</a:t>
          </a:r>
          <a:endParaRPr lang="zh-CN" altLang="en-US" sz="1000" dirty="0">
            <a:latin typeface="微软雅黑" pitchFamily="34" charset="-122"/>
            <a:ea typeface="微软雅黑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就读工业设计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深圳与北京就业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2012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年中开始转做前端开发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4095" custScaleY="69088" custLinFactNeighborX="-42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69074" custScaleY="69088" custLinFactNeighborX="-30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LinFactNeighborX="-49352">
        <dgm:presLayoutVars>
          <dgm:chMax val="1"/>
          <dgm:bulletEnabled val="1"/>
        </dgm:presLayoutVars>
      </dgm:prSet>
      <dgm:spPr/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690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9574" custScaleY="209574" custLinFactNeighborX="-9868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975515" y="802790"/>
          <a:ext cx="1616436" cy="15230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就读工业设计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79625" y="1031246"/>
        <a:ext cx="788013" cy="1066127"/>
      </dsp:txXfrm>
    </dsp:sp>
    <dsp:sp modelId="{80E2EEDE-356A-4A2A-B364-8099321DDA51}">
      <dsp:nvSpPr>
        <dsp:cNvPr id="0" name=""/>
        <dsp:cNvSpPr/>
      </dsp:nvSpPr>
      <dsp:spPr>
        <a:xfrm>
          <a:off x="218" y="933825"/>
          <a:ext cx="1260969" cy="1260969"/>
        </a:xfrm>
        <a:prstGeom prst="ellipse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工业设计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4883" y="1118490"/>
        <a:ext cx="891639" cy="891639"/>
      </dsp:txXfrm>
    </dsp:sp>
    <dsp:sp modelId="{779302E2-F9B4-4FBC-9A67-B048643EBB33}">
      <dsp:nvSpPr>
        <dsp:cNvPr id="0" name=""/>
        <dsp:cNvSpPr/>
      </dsp:nvSpPr>
      <dsp:spPr>
        <a:xfrm>
          <a:off x="3551941" y="802790"/>
          <a:ext cx="1742004" cy="15230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深圳与北京就业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987442" y="1031246"/>
        <a:ext cx="849227" cy="1066127"/>
      </dsp:txXfrm>
    </dsp:sp>
    <dsp:sp modelId="{41675DBB-902B-4169-ACCE-2D6FFF7965D3}">
      <dsp:nvSpPr>
        <dsp:cNvPr id="0" name=""/>
        <dsp:cNvSpPr/>
      </dsp:nvSpPr>
      <dsp:spPr>
        <a:xfrm>
          <a:off x="2687950" y="933825"/>
          <a:ext cx="1260969" cy="1260969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UI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设计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72615" y="1118490"/>
        <a:ext cx="891639" cy="891639"/>
      </dsp:txXfrm>
    </dsp:sp>
    <dsp:sp modelId="{6F940408-823D-40B7-BBD8-D79834D0295F}">
      <dsp:nvSpPr>
        <dsp:cNvPr id="0" name=""/>
        <dsp:cNvSpPr/>
      </dsp:nvSpPr>
      <dsp:spPr>
        <a:xfrm>
          <a:off x="7941641" y="802790"/>
          <a:ext cx="2521939" cy="152303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2012</a:t>
          </a: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年中开始转做前端开发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8572126" y="1031246"/>
        <a:ext cx="1358390" cy="1066127"/>
      </dsp:txXfrm>
    </dsp:sp>
    <dsp:sp modelId="{320F16D4-C055-4E2A-B440-3FBF315DB2B1}">
      <dsp:nvSpPr>
        <dsp:cNvPr id="0" name=""/>
        <dsp:cNvSpPr/>
      </dsp:nvSpPr>
      <dsp:spPr>
        <a:xfrm>
          <a:off x="5375896" y="242977"/>
          <a:ext cx="2642664" cy="2642664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前端开发</a:t>
          </a:r>
          <a:endParaRPr lang="en-US" altLang="zh-CN" sz="1800" kern="1200" dirty="0" smtClean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itchFamily="34" charset="-122"/>
              <a:ea typeface="微软雅黑" pitchFamily="34" charset="-122"/>
            </a:rPr>
            <a:t>2012-</a:t>
          </a:r>
          <a:r>
            <a:rPr lang="zh-CN" altLang="en-US" sz="1000" kern="1200" dirty="0" smtClean="0">
              <a:latin typeface="微软雅黑" pitchFamily="34" charset="-122"/>
              <a:ea typeface="微软雅黑" pitchFamily="34" charset="-122"/>
            </a:rPr>
            <a:t>至今</a:t>
          </a:r>
          <a:endParaRPr lang="zh-CN" altLang="en-US" sz="1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762905" y="629986"/>
        <a:ext cx="1868646" cy="1868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9E3AC-8091-4146-B317-4D612A52BF26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5B22-FD92-432E-9C42-BB58BA1B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1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04816-DD2A-4A9D-B706-445EA026CBAF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19D9B-0536-41AB-BE10-2CF0A878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19D9B-0536-41AB-BE10-2CF0A878AC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2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2"/>
            <a:ext cx="2844430" cy="365210"/>
          </a:xfrm>
        </p:spPr>
        <p:txBody>
          <a:bodyPr/>
          <a:lstStyle/>
          <a:p>
            <a:fld id="{125686C4-2179-404C-BE64-A0E52DB7EF9B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87157" y="6357822"/>
            <a:ext cx="3503256" cy="365210"/>
          </a:xfrm>
          <a:prstGeom prst="rect">
            <a:avLst/>
          </a:prstGeom>
          <a:noFill/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17" y="9764"/>
            <a:ext cx="816061" cy="61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6686-8899-4FA5-BA0C-4D6EB012B856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8A6E-F0BE-48FE-A2FB-7D751961C5E7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CD05-9005-44B6-B4EC-ADABBAD4B069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2" y="5819280"/>
            <a:ext cx="1223348" cy="92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13FC-0FA3-4629-A138-051DE63636E4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/>
          <p:cNvPicPr/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71739" l="8403" r="899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3471" b="27622"/>
          <a:stretch/>
        </p:blipFill>
        <p:spPr bwMode="auto">
          <a:xfrm>
            <a:off x="143321" y="72025"/>
            <a:ext cx="551286" cy="47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1C5B-EE9D-4378-8AFE-C744DEADE6C4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DF98-A014-4428-918C-E98660367EBF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3F03D-FD3C-420B-A15D-13C3FF286BCA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F612-63AE-4E67-9BC9-507591B42FE2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3DF15-31B6-48DF-AE9B-E8BAC8B14450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958D0-B6B2-4DE8-AF36-AB3889EBED51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3577-BA2D-4EA5-B03E-AF10B6BFA4E8}" type="datetime1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99163" y="6377720"/>
            <a:ext cx="3791250" cy="365210"/>
          </a:xfrm>
          <a:prstGeom prst="rect">
            <a:avLst/>
          </a:prstGeom>
          <a:noFill/>
          <a:ln>
            <a:noFill/>
          </a:ln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engyuliang.github.io/2018/09/05/Personal/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754131"/>
            <a:ext cx="10361851" cy="603638"/>
          </a:xfrm>
        </p:spPr>
        <p:txBody>
          <a:bodyPr>
            <a:normAutofit fontScale="90000"/>
          </a:bodyPr>
          <a:lstStyle/>
          <a:p>
            <a:r>
              <a:rPr lang="zh-CN" altLang="en-US" sz="3800" dirty="0">
                <a:latin typeface="微软雅黑" pitchFamily="34" charset="-122"/>
                <a:ea typeface="微软雅黑" pitchFamily="34" charset="-122"/>
              </a:rPr>
              <a:t>新员工转正答辩汇报</a:t>
            </a:r>
            <a:endParaRPr lang="zh-CN" alt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6095207" y="6454831"/>
            <a:ext cx="5855888" cy="325357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答辩人：郑宇亮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2019-12-02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" y="6111991"/>
            <a:ext cx="792088" cy="66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1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31315" y="1629177"/>
            <a:ext cx="5855888" cy="44168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工程能力收获：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100" dirty="0"/>
              <a:t> 对模块化编程，前端</a:t>
            </a:r>
            <a:r>
              <a:rPr lang="en-US" altLang="zh-CN" sz="2100" dirty="0"/>
              <a:t>MVC</a:t>
            </a:r>
            <a:r>
              <a:rPr lang="zh-CN" altLang="en-US" sz="2100" dirty="0"/>
              <a:t>编程思想，数据分层，项目结构划分有了进一步的锻炼和提高。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Components: </a:t>
            </a:r>
            <a:r>
              <a:rPr lang="zh-CN" altLang="en-US" sz="2100" dirty="0"/>
              <a:t>放置“业务无关”公共组件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Page: </a:t>
            </a:r>
            <a:r>
              <a:rPr lang="zh-CN" altLang="en-US" sz="2100" dirty="0"/>
              <a:t>具体的业务视图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Services: </a:t>
            </a:r>
            <a:r>
              <a:rPr lang="zh-CN" altLang="en-US" sz="2100" dirty="0"/>
              <a:t>服务</a:t>
            </a:r>
            <a:r>
              <a:rPr lang="zh-CN" altLang="en-US" sz="2100" dirty="0"/>
              <a:t>端端</a:t>
            </a:r>
            <a:r>
              <a:rPr lang="en-US" altLang="zh-CN" sz="2100" dirty="0" err="1"/>
              <a:t>api</a:t>
            </a:r>
            <a:r>
              <a:rPr lang="zh-CN" altLang="en-US" sz="2100" dirty="0"/>
              <a:t>和</a:t>
            </a:r>
            <a:r>
              <a:rPr lang="en-US" altLang="zh-CN" sz="2100" dirty="0" err="1"/>
              <a:t>cordova</a:t>
            </a:r>
            <a:r>
              <a:rPr lang="en-US" altLang="zh-CN" sz="2100" dirty="0"/>
              <a:t> </a:t>
            </a:r>
            <a:r>
              <a:rPr lang="en-US" altLang="zh-CN" sz="2100" dirty="0" err="1"/>
              <a:t>api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2100" dirty="0"/>
              <a:t>Store: </a:t>
            </a:r>
            <a:r>
              <a:rPr lang="zh-CN" altLang="en-US" sz="2100" dirty="0"/>
              <a:t>存放全局的状态数据</a:t>
            </a: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41012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609521" y="1438609"/>
            <a:ext cx="10971372" cy="46794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dirty="0" smtClean="0">
                <a:latin typeface="微软雅黑" panose="020B0503020204020204" pitchFamily="34" charset="-122"/>
              </a:rPr>
              <a:t>建议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</a:rPr>
              <a:t>增加蓝牙规约的学习，以及对接工程师知识分享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 2.  </a:t>
            </a:r>
            <a:r>
              <a:rPr lang="zh-CN" altLang="en-US" sz="2400" dirty="0">
                <a:latin typeface="微软雅黑" panose="020B0503020204020204" pitchFamily="34" charset="-122"/>
              </a:rPr>
              <a:t>代码提交的</a:t>
            </a:r>
            <a:r>
              <a:rPr lang="en-US" altLang="zh-CN" sz="2400" dirty="0">
                <a:latin typeface="微软雅黑" panose="020B0503020204020204" pitchFamily="34" charset="-122"/>
              </a:rPr>
              <a:t>code review</a:t>
            </a:r>
            <a:r>
              <a:rPr lang="zh-CN" altLang="en-US" sz="2400" dirty="0">
                <a:latin typeface="微软雅黑" panose="020B0503020204020204" pitchFamily="34" charset="-122"/>
              </a:rPr>
              <a:t>，希望建立制度，进行请求测试通过</a:t>
            </a: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</a:rPr>
              <a:t>            申请提交，语法校验，逻辑提问，这个流程完成代码的上传工作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 3.  </a:t>
            </a:r>
            <a:r>
              <a:rPr lang="zh-CN" altLang="en-US" sz="2400" dirty="0">
                <a:latin typeface="微软雅黑" panose="020B0503020204020204" pitchFamily="34" charset="-122"/>
              </a:rPr>
              <a:t>完整的测试用例，并且规范不同项目，产品上线前的测试准备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 4. </a:t>
            </a:r>
            <a:r>
              <a:rPr lang="zh-CN" altLang="en-US" sz="2400" dirty="0">
                <a:latin typeface="微软雅黑" panose="020B0503020204020204" pitchFamily="34" charset="-122"/>
              </a:rPr>
              <a:t>希望有团建活动</a:t>
            </a:r>
            <a:endParaRPr lang="zh-CN" altLang="en-US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0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462" y="1298876"/>
            <a:ext cx="2256922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marL="544251" indent="-544251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itchFamily="2" charset="2"/>
              <a:buChar char="l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企业融入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911305" y="1922256"/>
            <a:ext cx="10847793" cy="309208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indent="-408188" algn="just" eaLnBrk="0" fontAlgn="base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  </a:t>
            </a:r>
            <a:r>
              <a:rPr lang="zh-CN" altLang="en-US" dirty="0" smtClean="0">
                <a:ea typeface="微软雅黑" pitchFamily="34" charset="-122"/>
              </a:rPr>
              <a:t>非常感谢导师和组长，以及项目组的小伙伴的支持。</a:t>
            </a:r>
            <a:endParaRPr lang="en-US" altLang="zh-CN" dirty="0" smtClean="0">
              <a:ea typeface="微软雅黑" pitchFamily="34" charset="-122"/>
            </a:endParaRPr>
          </a:p>
          <a:p>
            <a:pPr indent="-408188" algn="just" eaLnBrk="0" fontAlgn="base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r>
              <a:rPr lang="en-US" altLang="zh-CN" dirty="0" smtClean="0">
                <a:ea typeface="微软雅黑" pitchFamily="34" charset="-122"/>
              </a:rPr>
              <a:t>   </a:t>
            </a:r>
            <a:r>
              <a:rPr lang="zh-CN" altLang="en-US" dirty="0" smtClean="0">
                <a:ea typeface="微软雅黑" pitchFamily="34" charset="-122"/>
              </a:rPr>
              <a:t>在工作中，因为岗位的原因，我需要参与需求讨论，和</a:t>
            </a:r>
            <a:r>
              <a:rPr lang="en-US" altLang="zh-CN" dirty="0" smtClean="0">
                <a:ea typeface="微软雅黑" pitchFamily="34" charset="-122"/>
              </a:rPr>
              <a:t>UI</a:t>
            </a:r>
            <a:r>
              <a:rPr lang="zh-CN" altLang="en-US" dirty="0" smtClean="0">
                <a:ea typeface="微软雅黑" pitchFamily="34" charset="-122"/>
              </a:rPr>
              <a:t>设计师进行沟通，和服务端同事进行接口格式定义和对接调试，前端引入开源组件或者自己封装等工作。如果没有小伙伴强有力的支持，我是不可能这么高效完成的。</a:t>
            </a:r>
            <a:endParaRPr lang="en-US" altLang="zh-CN" dirty="0">
              <a:ea typeface="微软雅黑" pitchFamily="34" charset="-122"/>
            </a:endParaRPr>
          </a:p>
          <a:p>
            <a:pPr indent="-408188" algn="just" eaLnBrk="0" fontAlgn="base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en-US" altLang="zh-CN" dirty="0">
                <a:ea typeface="微软雅黑" pitchFamily="34" charset="-122"/>
              </a:rPr>
              <a:t> </a:t>
            </a:r>
            <a:endParaRPr lang="en-US" altLang="zh-CN" dirty="0" smtClean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7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 bwMode="auto">
          <a:xfrm>
            <a:off x="258753" y="1629177"/>
            <a:ext cx="12000022" cy="403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algn="just" eaLnBrk="0" fontAlgn="base" hangingPunct="0">
              <a:lnSpc>
                <a:spcPct val="120000"/>
              </a:lnSpc>
              <a:buClr>
                <a:srgbClr val="5DB2FF"/>
              </a:buClr>
              <a:buSzPct val="80000"/>
              <a:defRPr/>
            </a:pPr>
            <a:r>
              <a:rPr lang="zh-CN" altLang="en-US" sz="2900" b="1" kern="0" dirty="0">
                <a:solidFill>
                  <a:srgbClr val="0070C0"/>
                </a:solidFill>
                <a:ea typeface="微软雅黑" pitchFamily="34" charset="-122"/>
              </a:rPr>
              <a:t>任职资格自评举证</a:t>
            </a:r>
            <a:r>
              <a:rPr lang="zh-CN" altLang="en-US" sz="2900" kern="0" dirty="0">
                <a:solidFill>
                  <a:srgbClr val="0070C0"/>
                </a:solidFill>
                <a:ea typeface="微软雅黑" pitchFamily="34" charset="-122"/>
              </a:rPr>
              <a:t>：</a:t>
            </a:r>
            <a:endParaRPr lang="en-US" altLang="zh-CN" sz="2900" kern="0" dirty="0">
              <a:solidFill>
                <a:srgbClr val="0070C0"/>
              </a:solidFill>
              <a:ea typeface="微软雅黑" pitchFamily="34" charset="-122"/>
            </a:endParaRPr>
          </a:p>
          <a:p>
            <a:pPr algn="just" eaLnBrk="0" hangingPunct="0">
              <a:lnSpc>
                <a:spcPct val="120000"/>
              </a:lnSpc>
              <a:spcBef>
                <a:spcPts val="1428"/>
              </a:spcBef>
              <a:buClr>
                <a:srgbClr val="5DB2FF"/>
              </a:buClr>
              <a:buSzPct val="80000"/>
            </a:pP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学习与分享：</a:t>
            </a:r>
            <a:endParaRPr lang="en-US" altLang="zh-CN" sz="29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、具有积极的学习欲望，工作自觉，主动，为提升工作能力主动学习新知识、新方法，并运用在实际工作中；</a:t>
            </a: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、能够对工作中遇到的问题、工作方法、失败或成功的经验进行总结和提炼，并与团队成员分享；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举证：见尾页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u="sng" dirty="0">
              <a:solidFill>
                <a:srgbClr val="00B050"/>
              </a:solidFill>
            </a:endParaRPr>
          </a:p>
          <a:p>
            <a:endParaRPr lang="en-US" altLang="zh-CN" sz="2400" kern="0" dirty="0">
              <a:ea typeface="微软雅黑" pitchFamily="34" charset="-122"/>
            </a:endParaRPr>
          </a:p>
          <a:p>
            <a:pPr algn="just" eaLnBrk="0" fontAlgn="base" hangingPunct="0">
              <a:lnSpc>
                <a:spcPct val="120000"/>
              </a:lnSpc>
              <a:buClr>
                <a:srgbClr val="5DB2FF"/>
              </a:buClr>
              <a:buSzPct val="80000"/>
              <a:buFont typeface="Arial" pitchFamily="34" charset="0"/>
              <a:buChar char="•"/>
              <a:defRPr/>
            </a:pPr>
            <a:endParaRPr lang="en-US" altLang="zh-CN" sz="2900" kern="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307" y="2490541"/>
            <a:ext cx="10751795" cy="140257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 smtClean="0">
                <a:latin typeface="幼圆" pitchFamily="49" charset="-122"/>
                <a:ea typeface="幼圆" pitchFamily="49" charset="-122"/>
              </a:rPr>
              <a:t>我非常感谢公司给我提供的进步和发挥能力的舞台，在未来的工作中，我会督促自己加倍努力，争取在工作业务上和工作状态以及心态培养上取得更为满意的进步，不断地从问题中总结并力求减少问题出现的频率，切实保证工作的效率，在提升自己的同时为公司创造更大的价值。</a:t>
            </a:r>
            <a:endParaRPr lang="en-US" altLang="zh-CN" dirty="0" smtClean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9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15284" y="2319389"/>
            <a:ext cx="8495838" cy="1614461"/>
            <a:chOff x="2015284" y="2133650"/>
            <a:chExt cx="8495838" cy="1614461"/>
          </a:xfrm>
        </p:grpSpPr>
        <p:sp>
          <p:nvSpPr>
            <p:cNvPr id="9" name="TextBox 8"/>
            <p:cNvSpPr txBox="1"/>
            <p:nvPr/>
          </p:nvSpPr>
          <p:spPr>
            <a:xfrm>
              <a:off x="8591159" y="3332613"/>
              <a:ext cx="1919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规划与展望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941620" y="2133650"/>
              <a:ext cx="1219041" cy="1130387"/>
              <a:chOff x="6707088" y="2658616"/>
              <a:chExt cx="914400" cy="91440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6707088" y="2658616"/>
                <a:ext cx="914400" cy="9144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9077" y="2760605"/>
                <a:ext cx="710423" cy="710423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6399202" y="3332613"/>
              <a:ext cx="16319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工作体会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605666" y="2133650"/>
              <a:ext cx="1219041" cy="1130387"/>
              <a:chOff x="4954894" y="2590056"/>
              <a:chExt cx="914400" cy="91440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4954894" y="2590056"/>
                <a:ext cx="914400" cy="9144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6891" y="2802756"/>
                <a:ext cx="510407" cy="510407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4207243" y="3332613"/>
              <a:ext cx="16319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工作总结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413707" y="2133650"/>
              <a:ext cx="1219041" cy="1130387"/>
              <a:chOff x="3310711" y="2590056"/>
              <a:chExt cx="914400" cy="914400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3310711" y="2590056"/>
                <a:ext cx="914400" cy="9144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411" y="2802756"/>
                <a:ext cx="489000" cy="489000"/>
              </a:xfrm>
              <a:prstGeom prst="rect">
                <a:avLst/>
              </a:prstGeom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2015284" y="3332613"/>
              <a:ext cx="163196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自我介绍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221748" y="2133650"/>
              <a:ext cx="1219041" cy="1130387"/>
              <a:chOff x="1666528" y="2590056"/>
              <a:chExt cx="914400" cy="914400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1666528" y="2590056"/>
                <a:ext cx="914400" cy="914400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3589" y="2777117"/>
                <a:ext cx="540279" cy="5402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6753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9273" y="1716038"/>
            <a:ext cx="2451206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：郑宇亮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4878" y="2308419"/>
            <a:ext cx="2823103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籍贯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：广东惠州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9273" y="4790693"/>
            <a:ext cx="2451206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：李俊楠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9272" y="2900800"/>
            <a:ext cx="4002913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入职日期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9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2019.09.02</a:t>
            </a:r>
            <a:endParaRPr lang="zh-CN" altLang="en-US" sz="29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39273" y="3530764"/>
            <a:ext cx="3194999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：软件产品部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23502" y="4160728"/>
            <a:ext cx="3671092" cy="645444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职位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900" dirty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900" dirty="0">
                <a:latin typeface="微软雅黑" pitchFamily="34" charset="-122"/>
                <a:ea typeface="微软雅黑" pitchFamily="34" charset="-122"/>
              </a:rPr>
              <a:t>软件工程师</a:t>
            </a:r>
            <a:endParaRPr lang="zh-CN" altLang="en-US" sz="2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6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61971" y="2333167"/>
            <a:ext cx="3393772" cy="7562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广东惠州   工业设计专业   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于广东海洋大学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1971" y="3229113"/>
            <a:ext cx="4807620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工业设计→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设计→前端交互开发设计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1971" y="4002968"/>
            <a:ext cx="3182175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→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珠海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1971" y="4788968"/>
            <a:ext cx="2005571" cy="43307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一直在学习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 descr="IMG_20140203_14430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8661" y="1031834"/>
            <a:ext cx="1620349" cy="1245832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904726" y="1073491"/>
            <a:ext cx="1810005" cy="694688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r>
              <a:rPr lang="zh-CN" altLang="en-US" sz="3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自己</a:t>
            </a:r>
            <a:endParaRPr lang="zh-CN" altLang="en-US" sz="3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630" y="849242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itchFamily="34" charset="-122"/>
                <a:ea typeface="Adobe 黑体 Std R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857105" y="1659335"/>
            <a:ext cx="933330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995366" y="1321330"/>
            <a:ext cx="1091860" cy="371523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pPr algn="ctr"/>
            <a:r>
              <a:rPr lang="zh-CN" alt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自我介绍</a:t>
            </a:r>
            <a:endParaRPr lang="zh-CN" altLang="en-US" sz="17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82" y="4788968"/>
            <a:ext cx="377506" cy="3550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13" y="2407535"/>
            <a:ext cx="450776" cy="374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82" y="3229114"/>
            <a:ext cx="431222" cy="3601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12" y="4005992"/>
            <a:ext cx="498593" cy="42116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311259" y="5743878"/>
            <a:ext cx="7199863" cy="325357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hlinkClick r:id="rId8"/>
              </a:rPr>
              <a:t>https://zhengyuliang.github.io/2018/09/05/Personal/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9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906626778"/>
              </p:ext>
            </p:extLst>
          </p:nvPr>
        </p:nvGraphicFramePr>
        <p:xfrm>
          <a:off x="911306" y="980955"/>
          <a:ext cx="10463800" cy="3128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环形箭头 11"/>
          <p:cNvSpPr/>
          <p:nvPr/>
        </p:nvSpPr>
        <p:spPr>
          <a:xfrm rot="20413282" flipV="1">
            <a:off x="5965450" y="1004491"/>
            <a:ext cx="3348000" cy="3132000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6599262" y="4146821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北京北大青鸟安全系统工程技术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99262" y="4621839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步步高教育电子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9262" y="5096857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99262" y="5571875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远光软件开发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9262" y="6046893"/>
            <a:ext cx="5423219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0782" y="3372725"/>
            <a:ext cx="1727967" cy="633133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7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广东海洋大学</a:t>
            </a:r>
            <a:endParaRPr lang="en-US" altLang="zh-CN" sz="17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7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工业设计专业</a:t>
            </a:r>
            <a:endParaRPr lang="zh-CN" altLang="en-US" sz="17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8459" y="1125005"/>
            <a:ext cx="3300798" cy="479245"/>
          </a:xfrm>
          <a:prstGeom prst="rect">
            <a:avLst/>
          </a:prstGeom>
        </p:spPr>
        <p:txBody>
          <a:bodyPr wrap="non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深圳市华德防伪技术开发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有限公司 </a:t>
            </a:r>
            <a:r>
              <a:rPr lang="en-US" altLang="zh-CN" sz="1200" cap="all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cap="all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cap="all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设计主管</a:t>
            </a:r>
            <a:endParaRPr lang="en-US" altLang="zh-CN" sz="1200" cap="all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2009.10-2010.11</a:t>
            </a:r>
            <a:endParaRPr lang="zh-CN" altLang="en-US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1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8992" y="980956"/>
            <a:ext cx="10772431" cy="41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/>
          <a:lstStyle/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sz="2900" b="1" dirty="0">
                <a:latin typeface="微软雅黑" pitchFamily="34" charset="-122"/>
                <a:ea typeface="微软雅黑" pitchFamily="34" charset="-122"/>
              </a:rPr>
              <a:t>以往教育与工作经历概述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Char char="n"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Font typeface="Wingdings" pitchFamily="2" charset="2"/>
              <a:buNone/>
            </a:pPr>
            <a:endParaRPr lang="en-US" altLang="zh-CN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708992" y="1624046"/>
            <a:ext cx="10605253" cy="4542686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428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</a:rPr>
              <a:t>教育经历：北京师范大学软件工程专业毕业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>
              <a:spcBef>
                <a:spcPts val="1428"/>
              </a:spcBef>
              <a:buFont typeface="Wingdings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</a:rPr>
              <a:t>工作经历：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</a:rPr>
              <a:t>远光软件股份公司：隶属软件开发一部，负责核算领域子业务模块开发，同时负责项目小组公共组件封装。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</a:rPr>
              <a:t>珠海许继：隶属开发三部，负责工单业务系统的开发。同时负责了移动</a:t>
            </a:r>
            <a:r>
              <a:rPr lang="en-US" altLang="zh-CN" sz="2400" dirty="0">
                <a:latin typeface="微软雅黑" panose="020B0503020204020204" pitchFamily="34" charset="-122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</a:rPr>
              <a:t>客户端的开发（</a:t>
            </a:r>
            <a:r>
              <a:rPr lang="en-US" altLang="zh-CN" sz="2400" dirty="0">
                <a:latin typeface="微软雅黑" panose="020B0503020204020204" pitchFamily="34" charset="-122"/>
              </a:rPr>
              <a:t>Cordova + </a:t>
            </a:r>
            <a:r>
              <a:rPr lang="en-US" altLang="zh-CN" sz="2400" dirty="0" err="1">
                <a:latin typeface="微软雅黑" panose="020B0503020204020204" pitchFamily="34" charset="-122"/>
              </a:rPr>
              <a:t>jQuery</a:t>
            </a:r>
            <a:r>
              <a:rPr lang="en-US" altLang="zh-CN" sz="2400" dirty="0">
                <a:latin typeface="微软雅黑" panose="020B0503020204020204" pitchFamily="34" charset="-122"/>
              </a:rPr>
              <a:t> mobile</a:t>
            </a:r>
            <a:r>
              <a:rPr lang="zh-CN" altLang="en-US" sz="2400" dirty="0">
                <a:latin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428"/>
              </a:spcBef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96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8746"/>
              </p:ext>
            </p:extLst>
          </p:nvPr>
        </p:nvGraphicFramePr>
        <p:xfrm>
          <a:off x="645348" y="1052980"/>
          <a:ext cx="10899717" cy="532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467"/>
                <a:gridCol w="7718250"/>
              </a:tblGrid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学习、了解、使用了</a:t>
                      </a:r>
                      <a:r>
                        <a:rPr lang="en-US" altLang="zh-CN" sz="18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zh-CN" altLang="en-US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公司产品简介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了解公司产品特点及发展历史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9620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电力系统基础知识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了解变电站接线及相关设备基础知识，公司五防产品的应用场合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427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财务知识基础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学习了财务基础知识以及公司的财务运作流程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信息系统与信息安全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学习了公司的信息系统及使用的相关注意事项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746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800" u="none" strike="noStrike" dirty="0" smtClean="0">
                          <a:effectLst/>
                        </a:rPr>
                        <a:t>质量体系与公司质量管理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了解了质量体系概念和公司质量管控历程、要求及方法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59620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800" u="none" strike="noStrike" dirty="0" smtClean="0">
                          <a:effectLst/>
                        </a:rPr>
                        <a:t>EHS</a:t>
                      </a:r>
                      <a:r>
                        <a:rPr lang="zh-CN" altLang="en-US" sz="1800" u="none" strike="noStrike" dirty="0" smtClean="0">
                          <a:effectLst/>
                        </a:rPr>
                        <a:t>环境体系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增长了</a:t>
                      </a:r>
                      <a:r>
                        <a:rPr lang="en-US" altLang="zh-CN" sz="1600" dirty="0" smtClean="0"/>
                        <a:t>EHS</a:t>
                      </a:r>
                      <a:r>
                        <a:rPr lang="zh-CN" altLang="en-US" sz="1600" dirty="0" smtClean="0"/>
                        <a:t>常识，学习了相关的管理方针、法律法规及运行控制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研发体系规范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学习了公司的研发体系构架、流程及规范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kern="1200" dirty="0" smtClean="0">
                          <a:effectLst/>
                        </a:rPr>
                        <a:t>任职资格体系</a:t>
                      </a:r>
                      <a:endParaRPr lang="zh-CN" alt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学习了公司任职资格体系及认证流程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  <a:tr h="4313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企业文化</a:t>
                      </a:r>
                      <a:r>
                        <a:rPr lang="en-US" altLang="zh-CN" sz="1600" u="none" strike="noStrike" dirty="0" smtClean="0">
                          <a:effectLst/>
                        </a:rPr>
                        <a:t>&amp;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应知应会</a:t>
                      </a:r>
                      <a:endParaRPr lang="zh-CN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698" marR="12698" marT="9527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学习了公司的企业文化和工作日常注意事项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04" marR="121904" marT="45731" marB="4573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>
          <a:xfrm>
            <a:off x="609521" y="908931"/>
            <a:ext cx="10957581" cy="5401851"/>
          </a:xfrm>
          <a:prstGeom prst="rect">
            <a:avLst/>
          </a:prstGeom>
        </p:spPr>
        <p:txBody>
          <a:bodyPr lIns="108850" tIns="54425" rIns="108850" bIns="54425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新細明體" pitchFamily="18" charset="-120"/>
              </a:defRPr>
            </a:lvl9pPr>
          </a:lstStyle>
          <a:p>
            <a:pPr marL="0" indent="0">
              <a:spcBef>
                <a:spcPts val="1428"/>
              </a:spcBef>
              <a:spcAft>
                <a:spcPts val="1428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小组文档博客的搭建</a:t>
            </a:r>
            <a:endParaRPr lang="en-US" altLang="zh-CN" b="0" dirty="0" smtClean="0"/>
          </a:p>
          <a:p>
            <a:pPr marL="0" indent="0">
              <a:spcBef>
                <a:spcPts val="1428"/>
              </a:spcBef>
              <a:spcAft>
                <a:spcPts val="1428"/>
              </a:spcAft>
              <a:buNone/>
            </a:pPr>
            <a:r>
              <a:rPr lang="zh-CN" altLang="en-US" b="0" dirty="0" smtClean="0"/>
              <a:t>（</a:t>
            </a:r>
            <a:r>
              <a:rPr lang="en-US" altLang="zh-CN" b="0" dirty="0"/>
              <a:t>http://192.168.75.252:9080/group-docs/#/</a:t>
            </a:r>
            <a:r>
              <a:rPr lang="zh-CN" altLang="en-US" b="0" dirty="0" smtClean="0"/>
              <a:t>）</a:t>
            </a:r>
            <a:endParaRPr lang="en-US" altLang="zh-CN" b="0" dirty="0" smtClean="0"/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 smtClean="0"/>
              <a:t>单车停车桩管理</a:t>
            </a:r>
            <a:r>
              <a:rPr lang="en-US" altLang="zh-CN" b="0" dirty="0" smtClean="0"/>
              <a:t>App</a:t>
            </a:r>
            <a:endParaRPr lang="zh-CN" altLang="en-US" b="0" dirty="0" smtClean="0"/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/>
              <a:t>云</a:t>
            </a:r>
            <a:r>
              <a:rPr lang="zh-CN" altLang="en-US" b="0" dirty="0" smtClean="0"/>
              <a:t>锁管家移动</a:t>
            </a:r>
            <a:r>
              <a:rPr lang="en-US" altLang="zh-CN" b="0" dirty="0" smtClean="0"/>
              <a:t>App</a:t>
            </a:r>
          </a:p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b="0" dirty="0"/>
              <a:t>云</a:t>
            </a:r>
            <a:r>
              <a:rPr lang="zh-CN" altLang="en-US" b="0" dirty="0" smtClean="0"/>
              <a:t>锁</a:t>
            </a:r>
            <a:r>
              <a:rPr lang="en-US" altLang="zh-CN" b="0" dirty="0" smtClean="0"/>
              <a:t>Web</a:t>
            </a:r>
            <a:r>
              <a:rPr lang="zh-CN" altLang="en-US" b="0" dirty="0" smtClean="0"/>
              <a:t>管理系统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3500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>
            <a:spLocks/>
          </p:cNvSpPr>
          <p:nvPr/>
        </p:nvSpPr>
        <p:spPr>
          <a:xfrm>
            <a:off x="335317" y="1701202"/>
            <a:ext cx="11519780" cy="410540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28"/>
              </a:spcBef>
              <a:spcAft>
                <a:spcPts val="1428"/>
              </a:spcAft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</a:rPr>
              <a:t>技术上收获：</a:t>
            </a:r>
            <a:endParaRPr lang="en-US" altLang="zh-CN" dirty="0" smtClean="0">
              <a:latin typeface="微软雅黑" pitchFamily="34" charset="-122"/>
            </a:endParaRP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en-US" altLang="zh-CN" sz="2100" dirty="0">
                <a:latin typeface="微软雅黑" pitchFamily="34" charset="-122"/>
              </a:rPr>
              <a:t>从研发的过程中进一步熟悉了vue框架使用，掌握了npm，node，webpack，vue-cli，es6，element-ui, </a:t>
            </a:r>
            <a:r>
              <a:rPr lang="en-US" altLang="zh-CN" sz="2100" dirty="0" err="1">
                <a:latin typeface="微软雅黑" pitchFamily="34" charset="-122"/>
              </a:rPr>
              <a:t>vue</a:t>
            </a:r>
            <a:r>
              <a:rPr lang="en-US" altLang="zh-CN" sz="2100" dirty="0">
                <a:latin typeface="微软雅黑" pitchFamily="34" charset="-122"/>
              </a:rPr>
              <a:t>-router, </a:t>
            </a:r>
            <a:r>
              <a:rPr lang="en-US" altLang="zh-CN" sz="2100" dirty="0" err="1">
                <a:latin typeface="微软雅黑" pitchFamily="34" charset="-122"/>
              </a:rPr>
              <a:t>vuex等很多的知识和框架</a:t>
            </a:r>
            <a:r>
              <a:rPr lang="en-US" altLang="zh-CN" sz="2100" dirty="0">
                <a:latin typeface="微软雅黑" pitchFamily="34" charset="-122"/>
              </a:rPr>
              <a:t>。</a:t>
            </a: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en-US" altLang="zh-CN" sz="2100" dirty="0" err="1">
                <a:latin typeface="微软雅黑" pitchFamily="34" charset="-122"/>
              </a:rPr>
              <a:t>解决跨域问题</a:t>
            </a:r>
            <a:r>
              <a:rPr lang="zh-CN" altLang="en-US" sz="2100" dirty="0">
                <a:latin typeface="微软雅黑" pitchFamily="34" charset="-122"/>
              </a:rPr>
              <a:t>；</a:t>
            </a:r>
            <a:r>
              <a:rPr lang="en-US" altLang="zh-CN" sz="2100" dirty="0" err="1">
                <a:latin typeface="微软雅黑" pitchFamily="34" charset="-122"/>
              </a:rPr>
              <a:t>ios</a:t>
            </a:r>
            <a:r>
              <a:rPr lang="zh-CN" altLang="en-US" sz="2100" dirty="0">
                <a:latin typeface="微软雅黑" pitchFamily="34" charset="-122"/>
              </a:rPr>
              <a:t>对</a:t>
            </a:r>
            <a:r>
              <a:rPr lang="en-US" altLang="zh-CN" sz="2100" dirty="0" err="1">
                <a:latin typeface="微软雅黑" pitchFamily="34" charset="-122"/>
              </a:rPr>
              <a:t>css</a:t>
            </a:r>
            <a:r>
              <a:rPr lang="zh-CN" altLang="en-US" sz="2100" dirty="0">
                <a:latin typeface="微软雅黑" pitchFamily="34" charset="-122"/>
              </a:rPr>
              <a:t>的</a:t>
            </a:r>
            <a:r>
              <a:rPr lang="en-US" altLang="zh-CN" sz="2100" dirty="0">
                <a:latin typeface="微软雅黑" pitchFamily="34" charset="-122"/>
              </a:rPr>
              <a:t>flex</a:t>
            </a:r>
            <a:r>
              <a:rPr lang="zh-CN" altLang="en-US" sz="2100" dirty="0">
                <a:latin typeface="微软雅黑" pitchFamily="34" charset="-122"/>
              </a:rPr>
              <a:t>的兼容性问题。</a:t>
            </a:r>
            <a:endParaRPr lang="en-US" altLang="zh-CN" sz="2100" dirty="0">
              <a:latin typeface="微软雅黑" pitchFamily="34" charset="-122"/>
            </a:endParaRP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zh-CN" altLang="en-US" sz="2100" dirty="0">
                <a:latin typeface="微软雅黑" pitchFamily="34" charset="-122"/>
              </a:rPr>
              <a:t>使用</a:t>
            </a:r>
            <a:r>
              <a:rPr lang="en-US" altLang="zh-CN" sz="2100" dirty="0" err="1">
                <a:latin typeface="微软雅黑" pitchFamily="34" charset="-122"/>
              </a:rPr>
              <a:t>requirejs</a:t>
            </a:r>
            <a:r>
              <a:rPr lang="zh-CN" altLang="en-US" sz="2100" dirty="0">
                <a:latin typeface="微软雅黑" pitchFamily="34" charset="-122"/>
              </a:rPr>
              <a:t>动态依赖加载前端代码，解决手动引入组件之间的关系。</a:t>
            </a:r>
            <a:endParaRPr lang="en-US" altLang="zh-CN" sz="2100" dirty="0">
              <a:latin typeface="微软雅黑" pitchFamily="34" charset="-122"/>
            </a:endParaRPr>
          </a:p>
          <a:p>
            <a:pPr>
              <a:spcBef>
                <a:spcPts val="1428"/>
              </a:spcBef>
              <a:spcAft>
                <a:spcPts val="1428"/>
              </a:spcAft>
              <a:buFont typeface="Arial" pitchFamily="34" charset="0"/>
              <a:buAutoNum type="arabicPeriod"/>
            </a:pPr>
            <a:r>
              <a:rPr lang="zh-CN" altLang="en-US" sz="2100" dirty="0">
                <a:latin typeface="微软雅黑" pitchFamily="34" charset="-122"/>
              </a:rPr>
              <a:t>学习到了用户体验的一些知识，对前端页面整体布局设计有一定的帮助。</a:t>
            </a:r>
            <a:endParaRPr lang="en-US" altLang="zh-CN" sz="2100" dirty="0"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55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848</Words>
  <Application>Microsoft Office PowerPoint</Application>
  <PresentationFormat>自定义</PresentationFormat>
  <Paragraphs>110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新员工转正答辩汇报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新员工转正答辩汇报</dc:title>
  <dc:creator>郑宇亮</dc:creator>
  <cp:lastModifiedBy>郑宇亮</cp:lastModifiedBy>
  <cp:revision>25</cp:revision>
  <dcterms:created xsi:type="dcterms:W3CDTF">2019-11-20T05:50:15Z</dcterms:created>
  <dcterms:modified xsi:type="dcterms:W3CDTF">2019-11-26T11:27:01Z</dcterms:modified>
</cp:coreProperties>
</file>