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402" r:id="rId3"/>
    <p:sldId id="257" r:id="rId4"/>
    <p:sldId id="399" r:id="rId5"/>
    <p:sldId id="298" r:id="rId6"/>
    <p:sldId id="403" r:id="rId7"/>
    <p:sldId id="278" r:id="rId8"/>
    <p:sldId id="401" r:id="rId9"/>
    <p:sldId id="324" r:id="rId10"/>
    <p:sldId id="373" r:id="rId11"/>
    <p:sldId id="374" r:id="rId12"/>
    <p:sldId id="355" r:id="rId13"/>
    <p:sldId id="404" r:id="rId14"/>
    <p:sldId id="366" r:id="rId15"/>
    <p:sldId id="368" r:id="rId16"/>
    <p:sldId id="405" r:id="rId17"/>
    <p:sldId id="361" r:id="rId18"/>
    <p:sldId id="416" r:id="rId19"/>
    <p:sldId id="417" r:id="rId20"/>
    <p:sldId id="353" r:id="rId21"/>
    <p:sldId id="302" r:id="rId22"/>
    <p:sldId id="409" r:id="rId23"/>
    <p:sldId id="410" r:id="rId24"/>
    <p:sldId id="411" r:id="rId25"/>
    <p:sldId id="406" r:id="rId26"/>
    <p:sldId id="408" r:id="rId27"/>
    <p:sldId id="415" r:id="rId28"/>
    <p:sldId id="412" r:id="rId29"/>
    <p:sldId id="413" r:id="rId30"/>
    <p:sldId id="414" r:id="rId31"/>
    <p:sldId id="303" r:id="rId32"/>
    <p:sldId id="290" r:id="rId33"/>
    <p:sldId id="292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00"/>
    <a:srgbClr val="336699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9030" autoAdjust="0"/>
  </p:normalViewPr>
  <p:slideViewPr>
    <p:cSldViewPr>
      <p:cViewPr>
        <p:scale>
          <a:sx n="150" d="100"/>
          <a:sy n="150" d="100"/>
        </p:scale>
        <p:origin x="-636" y="150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6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i="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858866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9596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4.40:8090/pages/viewpage.action?pageId=108159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2019/12/02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了解并掌握了前端的各种规范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内容及项目开发流程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项目代码的各种规范规定，如命名规范，代码规范等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项目开发流程，如代码约束提交，代码模块化开发等，都有比较完善的流程约定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20784"/>
            <a:ext cx="4351848" cy="3099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812268"/>
            <a:ext cx="2879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-flow</a:t>
            </a:r>
            <a:r>
              <a:rPr lang="zh-CN" altLang="en-US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版本控制与约束提交</a:t>
            </a:r>
            <a:r>
              <a:rPr lang="en-US" altLang="zh-CN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&gt;&gt;&gt;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协助云锁小程序及优特智慧家居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前期有部分工作主要是协助测试进行部分测试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384"/>
            <a:ext cx="2199998" cy="3911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8" y="2244384"/>
            <a:ext cx="2198803" cy="3908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0" y="2242846"/>
            <a:ext cx="2214180" cy="393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0" y="2242846"/>
            <a:ext cx="2200864" cy="3912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29868"/>
            <a:ext cx="6840760" cy="333843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优特云锁管理系统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列表及操作记录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列表两个模块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设备列表模块：列表，查询，表头列设置，导出，查看等功能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操作记录列表模块：列表，查询，表头列，记录导出等功能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837239" cy="18506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0" y="1484784"/>
            <a:ext cx="7191111" cy="3509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1701" y="5217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操作记录页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智能照明管理系统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主要负责设备管理及设备控制的回路控制模块及部分设备控制的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UI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设备管理模块包括如下功能：设备管理接口对接、导入主机、主机列表、固件升级、列表查看、主机编辑、设备列表、设备编辑、设备查看、回路列表、回路编辑等功能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回路控制模块：回路控制接口对接、主机树、主机回路控制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全开与全关、详情查看等功能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701" y="6021288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设备管理部分页面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" y="980728"/>
            <a:ext cx="4202495" cy="2050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07394" cy="190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" y="3195375"/>
            <a:ext cx="5183358" cy="2529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31634"/>
            <a:ext cx="2568712" cy="2693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40" y="2275350"/>
            <a:ext cx="2789076" cy="1960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6021288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设备控制中回路控制部分页面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59949"/>
            <a:ext cx="5652120" cy="2758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9" y="3284984"/>
            <a:ext cx="3809825" cy="1866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73213"/>
            <a:ext cx="2490813" cy="1165912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400" b="0" dirty="0" err="1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，掌握了vue-cli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es6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element-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ui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400" b="0" dirty="0">
                <a:latin typeface="微软雅黑" panose="020B0503020204020204" pitchFamily="34" charset="-122"/>
              </a:rPr>
              <a:t>, 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vuex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等很多的知识和框架</a:t>
            </a:r>
            <a:r>
              <a:rPr lang="zh-CN" altLang="en-US" sz="1400" b="0" dirty="0">
                <a:latin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通过开发，模块化开发更清晰的认识及运用；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框架能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熟悉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的使用；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对交互有比较深了解及使用。</a:t>
            </a:r>
            <a:endParaRPr lang="en-US" altLang="zh-CN" sz="14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7828" y="1484784"/>
            <a:ext cx="4392488" cy="15841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</a:rPr>
              <a:t>技术能力收获：</a:t>
            </a:r>
            <a:endParaRPr lang="en-US" altLang="zh-CN" sz="14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 对模块化编程，数据分层，项目结构划分有了进一步的锻炼和提高。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以智能照明系统的</a:t>
            </a:r>
            <a:r>
              <a:rPr lang="en-US" altLang="zh-CN" sz="1400" b="0" dirty="0">
                <a:latin typeface="微软雅黑" pitchFamily="34" charset="-122"/>
              </a:rPr>
              <a:t>【</a:t>
            </a:r>
            <a:r>
              <a:rPr lang="zh-CN" altLang="en-US" sz="1400" b="0" dirty="0" smtClean="0">
                <a:latin typeface="微软雅黑" pitchFamily="34" charset="-122"/>
              </a:rPr>
              <a:t>设备管理</a:t>
            </a:r>
            <a:r>
              <a:rPr lang="en-US" altLang="zh-CN" sz="1400" b="0" dirty="0" smtClean="0">
                <a:latin typeface="微软雅黑" pitchFamily="34" charset="-122"/>
              </a:rPr>
              <a:t>】</a:t>
            </a:r>
            <a:r>
              <a:rPr lang="zh-CN" altLang="en-US" sz="1400" b="0" dirty="0" smtClean="0">
                <a:latin typeface="微软雅黑" pitchFamily="34" charset="-122"/>
              </a:rPr>
              <a:t>为例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详情如图：</a:t>
            </a:r>
            <a:endParaRPr lang="zh-CN" altLang="en-US" sz="1400" b="0" dirty="0">
              <a:latin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"/>
          <a:stretch/>
        </p:blipFill>
        <p:spPr>
          <a:xfrm>
            <a:off x="6512724" y="980728"/>
            <a:ext cx="2392841" cy="49685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60924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试用期总结：工作案列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35" y="1058515"/>
            <a:ext cx="31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智能照明中的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设备管理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导入主机功能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97" y="1781176"/>
            <a:ext cx="2976750" cy="22717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97" y="4499339"/>
            <a:ext cx="5330373" cy="125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23" y="903302"/>
            <a:ext cx="1805366" cy="3160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83813" y="14118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2488" y="10365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58759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995" y="15405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导入功能（上传功能）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916832"/>
            <a:ext cx="29178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：接口文档标注不明白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框架中的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a-upload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与需求不同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a-upload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不详细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customRequest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配置说明不清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：通用的接口封装与上传不一样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formData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对上传文件增加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excelFile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标识</a:t>
            </a:r>
            <a:endParaRPr lang="en-US" altLang="zh-CN" sz="1400" i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：配置上传的参数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customRequest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提交上传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06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8" name="圆角矩形 17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4" name="圆角矩形 13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7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非常感谢导师和组长，以及项目组的小伙伴的支持。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在工作中能迅速的融入公司，进行项目（云锁及智能照明）开发。开发中，也非常感前端伙伴及服务端同事的强有力支持，让我更有效的进行开发。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通过公司企业文化的培训及考试，也让我更快的了解公司文化及规章制度等，快速的融入公司。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 </a:t>
            </a: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参与团建活动也是一方法</a:t>
            </a:r>
            <a:endParaRPr lang="en-US" altLang="zh-CN" sz="1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2535"/>
              </p:ext>
            </p:extLst>
          </p:nvPr>
        </p:nvGraphicFramePr>
        <p:xfrm>
          <a:off x="470571" y="160552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本科，工程学院工业设计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年，多家公司工作经验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能基本阅读英文资料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67544" y="1071546"/>
            <a:ext cx="82089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1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923890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76989"/>
              </p:ext>
            </p:extLst>
          </p:nvPr>
        </p:nvGraphicFramePr>
        <p:xfrm>
          <a:off x="223806" y="1412776"/>
          <a:ext cx="8668675" cy="4822581"/>
        </p:xfrm>
        <a:graphic>
          <a:graphicData uri="http://schemas.openxmlformats.org/drawingml/2006/table">
            <a:tbl>
              <a:tblPr/>
              <a:tblGrid>
                <a:gridCol w="624116"/>
                <a:gridCol w="832196"/>
                <a:gridCol w="5825370"/>
                <a:gridCol w="1386993"/>
              </a:tblGrid>
              <a:tr h="2150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4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5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1800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开发设计；</a:t>
            </a:r>
            <a:endParaRPr lang="en-US" altLang="zh-CN" sz="1600" b="0" dirty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规范与流程管理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内外部交流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学习与分享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endParaRPr lang="en-US" altLang="zh-CN" sz="1600" b="0" dirty="0" smtClean="0">
              <a:latin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68760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本次转正答辩需认证的任职资格标准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要素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15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11560" y="4149080"/>
            <a:ext cx="7911609" cy="1368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多</a:t>
            </a:r>
            <a:r>
              <a:rPr lang="zh-CN" altLang="en-US" sz="1600" b="0" dirty="0"/>
              <a:t>学习项目架构设计，提升系统性能方面的</a:t>
            </a:r>
            <a:r>
              <a:rPr lang="zh-CN" altLang="en-US" sz="1600" b="0" dirty="0" smtClean="0"/>
              <a:t>知识</a:t>
            </a:r>
            <a:r>
              <a:rPr lang="zh-CN" altLang="en-US" sz="1600" b="0" dirty="0"/>
              <a:t>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深入</a:t>
            </a:r>
            <a:r>
              <a:rPr lang="zh-CN" altLang="en-US" sz="1600" b="0" dirty="0"/>
              <a:t>移动端，</a:t>
            </a:r>
            <a:r>
              <a:rPr lang="zh-CN" altLang="en-US" sz="1600" b="0" dirty="0" smtClean="0"/>
              <a:t>以及物联软硬件相接合的</a:t>
            </a:r>
            <a:r>
              <a:rPr lang="zh-CN" altLang="en-US" sz="1600" b="0" dirty="0"/>
              <a:t>开发</a:t>
            </a:r>
            <a:r>
              <a:rPr lang="zh-CN" altLang="en-US" sz="1600" b="0" dirty="0" smtClean="0"/>
              <a:t>学习，提升自己基础性的技术知识；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学习项目知识</a:t>
            </a:r>
            <a:r>
              <a:rPr lang="zh-CN" altLang="en-US" sz="1600" b="0" dirty="0"/>
              <a:t>，提高</a:t>
            </a:r>
            <a:r>
              <a:rPr lang="zh-CN" altLang="en-US" sz="1600" b="0" dirty="0" smtClean="0"/>
              <a:t>团队与个人的知识水平。</a:t>
            </a:r>
            <a:endParaRPr lang="en-US" altLang="zh-CN" sz="16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3753037"/>
            <a:ext cx="8080375" cy="36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428596" y="1775491"/>
            <a:ext cx="8094573" cy="143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工作量：</a:t>
            </a:r>
            <a:r>
              <a:rPr lang="zh-CN" altLang="en-US" sz="16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     项目开发、项目对接、测试、文档需求、学习专业技术等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1288141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8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2" y="1654869"/>
            <a:ext cx="8064896" cy="1702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能参与产品概要设计、详细设计，根据要求输出标准的技术文档；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能够根据设计要求和编程规范，设计项目结构，独立编写代码，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中能够优先选用现有的、标准化的技术方案、工具甚至公用模块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794" y="1216133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开发设计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95" y="355669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以智通照明系统中设备管理为例：如下图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0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智能照明系统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设备管理文档结构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8"/>
          <a:stretch/>
        </p:blipFill>
        <p:spPr>
          <a:xfrm>
            <a:off x="827585" y="1556792"/>
            <a:ext cx="7712232" cy="401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967" y="5805264"/>
            <a:ext cx="77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页面切分为不同的组件，共同组件共用等功能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1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1" y="1681428"/>
            <a:ext cx="8136017" cy="1315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具有积极的学习欲望，工作自觉，主动，为提升工作能力主动学习新知识、新方法，并运用在实际工作中；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能够对工作中遇到的问题、工作方法、失败或成功的经验进行总结和提炼，并与团队成员分享；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endParaRPr lang="en-US" altLang="zh-CN" sz="1400" u="sng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1268760"/>
            <a:ext cx="82327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技术分享：</a:t>
            </a:r>
            <a:r>
              <a:rPr lang="en-US" altLang="zh-CN" dirty="0">
                <a:hlinkClick r:id="rId2"/>
              </a:rPr>
              <a:t>http://192.168.104.40:8090/pages/viewpage.action?pageId=1081592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8"/>
          <a:stretch/>
        </p:blipFill>
        <p:spPr>
          <a:xfrm>
            <a:off x="3880320" y="1124744"/>
            <a:ext cx="4974085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247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学习分享案例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3024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案例一：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vue.mixin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混入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，从项目中看到有混入，特意学习并记录其详细用法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29309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数组并集，交集，差集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项目中，发现几个处理方法，故学习分享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ES7</a:t>
            </a:r>
            <a:r>
              <a:rPr lang="zh-CN" altLang="en-US" sz="1200" b="1" dirty="0"/>
              <a:t>方法 </a:t>
            </a:r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ES6</a:t>
            </a:r>
            <a:r>
              <a:rPr lang="zh-CN" altLang="en-US" sz="1200" b="1" dirty="0"/>
              <a:t>方法</a:t>
            </a:r>
          </a:p>
          <a:p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ES5</a:t>
            </a:r>
            <a:r>
              <a:rPr lang="zh-CN" altLang="en-US" sz="1200" b="1" dirty="0"/>
              <a:t>方法 </a:t>
            </a:r>
            <a:r>
              <a:rPr lang="zh-CN" altLang="en-US" sz="1200" b="1" dirty="0" smtClean="0"/>
              <a:t>（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与没有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不同的判断）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filter</a:t>
            </a:r>
            <a:r>
              <a:rPr lang="zh-CN" altLang="en-US" sz="1200" b="1" dirty="0" smtClean="0"/>
              <a:t>方法</a:t>
            </a:r>
            <a:endParaRPr lang="zh-CN" altLang="en-US" sz="1200" b="1" dirty="0"/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9590" y="2413309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9590" y="300555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广东惠州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590" y="5487252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李俊楠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590" y="3597797"/>
            <a:ext cx="34131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2019.09.02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9590" y="4227615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590" y="485743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742688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41226" y="1586819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0645" y="1485760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771650" y="2060823"/>
            <a:ext cx="7409180" cy="25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72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父组件和子组件生命周期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主要是做项目中，发现子组件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加载渲染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mounted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先于父组件加载，研究查资料所得，并分享出来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5690"/>
          <a:stretch/>
        </p:blipFill>
        <p:spPr>
          <a:xfrm>
            <a:off x="539552" y="2420888"/>
            <a:ext cx="8073303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7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9176" cy="4678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项目立项后，产品需求前期最好能参与部分需求会议，要不开发可能会因需求不明，接口对接等交互不明确，导致开发不全。（如前期照明的回路控制模块）</a:t>
            </a:r>
            <a:endParaRPr lang="en-US" altLang="zh-CN" sz="18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0832138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3284983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1835696" y="980682"/>
            <a:ext cx="4896544" cy="66391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cap="all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en-US" altLang="zh-CN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深圳市唐韵文化发展有限公司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平面设计主管  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2008.07-2009.09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0111316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7" name="圆角矩形 6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5" name="圆角矩形 14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9" name="圆角矩形 18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5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188640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6791"/>
              </p:ext>
            </p:extLst>
          </p:nvPr>
        </p:nvGraphicFramePr>
        <p:xfrm>
          <a:off x="484074" y="1628800"/>
          <a:ext cx="8175852" cy="370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了解公司产品及发展历史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0840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一：公司知识内容学习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201142"/>
            <a:ext cx="5867400" cy="5635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9723"/>
              </p:ext>
            </p:extLst>
          </p:nvPr>
        </p:nvGraphicFramePr>
        <p:xfrm>
          <a:off x="484074" y="1628800"/>
          <a:ext cx="8175852" cy="226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-flow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学习项目的版本管理等知识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介绍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知识学习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通用云平台培训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84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：专业技能培训学习及使用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64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328591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了解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并掌握了前端的各种规范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内容及开发流程</a:t>
            </a:r>
            <a:endParaRPr lang="zh-CN" altLang="en-US" sz="14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协助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云锁小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程序及优特智慧家居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优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特云锁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列表及操作记录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列表模块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zh-CN" altLang="en-US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智能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照明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设备管理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及设备控制中的回路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en-US" altLang="zh-CN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zh-CN" altLang="en-US" sz="12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微软雅黑" pitchFamily="34" charset="-122"/>
              </a:rPr>
              <a:t>项目所用技术框架：</a:t>
            </a:r>
            <a:endParaRPr lang="zh-CN" altLang="en-US" b="0" dirty="0"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前端框架内容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ant-design-pro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代码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的约束式提交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了小程序开发框架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wepy</a:t>
            </a:r>
            <a:endParaRPr lang="en-US" altLang="zh-CN" sz="1400" b="0" dirty="0">
              <a:solidFill>
                <a:schemeClr val="bg2">
                  <a:lumMod val="75000"/>
                </a:schemeClr>
              </a:solidFill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深入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学习了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vuex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 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Router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等技术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了解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uni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-app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多端框架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544513" y="188640"/>
            <a:ext cx="5867400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2148</Words>
  <Application>Microsoft Office PowerPoint</Application>
  <PresentationFormat>全屏显示(4:3)</PresentationFormat>
  <Paragraphs>324</Paragraphs>
  <Slides>33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试用期总结：工作案列</vt:lpstr>
      <vt:lpstr>试用期总结：企业融入</vt:lpstr>
      <vt:lpstr>目录</vt:lpstr>
      <vt:lpstr>PowerPoint 演示文稿</vt:lpstr>
      <vt:lpstr>PowerPoint 演示文稿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郑宇亮</cp:lastModifiedBy>
  <cp:revision>497</cp:revision>
  <dcterms:created xsi:type="dcterms:W3CDTF">2019-12-01T13:22:31Z</dcterms:created>
  <dcterms:modified xsi:type="dcterms:W3CDTF">2019-12-09T07:49:06Z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