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402" r:id="rId3"/>
    <p:sldId id="257" r:id="rId4"/>
    <p:sldId id="399" r:id="rId5"/>
    <p:sldId id="298" r:id="rId6"/>
    <p:sldId id="403" r:id="rId7"/>
    <p:sldId id="278" r:id="rId8"/>
    <p:sldId id="401" r:id="rId9"/>
    <p:sldId id="324" r:id="rId10"/>
    <p:sldId id="373" r:id="rId11"/>
    <p:sldId id="374" r:id="rId12"/>
    <p:sldId id="355" r:id="rId13"/>
    <p:sldId id="404" r:id="rId14"/>
    <p:sldId id="366" r:id="rId15"/>
    <p:sldId id="368" r:id="rId16"/>
    <p:sldId id="405" r:id="rId17"/>
    <p:sldId id="361" r:id="rId18"/>
    <p:sldId id="416" r:id="rId19"/>
    <p:sldId id="417" r:id="rId20"/>
    <p:sldId id="353" r:id="rId21"/>
    <p:sldId id="302" r:id="rId22"/>
    <p:sldId id="409" r:id="rId23"/>
    <p:sldId id="410" r:id="rId24"/>
    <p:sldId id="411" r:id="rId25"/>
    <p:sldId id="406" r:id="rId26"/>
    <p:sldId id="408" r:id="rId27"/>
    <p:sldId id="415" r:id="rId28"/>
    <p:sldId id="412" r:id="rId29"/>
    <p:sldId id="413" r:id="rId30"/>
    <p:sldId id="414" r:id="rId31"/>
    <p:sldId id="303" r:id="rId32"/>
    <p:sldId id="290" r:id="rId33"/>
    <p:sldId id="292" r:id="rId34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CC0000"/>
    <a:srgbClr val="336699"/>
    <a:srgbClr val="FFFF99"/>
    <a:srgbClr val="99FF99"/>
    <a:srgbClr val="FF7C80"/>
    <a:srgbClr val="FF9999"/>
    <a:srgbClr val="FF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4" autoAdjust="0"/>
    <p:restoredTop sz="99030" autoAdjust="0"/>
  </p:normalViewPr>
  <p:slideViewPr>
    <p:cSldViewPr>
      <p:cViewPr varScale="1">
        <p:scale>
          <a:sx n="114" d="100"/>
          <a:sy n="114" d="100"/>
        </p:scale>
        <p:origin x="-1686" y="-108"/>
      </p:cViewPr>
      <p:guideLst>
        <p:guide orient="horz" pos="21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32838-90DA-479B-B14E-1003CF6E2E8A}" type="doc">
      <dgm:prSet loTypeId="urn:microsoft.com/office/officeart/2005/8/layout/hProcess6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23D0D6FF-343C-4FF5-BB46-015B8BC66DCB}">
      <dgm:prSet phldrT="[文本]" custT="1"/>
      <dgm:spPr>
        <a:solidFill>
          <a:srgbClr val="00B050"/>
        </a:solidFill>
      </dgm:spPr>
      <dgm:t>
        <a:bodyPr/>
        <a:lstStyle/>
        <a:p>
          <a:pPr algn="ctr"/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CB2BF1B-7BBB-48F0-99B8-C3C25D688824}" type="par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39E01-CEBA-4C32-8B3A-5B7BF2AE22DA}" type="sibTrans" cxnId="{8493233D-21E8-4E48-9333-15ABAD0F58FC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AED3D-1E83-4E26-8AC7-4A3C31B47280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ctr"/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B8B83-BB73-4A89-A6E3-F87EE2513A83}" type="par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6A0C1F-41E9-4CAD-8470-6726C8EB7965}" type="sibTrans" cxnId="{7B9FA622-7572-474B-92B8-5BA442EA9803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193731-8CB1-44BC-BCA2-D6C181B54466}">
      <dgm:prSet phldrT="[文本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A38D3-4FE5-4414-A296-9F8D3ECE0A11}" type="par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435C11-8B79-4EF7-802B-99A267A39DDF}" type="sibTrans" cxnId="{7BBD5E3C-FA4F-48E3-A816-9DFDACC4DF42}">
      <dgm:prSet/>
      <dgm:spPr/>
      <dgm:t>
        <a:bodyPr/>
        <a:lstStyle/>
        <a:p>
          <a:endParaRPr lang="zh-CN" alt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4EA572-49D9-4112-B27B-63F4FC5A5844}">
      <dgm:prSet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65F673-7E38-4E59-B1F4-C6972CE48B0A}" type="par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C73060E7-A5A6-4302-B351-308D62C8B568}" type="sibTrans" cxnId="{E9834F41-C1DD-48FD-A8BF-D7D6C111777D}">
      <dgm:prSet/>
      <dgm:spPr/>
      <dgm:t>
        <a:bodyPr/>
        <a:lstStyle/>
        <a:p>
          <a:endParaRPr lang="zh-CN" altLang="en-US"/>
        </a:p>
      </dgm:t>
    </dgm:pt>
    <dgm:pt modelId="{19F2B716-B8E4-4CAA-A0DC-7CFDE15EA28E}">
      <dgm:prSet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E216D0-9519-4FE1-88C4-20155F568057}" type="par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1D5CBD67-2B28-469D-BA37-BDFE6705A5C1}" type="sibTrans" cxnId="{A36892C7-6BA1-4BB3-B3A1-8289893C12C3}">
      <dgm:prSet/>
      <dgm:spPr/>
      <dgm:t>
        <a:bodyPr/>
        <a:lstStyle/>
        <a:p>
          <a:endParaRPr lang="zh-CN" altLang="en-US"/>
        </a:p>
      </dgm:t>
    </dgm:pt>
    <dgm:pt modelId="{8057072E-D494-4ADC-AECD-32535487562A}">
      <dgm:prSet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1BC86-218D-4A73-9F53-EB85C8434FCB}" type="par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AD3FABC4-BEF9-46A0-980D-1FFD5F744A6F}" type="sibTrans" cxnId="{34E951C7-51D5-4BB1-B449-8CE9DA0ACCA4}">
      <dgm:prSet/>
      <dgm:spPr/>
      <dgm:t>
        <a:bodyPr/>
        <a:lstStyle/>
        <a:p>
          <a:endParaRPr lang="zh-CN" altLang="en-US"/>
        </a:p>
      </dgm:t>
    </dgm:pt>
    <dgm:pt modelId="{595AF6A0-1A50-41F1-AB39-867865925363}" type="pres">
      <dgm:prSet presAssocID="{C6932838-90DA-479B-B14E-1003CF6E2E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FC2604-13C1-42C8-AE20-57E310FAF539}" type="pres">
      <dgm:prSet presAssocID="{23D0D6FF-343C-4FF5-BB46-015B8BC66DCB}" presName="compNode" presStyleCnt="0"/>
      <dgm:spPr/>
    </dgm:pt>
    <dgm:pt modelId="{990AFEC0-1ACF-44BA-AB08-7C5C4D2508A8}" type="pres">
      <dgm:prSet presAssocID="{23D0D6FF-343C-4FF5-BB46-015B8BC66DCB}" presName="noGeometry" presStyleCnt="0"/>
      <dgm:spPr/>
    </dgm:pt>
    <dgm:pt modelId="{1353629F-FB71-433C-BEF9-EDCDA5145FBF}" type="pres">
      <dgm:prSet presAssocID="{23D0D6FF-343C-4FF5-BB46-015B8BC66DCB}" presName="childTextVisible" presStyleLbl="bgAccFollowNode1" presStyleIdx="0" presStyleCnt="3" custScaleX="60701" custScaleY="42112" custLinFactNeighborX="-689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785D49-2BEB-4230-B4D1-5E7986A9928A}" type="pres">
      <dgm:prSet presAssocID="{23D0D6FF-343C-4FF5-BB46-015B8BC66DCB}" presName="childTextHidden" presStyleLbl="bgAccFollowNode1" presStyleIdx="0" presStyleCnt="3"/>
      <dgm:spPr/>
      <dgm:t>
        <a:bodyPr/>
        <a:lstStyle/>
        <a:p>
          <a:endParaRPr lang="zh-CN" altLang="en-US"/>
        </a:p>
      </dgm:t>
    </dgm:pt>
    <dgm:pt modelId="{80E2EEDE-356A-4A2A-B364-8099321DDA51}" type="pres">
      <dgm:prSet presAssocID="{23D0D6FF-343C-4FF5-BB46-015B8BC66DCB}" presName="parentText" presStyleLbl="node1" presStyleIdx="0" presStyleCnt="3" custScaleX="116551" custScaleY="11655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79B8F56-868D-42EB-BB28-18CE6CFBDC1E}" type="pres">
      <dgm:prSet presAssocID="{23D0D6FF-343C-4FF5-BB46-015B8BC66DCB}" presName="aSpace" presStyleCnt="0"/>
      <dgm:spPr/>
    </dgm:pt>
    <dgm:pt modelId="{462462B8-FB2F-429D-BC0F-8870A6461314}" type="pres">
      <dgm:prSet presAssocID="{05CAED3D-1E83-4E26-8AC7-4A3C31B47280}" presName="compNode" presStyleCnt="0"/>
      <dgm:spPr/>
    </dgm:pt>
    <dgm:pt modelId="{3B14BF26-A4E5-481F-99A4-B819840AA611}" type="pres">
      <dgm:prSet presAssocID="{05CAED3D-1E83-4E26-8AC7-4A3C31B47280}" presName="noGeometry" presStyleCnt="0"/>
      <dgm:spPr/>
    </dgm:pt>
    <dgm:pt modelId="{779302E2-F9B4-4FBC-9A67-B048643EBB33}" type="pres">
      <dgm:prSet presAssocID="{05CAED3D-1E83-4E26-8AC7-4A3C31B47280}" presName="childTextVisible" presStyleLbl="bgAccFollowNode1" presStyleIdx="1" presStyleCnt="3" custScaleX="77117" custScaleY="45171" custLinFactNeighborX="-33400" custLinFactNeighborY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CB0EFF-9836-4505-AD54-0B07F07330AF}" type="pres">
      <dgm:prSet presAssocID="{05CAED3D-1E83-4E26-8AC7-4A3C31B47280}" presName="childTextHidden" presStyleLbl="bgAccFollowNode1" presStyleIdx="1" presStyleCnt="3"/>
      <dgm:spPr/>
      <dgm:t>
        <a:bodyPr/>
        <a:lstStyle/>
        <a:p>
          <a:endParaRPr lang="zh-CN" altLang="en-US"/>
        </a:p>
      </dgm:t>
    </dgm:pt>
    <dgm:pt modelId="{41675DBB-902B-4169-ACCE-2D6FFF7965D3}" type="pres">
      <dgm:prSet presAssocID="{05CAED3D-1E83-4E26-8AC7-4A3C31B47280}" presName="parentText" presStyleLbl="node1" presStyleIdx="1" presStyleCnt="3" custScaleX="114387" custScaleY="114387" custLinFactNeighborX="-5714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0CB5F0-1E6D-48B5-A94B-A4602277630F}" type="pres">
      <dgm:prSet presAssocID="{05CAED3D-1E83-4E26-8AC7-4A3C31B47280}" presName="aSpace" presStyleCnt="0"/>
      <dgm:spPr/>
    </dgm:pt>
    <dgm:pt modelId="{421C1518-70C7-4DC8-8EBF-D9B1B586ED4B}" type="pres">
      <dgm:prSet presAssocID="{DE193731-8CB1-44BC-BCA2-D6C181B54466}" presName="compNode" presStyleCnt="0"/>
      <dgm:spPr/>
    </dgm:pt>
    <dgm:pt modelId="{4A446F30-C4C0-49FD-9CE9-48F98BD237BC}" type="pres">
      <dgm:prSet presAssocID="{DE193731-8CB1-44BC-BCA2-D6C181B54466}" presName="noGeometry" presStyleCnt="0"/>
      <dgm:spPr/>
    </dgm:pt>
    <dgm:pt modelId="{6F940408-823D-40B7-BBD8-D79834D0295F}" type="pres">
      <dgm:prSet presAssocID="{DE193731-8CB1-44BC-BCA2-D6C181B54466}" presName="childTextVisible" presStyleLbl="bgAccFollowNode1" presStyleIdx="2" presStyleCnt="3" custScaleY="52723" custLinFactNeighborX="-9813" custLinFactNeighborY="88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B815E-F7A7-41E2-902C-8E64F88E99E9}" type="pres">
      <dgm:prSet presAssocID="{DE193731-8CB1-44BC-BCA2-D6C181B54466}" presName="childTextHidden" presStyleLbl="bgAccFollowNode1" presStyleIdx="2" presStyleCnt="3"/>
      <dgm:spPr/>
      <dgm:t>
        <a:bodyPr/>
        <a:lstStyle/>
        <a:p>
          <a:endParaRPr lang="zh-CN" altLang="en-US"/>
        </a:p>
      </dgm:t>
    </dgm:pt>
    <dgm:pt modelId="{320F16D4-C055-4E2A-B440-3FBF315DB2B1}" type="pres">
      <dgm:prSet presAssocID="{DE193731-8CB1-44BC-BCA2-D6C181B54466}" presName="parentText" presStyleLbl="node1" presStyleIdx="2" presStyleCnt="3" custScaleX="205619" custScaleY="205619" custLinFactNeighborX="-9753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24EDC2-D051-4DA4-A561-1195C7B056E9}" type="presOf" srcId="{DE193731-8CB1-44BC-BCA2-D6C181B54466}" destId="{320F16D4-C055-4E2A-B440-3FBF315DB2B1}" srcOrd="0" destOrd="0" presId="urn:microsoft.com/office/officeart/2005/8/layout/hProcess6"/>
    <dgm:cxn modelId="{4981F861-9EB4-4078-B9A5-AC70B6789837}" type="presOf" srcId="{124EA572-49D9-4112-B27B-63F4FC5A5844}" destId="{79785D49-2BEB-4230-B4D1-5E7986A9928A}" srcOrd="1" destOrd="0" presId="urn:microsoft.com/office/officeart/2005/8/layout/hProcess6"/>
    <dgm:cxn modelId="{A36892C7-6BA1-4BB3-B3A1-8289893C12C3}" srcId="{05CAED3D-1E83-4E26-8AC7-4A3C31B47280}" destId="{19F2B716-B8E4-4CAA-A0DC-7CFDE15EA28E}" srcOrd="0" destOrd="0" parTransId="{B4E216D0-9519-4FE1-88C4-20155F568057}" sibTransId="{1D5CBD67-2B28-469D-BA37-BDFE6705A5C1}"/>
    <dgm:cxn modelId="{0B7C6135-2898-4A23-A422-D8D60E09D246}" type="presOf" srcId="{C6932838-90DA-479B-B14E-1003CF6E2E8A}" destId="{595AF6A0-1A50-41F1-AB39-867865925363}" srcOrd="0" destOrd="0" presId="urn:microsoft.com/office/officeart/2005/8/layout/hProcess6"/>
    <dgm:cxn modelId="{684D8299-8F5C-4957-AB73-3EF5A9C7C1B4}" type="presOf" srcId="{8057072E-D494-4ADC-AECD-32535487562A}" destId="{6F940408-823D-40B7-BBD8-D79834D0295F}" srcOrd="0" destOrd="0" presId="urn:microsoft.com/office/officeart/2005/8/layout/hProcess6"/>
    <dgm:cxn modelId="{FCF9A377-D042-4D9B-8031-642D935061BB}" type="presOf" srcId="{05CAED3D-1E83-4E26-8AC7-4A3C31B47280}" destId="{41675DBB-902B-4169-ACCE-2D6FFF7965D3}" srcOrd="0" destOrd="0" presId="urn:microsoft.com/office/officeart/2005/8/layout/hProcess6"/>
    <dgm:cxn modelId="{E9834F41-C1DD-48FD-A8BF-D7D6C111777D}" srcId="{23D0D6FF-343C-4FF5-BB46-015B8BC66DCB}" destId="{124EA572-49D9-4112-B27B-63F4FC5A5844}" srcOrd="0" destOrd="0" parTransId="{7C65F673-7E38-4E59-B1F4-C6972CE48B0A}" sibTransId="{C73060E7-A5A6-4302-B351-308D62C8B568}"/>
    <dgm:cxn modelId="{7BBD5E3C-FA4F-48E3-A816-9DFDACC4DF42}" srcId="{C6932838-90DA-479B-B14E-1003CF6E2E8A}" destId="{DE193731-8CB1-44BC-BCA2-D6C181B54466}" srcOrd="2" destOrd="0" parTransId="{8AAA38D3-4FE5-4414-A296-9F8D3ECE0A11}" sibTransId="{8D435C11-8B79-4EF7-802B-99A267A39DDF}"/>
    <dgm:cxn modelId="{05538CEA-B213-47C8-B797-DCB9839E8BE8}" type="presOf" srcId="{19F2B716-B8E4-4CAA-A0DC-7CFDE15EA28E}" destId="{779302E2-F9B4-4FBC-9A67-B048643EBB33}" srcOrd="0" destOrd="0" presId="urn:microsoft.com/office/officeart/2005/8/layout/hProcess6"/>
    <dgm:cxn modelId="{799D3861-819C-4FA8-B968-90BF54724BEA}" type="presOf" srcId="{124EA572-49D9-4112-B27B-63F4FC5A5844}" destId="{1353629F-FB71-433C-BEF9-EDCDA5145FBF}" srcOrd="0" destOrd="0" presId="urn:microsoft.com/office/officeart/2005/8/layout/hProcess6"/>
    <dgm:cxn modelId="{6DC8D6EA-E6EF-43C6-A57D-AFE4A1A09D5D}" type="presOf" srcId="{23D0D6FF-343C-4FF5-BB46-015B8BC66DCB}" destId="{80E2EEDE-356A-4A2A-B364-8099321DDA51}" srcOrd="0" destOrd="0" presId="urn:microsoft.com/office/officeart/2005/8/layout/hProcess6"/>
    <dgm:cxn modelId="{B5A79A87-06A5-44F6-BEFB-2D1FF63D2910}" type="presOf" srcId="{8057072E-D494-4ADC-AECD-32535487562A}" destId="{18AB815E-F7A7-41E2-902C-8E64F88E99E9}" srcOrd="1" destOrd="0" presId="urn:microsoft.com/office/officeart/2005/8/layout/hProcess6"/>
    <dgm:cxn modelId="{34E951C7-51D5-4BB1-B449-8CE9DA0ACCA4}" srcId="{DE193731-8CB1-44BC-BCA2-D6C181B54466}" destId="{8057072E-D494-4ADC-AECD-32535487562A}" srcOrd="0" destOrd="0" parTransId="{A671BC86-218D-4A73-9F53-EB85C8434FCB}" sibTransId="{AD3FABC4-BEF9-46A0-980D-1FFD5F744A6F}"/>
    <dgm:cxn modelId="{8493233D-21E8-4E48-9333-15ABAD0F58FC}" srcId="{C6932838-90DA-479B-B14E-1003CF6E2E8A}" destId="{23D0D6FF-343C-4FF5-BB46-015B8BC66DCB}" srcOrd="0" destOrd="0" parTransId="{BCB2BF1B-7BBB-48F0-99B8-C3C25D688824}" sibTransId="{BD339E01-CEBA-4C32-8B3A-5B7BF2AE22DA}"/>
    <dgm:cxn modelId="{7308AA98-C732-4CB5-8136-05AACB9CDE1C}" type="presOf" srcId="{19F2B716-B8E4-4CAA-A0DC-7CFDE15EA28E}" destId="{FACB0EFF-9836-4505-AD54-0B07F07330AF}" srcOrd="1" destOrd="0" presId="urn:microsoft.com/office/officeart/2005/8/layout/hProcess6"/>
    <dgm:cxn modelId="{7B9FA622-7572-474B-92B8-5BA442EA9803}" srcId="{C6932838-90DA-479B-B14E-1003CF6E2E8A}" destId="{05CAED3D-1E83-4E26-8AC7-4A3C31B47280}" srcOrd="1" destOrd="0" parTransId="{C9DB8B83-BB73-4A89-A6E3-F87EE2513A83}" sibTransId="{226A0C1F-41E9-4CAD-8470-6726C8EB7965}"/>
    <dgm:cxn modelId="{27B72366-59EF-40A9-8578-28984E04EC65}" type="presParOf" srcId="{595AF6A0-1A50-41F1-AB39-867865925363}" destId="{81FC2604-13C1-42C8-AE20-57E310FAF539}" srcOrd="0" destOrd="0" presId="urn:microsoft.com/office/officeart/2005/8/layout/hProcess6"/>
    <dgm:cxn modelId="{E9BC60A7-DCC5-46ED-8376-E48EF77369E5}" type="presParOf" srcId="{81FC2604-13C1-42C8-AE20-57E310FAF539}" destId="{990AFEC0-1ACF-44BA-AB08-7C5C4D2508A8}" srcOrd="0" destOrd="0" presId="urn:microsoft.com/office/officeart/2005/8/layout/hProcess6"/>
    <dgm:cxn modelId="{CEBDED4E-5589-402A-B170-C3F537147BE2}" type="presParOf" srcId="{81FC2604-13C1-42C8-AE20-57E310FAF539}" destId="{1353629F-FB71-433C-BEF9-EDCDA5145FBF}" srcOrd="1" destOrd="0" presId="urn:microsoft.com/office/officeart/2005/8/layout/hProcess6"/>
    <dgm:cxn modelId="{9CDEC331-F225-4276-9DE5-DAED95E928E6}" type="presParOf" srcId="{81FC2604-13C1-42C8-AE20-57E310FAF539}" destId="{79785D49-2BEB-4230-B4D1-5E7986A9928A}" srcOrd="2" destOrd="0" presId="urn:microsoft.com/office/officeart/2005/8/layout/hProcess6"/>
    <dgm:cxn modelId="{8D44404F-25CD-4019-B291-211CAC541553}" type="presParOf" srcId="{81FC2604-13C1-42C8-AE20-57E310FAF539}" destId="{80E2EEDE-356A-4A2A-B364-8099321DDA51}" srcOrd="3" destOrd="0" presId="urn:microsoft.com/office/officeart/2005/8/layout/hProcess6"/>
    <dgm:cxn modelId="{CD6712FA-AC8A-4417-9A04-1EA6A1B8E911}" type="presParOf" srcId="{595AF6A0-1A50-41F1-AB39-867865925363}" destId="{A79B8F56-868D-42EB-BB28-18CE6CFBDC1E}" srcOrd="1" destOrd="0" presId="urn:microsoft.com/office/officeart/2005/8/layout/hProcess6"/>
    <dgm:cxn modelId="{6DDFD87A-C8CF-4675-9654-E9F4256961D9}" type="presParOf" srcId="{595AF6A0-1A50-41F1-AB39-867865925363}" destId="{462462B8-FB2F-429D-BC0F-8870A6461314}" srcOrd="2" destOrd="0" presId="urn:microsoft.com/office/officeart/2005/8/layout/hProcess6"/>
    <dgm:cxn modelId="{17E952FA-43B8-43D0-9420-5CFD818C7E5F}" type="presParOf" srcId="{462462B8-FB2F-429D-BC0F-8870A6461314}" destId="{3B14BF26-A4E5-481F-99A4-B819840AA611}" srcOrd="0" destOrd="0" presId="urn:microsoft.com/office/officeart/2005/8/layout/hProcess6"/>
    <dgm:cxn modelId="{C23FE2C5-4B0B-4B8D-83EF-1B6C985B3D3B}" type="presParOf" srcId="{462462B8-FB2F-429D-BC0F-8870A6461314}" destId="{779302E2-F9B4-4FBC-9A67-B048643EBB33}" srcOrd="1" destOrd="0" presId="urn:microsoft.com/office/officeart/2005/8/layout/hProcess6"/>
    <dgm:cxn modelId="{2EF97821-63E9-4F85-AAEB-2A178D78C4F2}" type="presParOf" srcId="{462462B8-FB2F-429D-BC0F-8870A6461314}" destId="{FACB0EFF-9836-4505-AD54-0B07F07330AF}" srcOrd="2" destOrd="0" presId="urn:microsoft.com/office/officeart/2005/8/layout/hProcess6"/>
    <dgm:cxn modelId="{5E9038AD-4A86-4BF4-ACEA-369E83A4A956}" type="presParOf" srcId="{462462B8-FB2F-429D-BC0F-8870A6461314}" destId="{41675DBB-902B-4169-ACCE-2D6FFF7965D3}" srcOrd="3" destOrd="0" presId="urn:microsoft.com/office/officeart/2005/8/layout/hProcess6"/>
    <dgm:cxn modelId="{0FD8322F-7562-4DC8-A0BB-014E97326B24}" type="presParOf" srcId="{595AF6A0-1A50-41F1-AB39-867865925363}" destId="{9D0CB5F0-1E6D-48B5-A94B-A4602277630F}" srcOrd="3" destOrd="0" presId="urn:microsoft.com/office/officeart/2005/8/layout/hProcess6"/>
    <dgm:cxn modelId="{7D5852C9-21A7-4E81-A9FE-99AF76870F9B}" type="presParOf" srcId="{595AF6A0-1A50-41F1-AB39-867865925363}" destId="{421C1518-70C7-4DC8-8EBF-D9B1B586ED4B}" srcOrd="4" destOrd="0" presId="urn:microsoft.com/office/officeart/2005/8/layout/hProcess6"/>
    <dgm:cxn modelId="{CF9A08A3-0699-4438-9DD7-82BCF45548DD}" type="presParOf" srcId="{421C1518-70C7-4DC8-8EBF-D9B1B586ED4B}" destId="{4A446F30-C4C0-49FD-9CE9-48F98BD237BC}" srcOrd="0" destOrd="0" presId="urn:microsoft.com/office/officeart/2005/8/layout/hProcess6"/>
    <dgm:cxn modelId="{CBB9232D-6A10-40BD-97F7-1A2EEEF0A6D2}" type="presParOf" srcId="{421C1518-70C7-4DC8-8EBF-D9B1B586ED4B}" destId="{6F940408-823D-40B7-BBD8-D79834D0295F}" srcOrd="1" destOrd="0" presId="urn:microsoft.com/office/officeart/2005/8/layout/hProcess6"/>
    <dgm:cxn modelId="{4F352806-9455-43BE-B10B-E1B5854DA56A}" type="presParOf" srcId="{421C1518-70C7-4DC8-8EBF-D9B1B586ED4B}" destId="{18AB815E-F7A7-41E2-902C-8E64F88E99E9}" srcOrd="2" destOrd="0" presId="urn:microsoft.com/office/officeart/2005/8/layout/hProcess6"/>
    <dgm:cxn modelId="{250E5C7E-7B04-4F6E-A464-794FFF98D708}" type="presParOf" srcId="{421C1518-70C7-4DC8-8EBF-D9B1B586ED4B}" destId="{320F16D4-C055-4E2A-B440-3FBF315DB2B1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8EFF1E-5EDD-401C-A3C8-EAA3E9780CF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236024-69A6-4E00-8988-8B12DFFF1110}">
      <dgm:prSet phldrT="[文本]" custT="1"/>
      <dgm:spPr>
        <a:solidFill>
          <a:schemeClr val="accent5">
            <a:lumMod val="50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3C61549D-BF06-471A-A13B-94E0BDD0A7EF}" type="par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1CBADB6D-BC2A-4139-B3CF-04D3DA56FD70}" type="sibTrans" cxnId="{9157CC88-13C5-492F-88A4-023E177D29BF}">
      <dgm:prSet/>
      <dgm:spPr/>
      <dgm:t>
        <a:bodyPr/>
        <a:lstStyle/>
        <a:p>
          <a:endParaRPr lang="zh-CN" altLang="en-US"/>
        </a:p>
      </dgm:t>
    </dgm:pt>
    <dgm:pt modelId="{F9A6B6BC-06EF-429B-ACB1-729247A6BB64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203386-90CC-4F4F-8ADF-69F6F130F523}" type="par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2930AB3E-9CAA-4E4C-B366-C75C50A79A5B}" type="sibTrans" cxnId="{B474481B-3F46-46AB-B6DA-DB9B9691E745}">
      <dgm:prSet/>
      <dgm:spPr/>
      <dgm:t>
        <a:bodyPr/>
        <a:lstStyle/>
        <a:p>
          <a:endParaRPr lang="zh-CN" altLang="en-US"/>
        </a:p>
      </dgm:t>
    </dgm:pt>
    <dgm:pt modelId="{D236CEA4-97C4-46A7-9E40-0CDE660925C9}">
      <dgm:prSet phldrT="[文本]" custT="1"/>
      <dgm:spPr/>
      <dgm:t>
        <a:bodyPr/>
        <a:lstStyle/>
        <a:p>
          <a:r>
            <a:rPr lang="zh-CN" altLang="en-US" sz="12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0B5086-8D25-4785-A1AB-64EBD396D998}" type="par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A57FBAB9-6D7B-44A5-94FF-8D8545F95057}" type="sibTrans" cxnId="{EE8AB968-BDD4-4DED-A26A-B9998217B485}">
      <dgm:prSet/>
      <dgm:spPr/>
      <dgm:t>
        <a:bodyPr/>
        <a:lstStyle/>
        <a:p>
          <a:endParaRPr lang="zh-CN" altLang="en-US"/>
        </a:p>
      </dgm:t>
    </dgm:pt>
    <dgm:pt modelId="{8A329AF0-C8F5-40CE-B7A7-27228E8DFF44}">
      <dgm:prSet phldrT="[文本]" custT="1"/>
      <dgm:spPr>
        <a:solidFill>
          <a:srgbClr val="336699"/>
        </a:solidFill>
        <a:ln>
          <a:solidFill>
            <a:srgbClr val="336699"/>
          </a:solidFill>
        </a:ln>
      </dgm:spPr>
      <dgm:t>
        <a:bodyPr/>
        <a:lstStyle/>
        <a:p>
          <a:r>
            <a:rPr lang="zh-CN" altLang="en-US" sz="1400" b="1" dirty="0" smtClean="0"/>
            <a:t>北京</a:t>
          </a:r>
          <a:endParaRPr lang="zh-CN" altLang="en-US" sz="1400" b="1" dirty="0"/>
        </a:p>
      </dgm:t>
    </dgm:pt>
    <dgm:pt modelId="{374F0322-5BCA-4944-ABE0-D5E2D15A1132}" type="par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DEB53654-6EBD-4598-915F-A187DA070402}" type="sibTrans" cxnId="{55355AF4-9464-4F67-B561-F149015976C6}">
      <dgm:prSet/>
      <dgm:spPr/>
      <dgm:t>
        <a:bodyPr/>
        <a:lstStyle/>
        <a:p>
          <a:endParaRPr lang="zh-CN" altLang="en-US"/>
        </a:p>
      </dgm:t>
    </dgm:pt>
    <dgm:pt modelId="{CE264293-318F-4C49-92FC-DF42E37491EC}">
      <dgm:prSet phldrT="[文本]" custT="1"/>
      <dgm:spPr>
        <a:ln>
          <a:solidFill>
            <a:srgbClr val="336699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C71DA4-1261-4A64-9544-FE2EE89A6F1F}" type="par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CD9EB8AB-F202-4F1F-92E0-4F2F4DF8B53F}" type="sibTrans" cxnId="{01560C72-FC1E-4BEC-A5B9-CAD4A456A589}">
      <dgm:prSet/>
      <dgm:spPr/>
      <dgm:t>
        <a:bodyPr/>
        <a:lstStyle/>
        <a:p>
          <a:endParaRPr lang="zh-CN" altLang="en-US"/>
        </a:p>
      </dgm:t>
    </dgm:pt>
    <dgm:pt modelId="{38846421-A185-4421-8AA2-8CFB0926B4E6}">
      <dgm:prSet phldrT="[文本]" custT="1"/>
      <dgm:spPr>
        <a:solidFill>
          <a:srgbClr val="FF6600"/>
        </a:solidFill>
        <a:ln>
          <a:solidFill>
            <a:srgbClr val="FF6600"/>
          </a:solidFill>
        </a:ln>
      </dgm:spPr>
      <dgm:t>
        <a:bodyPr/>
        <a:lstStyle/>
        <a:p>
          <a:r>
            <a:rPr lang="zh-CN" altLang="en-US" sz="1400" b="1" dirty="0" smtClean="0"/>
            <a:t>深圳</a:t>
          </a:r>
          <a:endParaRPr lang="zh-CN" altLang="en-US" sz="1400" b="1" dirty="0"/>
        </a:p>
      </dgm:t>
    </dgm:pt>
    <dgm:pt modelId="{202738D1-54E8-47CE-BEC2-CC949E6D3241}" type="par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B5189084-B286-4EF1-A3AA-1F44841DF816}" type="sibTrans" cxnId="{5973CE18-1D1F-444E-A1CF-0DE9086FAFE6}">
      <dgm:prSet/>
      <dgm:spPr/>
      <dgm:t>
        <a:bodyPr/>
        <a:lstStyle/>
        <a:p>
          <a:endParaRPr lang="zh-CN" altLang="en-US"/>
        </a:p>
      </dgm:t>
    </dgm:pt>
    <dgm:pt modelId="{ACEB80F1-E1A7-4342-A5E7-BA5D68CA594E}">
      <dgm:prSet phldrT="[文本]" custT="1"/>
      <dgm:spPr>
        <a:ln>
          <a:solidFill>
            <a:srgbClr val="FF6600"/>
          </a:solidFill>
        </a:ln>
      </dgm:spPr>
      <dgm:t>
        <a:bodyPr/>
        <a:lstStyle/>
        <a:p>
          <a:r>
            <a:rPr lang="zh-CN" altLang="en-US" sz="1200" b="0" i="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DB9E00-C3D2-4D44-A2DC-68B7514AC410}" type="par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C14BE275-241A-496D-9B15-1616B77763CC}" type="sibTrans" cxnId="{2054FB09-3AB2-438E-8C89-BAD5D3E25654}">
      <dgm:prSet/>
      <dgm:spPr/>
      <dgm:t>
        <a:bodyPr/>
        <a:lstStyle/>
        <a:p>
          <a:endParaRPr lang="zh-CN" altLang="en-US"/>
        </a:p>
      </dgm:t>
    </dgm:pt>
    <dgm:pt modelId="{36383102-C4A5-4AB2-86E8-1CC9EB7887E5}">
      <dgm:prSet phldrT="[文本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zh-CN" altLang="en-US" sz="1400" b="1" dirty="0" smtClean="0"/>
            <a:t>珠海</a:t>
          </a:r>
          <a:endParaRPr lang="zh-CN" altLang="en-US" sz="1400" b="1" dirty="0"/>
        </a:p>
      </dgm:t>
    </dgm:pt>
    <dgm:pt modelId="{4C1CCCFE-9233-4A03-B2DF-787528520B5C}" type="par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8FB87147-31A7-4831-BF32-BE432F55AE8A}" type="sibTrans" cxnId="{191BF176-1D33-4A37-9CB2-AFC1AF39C109}">
      <dgm:prSet/>
      <dgm:spPr/>
      <dgm:t>
        <a:bodyPr/>
        <a:lstStyle/>
        <a:p>
          <a:endParaRPr lang="zh-CN" altLang="en-US"/>
        </a:p>
      </dgm:t>
    </dgm:pt>
    <dgm:pt modelId="{0D251C19-869E-4092-94AD-DB4DF351FA57}">
      <dgm:prSet phldrT="[文本]"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D29CF-B77E-469E-99D9-F258C8481FE0}" type="par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4920EAA6-7CF9-449D-B7A4-A5493CF86A21}" type="sibTrans" cxnId="{66AE38F9-3655-477C-BDF2-F5B08678D9EA}">
      <dgm:prSet/>
      <dgm:spPr/>
      <dgm:t>
        <a:bodyPr/>
        <a:lstStyle/>
        <a:p>
          <a:endParaRPr lang="zh-CN" altLang="en-US"/>
        </a:p>
      </dgm:t>
    </dgm:pt>
    <dgm:pt modelId="{33B003F0-E37F-4205-A64A-9AC49FCCB873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91C23D-9C21-419D-AC58-C5CFD4DA7481}" type="par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CBCE2E58-84D1-41B2-9126-DCC9F1E37D68}" type="sibTrans" cxnId="{17CABDBF-19DC-487F-98A2-05F24A71D720}">
      <dgm:prSet/>
      <dgm:spPr/>
      <dgm:t>
        <a:bodyPr/>
        <a:lstStyle/>
        <a:p>
          <a:endParaRPr lang="zh-CN" altLang="en-US"/>
        </a:p>
      </dgm:t>
    </dgm:pt>
    <dgm:pt modelId="{BCB65DAB-9693-4EBE-A2A8-F8487A939FC9}">
      <dgm:prSet custT="1"/>
      <dgm:spPr>
        <a:ln>
          <a:solidFill>
            <a:srgbClr val="7030A0"/>
          </a:solidFill>
        </a:ln>
      </dgm:spPr>
      <dgm:t>
        <a:bodyPr/>
        <a:lstStyle/>
        <a:p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56F475-C0F2-4E2F-8968-302D92C56818}" type="par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6BE504EA-3025-44C7-985D-8D2EC11D53C0}" type="sibTrans" cxnId="{A5AD0E0E-881B-413F-9B19-5092CC223A81}">
      <dgm:prSet/>
      <dgm:spPr/>
      <dgm:t>
        <a:bodyPr/>
        <a:lstStyle/>
        <a:p>
          <a:endParaRPr lang="zh-CN" altLang="en-US"/>
        </a:p>
      </dgm:t>
    </dgm:pt>
    <dgm:pt modelId="{3028DE6C-2EB9-456A-B1A8-485DEFC7C338}" type="pres">
      <dgm:prSet presAssocID="{A58EFF1E-5EDD-401C-A3C8-EAA3E9780CF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DF43C7B-1552-4C96-9DE3-2A2BD9A6C93D}" type="pres">
      <dgm:prSet presAssocID="{79236024-69A6-4E00-8988-8B12DFFF1110}" presName="composite" presStyleCnt="0"/>
      <dgm:spPr/>
    </dgm:pt>
    <dgm:pt modelId="{81D6A6FF-EF9F-46AD-9A3D-809567D534B5}" type="pres">
      <dgm:prSet presAssocID="{79236024-69A6-4E00-8988-8B12DFFF11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9BC16C-A7BA-49C6-AF55-7160CCCDEFAB}" type="pres">
      <dgm:prSet presAssocID="{79236024-69A6-4E00-8988-8B12DFFF11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A81718-B60A-4D21-8CBA-45DBF5B76BCB}" type="pres">
      <dgm:prSet presAssocID="{1CBADB6D-BC2A-4139-B3CF-04D3DA56FD70}" presName="sp" presStyleCnt="0"/>
      <dgm:spPr/>
    </dgm:pt>
    <dgm:pt modelId="{FA4C9C05-F1B4-4CF8-BD93-41B75E0FBF8D}" type="pres">
      <dgm:prSet presAssocID="{8A329AF0-C8F5-40CE-B7A7-27228E8DFF44}" presName="composite" presStyleCnt="0"/>
      <dgm:spPr/>
    </dgm:pt>
    <dgm:pt modelId="{51272D72-EB19-4CEA-9B11-84F55514CDC0}" type="pres">
      <dgm:prSet presAssocID="{8A329AF0-C8F5-40CE-B7A7-27228E8DFF4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F603E7-06F8-45C0-B77C-3AB734DDB70A}" type="pres">
      <dgm:prSet presAssocID="{8A329AF0-C8F5-40CE-B7A7-27228E8DFF4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BA270B-D283-412F-B2B6-E69F728F61EB}" type="pres">
      <dgm:prSet presAssocID="{DEB53654-6EBD-4598-915F-A187DA070402}" presName="sp" presStyleCnt="0"/>
      <dgm:spPr/>
    </dgm:pt>
    <dgm:pt modelId="{14833D20-A168-4C8B-B6B6-AC2D73586FC5}" type="pres">
      <dgm:prSet presAssocID="{38846421-A185-4421-8AA2-8CFB0926B4E6}" presName="composite" presStyleCnt="0"/>
      <dgm:spPr/>
    </dgm:pt>
    <dgm:pt modelId="{C3FB6716-53BC-4A80-ABAD-92449EA97D3E}" type="pres">
      <dgm:prSet presAssocID="{38846421-A185-4421-8AA2-8CFB0926B4E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180B6F-94E7-4F7D-865F-3CA98E99F0CE}" type="pres">
      <dgm:prSet presAssocID="{38846421-A185-4421-8AA2-8CFB0926B4E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FAB6C3-A0AE-455D-BFB6-95DEB7D8298B}" type="pres">
      <dgm:prSet presAssocID="{B5189084-B286-4EF1-A3AA-1F44841DF816}" presName="sp" presStyleCnt="0"/>
      <dgm:spPr/>
    </dgm:pt>
    <dgm:pt modelId="{CBFFD16C-594C-44E9-9E2C-645D806ADE22}" type="pres">
      <dgm:prSet presAssocID="{36383102-C4A5-4AB2-86E8-1CC9EB7887E5}" presName="composite" presStyleCnt="0"/>
      <dgm:spPr/>
    </dgm:pt>
    <dgm:pt modelId="{E54EB68E-9569-44C0-ACAF-DAF438038E4B}" type="pres">
      <dgm:prSet presAssocID="{36383102-C4A5-4AB2-86E8-1CC9EB7887E5}" presName="parentText" presStyleLbl="alignNode1" presStyleIdx="3" presStyleCnt="4" custScaleY="96180" custLinFactNeighborY="-13166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11D72C-8F61-4CB1-AC5F-ED1D6685F642}" type="pres">
      <dgm:prSet presAssocID="{36383102-C4A5-4AB2-86E8-1CC9EB7887E5}" presName="descendantText" presStyleLbl="alignAcc1" presStyleIdx="3" presStyleCnt="4" custScaleY="14806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3DD00AC-9FBE-40AC-9566-AFB2D20EAA52}" type="presOf" srcId="{F9A6B6BC-06EF-429B-ACB1-729247A6BB64}" destId="{B79BC16C-A7BA-49C6-AF55-7160CCCDEFAB}" srcOrd="0" destOrd="0" presId="urn:microsoft.com/office/officeart/2005/8/layout/chevron2"/>
    <dgm:cxn modelId="{A5AD0E0E-881B-413F-9B19-5092CC223A81}" srcId="{36383102-C4A5-4AB2-86E8-1CC9EB7887E5}" destId="{BCB65DAB-9693-4EBE-A2A8-F8487A939FC9}" srcOrd="2" destOrd="0" parTransId="{3F56F475-C0F2-4E2F-8968-302D92C56818}" sibTransId="{6BE504EA-3025-44C7-985D-8D2EC11D53C0}"/>
    <dgm:cxn modelId="{C8ED331C-1CEA-4937-9CD2-11801C6E1B91}" type="presOf" srcId="{79236024-69A6-4E00-8988-8B12DFFF1110}" destId="{81D6A6FF-EF9F-46AD-9A3D-809567D534B5}" srcOrd="0" destOrd="0" presId="urn:microsoft.com/office/officeart/2005/8/layout/chevron2"/>
    <dgm:cxn modelId="{5973CE18-1D1F-444E-A1CF-0DE9086FAFE6}" srcId="{A58EFF1E-5EDD-401C-A3C8-EAA3E9780CF3}" destId="{38846421-A185-4421-8AA2-8CFB0926B4E6}" srcOrd="2" destOrd="0" parTransId="{202738D1-54E8-47CE-BEC2-CC949E6D3241}" sibTransId="{B5189084-B286-4EF1-A3AA-1F44841DF816}"/>
    <dgm:cxn modelId="{17CABDBF-19DC-487F-98A2-05F24A71D720}" srcId="{36383102-C4A5-4AB2-86E8-1CC9EB7887E5}" destId="{33B003F0-E37F-4205-A64A-9AC49FCCB873}" srcOrd="1" destOrd="0" parTransId="{A591C23D-9C21-419D-AC58-C5CFD4DA7481}" sibTransId="{CBCE2E58-84D1-41B2-9126-DCC9F1E37D68}"/>
    <dgm:cxn modelId="{63885A86-1215-40A1-9F1E-5EB9FBF4A3F5}" type="presOf" srcId="{ACEB80F1-E1A7-4342-A5E7-BA5D68CA594E}" destId="{FD180B6F-94E7-4F7D-865F-3CA98E99F0CE}" srcOrd="0" destOrd="0" presId="urn:microsoft.com/office/officeart/2005/8/layout/chevron2"/>
    <dgm:cxn modelId="{5F15EFDA-AEE3-4488-A45A-EF1FADD73BE9}" type="presOf" srcId="{D236CEA4-97C4-46A7-9E40-0CDE660925C9}" destId="{B79BC16C-A7BA-49C6-AF55-7160CCCDEFAB}" srcOrd="0" destOrd="1" presId="urn:microsoft.com/office/officeart/2005/8/layout/chevron2"/>
    <dgm:cxn modelId="{AF1E6B56-54B7-4D82-9DD7-FF3F6D4C1E53}" type="presOf" srcId="{A58EFF1E-5EDD-401C-A3C8-EAA3E9780CF3}" destId="{3028DE6C-2EB9-456A-B1A8-485DEFC7C338}" srcOrd="0" destOrd="0" presId="urn:microsoft.com/office/officeart/2005/8/layout/chevron2"/>
    <dgm:cxn modelId="{EE8AB968-BDD4-4DED-A26A-B9998217B485}" srcId="{79236024-69A6-4E00-8988-8B12DFFF1110}" destId="{D236CEA4-97C4-46A7-9E40-0CDE660925C9}" srcOrd="1" destOrd="0" parTransId="{920B5086-8D25-4785-A1AB-64EBD396D998}" sibTransId="{A57FBAB9-6D7B-44A5-94FF-8D8545F95057}"/>
    <dgm:cxn modelId="{191BF176-1D33-4A37-9CB2-AFC1AF39C109}" srcId="{A58EFF1E-5EDD-401C-A3C8-EAA3E9780CF3}" destId="{36383102-C4A5-4AB2-86E8-1CC9EB7887E5}" srcOrd="3" destOrd="0" parTransId="{4C1CCCFE-9233-4A03-B2DF-787528520B5C}" sibTransId="{8FB87147-31A7-4831-BF32-BE432F55AE8A}"/>
    <dgm:cxn modelId="{2054FB09-3AB2-438E-8C89-BAD5D3E25654}" srcId="{38846421-A185-4421-8AA2-8CFB0926B4E6}" destId="{ACEB80F1-E1A7-4342-A5E7-BA5D68CA594E}" srcOrd="0" destOrd="0" parTransId="{CEDB9E00-C3D2-4D44-A2DC-68B7514AC410}" sibTransId="{C14BE275-241A-496D-9B15-1616B77763CC}"/>
    <dgm:cxn modelId="{66AE38F9-3655-477C-BDF2-F5B08678D9EA}" srcId="{36383102-C4A5-4AB2-86E8-1CC9EB7887E5}" destId="{0D251C19-869E-4092-94AD-DB4DF351FA57}" srcOrd="0" destOrd="0" parTransId="{F5AD29CF-B77E-469E-99D9-F258C8481FE0}" sibTransId="{4920EAA6-7CF9-449D-B7A4-A5493CF86A21}"/>
    <dgm:cxn modelId="{DAC6C06D-FA56-4364-9240-B4FA3BB7D31E}" type="presOf" srcId="{33B003F0-E37F-4205-A64A-9AC49FCCB873}" destId="{3811D72C-8F61-4CB1-AC5F-ED1D6685F642}" srcOrd="0" destOrd="1" presId="urn:microsoft.com/office/officeart/2005/8/layout/chevron2"/>
    <dgm:cxn modelId="{F2AE960D-A419-4ADB-B535-85517F94A0E2}" type="presOf" srcId="{0D251C19-869E-4092-94AD-DB4DF351FA57}" destId="{3811D72C-8F61-4CB1-AC5F-ED1D6685F642}" srcOrd="0" destOrd="0" presId="urn:microsoft.com/office/officeart/2005/8/layout/chevron2"/>
    <dgm:cxn modelId="{B474481B-3F46-46AB-B6DA-DB9B9691E745}" srcId="{79236024-69A6-4E00-8988-8B12DFFF1110}" destId="{F9A6B6BC-06EF-429B-ACB1-729247A6BB64}" srcOrd="0" destOrd="0" parTransId="{62203386-90CC-4F4F-8ADF-69F6F130F523}" sibTransId="{2930AB3E-9CAA-4E4C-B366-C75C50A79A5B}"/>
    <dgm:cxn modelId="{78047BE2-C02B-48E2-AF21-D17779F8EB5A}" type="presOf" srcId="{8A329AF0-C8F5-40CE-B7A7-27228E8DFF44}" destId="{51272D72-EB19-4CEA-9B11-84F55514CDC0}" srcOrd="0" destOrd="0" presId="urn:microsoft.com/office/officeart/2005/8/layout/chevron2"/>
    <dgm:cxn modelId="{55355AF4-9464-4F67-B561-F149015976C6}" srcId="{A58EFF1E-5EDD-401C-A3C8-EAA3E9780CF3}" destId="{8A329AF0-C8F5-40CE-B7A7-27228E8DFF44}" srcOrd="1" destOrd="0" parTransId="{374F0322-5BCA-4944-ABE0-D5E2D15A1132}" sibTransId="{DEB53654-6EBD-4598-915F-A187DA070402}"/>
    <dgm:cxn modelId="{9157CC88-13C5-492F-88A4-023E177D29BF}" srcId="{A58EFF1E-5EDD-401C-A3C8-EAA3E9780CF3}" destId="{79236024-69A6-4E00-8988-8B12DFFF1110}" srcOrd="0" destOrd="0" parTransId="{3C61549D-BF06-471A-A13B-94E0BDD0A7EF}" sibTransId="{1CBADB6D-BC2A-4139-B3CF-04D3DA56FD70}"/>
    <dgm:cxn modelId="{6F357D65-E864-43D3-A828-6E694671AF94}" type="presOf" srcId="{BCB65DAB-9693-4EBE-A2A8-F8487A939FC9}" destId="{3811D72C-8F61-4CB1-AC5F-ED1D6685F642}" srcOrd="0" destOrd="2" presId="urn:microsoft.com/office/officeart/2005/8/layout/chevron2"/>
    <dgm:cxn modelId="{26497341-638A-4D32-8FA5-E4B01698D015}" type="presOf" srcId="{38846421-A185-4421-8AA2-8CFB0926B4E6}" destId="{C3FB6716-53BC-4A80-ABAD-92449EA97D3E}" srcOrd="0" destOrd="0" presId="urn:microsoft.com/office/officeart/2005/8/layout/chevron2"/>
    <dgm:cxn modelId="{01560C72-FC1E-4BEC-A5B9-CAD4A456A589}" srcId="{8A329AF0-C8F5-40CE-B7A7-27228E8DFF44}" destId="{CE264293-318F-4C49-92FC-DF42E37491EC}" srcOrd="0" destOrd="0" parTransId="{DAC71DA4-1261-4A64-9544-FE2EE89A6F1F}" sibTransId="{CD9EB8AB-F202-4F1F-92E0-4F2F4DF8B53F}"/>
    <dgm:cxn modelId="{0188AF45-8A71-4AA5-8CA7-8038F6DDD347}" type="presOf" srcId="{CE264293-318F-4C49-92FC-DF42E37491EC}" destId="{D5F603E7-06F8-45C0-B77C-3AB734DDB70A}" srcOrd="0" destOrd="0" presId="urn:microsoft.com/office/officeart/2005/8/layout/chevron2"/>
    <dgm:cxn modelId="{8528D0C8-9DB2-4193-B259-1780B5B62BEA}" type="presOf" srcId="{36383102-C4A5-4AB2-86E8-1CC9EB7887E5}" destId="{E54EB68E-9569-44C0-ACAF-DAF438038E4B}" srcOrd="0" destOrd="0" presId="urn:microsoft.com/office/officeart/2005/8/layout/chevron2"/>
    <dgm:cxn modelId="{E3D0A53F-1C41-46F1-8D00-9FAC33E7DD1E}" type="presParOf" srcId="{3028DE6C-2EB9-456A-B1A8-485DEFC7C338}" destId="{8DF43C7B-1552-4C96-9DE3-2A2BD9A6C93D}" srcOrd="0" destOrd="0" presId="urn:microsoft.com/office/officeart/2005/8/layout/chevron2"/>
    <dgm:cxn modelId="{2F3C2145-D569-45C2-8A1F-73474F1DDA44}" type="presParOf" srcId="{8DF43C7B-1552-4C96-9DE3-2A2BD9A6C93D}" destId="{81D6A6FF-EF9F-46AD-9A3D-809567D534B5}" srcOrd="0" destOrd="0" presId="urn:microsoft.com/office/officeart/2005/8/layout/chevron2"/>
    <dgm:cxn modelId="{1166DEEA-FF19-4435-84E7-AEFCF2032778}" type="presParOf" srcId="{8DF43C7B-1552-4C96-9DE3-2A2BD9A6C93D}" destId="{B79BC16C-A7BA-49C6-AF55-7160CCCDEFAB}" srcOrd="1" destOrd="0" presId="urn:microsoft.com/office/officeart/2005/8/layout/chevron2"/>
    <dgm:cxn modelId="{73AB0871-36D6-4C7D-B81B-14886339A005}" type="presParOf" srcId="{3028DE6C-2EB9-456A-B1A8-485DEFC7C338}" destId="{CAA81718-B60A-4D21-8CBA-45DBF5B76BCB}" srcOrd="1" destOrd="0" presId="urn:microsoft.com/office/officeart/2005/8/layout/chevron2"/>
    <dgm:cxn modelId="{CFE23FF2-D11B-4421-A829-49EEFECAAD1E}" type="presParOf" srcId="{3028DE6C-2EB9-456A-B1A8-485DEFC7C338}" destId="{FA4C9C05-F1B4-4CF8-BD93-41B75E0FBF8D}" srcOrd="2" destOrd="0" presId="urn:microsoft.com/office/officeart/2005/8/layout/chevron2"/>
    <dgm:cxn modelId="{0A4CB978-F6A2-46BB-93C2-57124B724765}" type="presParOf" srcId="{FA4C9C05-F1B4-4CF8-BD93-41B75E0FBF8D}" destId="{51272D72-EB19-4CEA-9B11-84F55514CDC0}" srcOrd="0" destOrd="0" presId="urn:microsoft.com/office/officeart/2005/8/layout/chevron2"/>
    <dgm:cxn modelId="{CA61E5E1-A588-4F5B-AC7A-FC06F681FEEF}" type="presParOf" srcId="{FA4C9C05-F1B4-4CF8-BD93-41B75E0FBF8D}" destId="{D5F603E7-06F8-45C0-B77C-3AB734DDB70A}" srcOrd="1" destOrd="0" presId="urn:microsoft.com/office/officeart/2005/8/layout/chevron2"/>
    <dgm:cxn modelId="{A6F20DD4-493B-434B-9DDF-840FB88387D5}" type="presParOf" srcId="{3028DE6C-2EB9-456A-B1A8-485DEFC7C338}" destId="{2ABA270B-D283-412F-B2B6-E69F728F61EB}" srcOrd="3" destOrd="0" presId="urn:microsoft.com/office/officeart/2005/8/layout/chevron2"/>
    <dgm:cxn modelId="{EF78115B-EE56-441D-BBE6-5F5AB05ECAB3}" type="presParOf" srcId="{3028DE6C-2EB9-456A-B1A8-485DEFC7C338}" destId="{14833D20-A168-4C8B-B6B6-AC2D73586FC5}" srcOrd="4" destOrd="0" presId="urn:microsoft.com/office/officeart/2005/8/layout/chevron2"/>
    <dgm:cxn modelId="{2298CFF5-2C5F-416B-A5BB-1E25DC12C348}" type="presParOf" srcId="{14833D20-A168-4C8B-B6B6-AC2D73586FC5}" destId="{C3FB6716-53BC-4A80-ABAD-92449EA97D3E}" srcOrd="0" destOrd="0" presId="urn:microsoft.com/office/officeart/2005/8/layout/chevron2"/>
    <dgm:cxn modelId="{AB352BCD-20EB-445C-9568-B97E62868661}" type="presParOf" srcId="{14833D20-A168-4C8B-B6B6-AC2D73586FC5}" destId="{FD180B6F-94E7-4F7D-865F-3CA98E99F0CE}" srcOrd="1" destOrd="0" presId="urn:microsoft.com/office/officeart/2005/8/layout/chevron2"/>
    <dgm:cxn modelId="{CDCD074C-2F1E-4714-AF78-D808C5F974BB}" type="presParOf" srcId="{3028DE6C-2EB9-456A-B1A8-485DEFC7C338}" destId="{E4FAB6C3-A0AE-455D-BFB6-95DEB7D8298B}" srcOrd="5" destOrd="0" presId="urn:microsoft.com/office/officeart/2005/8/layout/chevron2"/>
    <dgm:cxn modelId="{6A911E20-6525-465A-9ADD-5720A36DF3F2}" type="presParOf" srcId="{3028DE6C-2EB9-456A-B1A8-485DEFC7C338}" destId="{CBFFD16C-594C-44E9-9E2C-645D806ADE22}" srcOrd="6" destOrd="0" presId="urn:microsoft.com/office/officeart/2005/8/layout/chevron2"/>
    <dgm:cxn modelId="{6C9A8C56-C5E3-429C-A17E-67980DECAD09}" type="presParOf" srcId="{CBFFD16C-594C-44E9-9E2C-645D806ADE22}" destId="{E54EB68E-9569-44C0-ACAF-DAF438038E4B}" srcOrd="0" destOrd="0" presId="urn:microsoft.com/office/officeart/2005/8/layout/chevron2"/>
    <dgm:cxn modelId="{4A70EAA4-0E87-4ACB-9352-3E9F03AFBA15}" type="presParOf" srcId="{CBFFD16C-594C-44E9-9E2C-645D806ADE22}" destId="{3811D72C-8F61-4CB1-AC5F-ED1D6685F6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3629F-FB71-433C-BEF9-EDCDA5145FBF}">
      <dsp:nvSpPr>
        <dsp:cNvPr id="0" name=""/>
        <dsp:cNvSpPr/>
      </dsp:nvSpPr>
      <dsp:spPr>
        <a:xfrm>
          <a:off x="858866" y="1186738"/>
          <a:ext cx="1242921" cy="75375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就读工业设计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69596" y="1299801"/>
        <a:ext cx="668378" cy="527625"/>
      </dsp:txXfrm>
    </dsp:sp>
    <dsp:sp modelId="{80E2EEDE-356A-4A2A-B364-8099321DDA51}">
      <dsp:nvSpPr>
        <dsp:cNvPr id="0" name=""/>
        <dsp:cNvSpPr/>
      </dsp:nvSpPr>
      <dsp:spPr>
        <a:xfrm>
          <a:off x="1095" y="966985"/>
          <a:ext cx="1193256" cy="1193256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工业设计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843" y="1141733"/>
        <a:ext cx="843760" cy="843760"/>
      </dsp:txXfrm>
    </dsp:sp>
    <dsp:sp modelId="{779302E2-F9B4-4FBC-9A67-B048643EBB33}">
      <dsp:nvSpPr>
        <dsp:cNvPr id="0" name=""/>
        <dsp:cNvSpPr/>
      </dsp:nvSpPr>
      <dsp:spPr>
        <a:xfrm>
          <a:off x="2909238" y="1159451"/>
          <a:ext cx="1579057" cy="808502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深圳与北京就业</a:t>
          </a:r>
          <a:r>
            <a:rPr lang="en-US" altLang="zh-CN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04002" y="1280726"/>
        <a:ext cx="901317" cy="565952"/>
      </dsp:txXfrm>
    </dsp:sp>
    <dsp:sp modelId="{41675DBB-902B-4169-ACCE-2D6FFF7965D3}">
      <dsp:nvSpPr>
        <dsp:cNvPr id="0" name=""/>
        <dsp:cNvSpPr/>
      </dsp:nvSpPr>
      <dsp:spPr>
        <a:xfrm>
          <a:off x="2188289" y="978062"/>
          <a:ext cx="1171101" cy="1171101"/>
        </a:xfrm>
        <a:prstGeom prst="ellipse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UI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/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交互设计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59793" y="1149566"/>
        <a:ext cx="828093" cy="828093"/>
      </dsp:txXfrm>
    </dsp:sp>
    <dsp:sp modelId="{6F940408-823D-40B7-BBD8-D79834D0295F}">
      <dsp:nvSpPr>
        <dsp:cNvPr id="0" name=""/>
        <dsp:cNvSpPr/>
      </dsp:nvSpPr>
      <dsp:spPr>
        <a:xfrm>
          <a:off x="6386089" y="1107527"/>
          <a:ext cx="2047612" cy="943673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年中开始转做前端开发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92" y="1249078"/>
        <a:ext cx="1205423" cy="660571"/>
      </dsp:txXfrm>
    </dsp:sp>
    <dsp:sp modelId="{320F16D4-C055-4E2A-B440-3FBF315DB2B1}">
      <dsp:nvSpPr>
        <dsp:cNvPr id="0" name=""/>
        <dsp:cNvSpPr/>
      </dsp:nvSpPr>
      <dsp:spPr>
        <a:xfrm>
          <a:off x="4535933" y="511043"/>
          <a:ext cx="2105140" cy="2105140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endParaRPr lang="en-US" altLang="zh-CN" sz="18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2012-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至今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4224" y="819334"/>
        <a:ext cx="1488558" cy="14885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6A6FF-EF9F-46AD-9A3D-809567D534B5}">
      <dsp:nvSpPr>
        <dsp:cNvPr id="0" name=""/>
        <dsp:cNvSpPr/>
      </dsp:nvSpPr>
      <dsp:spPr>
        <a:xfrm rot="5400000">
          <a:off x="-138061" y="216268"/>
          <a:ext cx="920411" cy="644287"/>
        </a:xfrm>
        <a:prstGeom prst="chevron">
          <a:avLst/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400350"/>
        <a:ext cx="644287" cy="276124"/>
      </dsp:txXfrm>
    </dsp:sp>
    <dsp:sp modelId="{B79BC16C-A7BA-49C6-AF55-7160CCCDEFAB}">
      <dsp:nvSpPr>
        <dsp:cNvPr id="0" name=""/>
        <dsp:cNvSpPr/>
      </dsp:nvSpPr>
      <dsp:spPr>
        <a:xfrm rot="5400000">
          <a:off x="4019453" y="-3296959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深圳市唐韵文化发展有限公司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平面设计主管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2008.07-2009.09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深圳市华德防伪技术开发有限公司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设计主管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2009.10-2010.11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07411"/>
        <a:ext cx="7319394" cy="539857"/>
      </dsp:txXfrm>
    </dsp:sp>
    <dsp:sp modelId="{51272D72-EB19-4CEA-9B11-84F55514CDC0}">
      <dsp:nvSpPr>
        <dsp:cNvPr id="0" name=""/>
        <dsp:cNvSpPr/>
      </dsp:nvSpPr>
      <dsp:spPr>
        <a:xfrm rot="5400000">
          <a:off x="-138061" y="991392"/>
          <a:ext cx="920411" cy="644287"/>
        </a:xfrm>
        <a:prstGeom prst="chevron">
          <a:avLst/>
        </a:prstGeom>
        <a:solidFill>
          <a:srgbClr val="336699"/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北京</a:t>
          </a:r>
          <a:endParaRPr lang="zh-CN" altLang="en-US" sz="1400" b="1" kern="1200" dirty="0"/>
        </a:p>
      </dsp:txBody>
      <dsp:txXfrm rot="-5400000">
        <a:off x="2" y="1175474"/>
        <a:ext cx="644287" cy="276124"/>
      </dsp:txXfrm>
    </dsp:sp>
    <dsp:sp modelId="{D5F603E7-06F8-45C0-B77C-3AB734DDB70A}">
      <dsp:nvSpPr>
        <dsp:cNvPr id="0" name=""/>
        <dsp:cNvSpPr/>
      </dsp:nvSpPr>
      <dsp:spPr>
        <a:xfrm rot="5400000">
          <a:off x="4019453" y="-2521834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66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北京北大青鸟安全系统工程技术有限公司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\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网页设计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2010.11-2013.09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882536"/>
        <a:ext cx="7319394" cy="539857"/>
      </dsp:txXfrm>
    </dsp:sp>
    <dsp:sp modelId="{C3FB6716-53BC-4A80-ABAD-92449EA97D3E}">
      <dsp:nvSpPr>
        <dsp:cNvPr id="0" name=""/>
        <dsp:cNvSpPr/>
      </dsp:nvSpPr>
      <dsp:spPr>
        <a:xfrm rot="5400000">
          <a:off x="-138061" y="1766517"/>
          <a:ext cx="920411" cy="644287"/>
        </a:xfrm>
        <a:prstGeom prst="chevron">
          <a:avLst/>
        </a:prstGeom>
        <a:solidFill>
          <a:srgbClr val="FF6600"/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深圳</a:t>
          </a:r>
          <a:endParaRPr lang="zh-CN" altLang="en-US" sz="1400" b="1" kern="1200" dirty="0"/>
        </a:p>
      </dsp:txBody>
      <dsp:txXfrm rot="-5400000">
        <a:off x="2" y="1950599"/>
        <a:ext cx="644287" cy="276124"/>
      </dsp:txXfrm>
    </dsp:sp>
    <dsp:sp modelId="{FD180B6F-94E7-4F7D-865F-3CA98E99F0CE}">
      <dsp:nvSpPr>
        <dsp:cNvPr id="0" name=""/>
        <dsp:cNvSpPr/>
      </dsp:nvSpPr>
      <dsp:spPr>
        <a:xfrm rot="5400000">
          <a:off x="4019453" y="-1746710"/>
          <a:ext cx="598267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i="0" kern="1200" dirty="0" smtClean="0">
              <a:latin typeface="微软雅黑" pitchFamily="34" charset="-122"/>
              <a:ea typeface="微软雅黑" pitchFamily="34" charset="-122"/>
            </a:rPr>
            <a:t>步步高教育电子有限公司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2013.11-2015.12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1657660"/>
        <a:ext cx="7319394" cy="539857"/>
      </dsp:txXfrm>
    </dsp:sp>
    <dsp:sp modelId="{E54EB68E-9569-44C0-ACAF-DAF438038E4B}">
      <dsp:nvSpPr>
        <dsp:cNvPr id="0" name=""/>
        <dsp:cNvSpPr/>
      </dsp:nvSpPr>
      <dsp:spPr>
        <a:xfrm rot="5400000">
          <a:off x="-120481" y="2564233"/>
          <a:ext cx="885251" cy="64428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kern="1200" dirty="0" smtClean="0"/>
            <a:t>珠海</a:t>
          </a:r>
          <a:endParaRPr lang="zh-CN" altLang="en-US" sz="1400" b="1" kern="1200" dirty="0"/>
        </a:p>
      </dsp:txBody>
      <dsp:txXfrm rot="-5400000">
        <a:off x="2" y="2765895"/>
        <a:ext cx="644287" cy="240964"/>
      </dsp:txXfrm>
    </dsp:sp>
    <dsp:sp modelId="{3811D72C-8F61-4CB1-AC5F-ED1D6685F642}">
      <dsp:nvSpPr>
        <dsp:cNvPr id="0" name=""/>
        <dsp:cNvSpPr/>
      </dsp:nvSpPr>
      <dsp:spPr>
        <a:xfrm rot="5400000">
          <a:off x="3875681" y="-827812"/>
          <a:ext cx="885812" cy="734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珠海国芯云科技有限公司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2015.12-2016.11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远光软件开发有限公司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2016.11-2017.07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珠海惠付通科技有限公司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– 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前端开发工程师 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2017.07-2019.08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644288" y="2446823"/>
        <a:ext cx="7305357" cy="799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59CC-E672-481F-B602-8819D7C259F7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E75CD-2C4B-43EA-9BCA-2525C48E8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67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E75CD-2C4B-43EA-9BCA-2525C48E8019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005198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268413"/>
            <a:ext cx="9144000" cy="43211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87775"/>
            <a:ext cx="6400800" cy="762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 b="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20" name="Rectangle 2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492375"/>
            <a:ext cx="7772400" cy="1470025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0" name="Rectangle 2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372225" y="6265863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1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64" y="404664"/>
            <a:ext cx="31086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4D2F-F0F0-4A3E-BE13-1AF8A985E1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1613"/>
            <a:ext cx="2057400" cy="5915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1613"/>
            <a:ext cx="6019800" cy="5915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17B0-0DE8-430B-8F05-89C9A62759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16688" y="6572250"/>
            <a:ext cx="2376487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6A599-0D7A-4ED1-B317-DB57F8301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8548-8322-486C-AC03-A3A8BE471D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38275"/>
            <a:ext cx="4038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3C982-2C0F-4097-AE50-EDDF91942D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29B4A-D60F-4577-8C16-EADCD6091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6B6E-ADBB-4A69-9AF2-AB195AFEDAE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87830-540B-4993-AC2A-C8B1E5EC274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C22E7-93BC-4417-9512-D5EBBFBE77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B31C-B77A-4DDC-BC93-2A121F175D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幻灯片-公司简介内页"/>
          <p:cNvPicPr>
            <a:picLocks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8275"/>
            <a:ext cx="8229600" cy="4678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019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16688" y="6597650"/>
            <a:ext cx="2376487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611CE84-9192-4DCC-A136-793BC08AC64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44513" y="201613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4" name="Picture 2" descr="C:\Users\xuhaifeng\Desktop\优特物联 - 副本-02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82760"/>
            <a:ext cx="1934046" cy="35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000" b="1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2400" b="1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just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600" b="1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方正书宋简体" pitchFamily="65" charset="-122"/>
        <a:buChar char="n"/>
        <a:defRPr sz="1000" b="1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6pPr>
      <a:lvl7pPr marL="29718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7pPr>
      <a:lvl8pPr marL="34290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8pPr>
      <a:lvl9pPr marL="3886200" indent="-228600" algn="l" rtl="0" eaLnBrk="1" fontAlgn="base" hangingPunct="1">
        <a:lnSpc>
          <a:spcPct val="120000"/>
        </a:lnSpc>
        <a:spcBef>
          <a:spcPct val="0"/>
        </a:spcBef>
        <a:spcAft>
          <a:spcPct val="20000"/>
        </a:spcAft>
        <a:buClr>
          <a:srgbClr val="5DB2FF"/>
        </a:buClr>
        <a:buSzPct val="80000"/>
        <a:buFont typeface="Wingdings" panose="05000000000000000000" pitchFamily="2" charset="2"/>
        <a:buChar char="n"/>
        <a:defRPr sz="1000" b="1">
          <a:solidFill>
            <a:schemeClr val="tx1"/>
          </a:solidFill>
          <a:latin typeface="+mn-lt"/>
          <a:ea typeface="PMingLiU" panose="02020500000000000000" pitchFamily="18" charset="-12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04.40:8090/pages/viewpage.action?pageId=1081592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5288" y="1500188"/>
            <a:ext cx="3382962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新员工转正答辩汇报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9"/>
          <p:cNvSpPr txBox="1">
            <a:spLocks noGrp="1" noChangeArrowheads="1"/>
          </p:cNvSpPr>
          <p:nvPr>
            <p:ph type="subTitle" sz="quarter" idx="1"/>
          </p:nvPr>
        </p:nvSpPr>
        <p:spPr bwMode="auto">
          <a:xfrm>
            <a:off x="6680167" y="5711147"/>
            <a:ext cx="2049780" cy="9537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1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答辩人：郑宇亮</a:t>
            </a:r>
            <a:endParaRPr lang="en-US" altLang="zh-CN" sz="2100" dirty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r"/>
            <a:r>
              <a:rPr lang="en-US" altLang="zh-CN" sz="21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2019/12/09</a:t>
            </a:r>
            <a:endParaRPr lang="en-US" altLang="zh-CN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了解并掌握了前端的各种规范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内容及项目开发流程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7416824" cy="131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项目代码的各种规范规定，如命名规范，代码规范等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项目开发流程，如代码约束提交，代码模块化开发等，都有比较完善的流程约定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020784"/>
            <a:ext cx="4351848" cy="30992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5812268"/>
            <a:ext cx="2879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Git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-flow</a:t>
            </a:r>
            <a:r>
              <a:rPr lang="zh-CN" altLang="en-US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版本控制与约束提交</a:t>
            </a:r>
            <a:r>
              <a:rPr lang="en-US" altLang="zh-CN" sz="1400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&gt;&gt;&gt;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协助云锁小程序及优特智慧家居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前期有部分工作主要是协助测试进行部分测试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44384"/>
            <a:ext cx="2199998" cy="39111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8" y="2244384"/>
            <a:ext cx="2198803" cy="39089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240" y="2242846"/>
            <a:ext cx="2214180" cy="393632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40" y="2242846"/>
            <a:ext cx="2200864" cy="39126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029868"/>
            <a:ext cx="6840760" cy="333843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优特云锁管理系统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列表及操作记录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列表两个模块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设备列表模块：列表，查询，表头列设置，导出，查看等功能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操作记录列表模块：列表，查询，表头列，记录导出等功能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501008"/>
            <a:ext cx="4837239" cy="185063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60" y="1484784"/>
            <a:ext cx="7191111" cy="35094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21701" y="521797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操作记录页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96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1196752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智能照明管理系统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1700808"/>
            <a:ext cx="74168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主要负责设备管理及设备控制的回路控制模块及部分设备控制的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UI</a:t>
            </a: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设备管理模块包括如下功能：设备管理接口对接、导入主机、主机列表、固件升级、列表查看、主机编辑、设备列表、设备编辑、设备查看、回路列表、回路编辑等功能</a:t>
            </a: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itchFamily="34" charset="-122"/>
              </a:rPr>
              <a:t>     </a:t>
            </a:r>
            <a:endParaRPr lang="en-US" altLang="zh-CN" sz="1400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400" dirty="0" smtClean="0">
              <a:latin typeface="微软雅黑" panose="020B0503020204020204" pitchFamily="34" charset="-122"/>
              <a:ea typeface="微软雅黑" pitchFamily="34" charset="-12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回路控制模块：回路控制接口对接、主机树、主机回路控制</a:t>
            </a:r>
            <a:r>
              <a:rPr lang="zh-CN" altLang="en-US" sz="1400" dirty="0">
                <a:latin typeface="微软雅黑" panose="020B0503020204020204" pitchFamily="34" charset="-122"/>
                <a:ea typeface="微软雅黑" pitchFamily="34" charset="-122"/>
              </a:rPr>
              <a:t>、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itchFamily="34" charset="-122"/>
              </a:rPr>
              <a:t>全开与全关、详情查看等功能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1701" y="6021288"/>
            <a:ext cx="210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设备管理部分页面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81" y="980728"/>
            <a:ext cx="4202495" cy="20509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24744"/>
            <a:ext cx="3907394" cy="19068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18" y="3195375"/>
            <a:ext cx="5183358" cy="25295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3031634"/>
            <a:ext cx="2568712" cy="2693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40" y="2275350"/>
            <a:ext cx="2789076" cy="19601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6021288"/>
            <a:ext cx="2869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智能照明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_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设备控制中回路控制部分页面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59949"/>
            <a:ext cx="5652120" cy="2758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59" y="3284984"/>
            <a:ext cx="3809825" cy="18666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673213"/>
            <a:ext cx="2490813" cy="1165912"/>
          </a:xfrm>
          <a:prstGeom prst="rect">
            <a:avLst/>
          </a:prstGeom>
        </p:spPr>
      </p:pic>
      <p:sp>
        <p:nvSpPr>
          <p:cNvPr id="10" name="标题 4"/>
          <p:cNvSpPr>
            <a:spLocks noGrp="1"/>
          </p:cNvSpPr>
          <p:nvPr>
            <p:ph type="title"/>
          </p:nvPr>
        </p:nvSpPr>
        <p:spPr>
          <a:xfrm>
            <a:off x="544513" y="201613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19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内容占位符 5"/>
          <p:cNvSpPr>
            <a:spLocks noGrp="1"/>
          </p:cNvSpPr>
          <p:nvPr>
            <p:ph idx="1"/>
          </p:nvPr>
        </p:nvSpPr>
        <p:spPr>
          <a:xfrm>
            <a:off x="539552" y="1340768"/>
            <a:ext cx="7992888" cy="410445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微软雅黑" panose="020B0503020204020204" pitchFamily="34" charset="-122"/>
              </a:rPr>
              <a:t>技术上收获：</a:t>
            </a:r>
            <a:endParaRPr lang="en-US" altLang="zh-CN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altLang="zh-CN" sz="1400" b="0" dirty="0" err="1">
                <a:latin typeface="微软雅黑" panose="020B0503020204020204" pitchFamily="34" charset="-122"/>
              </a:rPr>
              <a:t>从研发的过程中进一步熟悉了vue框架使用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，掌握了vue-cli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es6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element-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ui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、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vue</a:t>
            </a:r>
            <a:r>
              <a:rPr lang="en-US" altLang="zh-CN" sz="1400" b="0" dirty="0" smtClean="0">
                <a:latin typeface="微软雅黑" panose="020B0503020204020204" pitchFamily="34" charset="-122"/>
              </a:rPr>
              <a:t>-router</a:t>
            </a:r>
            <a:r>
              <a:rPr lang="en-US" altLang="zh-CN" sz="1400" b="0" dirty="0">
                <a:latin typeface="微软雅黑" panose="020B0503020204020204" pitchFamily="34" charset="-122"/>
              </a:rPr>
              <a:t>, </a:t>
            </a:r>
            <a:r>
              <a:rPr lang="en-US" altLang="zh-CN" sz="1400" b="0" dirty="0" err="1">
                <a:latin typeface="微软雅黑" panose="020B0503020204020204" pitchFamily="34" charset="-122"/>
              </a:rPr>
              <a:t>vuex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等很多的知识和框架</a:t>
            </a:r>
            <a:r>
              <a:rPr lang="zh-CN" altLang="en-US" sz="1400" b="0" dirty="0">
                <a:latin typeface="微软雅黑" panose="020B0503020204020204" pitchFamily="34" charset="-122"/>
              </a:rPr>
              <a:t>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通过开发，模块化开发更清晰的认识及运用；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框架能</a:t>
            </a:r>
            <a:r>
              <a:rPr lang="en-US" altLang="zh-CN" sz="1400" b="0" dirty="0" err="1" smtClean="0">
                <a:latin typeface="微软雅黑" panose="020B0503020204020204" pitchFamily="34" charset="-122"/>
              </a:rPr>
              <a:t>熟悉</a:t>
            </a:r>
            <a:r>
              <a:rPr lang="zh-CN" altLang="en-US" sz="1400" b="0" dirty="0" smtClean="0">
                <a:latin typeface="微软雅黑" panose="020B0503020204020204" pitchFamily="34" charset="-122"/>
              </a:rPr>
              <a:t>的使用；</a:t>
            </a:r>
            <a:endParaRPr lang="en-US" altLang="zh-CN" sz="1400" b="0" dirty="0" smtClean="0">
              <a:latin typeface="微软雅黑" panose="020B0503020204020204" pitchFamily="34" charset="-122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zh-CN" altLang="en-US" sz="1400" b="0" dirty="0" smtClean="0">
                <a:latin typeface="微软雅黑" panose="020B0503020204020204" pitchFamily="34" charset="-122"/>
              </a:rPr>
              <a:t>对交互有比较深了解及使用。</a:t>
            </a:r>
            <a:endParaRPr lang="en-US" altLang="zh-CN" sz="14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17828" y="1484784"/>
            <a:ext cx="4392488" cy="158417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 smtClean="0">
                <a:latin typeface="微软雅黑" pitchFamily="34" charset="-122"/>
              </a:rPr>
              <a:t>技术能力收获：</a:t>
            </a:r>
            <a:endParaRPr lang="en-US" altLang="zh-CN" sz="140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 对模块化编程，数据分层，项目结构划分有了进一步的锻炼和提高。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以智能照明系统的</a:t>
            </a:r>
            <a:r>
              <a:rPr lang="en-US" altLang="zh-CN" sz="1400" b="0" dirty="0">
                <a:latin typeface="微软雅黑" pitchFamily="34" charset="-122"/>
              </a:rPr>
              <a:t>【</a:t>
            </a:r>
            <a:r>
              <a:rPr lang="zh-CN" altLang="en-US" sz="1400" b="0" dirty="0" smtClean="0">
                <a:latin typeface="微软雅黑" pitchFamily="34" charset="-122"/>
              </a:rPr>
              <a:t>设备管理</a:t>
            </a:r>
            <a:r>
              <a:rPr lang="en-US" altLang="zh-CN" sz="1400" b="0" dirty="0" smtClean="0">
                <a:latin typeface="微软雅黑" pitchFamily="34" charset="-122"/>
              </a:rPr>
              <a:t>】</a:t>
            </a:r>
            <a:r>
              <a:rPr lang="zh-CN" altLang="en-US" sz="1400" b="0" dirty="0" smtClean="0">
                <a:latin typeface="微软雅黑" pitchFamily="34" charset="-122"/>
              </a:rPr>
              <a:t>为例</a:t>
            </a:r>
            <a:endParaRPr lang="en-US" altLang="zh-CN" sz="1400" b="0" dirty="0" smtClean="0">
              <a:latin typeface="微软雅黑" pitchFamily="34" charset="-122"/>
            </a:endParaRPr>
          </a:p>
          <a:p>
            <a:pPr marL="0" indent="0">
              <a:buNone/>
            </a:pPr>
            <a:r>
              <a:rPr lang="zh-CN" altLang="en-US" sz="1400" b="0" dirty="0" smtClean="0">
                <a:latin typeface="微软雅黑" pitchFamily="34" charset="-122"/>
              </a:rPr>
              <a:t>详情如图：</a:t>
            </a:r>
            <a:endParaRPr lang="zh-CN" altLang="en-US" sz="1400" b="0" dirty="0">
              <a:latin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7"/>
          <a:stretch/>
        </p:blipFill>
        <p:spPr>
          <a:xfrm>
            <a:off x="6512724" y="980728"/>
            <a:ext cx="2392841" cy="49685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149080"/>
            <a:ext cx="609246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432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试用期总结：工作案列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35" y="1058515"/>
            <a:ext cx="319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智能照明中的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设备管理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导入主机功能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97" y="1781176"/>
            <a:ext cx="2976750" cy="227173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297" y="4499339"/>
            <a:ext cx="5330373" cy="125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23" y="903302"/>
            <a:ext cx="1805366" cy="31602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3813" y="141184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82488" y="10365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52120" y="587592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7995" y="15405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导入功能（上传功能）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1916832"/>
            <a:ext cx="291786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：接口文档标注不明白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框架中的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a-upload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与需求不同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a-upload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不详细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customRequest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配置说明不清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：通用的接口封装与上传不一样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formData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对上传文件增加</a:t>
            </a:r>
            <a:r>
              <a:rPr lang="en-US" altLang="zh-CN" sz="14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excelFile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标识</a:t>
            </a:r>
            <a:endParaRPr lang="en-US" altLang="zh-CN" sz="14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：配置上传的参数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customRequest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：使用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axios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提交上传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06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8" name="圆角矩形 17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4" name="圆角矩形 13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734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试用期总结：企业融入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6425" y="1298575"/>
            <a:ext cx="1877437" cy="49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企业融入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5"/>
          <p:cNvSpPr txBox="1"/>
          <p:nvPr/>
        </p:nvSpPr>
        <p:spPr bwMode="auto">
          <a:xfrm>
            <a:off x="683568" y="1921811"/>
            <a:ext cx="8136904" cy="3091365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非常感谢导师和组长，以及项目组的小伙伴的支持。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在工作中能迅速的融入公司，进行项目（云锁及智能照明）开发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开发</a:t>
            </a:r>
            <a:r>
              <a:rPr lang="zh-CN" altLang="en-US" sz="1400" dirty="0" smtClean="0">
                <a:ea typeface="微软雅黑" panose="020B0503020204020204" pitchFamily="34" charset="-122"/>
              </a:rPr>
              <a:t>中，也非常感前端伙伴及服务端同事的强有力支持，让我更有效的进行开发。</a:t>
            </a:r>
            <a:endParaRPr lang="en-US" altLang="zh-CN" sz="1400" dirty="0">
              <a:ea typeface="微软雅黑" panose="020B0503020204020204" pitchFamily="34" charset="-122"/>
            </a:endParaRPr>
          </a:p>
          <a:p>
            <a:pPr lvl="0" indent="-342900" algn="just" eaLnBrk="0" fontAlgn="base" hangingPunct="0">
              <a:lnSpc>
                <a:spcPct val="120000"/>
              </a:lnSpc>
              <a:spcBef>
                <a:spcPts val="1200"/>
              </a:spcBef>
              <a:buClr>
                <a:srgbClr val="5DB2FF"/>
              </a:buClr>
              <a:buSzPct val="80000"/>
            </a:pPr>
            <a:r>
              <a:rPr lang="zh-CN" altLang="en-US" sz="1400" dirty="0" smtClean="0">
                <a:ea typeface="微软雅黑" panose="020B0503020204020204" pitchFamily="34" charset="-122"/>
              </a:rPr>
              <a:t>通过公司企业文化的培训及考试，也让我更快的了解公司文化及规章制度等，快速的融入公司。</a:t>
            </a:r>
            <a:r>
              <a:rPr lang="en-US" altLang="zh-CN" sz="1400" dirty="0" smtClean="0"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2535"/>
              </p:ext>
            </p:extLst>
          </p:nvPr>
        </p:nvGraphicFramePr>
        <p:xfrm>
          <a:off x="470571" y="1605528"/>
          <a:ext cx="8205884" cy="2255520"/>
        </p:xfrm>
        <a:graphic>
          <a:graphicData uri="http://schemas.openxmlformats.org/drawingml/2006/table">
            <a:tbl>
              <a:tblPr/>
              <a:tblGrid>
                <a:gridCol w="937030"/>
                <a:gridCol w="1029164"/>
                <a:gridCol w="3105336"/>
                <a:gridCol w="3134354"/>
              </a:tblGrid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学历</a:t>
                      </a:r>
                      <a:r>
                        <a:rPr lang="en-US" altLang="zh-CN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本科，工程学院工业设计</a:t>
                      </a:r>
                      <a:endParaRPr lang="en-US" altLang="zh-CN" sz="14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相当本科学历，计算机及相关专业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必备知识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专业知识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掌握计算机相关专业基础知识，熟悉相关计算机软件开发规范、标准；  </a:t>
                      </a:r>
                    </a:p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熟悉产品设计流程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</a:t>
                      </a:r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年，多家公司工作经验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外语要求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英语四级以上，能阅读专业英文资料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能基本阅读英文资料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工作经验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理想要求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二年以上同行业相关软件开发经验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年软件开发经验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最低要求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无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内容占位符 5"/>
          <p:cNvSpPr txBox="1">
            <a:spLocks/>
          </p:cNvSpPr>
          <p:nvPr/>
        </p:nvSpPr>
        <p:spPr bwMode="auto">
          <a:xfrm>
            <a:off x="467544" y="1071546"/>
            <a:ext cx="82089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任职条件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819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内容占位符 5"/>
          <p:cNvSpPr txBox="1">
            <a:spLocks/>
          </p:cNvSpPr>
          <p:nvPr/>
        </p:nvSpPr>
        <p:spPr bwMode="auto">
          <a:xfrm>
            <a:off x="251520" y="923890"/>
            <a:ext cx="32861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方正书宋简体" pitchFamily="65" charset="-122"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微软雅黑" pitchFamily="34" charset="-122"/>
                <a:cs typeface="+mn-cs"/>
              </a:rPr>
              <a:t>工作职责和工作任务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微软雅黑" pitchFamily="34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76989"/>
              </p:ext>
            </p:extLst>
          </p:nvPr>
        </p:nvGraphicFramePr>
        <p:xfrm>
          <a:off x="223806" y="1412776"/>
          <a:ext cx="8668675" cy="4822581"/>
        </p:xfrm>
        <a:graphic>
          <a:graphicData uri="http://schemas.openxmlformats.org/drawingml/2006/table">
            <a:tbl>
              <a:tblPr/>
              <a:tblGrid>
                <a:gridCol w="624116"/>
                <a:gridCol w="832196"/>
                <a:gridCol w="5825370"/>
                <a:gridCol w="1386993"/>
              </a:tblGrid>
              <a:tr h="21508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负责公司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PC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软件项目的开发。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在项目研讨中能提出个人的观点和建议，经常与组员保持沟通，能按公司规范独立承担部分模块开发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参加项目研讨，对设计方案和阶段工作内容提出合理化建议。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在研发项目中，保持与项目经理和组员的沟通，承担并及时完成项目任务。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依据公司的流程、规范和标准进行设计开发活动。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41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协助嵌入式产品技术平台和开发工具库的建设并维护，保证产品的开发能高效和顺利地进行。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e)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积极配合项目中其它部门所承担的研发任务，保证公司项目的顺利完成。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2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负责设计、开发文档的编写和维护，参与设计规范的制订。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能根据公司文档规范编写设计开发相关文档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按照公司的规范标准完成设计文档的编写，保证文档的完整性和规范性。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根据产品的维护内容，及时对设计文档进行升级和受控。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参与设计规范、标准、文档模板等的制订、维护，保证开发过程的标准化。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3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提供产品售前和售后的技术支持，保证公司产品现场的正常运行。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由于试用期内没做过此类任务，后期遇到此类任务一定没问题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支持销售人员解决产品售前的技术问题。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根据项目实施的需要，为现场工程提供技术支持。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58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c)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依据变更流程，完成产品维护阶段的优化改进和设计变更任务。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d)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协助产品的销售工作，对相关人员完成产品的技术培训。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职责和任务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4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职责描述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遵守公司的规章制度，主动汇报工作情况。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latin typeface="宋体"/>
                        </a:rPr>
                        <a:t>遇到问题主动交流和汇报，遵守公司规章制度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工作任务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a)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对工作的进展情况及遇到的问题，进行汇报和反馈。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08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b)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遵守公司的规章制度，参与公司的企业文化活动。</a:t>
                      </a:r>
                    </a:p>
                  </a:txBody>
                  <a:tcPr marL="6137" marR="6137" marT="6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4"/>
          <p:cNvSpPr txBox="1">
            <a:spLocks/>
          </p:cNvSpPr>
          <p:nvPr/>
        </p:nvSpPr>
        <p:spPr bwMode="auto">
          <a:xfrm>
            <a:off x="696913" y="188640"/>
            <a:ext cx="5867400" cy="563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个人自评：岗位胜任情况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856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83568" y="1844824"/>
            <a:ext cx="7776864" cy="1800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开发设计；</a:t>
            </a:r>
            <a:endParaRPr lang="en-US" altLang="zh-CN" sz="1600" b="0" dirty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规范与流程管理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内外部交流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r>
              <a:rPr lang="zh-CN" altLang="en-US" sz="1600" b="0" dirty="0" smtClean="0">
                <a:latin typeface="微软雅黑" pitchFamily="34" charset="-122"/>
              </a:rPr>
              <a:t>学习与分享</a:t>
            </a:r>
            <a:endParaRPr lang="en-US" altLang="zh-CN" sz="1600" b="0" dirty="0" smtClean="0">
              <a:latin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n"/>
            </a:pPr>
            <a:endParaRPr lang="en-US" altLang="zh-CN" sz="1600" b="0" dirty="0" smtClean="0">
              <a:latin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1268760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1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本次转正答辩需认证的任职资格标准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要素</a:t>
            </a:r>
            <a:endParaRPr lang="en-US" altLang="zh-CN" sz="1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215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611560" y="4149080"/>
            <a:ext cx="7911609" cy="1368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多</a:t>
            </a:r>
            <a:r>
              <a:rPr lang="zh-CN" altLang="en-US" sz="1600" b="0" dirty="0"/>
              <a:t>学习项目架构设计，提升系统性能方面的</a:t>
            </a:r>
            <a:r>
              <a:rPr lang="zh-CN" altLang="en-US" sz="1600" b="0" dirty="0" smtClean="0"/>
              <a:t>知识</a:t>
            </a:r>
            <a:r>
              <a:rPr lang="zh-CN" altLang="en-US" sz="1600" b="0" dirty="0"/>
              <a:t>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深入</a:t>
            </a:r>
            <a:r>
              <a:rPr lang="zh-CN" altLang="en-US" sz="1600" b="0" dirty="0"/>
              <a:t>移动端，</a:t>
            </a:r>
            <a:r>
              <a:rPr lang="zh-CN" altLang="en-US" sz="1600" b="0" dirty="0" smtClean="0"/>
              <a:t>以及物联软硬件相接合的</a:t>
            </a:r>
            <a:r>
              <a:rPr lang="zh-CN" altLang="en-US" sz="1600" b="0" dirty="0"/>
              <a:t>开发</a:t>
            </a:r>
            <a:r>
              <a:rPr lang="zh-CN" altLang="en-US" sz="1600" b="0" dirty="0" smtClean="0"/>
              <a:t>学习，提升自己基础性的技术知识；</a:t>
            </a:r>
            <a:endParaRPr lang="en-US" altLang="zh-CN" sz="1600" b="0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1600" b="0" dirty="0" smtClean="0"/>
              <a:t>学习项目知识</a:t>
            </a:r>
            <a:r>
              <a:rPr lang="zh-CN" altLang="en-US" sz="1600" b="0" dirty="0"/>
              <a:t>，提高</a:t>
            </a:r>
            <a:r>
              <a:rPr lang="zh-CN" altLang="en-US" sz="1600" b="0" dirty="0" smtClean="0"/>
              <a:t>团队与个人的知识水平。</a:t>
            </a:r>
            <a:endParaRPr lang="en-US" altLang="zh-CN" sz="1600" b="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3753037"/>
            <a:ext cx="8080375" cy="3600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个人规划与努力方向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5"/>
          <p:cNvSpPr txBox="1"/>
          <p:nvPr/>
        </p:nvSpPr>
        <p:spPr bwMode="auto">
          <a:xfrm>
            <a:off x="428596" y="1775491"/>
            <a:ext cx="8094573" cy="14374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工作量：</a:t>
            </a:r>
            <a:r>
              <a:rPr lang="zh-CN" altLang="en-US" sz="1600" kern="0" noProof="0" dirty="0" smtClean="0">
                <a:ea typeface="微软雅黑" panose="020B0503020204020204" pitchFamily="34" charset="-122"/>
              </a:rPr>
              <a:t>承受能力内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</a:rPr>
              <a:t>。</a:t>
            </a:r>
            <a:endParaRPr kumimoji="0" lang="en-US" altLang="zh-CN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工作任务安排：</a:t>
            </a:r>
            <a:endParaRPr lang="en-US" altLang="zh-CN" sz="1600" kern="0" dirty="0" smtClean="0">
              <a:ea typeface="微软雅黑" panose="020B0503020204020204" pitchFamily="34" charset="-122"/>
            </a:endParaRPr>
          </a:p>
          <a:p>
            <a:pPr lvl="0" algn="just" eaLnBrk="0" fontAlgn="base" hangingPunct="0">
              <a:lnSpc>
                <a:spcPct val="120000"/>
              </a:lnSpc>
              <a:spcBef>
                <a:spcPts val="600"/>
              </a:spcBef>
              <a:buClr>
                <a:srgbClr val="5DB2FF"/>
              </a:buClr>
              <a:buSzPct val="80000"/>
            </a:pPr>
            <a:r>
              <a:rPr lang="zh-CN" altLang="en-US" sz="1600" kern="0" dirty="0" smtClean="0">
                <a:ea typeface="微软雅黑" panose="020B0503020204020204" pitchFamily="34" charset="-122"/>
              </a:rPr>
              <a:t>     项目开发、项目对接、测试、文档需求、学习专业技术等</a:t>
            </a:r>
            <a:endParaRPr kumimoji="0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42794" y="1288141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目前任职状态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5855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2" y="1654869"/>
            <a:ext cx="8064896" cy="17021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能参与产品概要设计、详细设计，根据要求输出标准的技术文档；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能够根据设计要求和编程规范，设计项目结构，独立编写代码，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输出的代码简单易懂，方便维护，可复用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0" indent="-4572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开发过程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中能够优先选用现有的、标准化的技术方案、工具甚至公用模块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Clr>
                <a:schemeClr val="accent1">
                  <a:lumMod val="50000"/>
                </a:schemeClr>
              </a:buClr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42794" y="1216133"/>
            <a:ext cx="80803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开发设计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195" y="355669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以智通照明系统中设备管理为例：如下图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40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7272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智能照明系统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设备管理文档结构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/>
        </p:blipFill>
        <p:spPr>
          <a:xfrm>
            <a:off x="827585" y="1556792"/>
            <a:ext cx="7712232" cy="401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5967" y="5805264"/>
            <a:ext cx="7703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页面切分为不同的组件，共同组件共用等功能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16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内容占位符 5"/>
          <p:cNvSpPr txBox="1"/>
          <p:nvPr/>
        </p:nvSpPr>
        <p:spPr bwMode="auto">
          <a:xfrm>
            <a:off x="539551" y="1681428"/>
            <a:ext cx="8136017" cy="13155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具有积极的学习欲望，工作自觉，主动，为提升工作能力主动学习新知识、新方法，并运用在实际工作中；</a:t>
            </a: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能够对工作中遇到的问题、工作方法、失败或成功的经验进行总结和提炼，并与团队成员分享；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</a:pPr>
            <a:endParaRPr lang="en-US" altLang="zh-CN" sz="1400" u="sng" dirty="0" smtClean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微软雅黑" panose="020B0503020204020204" pitchFamily="34" charset="-122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DB2FF"/>
              </a:buClr>
              <a:buSzPct val="80000"/>
              <a:buFont typeface="Wingdings" pitchFamily="2" charset="2"/>
              <a:buChar char="ü"/>
              <a:defRPr/>
            </a:pP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42794" y="1268760"/>
            <a:ext cx="8232775" cy="340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学习与分享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727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技术分享：</a:t>
            </a:r>
            <a:r>
              <a:rPr lang="en-US" altLang="zh-CN" dirty="0">
                <a:hlinkClick r:id="rId2"/>
              </a:rPr>
              <a:t>http://192.168.104.40:8090/pages/viewpage.action?pageId=1081592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02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58"/>
          <a:stretch/>
        </p:blipFill>
        <p:spPr>
          <a:xfrm>
            <a:off x="3880320" y="1124744"/>
            <a:ext cx="4974085" cy="26642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112474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学习分享案例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628800"/>
            <a:ext cx="30243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案例一：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vue.mixin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混入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，从项目中看到有混入，特意学习并记录其详细用法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552" y="4293096"/>
            <a:ext cx="82089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数组并集，交集，差集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项目中，发现几个处理方法，故学习分享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ES7</a:t>
            </a:r>
            <a:r>
              <a:rPr lang="zh-CN" altLang="en-US" sz="1200" b="1" dirty="0"/>
              <a:t>方法 </a:t>
            </a:r>
          </a:p>
          <a:p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ES6</a:t>
            </a:r>
            <a:r>
              <a:rPr lang="zh-CN" altLang="en-US" sz="1200" b="1" dirty="0"/>
              <a:t>方法</a:t>
            </a:r>
          </a:p>
          <a:p>
            <a:r>
              <a:rPr lang="en-US" altLang="zh-CN" sz="1200" b="1" dirty="0" smtClean="0"/>
              <a:t>3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ES5</a:t>
            </a:r>
            <a:r>
              <a:rPr lang="zh-CN" altLang="en-US" sz="1200" b="1" dirty="0"/>
              <a:t>方法 </a:t>
            </a:r>
            <a:r>
              <a:rPr lang="zh-CN" altLang="en-US" sz="1200" b="1" dirty="0" smtClean="0"/>
              <a:t>（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与没有</a:t>
            </a:r>
            <a:r>
              <a:rPr lang="en-US" altLang="zh-CN" sz="1200" b="1" dirty="0" err="1" smtClean="0"/>
              <a:t>NaN</a:t>
            </a:r>
            <a:r>
              <a:rPr lang="zh-CN" altLang="en-US" sz="1200" b="1" dirty="0" smtClean="0"/>
              <a:t>不同的判断）</a:t>
            </a:r>
            <a:endParaRPr lang="en-US" altLang="zh-CN" sz="1200" b="1" dirty="0" smtClean="0"/>
          </a:p>
          <a:p>
            <a:r>
              <a:rPr lang="en-US" altLang="zh-CN" sz="1200" b="1" dirty="0" smtClean="0"/>
              <a:t>4</a:t>
            </a:r>
            <a:r>
              <a:rPr lang="zh-CN" altLang="en-US" sz="1200" b="1" dirty="0" smtClean="0"/>
              <a:t>、</a:t>
            </a:r>
            <a:r>
              <a:rPr lang="en-US" altLang="zh-CN" sz="1200" b="1" dirty="0" smtClean="0"/>
              <a:t>filter</a:t>
            </a:r>
            <a:r>
              <a:rPr lang="zh-CN" altLang="en-US" sz="1200" b="1" dirty="0" smtClean="0"/>
              <a:t>方法</a:t>
            </a:r>
            <a:endParaRPr lang="zh-CN" altLang="en-US" sz="1200" b="1" dirty="0"/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720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69590" y="2413309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姓名：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郑宇亮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69590" y="300555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籍贯：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广东惠州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9590" y="5487252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李俊楠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69590" y="3597797"/>
            <a:ext cx="34131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入职日期：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2019.09.02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69590" y="4227615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部门：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软件产品部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69590" y="4857433"/>
            <a:ext cx="3413114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rgbClr val="0070C0"/>
              </a:buClr>
              <a:buSzPct val="80000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软件工程师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 descr="IMG_20140203_144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0430" y="1742688"/>
            <a:ext cx="869950" cy="668655"/>
          </a:xfrm>
          <a:prstGeom prst="hexagon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41226" y="1586819"/>
            <a:ext cx="1233170" cy="415290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0645" y="1485760"/>
            <a:ext cx="1924332" cy="617744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sz="3300" b="1" i="1" dirty="0">
                <a:solidFill>
                  <a:schemeClr val="bg1">
                    <a:lumMod val="50000"/>
                  </a:schemeClr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P</a:t>
            </a:r>
            <a:r>
              <a:rPr lang="en-US" sz="1900" b="1" dirty="0">
                <a:solidFill>
                  <a:srgbClr val="C00000"/>
                </a:solidFill>
              </a:rPr>
              <a:t>ersonal Profile</a:t>
            </a:r>
            <a:endParaRPr lang="zh-CN" altLang="en-US" sz="1900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771650" y="2060823"/>
            <a:ext cx="7409180" cy="254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个人自评：任职资格认证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1340768"/>
            <a:ext cx="7200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父组件和子组件生命周期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…》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主要是做项目中，发现子组件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加载渲染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过程中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mounted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先于父组件加载，研究查资料所得，并分享出来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" r="15690"/>
          <a:stretch/>
        </p:blipFill>
        <p:spPr>
          <a:xfrm>
            <a:off x="539552" y="2420888"/>
            <a:ext cx="8073303" cy="35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722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8" name="圆角矩形 7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2" name="圆角矩形 11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6" name="圆角矩形 15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20" name="圆角矩形 19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建议和意见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412776"/>
            <a:ext cx="7499176" cy="46783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18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项目立项后，产品需求前期最好能参与部分需求会议，要不开发可能会因需求不明，接口对接等交互不明确，导致开发不全。（如前期照明的回路控制模块）</a:t>
            </a:r>
            <a:endParaRPr lang="en-US" altLang="zh-CN" sz="18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请评委提问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E:\新模板\世博\透明泡泡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600" y="-17526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34290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-36576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-5715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68580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39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8500" y="49149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E:\新模板\世博\透明泡泡PN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3700" y="22479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E:\新模板\世博\透明泡泡P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0" y="5715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888" y="3319463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68199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E:\新模板\世博\透明泡泡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981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E:\新模板\世博\透明泡泡P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1153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9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1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52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5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1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2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1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1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330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9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8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3" presetClass="exit" presetSubtype="544" repeatCount="9999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9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38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个人简介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/>
              <a:t>4</a:t>
            </a:fld>
            <a:endParaRPr lang="zh-CN" altLang="en-US"/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0832138"/>
              </p:ext>
            </p:extLst>
          </p:nvPr>
        </p:nvGraphicFramePr>
        <p:xfrm>
          <a:off x="400766" y="980728"/>
          <a:ext cx="8635730" cy="312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环形箭头 5"/>
          <p:cNvSpPr/>
          <p:nvPr/>
        </p:nvSpPr>
        <p:spPr>
          <a:xfrm rot="20794100" flipV="1">
            <a:off x="4864138" y="1360897"/>
            <a:ext cx="2470910" cy="2540667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3390679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矩形 6"/>
          <p:cNvSpPr/>
          <p:nvPr/>
        </p:nvSpPr>
        <p:spPr>
          <a:xfrm>
            <a:off x="4572000" y="4005064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北京北大青鸟安全系统工程技术有限公司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</a:t>
            </a:r>
            <a:r>
              <a:rPr lang="en-US" altLang="zh-CN" sz="1200" cap="all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网页设计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2010.11-2013.09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0" y="4480082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步步高教育电子有限公司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软件开发工程师 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2013.11-2015.12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0" y="4955100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珠海国芯云科技有限公司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2015.12-2016.11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72000" y="5430118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远光软件开发有限公司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2016.11-2017.07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5905136"/>
            <a:ext cx="4536503" cy="47924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珠海惠付通科技有限公司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cap="all" dirty="0">
                <a:solidFill>
                  <a:schemeClr val="accent6">
                    <a:lumMod val="75000"/>
                  </a:schemeClr>
                </a:solidFill>
              </a:rPr>
              <a:t>前端开发工程师 </a:t>
            </a:r>
            <a:endParaRPr lang="zh-CN" altLang="en-US" sz="1200" cap="all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2017.07-2019.08</a:t>
            </a:r>
            <a:endParaRPr lang="zh-CN" altLang="en-US" sz="1200" cap="all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3528" y="3284983"/>
            <a:ext cx="1727967" cy="602355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广东海洋大学</a:t>
            </a:r>
            <a:endParaRPr lang="en-US" altLang="zh-CN" sz="1600" cap="all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工业设计专业</a:t>
            </a:r>
          </a:p>
        </p:txBody>
      </p:sp>
      <p:sp>
        <p:nvSpPr>
          <p:cNvPr id="22" name="矩形 21"/>
          <p:cNvSpPr/>
          <p:nvPr/>
        </p:nvSpPr>
        <p:spPr>
          <a:xfrm>
            <a:off x="1835696" y="980682"/>
            <a:ext cx="4896544" cy="663911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深圳市华德防伪技术开发有限公司 </a:t>
            </a:r>
            <a:r>
              <a:rPr lang="en-US" altLang="zh-CN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cap="all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200" cap="all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主管</a:t>
            </a:r>
            <a:r>
              <a:rPr lang="en-US" altLang="zh-CN" sz="1200" cap="all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2009.10-2010.11</a:t>
            </a:r>
          </a:p>
          <a:p>
            <a:pPr lvl="0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深圳市唐韵文化发展有限公司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平面设计主管  </a:t>
            </a:r>
            <a:r>
              <a:rPr lang="en-US" altLang="zh-CN" sz="120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2008.07-2009.09</a:t>
            </a:r>
            <a:endParaRPr lang="zh-CN" altLang="en-US" sz="1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5"/>
          <p:cNvSpPr>
            <a:spLocks noGrp="1"/>
          </p:cNvSpPr>
          <p:nvPr>
            <p:ph idx="1"/>
          </p:nvPr>
        </p:nvSpPr>
        <p:spPr>
          <a:xfrm>
            <a:off x="531813" y="1623670"/>
            <a:ext cx="7954975" cy="581194"/>
          </a:xfrm>
          <a:ln>
            <a:noFill/>
            <a:prstDash val="dash"/>
          </a:ln>
        </p:spPr>
        <p:txBody>
          <a:bodyPr/>
          <a:lstStyle/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微软雅黑" panose="020B0503020204020204" pitchFamily="34" charset="-122"/>
              </a:rPr>
              <a:t>教育经历</a:t>
            </a:r>
            <a:r>
              <a:rPr lang="zh-CN" altLang="en-US" sz="2000" b="0" dirty="0" smtClean="0">
                <a:latin typeface="微软雅黑" panose="020B0503020204020204" pitchFamily="34" charset="-122"/>
              </a:rPr>
              <a:t>：广东海洋大学工程学院工业设计专业</a:t>
            </a:r>
            <a:endParaRPr lang="en-US" altLang="zh-CN" sz="2000" b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2000" b="0" dirty="0" smtClean="0">
              <a:latin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内容占位符 5"/>
          <p:cNvSpPr txBox="1">
            <a:spLocks/>
          </p:cNvSpPr>
          <p:nvPr/>
        </p:nvSpPr>
        <p:spPr bwMode="auto">
          <a:xfrm>
            <a:off x="539552" y="2132856"/>
            <a:ext cx="7954975" cy="581194"/>
          </a:xfrm>
          <a:prstGeom prst="rect">
            <a:avLst/>
          </a:prstGeom>
          <a:noFill/>
          <a:ln w="9525">
            <a:noFill/>
            <a:prstDash val="dash"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kern="0" dirty="0" smtClean="0">
                <a:latin typeface="微软雅黑" panose="020B0503020204020204" pitchFamily="34" charset="-122"/>
              </a:rPr>
              <a:t>工作经历</a:t>
            </a:r>
            <a:r>
              <a:rPr lang="zh-CN" altLang="en-US" sz="2000" b="0" kern="0" dirty="0" smtClean="0">
                <a:latin typeface="微软雅黑" panose="020B0503020204020204" pitchFamily="34" charset="-122"/>
              </a:rPr>
              <a:t>：</a:t>
            </a:r>
            <a:endParaRPr lang="en-US" altLang="zh-CN" sz="2000" b="0" kern="0" dirty="0" smtClean="0">
              <a:latin typeface="微软雅黑" panose="020B0503020204020204" pitchFamily="34" charset="-122"/>
            </a:endParaRPr>
          </a:p>
          <a:p>
            <a:pPr marL="0" indent="0">
              <a:spcBef>
                <a:spcPts val="1200"/>
              </a:spcBef>
              <a:spcAft>
                <a:spcPts val="0"/>
              </a:spcAft>
              <a:buFont typeface="方正书宋简体" pitchFamily="65" charset="-122"/>
              <a:buNone/>
            </a:pPr>
            <a:endParaRPr lang="en-US" altLang="zh-CN" sz="2000" b="0" kern="0" dirty="0" smtClean="0">
              <a:latin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55127" y="112474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以往教育与工作经历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8041" y="2204864"/>
            <a:ext cx="2758983" cy="386912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深圳→北京→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→珠海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60111316"/>
              </p:ext>
            </p:extLst>
          </p:nvPr>
        </p:nvGraphicFramePr>
        <p:xfrm>
          <a:off x="899592" y="2780928"/>
          <a:ext cx="7992887" cy="3528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05765" y="4959272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建议与意见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14627" y="4759613"/>
            <a:ext cx="690648" cy="640421"/>
            <a:chOff x="6707088" y="2658616"/>
            <a:chExt cx="914400" cy="914400"/>
          </a:xfrm>
        </p:grpSpPr>
        <p:sp>
          <p:nvSpPr>
            <p:cNvPr id="7" name="圆角矩形 6"/>
            <p:cNvSpPr/>
            <p:nvPr/>
          </p:nvSpPr>
          <p:spPr>
            <a:xfrm>
              <a:off x="6707088" y="265861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9077" y="2760605"/>
              <a:ext cx="710423" cy="71042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3505765" y="2943217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9933"/>
                </a:solidFill>
                <a:latin typeface="微软雅黑" pitchFamily="34" charset="-122"/>
                <a:ea typeface="微软雅黑" pitchFamily="34" charset="-122"/>
              </a:rPr>
              <a:t>试用期总结</a:t>
            </a:r>
            <a:endParaRPr lang="zh-CN" altLang="en-US" dirty="0">
              <a:solidFill>
                <a:srgbClr val="FF99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614626" y="2806105"/>
            <a:ext cx="690648" cy="640421"/>
            <a:chOff x="4954894" y="2590056"/>
            <a:chExt cx="914400" cy="914400"/>
          </a:xfrm>
        </p:grpSpPr>
        <p:sp>
          <p:nvSpPr>
            <p:cNvPr id="11" name="圆角矩形 10"/>
            <p:cNvSpPr/>
            <p:nvPr/>
          </p:nvSpPr>
          <p:spPr>
            <a:xfrm>
              <a:off x="4954894" y="2590056"/>
              <a:ext cx="914400" cy="914400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6891" y="2802756"/>
              <a:ext cx="510407" cy="51040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3505765" y="3957951"/>
            <a:ext cx="378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个人自评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14626" y="3773285"/>
            <a:ext cx="690648" cy="640421"/>
            <a:chOff x="3310711" y="2590056"/>
            <a:chExt cx="914400" cy="914400"/>
          </a:xfrm>
        </p:grpSpPr>
        <p:sp>
          <p:nvSpPr>
            <p:cNvPr id="15" name="圆角矩形 14"/>
            <p:cNvSpPr/>
            <p:nvPr/>
          </p:nvSpPr>
          <p:spPr>
            <a:xfrm>
              <a:off x="3310711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11" y="2802756"/>
              <a:ext cx="489000" cy="489000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3505765" y="1908361"/>
            <a:ext cx="380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个人简介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14626" y="1772817"/>
            <a:ext cx="690648" cy="640421"/>
            <a:chOff x="1666528" y="2590056"/>
            <a:chExt cx="914400" cy="914400"/>
          </a:xfrm>
        </p:grpSpPr>
        <p:sp>
          <p:nvSpPr>
            <p:cNvPr id="19" name="圆角矩形 18"/>
            <p:cNvSpPr/>
            <p:nvPr/>
          </p:nvSpPr>
          <p:spPr>
            <a:xfrm>
              <a:off x="1666528" y="2590056"/>
              <a:ext cx="914400" cy="9144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3589" y="2777117"/>
              <a:ext cx="540279" cy="540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561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4513" y="188640"/>
            <a:ext cx="5867400" cy="563562"/>
          </a:xfrm>
        </p:spPr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776791"/>
              </p:ext>
            </p:extLst>
          </p:nvPr>
        </p:nvGraphicFramePr>
        <p:xfrm>
          <a:off x="484074" y="1628800"/>
          <a:ext cx="8175852" cy="3704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公司知识内容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了解公司产品及发展历史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财务知识基础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学习了财务基础知识以及公司的财务运作流程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信息系统与信息安全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学习了公司的信息系统及使用的相关注意事项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744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质量体系与公司质量管理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了解了质量体系概念和公司质量管控历程、要求及方法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研发体系规范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学习了公司的研发体系构架、流程及规范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企业文化</a:t>
                      </a:r>
                      <a:r>
                        <a:rPr lang="en-US" altLang="zh-CN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altLang="en-US" sz="14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应知应会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学习了公司的企业文化和工作日常注意事项</a:t>
                      </a: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企业专利申请相关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学习人知识相关的流程等知识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7544" y="10840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一：公司知识内容学习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513" y="201142"/>
            <a:ext cx="5867400" cy="5635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试用期总结：学习与发展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2348880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109723"/>
              </p:ext>
            </p:extLst>
          </p:nvPr>
        </p:nvGraphicFramePr>
        <p:xfrm>
          <a:off x="484074" y="1628800"/>
          <a:ext cx="8175852" cy="2267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411"/>
                <a:gridCol w="5789441"/>
              </a:tblGrid>
              <a:tr h="4312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内容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成绩或效果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</a:t>
                      </a:r>
                      <a:endParaRPr lang="zh-CN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学习、了解、使用了</a:t>
                      </a:r>
                      <a:r>
                        <a:rPr lang="en-US" altLang="zh-CN" sz="1400" u="none" strike="noStrike" kern="12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git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u="none" strike="noStrike" kern="12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及约束式代码提交</a:t>
                      </a:r>
                      <a:endParaRPr lang="zh-CN" altLang="en-US" sz="140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git</a:t>
                      </a:r>
                      <a:r>
                        <a:rPr lang="en-US" altLang="zh-CN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-flow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学习项目的版本管理等知识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542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介绍</a:t>
                      </a:r>
                      <a:endParaRPr lang="zh-CN" alt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dirty="0" err="1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知识学习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312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通用云平台培训</a:t>
                      </a:r>
                      <a:endParaRPr lang="zh-CN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b="0" dirty="0" smtClean="0">
                          <a:latin typeface="微软雅黑" panose="020B0503020204020204" pitchFamily="34" charset="-122"/>
                          <a:ea typeface="微软雅黑" pitchFamily="34" charset="-122"/>
                        </a:rPr>
                        <a:t>通用云平台学习</a:t>
                      </a:r>
                      <a:endParaRPr lang="zh-CN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108409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：专业技能培训学习及使用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264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16A599-0D7A-4ED1-B317-DB57F830172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6" name="内容占位符 5"/>
          <p:cNvSpPr txBox="1"/>
          <p:nvPr/>
        </p:nvSpPr>
        <p:spPr>
          <a:xfrm>
            <a:off x="457200" y="908721"/>
            <a:ext cx="8219256" cy="5328591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24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just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6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方正书宋简体" pitchFamily="65" charset="-122"/>
              <a:buChar char="n"/>
              <a:defRPr sz="1000" b="1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6pPr>
            <a:lvl7pPr marL="29718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7pPr>
            <a:lvl8pPr marL="34290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8pPr>
            <a:lvl9pPr marL="3886200" indent="-228600"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5DB2FF"/>
              </a:buClr>
              <a:buSzPct val="80000"/>
              <a:buFont typeface="Wingdings" panose="05000000000000000000" pitchFamily="2" charset="2"/>
              <a:buChar char="n"/>
              <a:defRPr sz="1000" b="1">
                <a:solidFill>
                  <a:schemeClr val="tx1"/>
                </a:solidFill>
                <a:latin typeface="+mn-lt"/>
                <a:ea typeface="PMingLiU" panose="02020500000000000000" pitchFamily="18" charset="-120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b="0" dirty="0" smtClean="0"/>
              <a:t>试用期内主要工作内容：</a:t>
            </a:r>
            <a:endParaRPr lang="en-US" altLang="zh-CN" b="0" dirty="0" smtClean="0"/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了解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并掌握了前端的各种规范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内容及开发流程</a:t>
            </a:r>
            <a:endParaRPr lang="zh-CN" altLang="en-US" sz="1400" b="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协助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云锁小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程序及优特智慧家居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APP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</a:rPr>
              <a:t>测试</a:t>
            </a:r>
            <a:endParaRPr lang="en-US" altLang="zh-CN" sz="1400" b="0" dirty="0" smtClean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优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特云锁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列表及操作记录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列表模块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zh-CN" altLang="en-US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lvl="1" algn="l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智能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照明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管理系统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【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设备管理</a:t>
            </a:r>
            <a:r>
              <a:rPr lang="zh-CN" altLang="en-US" sz="1400" b="0" dirty="0">
                <a:solidFill>
                  <a:srgbClr val="CC0000"/>
                </a:solidFill>
                <a:latin typeface="微软雅黑" panose="020B0503020204020204" pitchFamily="34" charset="-122"/>
              </a:rPr>
              <a:t>及设备控制中的回路</a:t>
            </a:r>
            <a:r>
              <a:rPr lang="zh-CN" altLang="en-US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模块</a:t>
            </a:r>
            <a:r>
              <a:rPr lang="en-US" altLang="zh-CN" sz="1400" b="0" dirty="0" smtClean="0">
                <a:solidFill>
                  <a:srgbClr val="CC0000"/>
                </a:solidFill>
                <a:latin typeface="微软雅黑" panose="020B0503020204020204" pitchFamily="34" charset="-122"/>
              </a:rPr>
              <a:t>】</a:t>
            </a:r>
            <a:endParaRPr lang="en-US" altLang="zh-CN" sz="14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457200" lvl="1" indent="0" algn="l">
              <a:buNone/>
            </a:pPr>
            <a:endParaRPr lang="zh-CN" altLang="en-US" sz="1200" b="0" dirty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0" dirty="0" smtClean="0">
                <a:latin typeface="微软雅黑" pitchFamily="34" charset="-122"/>
              </a:rPr>
              <a:t>项目所用技术框架：</a:t>
            </a:r>
            <a:endParaRPr lang="zh-CN" altLang="en-US" b="0" dirty="0"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前端框架内容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ant-design-pro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框架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代码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的约束式提交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了小程序开发框架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wepy</a:t>
            </a:r>
            <a:endParaRPr lang="en-US" altLang="zh-CN" sz="1400" b="0" dirty="0">
              <a:solidFill>
                <a:schemeClr val="bg2">
                  <a:lumMod val="75000"/>
                </a:schemeClr>
              </a:solidFill>
              <a:latin typeface="微软雅黑" pitchFamily="34" charset="-122"/>
            </a:endParaRP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深入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学习了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vuex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、</a:t>
            </a:r>
            <a:r>
              <a:rPr lang="en-US" altLang="zh-CN" sz="1400" b="0" dirty="0" err="1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Vue</a:t>
            </a:r>
            <a:r>
              <a:rPr lang="en-US" altLang="zh-CN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 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Router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等技术</a:t>
            </a:r>
          </a:p>
          <a:p>
            <a:pPr lvl="1">
              <a:buFont typeface="Wingdings" pitchFamily="2" charset="2"/>
              <a:buChar char="l"/>
            </a:pPr>
            <a:r>
              <a:rPr lang="zh-CN" altLang="en-US" sz="1400" b="0" dirty="0" smtClean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了解</a:t>
            </a:r>
            <a:r>
              <a:rPr lang="en-US" altLang="zh-CN" sz="1400" b="0" dirty="0" err="1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uni</a:t>
            </a:r>
            <a:r>
              <a:rPr lang="en-US" altLang="zh-CN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-app</a:t>
            </a:r>
            <a:r>
              <a:rPr lang="zh-CN" altLang="en-US" sz="1400" b="0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</a:rPr>
              <a:t>多端框架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b="0" dirty="0" smtClean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544513" y="188640"/>
            <a:ext cx="5867400" cy="5635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试用期总结：工作与成果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UT-MA-PPT模板-蓝白">
  <a:themeElements>
    <a:clrScheme name="优特展厅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优特展厅PPT模板">
      <a:majorFont>
        <a:latin typeface="Arial"/>
        <a:ea typeface="黑体"/>
        <a:cs typeface=""/>
      </a:majorFont>
      <a:minorFont>
        <a:latin typeface="Arial"/>
        <a:ea typeface="方正书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优特展厅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优特展厅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优特展厅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2140</Words>
  <Application>Microsoft Office PowerPoint</Application>
  <PresentationFormat>全屏显示(4:3)</PresentationFormat>
  <Paragraphs>324</Paragraphs>
  <Slides>33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UT-MA-PPT模板-蓝白</vt:lpstr>
      <vt:lpstr>新员工转正答辩汇报</vt:lpstr>
      <vt:lpstr>目录</vt:lpstr>
      <vt:lpstr>个人简介</vt:lpstr>
      <vt:lpstr>个人简介</vt:lpstr>
      <vt:lpstr>个人简介</vt:lpstr>
      <vt:lpstr>目录</vt:lpstr>
      <vt:lpstr>试用期总结：学习与发展</vt:lpstr>
      <vt:lpstr>试用期总结：学习与发展</vt:lpstr>
      <vt:lpstr>PowerPoint 演示文稿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试用期总结：工作与成果</vt:lpstr>
      <vt:lpstr>试用期总结：工作案列</vt:lpstr>
      <vt:lpstr>试用期总结：企业融入</vt:lpstr>
      <vt:lpstr>目录</vt:lpstr>
      <vt:lpstr>PowerPoint 演示文稿</vt:lpstr>
      <vt:lpstr>PowerPoint 演示文稿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个人自评：任职资格认证</vt:lpstr>
      <vt:lpstr>目录</vt:lpstr>
      <vt:lpstr>建议和意见</vt:lpstr>
      <vt:lpstr>谢谢！ 请评委提问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邵程</dc:creator>
  <cp:lastModifiedBy>郑宇亮</cp:lastModifiedBy>
  <cp:revision>500</cp:revision>
  <dcterms:created xsi:type="dcterms:W3CDTF">2019-12-01T13:22:31Z</dcterms:created>
  <dcterms:modified xsi:type="dcterms:W3CDTF">2019-12-09T09:26:03Z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