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13" r:id="rId2"/>
    <p:sldId id="714" r:id="rId3"/>
    <p:sldId id="745" r:id="rId4"/>
    <p:sldId id="746" r:id="rId5"/>
    <p:sldId id="747" r:id="rId6"/>
    <p:sldId id="751" r:id="rId7"/>
    <p:sldId id="752" r:id="rId8"/>
    <p:sldId id="754" r:id="rId9"/>
    <p:sldId id="75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3C18-A993-43EA-B813-6A5D89A6545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9FC7E-56B3-4E22-85BF-AE06255D5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7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0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2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8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4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2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5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7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387C-CE94-4BE8-B0CF-41D456AD8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E374A-C8DD-4F42-80AC-705AC9DE9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033CA-86FA-4A53-9957-2BA28916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F8033-D03A-4AD0-972A-A10F1798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ADA9-F733-410D-8AC5-1B7F1584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104F4-FE68-4136-9736-56E11F9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5F078-FF30-452C-AF2A-2B828E50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52A3D-AA04-4A8E-9E82-264FD208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9928C-26AD-4F72-B0DD-7DBC3EA0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50011-6BA1-4588-998D-DEF7FB17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1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14D1A1-07BF-4D22-AD8D-010086B8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B1280-9E20-47E9-AD79-C4D0A135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0CAFC-E3EC-4F83-90BE-55D8C6EE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237B0-D623-449B-B861-7E007BF2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C5613-0309-48F4-9B32-E95135AA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0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671FF-82CF-433D-A6B6-E3CE52A3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45A7D-C142-4694-8AAC-544D7353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D666C-9A81-49D2-BE90-652BF712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8C3E1-2B60-4D37-A13D-0A66E1B2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5875F-6BA3-4DC0-8B34-0E6ED1E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709-E69C-4019-9631-07C33D4D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6903C-C17A-4942-ABFC-8F3DD00F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222C5-1670-4706-BCA8-A027C02D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B8A99-ECDC-4F62-BDA0-A7EAC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8A8F5-1A56-48C9-BB34-6EBD463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387-0194-4295-AAC9-D898F452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3702D-CE3C-435F-85D5-313278C5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DEAF9-A535-4AD0-989F-74079FAC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87297-423D-4BDC-B315-257CF42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A8430E-3F0A-406F-99E5-6594744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3D3BC-81D9-4948-ADF7-97ADB8AB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0A65D-B42B-4310-B24D-B9991DBC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294EC-0494-44F4-86A7-1FD82D36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C84F8-20EA-4AB6-B479-4ADE4951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52A671-FF86-48D7-A785-94E872947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5D4C4-1EB7-4382-B18A-89C5BD4E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3DDF4-8D9A-4B69-A710-71110A9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29EFC-B2DA-46DC-AB11-2C89E0C8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A94C85-1045-45C2-9C37-B3837C6A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7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6362-75B1-484F-84CB-B9137A67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042241-02E5-4955-97DB-A118576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1FD167-B8EC-4F5A-91DD-2DDD76F8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D40D0-774F-4F73-889D-1E6618F3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9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759B94-B79C-42E4-A88E-83341D23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E872C-B8EB-4989-BEFE-72A46BF4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11BE5-F2FA-490F-B3F6-32D7EAE1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CBF1-7351-4266-8229-6A72B0D1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110A9-6EC2-4526-A9D6-8901C0B3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A9D6-BF1A-42D8-91A6-FCE1E70B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75D02-A5A9-48C2-9D77-F8628D03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9FF97-5FC2-4D2B-937A-7C800039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D1E36-C0DA-419C-8E01-CA0745D8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006ED-F2F4-4929-91D5-CBDEA987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54111E-AD4F-4584-8B0A-6229B174D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9B0BC-F3A6-4280-8E32-F4E525ED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21437-93B6-447D-B1F1-813E2E9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CAD63-56F3-469C-A7AC-3BD8881B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9DD39-3038-4B17-BF7B-3A5A14D3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1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C442D-EF83-4FED-800E-47939D34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35964-D406-402D-8763-5182D62F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6CAB6-8C47-4E5D-B718-4A7B10213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4966-D699-49DA-A4D5-739DA852DA0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0DE3A-E826-49D0-9CCB-D27E1B1E6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8936-6017-49CA-86CD-EEFDABC0B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0B10-9A09-4476-BB3B-436E93355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6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6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数据存储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4BE48A-4644-45B3-8725-B16EB677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3" y="1671306"/>
            <a:ext cx="10685714" cy="46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6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数据存储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DE6602-AD12-42F7-A40A-C23C7D95D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90" y="1886364"/>
            <a:ext cx="8210550" cy="41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8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1AAECC-2D33-4327-B307-736155A50BB1}"/>
              </a:ext>
            </a:extLst>
          </p:cNvPr>
          <p:cNvSpPr/>
          <p:nvPr/>
        </p:nvSpPr>
        <p:spPr>
          <a:xfrm>
            <a:off x="1740814" y="1350502"/>
            <a:ext cx="5370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17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Arial Unicode MS"/>
                <a:ea typeface="宋体" pitchFamily="2" charset="-122"/>
                <a:cs typeface="宋体" pitchFamily="2" charset="-122"/>
              </a:rPr>
              <a:t>模块安装：</a:t>
            </a:r>
            <a:r>
              <a:rPr lang="zh-CN" altLang="zh-CN" sz="2800" dirty="0">
                <a:solidFill>
                  <a:prstClr val="black"/>
                </a:solidFill>
                <a:latin typeface="Arial Unicode MS"/>
                <a:ea typeface="宋体" pitchFamily="2" charset="-122"/>
                <a:cs typeface="宋体" pitchFamily="2" charset="-122"/>
              </a:rPr>
              <a:t>npm install mysql</a:t>
            </a:r>
            <a:r>
              <a:rPr lang="zh-CN" altLang="zh-CN" sz="2800" dirty="0">
                <a:solidFill>
                  <a:prstClr val="black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7" name="Picture 3" descr="\">
            <a:extLst>
              <a:ext uri="{FF2B5EF4-FFF2-40B4-BE49-F238E27FC236}">
                <a16:creationId xmlns:a16="http://schemas.microsoft.com/office/drawing/2014/main" id="{1A154A2A-48A6-4108-AEFA-A85E72A3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70" y="2284847"/>
            <a:ext cx="639127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连接数据库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987446-9D1B-4A5F-ACA1-71A1B2C7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54" y="1704323"/>
            <a:ext cx="4761905" cy="2523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2B4E2E-D5E5-47F8-9754-F4305CE9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487" y="4582500"/>
            <a:ext cx="8495238" cy="13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5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数据库操作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插入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9838B8-3700-4159-B8D4-BE933F53E7A5}"/>
              </a:ext>
            </a:extLst>
          </p:cNvPr>
          <p:cNvSpPr/>
          <p:nvPr/>
        </p:nvSpPr>
        <p:spPr>
          <a:xfrm>
            <a:off x="1282034" y="2370405"/>
            <a:ext cx="7861965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11C870-03F3-4625-8929-E5DDFB8C0C19}"/>
              </a:ext>
            </a:extLst>
          </p:cNvPr>
          <p:cNvSpPr/>
          <p:nvPr/>
        </p:nvSpPr>
        <p:spPr>
          <a:xfrm>
            <a:off x="1582822" y="2555978"/>
            <a:ext cx="7070847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connecton.query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[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查询参数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user(username, password) values(?, ?)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数据库操作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9838B8-3700-4159-B8D4-BE933F53E7A5}"/>
              </a:ext>
            </a:extLst>
          </p:cNvPr>
          <p:cNvSpPr/>
          <p:nvPr/>
        </p:nvSpPr>
        <p:spPr>
          <a:xfrm>
            <a:off x="1282034" y="2370405"/>
            <a:ext cx="7861965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11C870-03F3-4625-8929-E5DDFB8C0C19}"/>
              </a:ext>
            </a:extLst>
          </p:cNvPr>
          <p:cNvSpPr/>
          <p:nvPr/>
        </p:nvSpPr>
        <p:spPr>
          <a:xfrm>
            <a:off x="1582822" y="2555978"/>
            <a:ext cx="7070847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connecton.query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[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查询参数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查询数据：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select * from user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62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数据库操作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更新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9838B8-3700-4159-B8D4-BE933F53E7A5}"/>
              </a:ext>
            </a:extLst>
          </p:cNvPr>
          <p:cNvSpPr/>
          <p:nvPr/>
        </p:nvSpPr>
        <p:spPr>
          <a:xfrm>
            <a:off x="1282034" y="2370405"/>
            <a:ext cx="7861965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11C870-03F3-4625-8929-E5DDFB8C0C19}"/>
              </a:ext>
            </a:extLst>
          </p:cNvPr>
          <p:cNvSpPr/>
          <p:nvPr/>
        </p:nvSpPr>
        <p:spPr>
          <a:xfrm>
            <a:off x="1582822" y="2555978"/>
            <a:ext cx="7070847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connecton.query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[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查询参数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更新数据：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update user set password=? where username=?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数据库操作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删除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9838B8-3700-4159-B8D4-BE933F53E7A5}"/>
              </a:ext>
            </a:extLst>
          </p:cNvPr>
          <p:cNvSpPr/>
          <p:nvPr/>
        </p:nvSpPr>
        <p:spPr>
          <a:xfrm>
            <a:off x="1282034" y="2370405"/>
            <a:ext cx="7861965" cy="2392660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11C870-03F3-4625-8929-E5DDFB8C0C19}"/>
              </a:ext>
            </a:extLst>
          </p:cNvPr>
          <p:cNvSpPr/>
          <p:nvPr/>
        </p:nvSpPr>
        <p:spPr>
          <a:xfrm>
            <a:off x="1582822" y="2555978"/>
            <a:ext cx="7070847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connecton.query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[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查询参数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delete from user where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=?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7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182</Words>
  <Application>Microsoft Office PowerPoint</Application>
  <PresentationFormat>宽屏</PresentationFormat>
  <Paragraphs>38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胜强 杨</cp:lastModifiedBy>
  <cp:revision>197</cp:revision>
  <dcterms:created xsi:type="dcterms:W3CDTF">2019-09-27T01:06:13Z</dcterms:created>
  <dcterms:modified xsi:type="dcterms:W3CDTF">2019-11-05T09:26:53Z</dcterms:modified>
</cp:coreProperties>
</file>