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89" r:id="rId4"/>
    <p:sldId id="344" r:id="rId5"/>
    <p:sldId id="362" r:id="rId6"/>
    <p:sldId id="300" r:id="rId7"/>
    <p:sldId id="303" r:id="rId8"/>
    <p:sldId id="293" r:id="rId9"/>
    <p:sldId id="314" r:id="rId10"/>
    <p:sldId id="388" r:id="rId11"/>
    <p:sldId id="389" r:id="rId12"/>
    <p:sldId id="306" r:id="rId13"/>
    <p:sldId id="273" r:id="rId14"/>
    <p:sldId id="352" r:id="rId15"/>
    <p:sldId id="375" r:id="rId16"/>
    <p:sldId id="376" r:id="rId17"/>
    <p:sldId id="377" r:id="rId18"/>
    <p:sldId id="378" r:id="rId19"/>
    <p:sldId id="379" r:id="rId20"/>
    <p:sldId id="380" r:id="rId21"/>
    <p:sldId id="382" r:id="rId22"/>
    <p:sldId id="381" r:id="rId23"/>
    <p:sldId id="277"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397" autoAdjust="0"/>
  </p:normalViewPr>
  <p:slideViewPr>
    <p:cSldViewPr>
      <p:cViewPr varScale="1">
        <p:scale>
          <a:sx n="83" d="100"/>
          <a:sy n="83" d="100"/>
        </p:scale>
        <p:origin x="597" y="30"/>
      </p:cViewPr>
      <p:guideLst>
        <p:guide orient="horz" pos="2148"/>
        <p:guide pos="274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zh-CN" altLang="en-US"/>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fld id="{C913AC86-2623-470C-8630-5298E9A04561}" type="datetimeFigureOut">
              <a:rPr lang="zh-CN" altLang="en-US"/>
            </a:fld>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0D5BBA00-D551-48A6-9439-1EC48B5BB98C}"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C8EF3CDB-E330-416C-947F-22ED53054C9B}" type="slidenum">
              <a:rPr lang="en-US" altLang="zh-CN"/>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244AA4CA-9455-44F9-A33E-07A89E89264C}" type="slidenum">
              <a:rPr lang="en-US" altLang="zh-CN"/>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201613"/>
            <a:ext cx="2159000" cy="603567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395288" y="201613"/>
            <a:ext cx="6329362" cy="6035675"/>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882EF527-CD31-4464-9447-DD23DC4D2EFC}" type="slidenum">
              <a:rPr lang="en-US" altLang="zh-CN"/>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17989" y="122239"/>
            <a:ext cx="8502162" cy="42703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17989" y="1557338"/>
            <a:ext cx="4183673" cy="44640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2339" y="1557339"/>
            <a:ext cx="4183674" cy="2155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2339" y="3865564"/>
            <a:ext cx="4183674" cy="2155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0"/>
          </p:nvPr>
        </p:nvSpPr>
        <p:spPr>
          <a:xfrm>
            <a:off x="8147539" y="6483350"/>
            <a:ext cx="701920" cy="476250"/>
          </a:xfrm>
        </p:spPr>
        <p:txBody>
          <a:bodyPr/>
          <a:lstStyle>
            <a:lvl1pPr>
              <a:defRPr/>
            </a:lvl1pPr>
          </a:lstStyle>
          <a:p>
            <a:fld id="{C357BE21-C1E1-4599-B5BD-1BEFC48F47A6}"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B7D366F0-05FA-4C0E-B9EA-01BCD6413C22}" type="slidenum">
              <a:rPr lang="en-US" altLang="zh-CN"/>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endParaRPr lang="en-US" altLang="zh-CN"/>
          </a:p>
        </p:txBody>
      </p:sp>
      <p:sp>
        <p:nvSpPr>
          <p:cNvPr id="4" name="Rectangle 6"/>
          <p:cNvSpPr>
            <a:spLocks noGrp="1" noChangeArrowheads="1"/>
          </p:cNvSpPr>
          <p:nvPr>
            <p:ph type="sldNum" sz="quarter" idx="10"/>
          </p:nvPr>
        </p:nvSpPr>
        <p:spPr/>
        <p:txBody>
          <a:bodyPr/>
          <a:lstStyle>
            <a:lvl1pPr>
              <a:defRPr/>
            </a:lvl1pPr>
          </a:lstStyle>
          <a:p>
            <a:pPr>
              <a:defRPr/>
            </a:pPr>
            <a:fld id="{C2DC815C-C943-4E94-9BF6-5CA4F8DB355B}" type="slidenum">
              <a:rPr lang="en-US" altLang="zh-CN"/>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395288" y="981075"/>
            <a:ext cx="417195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4719638" y="981075"/>
            <a:ext cx="417353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5B1002D2-2B39-4CA2-85EE-914F7CAC1D5F}" type="slidenum">
              <a:rPr lang="en-US" altLang="zh-CN"/>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Rectangle 6"/>
          <p:cNvSpPr>
            <a:spLocks noGrp="1" noChangeArrowheads="1"/>
          </p:cNvSpPr>
          <p:nvPr>
            <p:ph type="sldNum" sz="quarter" idx="10"/>
          </p:nvPr>
        </p:nvSpPr>
        <p:spPr/>
        <p:txBody>
          <a:bodyPr/>
          <a:lstStyle>
            <a:lvl1pPr>
              <a:defRPr/>
            </a:lvl1pPr>
          </a:lstStyle>
          <a:p>
            <a:pPr>
              <a:defRPr/>
            </a:pPr>
            <a:fld id="{5AFD7738-64FC-4B28-BDB8-8F85BCE6A303}" type="slidenum">
              <a:rPr lang="en-US" altLang="zh-CN"/>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6"/>
          <p:cNvSpPr>
            <a:spLocks noGrp="1" noChangeArrowheads="1"/>
          </p:cNvSpPr>
          <p:nvPr>
            <p:ph type="sldNum" sz="quarter" idx="10"/>
          </p:nvPr>
        </p:nvSpPr>
        <p:spPr/>
        <p:txBody>
          <a:bodyPr/>
          <a:lstStyle>
            <a:lvl1pPr>
              <a:defRPr/>
            </a:lvl1pPr>
          </a:lstStyle>
          <a:p>
            <a:pPr>
              <a:defRPr/>
            </a:pPr>
            <a:fld id="{8CE6D2CA-FBE2-4EF7-AEBA-49498A29E159}" type="slidenum">
              <a:rPr lang="en-US" altLang="zh-CN"/>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B8FA01D8-1A50-42C3-8B5A-7F22BDF1C6C3}" type="slidenum">
              <a:rPr lang="en-US" altLang="zh-CN"/>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Rectangle 6"/>
          <p:cNvSpPr>
            <a:spLocks noGrp="1" noChangeArrowheads="1"/>
          </p:cNvSpPr>
          <p:nvPr>
            <p:ph type="sldNum" sz="quarter" idx="10"/>
          </p:nvPr>
        </p:nvSpPr>
        <p:spPr/>
        <p:txBody>
          <a:bodyPr/>
          <a:lstStyle>
            <a:lvl1pPr>
              <a:defRPr/>
            </a:lvl1pPr>
          </a:lstStyle>
          <a:p>
            <a:pPr>
              <a:defRPr/>
            </a:pPr>
            <a:fld id="{BB7C8257-702A-47A0-B8E4-360925ACD1D1}" type="slidenum">
              <a:rPr lang="en-US" altLang="zh-CN"/>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Rectangle 6"/>
          <p:cNvSpPr>
            <a:spLocks noGrp="1" noChangeArrowheads="1"/>
          </p:cNvSpPr>
          <p:nvPr>
            <p:ph type="sldNum" sz="quarter" idx="10"/>
          </p:nvPr>
        </p:nvSpPr>
        <p:spPr/>
        <p:txBody>
          <a:bodyPr/>
          <a:lstStyle>
            <a:lvl1pPr>
              <a:defRPr/>
            </a:lvl1pPr>
          </a:lstStyle>
          <a:p>
            <a:pPr>
              <a:defRPr/>
            </a:pPr>
            <a:fld id="{C439E99A-1A4F-439F-BF97-34B101FF206A}" type="slidenum">
              <a:rPr lang="en-US" altLang="zh-CN"/>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新致软件VI-PPT2-2-1"/>
          <p:cNvPicPr>
            <a:picLocks noChangeAspect="1" noChangeArrowheads="1"/>
          </p:cNvPicPr>
          <p:nvPr/>
        </p:nvPicPr>
        <p:blipFill>
          <a:blip r:embed="rId13" cstate="print"/>
          <a:srcRect/>
          <a:stretch>
            <a:fillRect/>
          </a:stretch>
        </p:blipFill>
        <p:spPr bwMode="auto">
          <a:xfrm>
            <a:off x="0" y="50800"/>
            <a:ext cx="9144000" cy="749300"/>
          </a:xfrm>
          <a:prstGeom prst="rect">
            <a:avLst/>
          </a:prstGeom>
          <a:noFill/>
          <a:ln w="9525">
            <a:noFill/>
            <a:miter lim="800000"/>
            <a:headEnd/>
            <a:tailEnd/>
          </a:ln>
        </p:spPr>
      </p:pic>
      <p:pic>
        <p:nvPicPr>
          <p:cNvPr id="1027" name="Picture 9" descr="新致软件VI-PPT2-2-2"/>
          <p:cNvPicPr>
            <a:picLocks noChangeAspect="1" noChangeArrowheads="1"/>
          </p:cNvPicPr>
          <p:nvPr/>
        </p:nvPicPr>
        <p:blipFill>
          <a:blip r:embed="rId14" cstate="print"/>
          <a:srcRect/>
          <a:stretch>
            <a:fillRect/>
          </a:stretch>
        </p:blipFill>
        <p:spPr bwMode="auto">
          <a:xfrm>
            <a:off x="0" y="6345238"/>
            <a:ext cx="9144000" cy="539750"/>
          </a:xfrm>
          <a:prstGeom prst="rect">
            <a:avLst/>
          </a:prstGeom>
          <a:noFill/>
          <a:ln w="9525">
            <a:noFill/>
            <a:miter lim="800000"/>
            <a:headEnd/>
            <a:tailEnd/>
          </a:ln>
        </p:spPr>
      </p:pic>
      <p:sp>
        <p:nvSpPr>
          <p:cNvPr id="1028" name="Rectangle 3"/>
          <p:cNvSpPr>
            <a:spLocks noGrp="1" noChangeArrowheads="1"/>
          </p:cNvSpPr>
          <p:nvPr>
            <p:ph type="body" idx="1"/>
          </p:nvPr>
        </p:nvSpPr>
        <p:spPr bwMode="auto">
          <a:xfrm>
            <a:off x="395288" y="981075"/>
            <a:ext cx="8497887" cy="525621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30" name="Rectangle 6"/>
          <p:cNvSpPr>
            <a:spLocks noGrp="1" noChangeArrowheads="1"/>
          </p:cNvSpPr>
          <p:nvPr>
            <p:ph type="sldNum" sz="quarter" idx="4"/>
          </p:nvPr>
        </p:nvSpPr>
        <p:spPr bwMode="auto">
          <a:xfrm>
            <a:off x="6759575" y="6481763"/>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000" b="0">
                <a:latin typeface="+mn-lt"/>
                <a:ea typeface="+mn-ea"/>
              </a:defRPr>
            </a:lvl1pPr>
          </a:lstStyle>
          <a:p>
            <a:pPr>
              <a:defRPr/>
            </a:pPr>
            <a:fld id="{F3C6244E-313C-474B-B0C3-0B956025CC15}" type="slidenum">
              <a:rPr lang="en-US" altLang="zh-CN"/>
            </a:fld>
            <a:endParaRPr lang="en-US" altLang="zh-CN" dirty="0"/>
          </a:p>
        </p:txBody>
      </p:sp>
      <p:sp>
        <p:nvSpPr>
          <p:cNvPr id="2" name="Rectangle 2"/>
          <p:cNvSpPr>
            <a:spLocks noGrp="1" noChangeArrowheads="1"/>
          </p:cNvSpPr>
          <p:nvPr>
            <p:ph type="title"/>
          </p:nvPr>
        </p:nvSpPr>
        <p:spPr bwMode="auto">
          <a:xfrm>
            <a:off x="4427538" y="201613"/>
            <a:ext cx="4608512" cy="490537"/>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r" rtl="0" eaLnBrk="0" fontAlgn="base" hangingPunct="0">
        <a:spcBef>
          <a:spcPct val="0"/>
        </a:spcBef>
        <a:spcAft>
          <a:spcPct val="0"/>
        </a:spcAft>
        <a:defRPr sz="2800" b="1">
          <a:solidFill>
            <a:schemeClr val="tx2"/>
          </a:solidFill>
          <a:latin typeface="+mj-lt"/>
          <a:ea typeface="+mj-ea"/>
          <a:cs typeface="+mj-cs"/>
        </a:defRPr>
      </a:lvl1pPr>
      <a:lvl2pPr algn="r" rtl="0"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28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idx="4294967295"/>
          </p:nvPr>
        </p:nvSpPr>
        <p:spPr>
          <a:xfrm>
            <a:off x="3203575" y="1900238"/>
            <a:ext cx="5788025" cy="1312862"/>
          </a:xfrm>
        </p:spPr>
        <p:txBody>
          <a:bodyPr/>
          <a:lstStyle/>
          <a:p>
            <a:pPr algn="ctr" eaLnBrk="1" hangingPunct="1"/>
            <a:r>
              <a:rPr lang="zh-CN" altLang="en-US" sz="2600" smtClean="0">
                <a:solidFill>
                  <a:srgbClr val="FFFFFF"/>
                </a:solidFill>
              </a:rPr>
              <a:t>项目名称 </a:t>
            </a:r>
            <a:br>
              <a:rPr lang="en-US" altLang="zh-CN" sz="2600" smtClean="0">
                <a:solidFill>
                  <a:srgbClr val="FFFFFF"/>
                </a:solidFill>
              </a:rPr>
            </a:br>
            <a:endParaRPr lang="zh-CN" altLang="zh-CN" sz="2600" smtClean="0">
              <a:solidFill>
                <a:srgbClr val="FFFFFF"/>
              </a:solidFill>
            </a:endParaRPr>
          </a:p>
        </p:txBody>
      </p:sp>
      <p:sp>
        <p:nvSpPr>
          <p:cNvPr id="14338" name="Rectangle 3"/>
          <p:cNvSpPr>
            <a:spLocks noGrp="1" noChangeArrowheads="1"/>
          </p:cNvSpPr>
          <p:nvPr>
            <p:ph type="subTitle" idx="4294967295"/>
          </p:nvPr>
        </p:nvSpPr>
        <p:spPr>
          <a:xfrm>
            <a:off x="1314450" y="2594610"/>
            <a:ext cx="6148705" cy="958850"/>
          </a:xfrm>
        </p:spPr>
        <p:txBody>
          <a:bodyPr/>
          <a:lstStyle/>
          <a:p>
            <a:pPr marL="0" indent="0" algn="ctr" eaLnBrk="1" hangingPunct="1">
              <a:buFontTx/>
              <a:buNone/>
            </a:pPr>
            <a:r>
              <a:rPr sz="4000" b="1" dirty="0" smtClean="0">
                <a:solidFill>
                  <a:schemeClr val="accent5">
                    <a:lumMod val="50000"/>
                  </a:schemeClr>
                </a:solidFill>
              </a:rPr>
              <a:t>微信商城前端常用js方法</a:t>
            </a:r>
            <a:endParaRPr sz="4000" b="1" dirty="0" smtClean="0">
              <a:solidFill>
                <a:schemeClr val="accent5">
                  <a:lumMod val="50000"/>
                </a:schemeClr>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0"/>
          </p:nvPr>
        </p:nvSpPr>
        <p:spPr/>
        <p:txBody>
          <a:bodyPr/>
          <a:lstStyle/>
          <a:p>
            <a:fld id="{36D09451-4C23-4934-BA14-F770C0D9CED2}" type="slidenum">
              <a:rPr lang="zh-CN" altLang="en-US"/>
            </a:fld>
            <a:endParaRPr lang="en-US" altLang="zh-CN"/>
          </a:p>
        </p:txBody>
      </p:sp>
      <p:sp>
        <p:nvSpPr>
          <p:cNvPr id="379906" name="灯片编号占位符 4"/>
          <p:cNvSpPr txBox="1">
            <a:spLocks noGrp="1"/>
          </p:cNvSpPr>
          <p:nvPr/>
        </p:nvSpPr>
        <p:spPr bwMode="auto">
          <a:xfrm>
            <a:off x="351692" y="6604001"/>
            <a:ext cx="1828800" cy="225425"/>
          </a:xfrm>
          <a:prstGeom prst="rect">
            <a:avLst/>
          </a:prstGeom>
          <a:noFill/>
          <a:ln w="9525">
            <a:noFill/>
            <a:miter lim="800000"/>
          </a:ln>
        </p:spPr>
        <p:txBody>
          <a:bodyPr/>
          <a:lstStyle/>
          <a:p>
            <a:pPr algn="l"/>
            <a:fld id="{B3FB2B6C-F3B9-4254-97AE-A3C828B7CFE3}" type="slidenum">
              <a:rPr lang="zh-CN" altLang="en-US" sz="1000">
                <a:solidFill>
                  <a:schemeClr val="bg1"/>
                </a:solidFill>
                <a:latin typeface="Century Gothic" panose="020B0502020202020204" pitchFamily="34" charset="0"/>
                <a:ea typeface="宋体" panose="02010600030101010101" pitchFamily="2" charset="-122"/>
              </a:rPr>
            </a:fld>
            <a:endParaRPr lang="en-US" altLang="zh-CN" sz="1000">
              <a:solidFill>
                <a:schemeClr val="bg1"/>
              </a:solidFill>
              <a:latin typeface="Century Gothic" panose="020B0502020202020204" pitchFamily="34" charset="0"/>
              <a:ea typeface="宋体" panose="02010600030101010101" pitchFamily="2" charset="-122"/>
            </a:endParaRPr>
          </a:p>
        </p:txBody>
      </p:sp>
      <p:sp>
        <p:nvSpPr>
          <p:cNvPr id="379907" name="标题 1"/>
          <p:cNvSpPr/>
          <p:nvPr/>
        </p:nvSpPr>
        <p:spPr bwMode="auto">
          <a:xfrm>
            <a:off x="351693" y="2322514"/>
            <a:ext cx="8362950" cy="2174875"/>
          </a:xfrm>
          <a:prstGeom prst="rect">
            <a:avLst/>
          </a:prstGeom>
          <a:noFill/>
          <a:ln w="9525">
            <a:noFill/>
            <a:miter lim="800000"/>
          </a:ln>
        </p:spPr>
        <p:txBody>
          <a:bodyPr anchor="ctr"/>
          <a:lstStyle/>
          <a:p>
            <a:pPr algn="l">
              <a:buFont typeface="Wingdings" panose="05000000000000000000" pitchFamily="2" charset="2"/>
              <a:buChar char="Ø"/>
            </a:pPr>
            <a:endParaRPr kumimoji="1" lang="en-US" altLang="zh-CN" sz="2400" b="1">
              <a:solidFill>
                <a:srgbClr val="003399"/>
              </a:solidFill>
            </a:endParaRPr>
          </a:p>
        </p:txBody>
      </p:sp>
      <p:sp>
        <p:nvSpPr>
          <p:cNvPr id="379908" name="标题 1"/>
          <p:cNvSpPr/>
          <p:nvPr/>
        </p:nvSpPr>
        <p:spPr bwMode="auto">
          <a:xfrm>
            <a:off x="70339" y="147639"/>
            <a:ext cx="8088923" cy="1112837"/>
          </a:xfrm>
          <a:prstGeom prst="rect">
            <a:avLst/>
          </a:prstGeom>
          <a:noFill/>
          <a:ln w="9525">
            <a:noFill/>
            <a:miter lim="800000"/>
          </a:ln>
        </p:spPr>
        <p:txBody>
          <a:bodyPr anchor="ctr"/>
          <a:lstStyle/>
          <a:p>
            <a:pPr algn="l"/>
            <a:r>
              <a:rPr lang="zh-CN" altLang="en-US" sz="3200" b="1">
                <a:ea typeface="黑体" panose="02010609060101010101" pitchFamily="49" charset="-122"/>
              </a:rPr>
              <a:t>   </a:t>
            </a:r>
            <a:endParaRPr lang="en-US" altLang="zh-CN" sz="3200" b="1">
              <a:ea typeface="黑体" panose="02010609060101010101" pitchFamily="49" charset="-122"/>
            </a:endParaRPr>
          </a:p>
        </p:txBody>
      </p:sp>
      <p:sp>
        <p:nvSpPr>
          <p:cNvPr id="1689602" name="Rectangle 2"/>
          <p:cNvSpPr>
            <a:spLocks noChangeArrowheads="1"/>
          </p:cNvSpPr>
          <p:nvPr/>
        </p:nvSpPr>
        <p:spPr bwMode="auto">
          <a:xfrm>
            <a:off x="32239" y="157163"/>
            <a:ext cx="8408377" cy="608012"/>
          </a:xfrm>
          <a:prstGeom prst="rect">
            <a:avLst/>
          </a:prstGeom>
          <a:noFill/>
          <a:ln w="9525">
            <a:noFill/>
            <a:miter lim="800000"/>
          </a:ln>
        </p:spPr>
        <p:txBody>
          <a:bodyPr anchor="ctr"/>
          <a:lstStyle/>
          <a:p>
            <a:pPr algn="l"/>
            <a:r>
              <a:rPr lang="zh-CN" altLang="en-US" sz="3600" dirty="0" smtClean="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rPr>
              <a:t>       目 </a:t>
            </a:r>
            <a:r>
              <a:rPr lang="zh-CN" altLang="en-US" sz="3600" dirty="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rPr>
              <a:t>录</a:t>
            </a:r>
            <a:endParaRPr lang="zh-CN" altLang="en-US" sz="3600" dirty="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文本框 4"/>
          <p:cNvSpPr txBox="1"/>
          <p:nvPr/>
        </p:nvSpPr>
        <p:spPr>
          <a:xfrm>
            <a:off x="742315" y="1153795"/>
            <a:ext cx="7488555" cy="1014730"/>
          </a:xfrm>
          <a:prstGeom prst="rect">
            <a:avLst/>
          </a:prstGeom>
          <a:noFill/>
        </p:spPr>
        <p:txBody>
          <a:bodyPr wrap="square" rtlCol="0">
            <a:spAutoFit/>
          </a:bodyPr>
          <a:p>
            <a:r>
              <a:rPr lang="en-US" altLang="zh-CN" sz="2000" b="1">
                <a:solidFill>
                  <a:srgbClr val="7030A0"/>
                </a:solidFill>
              </a:rPr>
              <a:t>    idCardPattern(idCard)</a:t>
            </a:r>
            <a:r>
              <a:rPr lang="zh-CN" altLang="en-US" sz="2000" b="1">
                <a:solidFill>
                  <a:srgbClr val="7030A0"/>
                </a:solidFill>
              </a:rPr>
              <a:t>方法可进行身份证号校验。其中参数</a:t>
            </a:r>
            <a:r>
              <a:rPr lang="en-US" altLang="zh-CN" sz="2000" b="1">
                <a:solidFill>
                  <a:srgbClr val="7030A0"/>
                </a:solidFill>
              </a:rPr>
              <a:t>idCard</a:t>
            </a:r>
            <a:r>
              <a:rPr lang="zh-CN" altLang="en-US" sz="2000" b="1">
                <a:solidFill>
                  <a:srgbClr val="7030A0"/>
                </a:solidFill>
              </a:rPr>
              <a:t>为字符串格式。以下为身份证号正确和错误该方法返回的情况。</a:t>
            </a:r>
            <a:endParaRPr lang="zh-CN" altLang="en-US" sz="2000" b="1">
              <a:solidFill>
                <a:srgbClr val="7030A0"/>
              </a:solidFill>
            </a:endParaRPr>
          </a:p>
        </p:txBody>
      </p:sp>
      <p:pic>
        <p:nvPicPr>
          <p:cNvPr id="6" name="图片 5"/>
          <p:cNvPicPr>
            <a:picLocks noChangeAspect="1"/>
          </p:cNvPicPr>
          <p:nvPr/>
        </p:nvPicPr>
        <p:blipFill>
          <a:blip r:embed="rId1"/>
          <a:stretch>
            <a:fillRect/>
          </a:stretch>
        </p:blipFill>
        <p:spPr>
          <a:xfrm>
            <a:off x="1328420" y="2168525"/>
            <a:ext cx="5991225" cy="1057275"/>
          </a:xfrm>
          <a:prstGeom prst="rect">
            <a:avLst/>
          </a:prstGeom>
        </p:spPr>
      </p:pic>
      <p:pic>
        <p:nvPicPr>
          <p:cNvPr id="8" name="图片 7"/>
          <p:cNvPicPr>
            <a:picLocks noChangeAspect="1"/>
          </p:cNvPicPr>
          <p:nvPr/>
        </p:nvPicPr>
        <p:blipFill>
          <a:blip r:embed="rId2"/>
          <a:stretch>
            <a:fillRect/>
          </a:stretch>
        </p:blipFill>
        <p:spPr>
          <a:xfrm>
            <a:off x="1328420" y="3319780"/>
            <a:ext cx="6487795" cy="26650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0"/>
          </p:nvPr>
        </p:nvSpPr>
        <p:spPr/>
        <p:txBody>
          <a:bodyPr/>
          <a:lstStyle/>
          <a:p>
            <a:fld id="{36D09451-4C23-4934-BA14-F770C0D9CED2}" type="slidenum">
              <a:rPr lang="zh-CN" altLang="en-US"/>
            </a:fld>
            <a:endParaRPr lang="en-US" altLang="zh-CN"/>
          </a:p>
        </p:txBody>
      </p:sp>
      <p:sp>
        <p:nvSpPr>
          <p:cNvPr id="379906" name="灯片编号占位符 4"/>
          <p:cNvSpPr txBox="1">
            <a:spLocks noGrp="1"/>
          </p:cNvSpPr>
          <p:nvPr/>
        </p:nvSpPr>
        <p:spPr bwMode="auto">
          <a:xfrm>
            <a:off x="351692" y="6604001"/>
            <a:ext cx="1828800" cy="225425"/>
          </a:xfrm>
          <a:prstGeom prst="rect">
            <a:avLst/>
          </a:prstGeom>
          <a:noFill/>
          <a:ln w="9525">
            <a:noFill/>
            <a:miter lim="800000"/>
          </a:ln>
        </p:spPr>
        <p:txBody>
          <a:bodyPr/>
          <a:lstStyle/>
          <a:p>
            <a:pPr algn="l"/>
            <a:fld id="{B3FB2B6C-F3B9-4254-97AE-A3C828B7CFE3}" type="slidenum">
              <a:rPr lang="zh-CN" altLang="en-US" sz="1000">
                <a:solidFill>
                  <a:schemeClr val="bg1"/>
                </a:solidFill>
                <a:latin typeface="Century Gothic" panose="020B0502020202020204" pitchFamily="34" charset="0"/>
                <a:ea typeface="宋体" panose="02010600030101010101" pitchFamily="2" charset="-122"/>
              </a:rPr>
            </a:fld>
            <a:endParaRPr lang="en-US" altLang="zh-CN" sz="1000">
              <a:solidFill>
                <a:schemeClr val="bg1"/>
              </a:solidFill>
              <a:latin typeface="Century Gothic" panose="020B0502020202020204" pitchFamily="34" charset="0"/>
              <a:ea typeface="宋体" panose="02010600030101010101" pitchFamily="2" charset="-122"/>
            </a:endParaRPr>
          </a:p>
        </p:txBody>
      </p:sp>
      <p:sp>
        <p:nvSpPr>
          <p:cNvPr id="379907" name="标题 1"/>
          <p:cNvSpPr/>
          <p:nvPr/>
        </p:nvSpPr>
        <p:spPr bwMode="auto">
          <a:xfrm>
            <a:off x="351693" y="2322514"/>
            <a:ext cx="8362950" cy="2174875"/>
          </a:xfrm>
          <a:prstGeom prst="rect">
            <a:avLst/>
          </a:prstGeom>
          <a:noFill/>
          <a:ln w="9525">
            <a:noFill/>
            <a:miter lim="800000"/>
          </a:ln>
        </p:spPr>
        <p:txBody>
          <a:bodyPr anchor="ctr"/>
          <a:lstStyle/>
          <a:p>
            <a:pPr algn="l">
              <a:buFont typeface="Wingdings" panose="05000000000000000000" pitchFamily="2" charset="2"/>
              <a:buChar char="Ø"/>
            </a:pPr>
            <a:endParaRPr kumimoji="1" lang="en-US" altLang="zh-CN" sz="2400" b="1">
              <a:solidFill>
                <a:srgbClr val="003399"/>
              </a:solidFill>
            </a:endParaRPr>
          </a:p>
        </p:txBody>
      </p:sp>
      <p:sp>
        <p:nvSpPr>
          <p:cNvPr id="379908" name="标题 1"/>
          <p:cNvSpPr/>
          <p:nvPr/>
        </p:nvSpPr>
        <p:spPr bwMode="auto">
          <a:xfrm>
            <a:off x="58909" y="157164"/>
            <a:ext cx="8088923" cy="1112837"/>
          </a:xfrm>
          <a:prstGeom prst="rect">
            <a:avLst/>
          </a:prstGeom>
          <a:noFill/>
          <a:ln w="9525">
            <a:noFill/>
            <a:miter lim="800000"/>
          </a:ln>
        </p:spPr>
        <p:txBody>
          <a:bodyPr anchor="ctr"/>
          <a:lstStyle/>
          <a:p>
            <a:pPr algn="l"/>
            <a:r>
              <a:rPr lang="zh-CN" altLang="en-US" sz="3200" b="1">
                <a:ea typeface="黑体" panose="02010609060101010101" pitchFamily="49" charset="-122"/>
              </a:rPr>
              <a:t>   </a:t>
            </a:r>
            <a:endParaRPr lang="en-US" altLang="zh-CN" sz="3200" b="1">
              <a:ea typeface="黑体" panose="02010609060101010101" pitchFamily="49" charset="-122"/>
            </a:endParaRPr>
          </a:p>
        </p:txBody>
      </p:sp>
      <p:sp>
        <p:nvSpPr>
          <p:cNvPr id="1689602" name="Rectangle 2"/>
          <p:cNvSpPr>
            <a:spLocks noChangeArrowheads="1"/>
          </p:cNvSpPr>
          <p:nvPr/>
        </p:nvSpPr>
        <p:spPr bwMode="auto">
          <a:xfrm>
            <a:off x="32239" y="157163"/>
            <a:ext cx="8408377" cy="608012"/>
          </a:xfrm>
          <a:prstGeom prst="rect">
            <a:avLst/>
          </a:prstGeom>
          <a:noFill/>
          <a:ln w="9525">
            <a:noFill/>
            <a:miter lim="800000"/>
          </a:ln>
        </p:spPr>
        <p:txBody>
          <a:bodyPr anchor="ctr"/>
          <a:lstStyle/>
          <a:p>
            <a:pPr algn="l"/>
            <a:r>
              <a:rPr lang="zh-CN" altLang="en-US" sz="3600" dirty="0" smtClean="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rPr>
              <a:t>       目 </a:t>
            </a:r>
            <a:r>
              <a:rPr lang="zh-CN" altLang="en-US" sz="3600" dirty="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rPr>
              <a:t>录</a:t>
            </a:r>
            <a:endParaRPr lang="zh-CN" altLang="en-US" sz="3600" dirty="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文本框 3"/>
          <p:cNvSpPr txBox="1"/>
          <p:nvPr/>
        </p:nvSpPr>
        <p:spPr>
          <a:xfrm>
            <a:off x="351790" y="1270000"/>
            <a:ext cx="8001635" cy="460375"/>
          </a:xfrm>
          <a:prstGeom prst="rect">
            <a:avLst/>
          </a:prstGeom>
          <a:noFill/>
        </p:spPr>
        <p:txBody>
          <a:bodyPr wrap="square" rtlCol="0">
            <a:spAutoFit/>
          </a:bodyPr>
          <a:p>
            <a:r>
              <a:rPr lang="en-US" altLang="zh-CN" sz="2400" b="1">
                <a:ln w="22225">
                  <a:solidFill>
                    <a:schemeClr val="accent2"/>
                  </a:solidFill>
                  <a:prstDash val="solid"/>
                </a:ln>
                <a:solidFill>
                  <a:schemeClr val="accent2">
                    <a:lumMod val="40000"/>
                    <a:lumOff val="60000"/>
                  </a:schemeClr>
                </a:solidFill>
                <a:effectLst/>
              </a:rPr>
              <a:t>5.获取地址栏?后面参数的方法</a:t>
            </a:r>
            <a:r>
              <a:rPr lang="zh-CN" altLang="en-US" sz="2400" b="1">
                <a:ln w="22225">
                  <a:solidFill>
                    <a:schemeClr val="accent2"/>
                  </a:solidFill>
                  <a:prstDash val="solid"/>
                </a:ln>
                <a:solidFill>
                  <a:schemeClr val="accent2">
                    <a:lumMod val="40000"/>
                    <a:lumOff val="60000"/>
                  </a:schemeClr>
                </a:solidFill>
                <a:effectLst/>
              </a:rPr>
              <a:t>。</a:t>
            </a:r>
            <a:endParaRPr lang="zh-CN" altLang="en-US" sz="2400" b="1">
              <a:ln w="22225">
                <a:solidFill>
                  <a:schemeClr val="accent2"/>
                </a:solidFill>
                <a:prstDash val="solid"/>
              </a:ln>
              <a:solidFill>
                <a:schemeClr val="accent2">
                  <a:lumMod val="40000"/>
                  <a:lumOff val="60000"/>
                </a:schemeClr>
              </a:solidFill>
              <a:effectLst/>
            </a:endParaRPr>
          </a:p>
        </p:txBody>
      </p:sp>
      <p:pic>
        <p:nvPicPr>
          <p:cNvPr id="5" name="图片 4"/>
          <p:cNvPicPr>
            <a:picLocks noChangeAspect="1"/>
          </p:cNvPicPr>
          <p:nvPr/>
        </p:nvPicPr>
        <p:blipFill>
          <a:blip r:embed="rId1"/>
          <a:stretch>
            <a:fillRect/>
          </a:stretch>
        </p:blipFill>
        <p:spPr>
          <a:xfrm>
            <a:off x="351790" y="2437765"/>
            <a:ext cx="8734425" cy="16764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a:xfrm>
            <a:off x="457200" y="44450"/>
            <a:ext cx="8229600" cy="792163"/>
          </a:xfrm>
        </p:spPr>
        <p:txBody>
          <a:bodyPr/>
          <a:lstStyle/>
          <a:p>
            <a:pPr eaLnBrk="1" hangingPunct="1"/>
            <a:endParaRPr lang="zh-CN" altLang="en-US" b="0" dirty="0" smtClean="0"/>
          </a:p>
        </p:txBody>
      </p:sp>
      <p:sp>
        <p:nvSpPr>
          <p:cNvPr id="20483" name="页脚占位符 3"/>
          <p:cNvSpPr>
            <a:spLocks noGrp="1"/>
          </p:cNvSpPr>
          <p:nvPr>
            <p:ph type="ftr" sz="quarter" idx="4294967295"/>
          </p:nvPr>
        </p:nvSpPr>
        <p:spPr bwMode="auto">
          <a:xfrm>
            <a:off x="7885113" y="6381750"/>
            <a:ext cx="806450" cy="287338"/>
          </a:xfrm>
          <a:prstGeom prst="rect">
            <a:avLst/>
          </a:prstGeom>
          <a:noFill/>
          <a:ln>
            <a:miter lim="800000"/>
          </a:ln>
        </p:spPr>
        <p:txBody>
          <a:bodyPr/>
          <a:lstStyle/>
          <a:p>
            <a:pPr algn="ctr"/>
            <a:fld id="{04DE750C-9463-4BD8-BB04-F88CD83A07DE}" type="slidenum">
              <a:rPr lang="en-US" altLang="zh-CN" sz="1400" b="1">
                <a:solidFill>
                  <a:schemeClr val="bg2"/>
                </a:solidFill>
              </a:rPr>
            </a:fld>
            <a:endParaRPr lang="en-US" altLang="zh-CN" sz="1400" b="1">
              <a:solidFill>
                <a:schemeClr val="bg2"/>
              </a:solidFill>
            </a:endParaRPr>
          </a:p>
        </p:txBody>
      </p:sp>
      <p:sp>
        <p:nvSpPr>
          <p:cNvPr id="5" name="TextBox 4"/>
          <p:cNvSpPr txBox="1"/>
          <p:nvPr/>
        </p:nvSpPr>
        <p:spPr>
          <a:xfrm>
            <a:off x="683568" y="836965"/>
            <a:ext cx="8460432" cy="460375"/>
          </a:xfrm>
          <a:prstGeom prst="rect">
            <a:avLst/>
          </a:prstGeom>
          <a:noFill/>
        </p:spPr>
        <p:txBody>
          <a:bodyPr wrap="square" rtlCol="0">
            <a:spAutoFit/>
          </a:bodyPr>
          <a:lstStyle/>
          <a:p>
            <a:pPr marL="0" indent="0" eaLnBrk="0" hangingPunct="0">
              <a:spcBef>
                <a:spcPct val="20000"/>
              </a:spcBef>
              <a:buNone/>
            </a:pPr>
            <a:r>
              <a:rPr lang="en-US" altLang="zh-CN" sz="2000" b="1" dirty="0" smtClean="0">
                <a:solidFill>
                  <a:schemeClr val="accent2">
                    <a:lumMod val="75000"/>
                  </a:schemeClr>
                </a:solidFill>
                <a:latin typeface="+mn-lt"/>
                <a:ea typeface="+mn-ea"/>
              </a:rPr>
              <a:t>getUrlKey(name)</a:t>
            </a:r>
            <a:r>
              <a:rPr lang="zh-CN" altLang="en-US" sz="2000" b="1" dirty="0" smtClean="0">
                <a:solidFill>
                  <a:schemeClr val="accent2">
                    <a:lumMod val="75000"/>
                  </a:schemeClr>
                </a:solidFill>
                <a:latin typeface="+mn-lt"/>
                <a:ea typeface="+mn-ea"/>
              </a:rPr>
              <a:t>该方法可获得</a:t>
            </a:r>
            <a:r>
              <a:rPr lang="en-US" altLang="zh-CN" sz="2000" b="1" dirty="0" smtClean="0">
                <a:solidFill>
                  <a:schemeClr val="accent2">
                    <a:lumMod val="75000"/>
                  </a:schemeClr>
                </a:solidFill>
                <a:latin typeface="+mn-lt"/>
                <a:ea typeface="+mn-ea"/>
              </a:rPr>
              <a:t>url</a:t>
            </a:r>
            <a:r>
              <a:rPr lang="zh-CN" altLang="en-US" sz="2000" b="1" dirty="0" smtClean="0">
                <a:solidFill>
                  <a:schemeClr val="accent2">
                    <a:lumMod val="75000"/>
                  </a:schemeClr>
                </a:solidFill>
                <a:latin typeface="+mn-lt"/>
                <a:ea typeface="+mn-ea"/>
              </a:rPr>
              <a:t>中指定的参数内容。</a:t>
            </a:r>
            <a:r>
              <a:rPr lang="en-US" altLang="zh-CN" sz="2400" b="1" dirty="0" smtClean="0">
                <a:solidFill>
                  <a:schemeClr val="accent2">
                    <a:lumMod val="75000"/>
                  </a:schemeClr>
                </a:solidFill>
                <a:latin typeface="+mn-lt"/>
                <a:ea typeface="+mn-ea"/>
              </a:rPr>
              <a:t>	</a:t>
            </a:r>
            <a:endParaRPr lang="en-US" altLang="zh-CN" sz="2400" b="1" dirty="0" smtClean="0">
              <a:solidFill>
                <a:schemeClr val="accent2">
                  <a:lumMod val="75000"/>
                </a:schemeClr>
              </a:solidFill>
              <a:latin typeface="+mn-lt"/>
              <a:ea typeface="+mn-ea"/>
            </a:endParaRPr>
          </a:p>
        </p:txBody>
      </p:sp>
      <p:pic>
        <p:nvPicPr>
          <p:cNvPr id="3" name="图片 2"/>
          <p:cNvPicPr>
            <a:picLocks noChangeAspect="1"/>
          </p:cNvPicPr>
          <p:nvPr/>
        </p:nvPicPr>
        <p:blipFill>
          <a:blip r:embed="rId1"/>
          <a:stretch>
            <a:fillRect/>
          </a:stretch>
        </p:blipFill>
        <p:spPr>
          <a:xfrm>
            <a:off x="1612900" y="1400175"/>
            <a:ext cx="5139055" cy="1192530"/>
          </a:xfrm>
          <a:prstGeom prst="rect">
            <a:avLst/>
          </a:prstGeom>
        </p:spPr>
      </p:pic>
      <p:pic>
        <p:nvPicPr>
          <p:cNvPr id="4" name="图片 3"/>
          <p:cNvPicPr>
            <a:picLocks noChangeAspect="1"/>
          </p:cNvPicPr>
          <p:nvPr/>
        </p:nvPicPr>
        <p:blipFill>
          <a:blip r:embed="rId2"/>
          <a:stretch>
            <a:fillRect/>
          </a:stretch>
        </p:blipFill>
        <p:spPr>
          <a:xfrm>
            <a:off x="683260" y="2805430"/>
            <a:ext cx="7373620" cy="336296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a:xfrm>
            <a:off x="457200" y="44450"/>
            <a:ext cx="8229600" cy="792163"/>
          </a:xfrm>
        </p:spPr>
        <p:txBody>
          <a:bodyPr/>
          <a:lstStyle/>
          <a:p>
            <a:pPr eaLnBrk="1" hangingPunct="1"/>
            <a:endParaRPr lang="zh-CN" altLang="en-US" b="0" dirty="0" smtClean="0"/>
          </a:p>
        </p:txBody>
      </p:sp>
      <p:sp>
        <p:nvSpPr>
          <p:cNvPr id="20483" name="页脚占位符 3"/>
          <p:cNvSpPr>
            <a:spLocks noGrp="1"/>
          </p:cNvSpPr>
          <p:nvPr>
            <p:ph type="ftr" sz="quarter" idx="4294967295"/>
          </p:nvPr>
        </p:nvSpPr>
        <p:spPr bwMode="auto">
          <a:xfrm>
            <a:off x="7885113" y="6381750"/>
            <a:ext cx="806450" cy="287338"/>
          </a:xfrm>
          <a:prstGeom prst="rect">
            <a:avLst/>
          </a:prstGeom>
          <a:noFill/>
          <a:ln>
            <a:miter lim="800000"/>
          </a:ln>
        </p:spPr>
        <p:txBody>
          <a:bodyPr/>
          <a:lstStyle/>
          <a:p>
            <a:pPr algn="ctr"/>
            <a:fld id="{04DE750C-9463-4BD8-BB04-F88CD83A07DE}" type="slidenum">
              <a:rPr lang="en-US" altLang="zh-CN" sz="1400" b="1">
                <a:solidFill>
                  <a:schemeClr val="bg2"/>
                </a:solidFill>
              </a:rPr>
            </a:fld>
            <a:endParaRPr lang="en-US" altLang="zh-CN" sz="1400" b="1">
              <a:solidFill>
                <a:schemeClr val="bg2"/>
              </a:solidFill>
            </a:endParaRPr>
          </a:p>
        </p:txBody>
      </p:sp>
      <p:sp>
        <p:nvSpPr>
          <p:cNvPr id="5" name="TextBox 4"/>
          <p:cNvSpPr txBox="1"/>
          <p:nvPr/>
        </p:nvSpPr>
        <p:spPr>
          <a:xfrm>
            <a:off x="539552" y="908720"/>
            <a:ext cx="8208912" cy="829945"/>
          </a:xfrm>
          <a:prstGeom prst="rect">
            <a:avLst/>
          </a:prstGeom>
          <a:noFill/>
        </p:spPr>
        <p:txBody>
          <a:bodyPr wrap="square" rtlCol="0">
            <a:spAutoFit/>
            <a:scene3d>
              <a:camera prst="orthographicFront"/>
              <a:lightRig rig="threePt" dir="t"/>
            </a:scene3d>
          </a:bodyPr>
          <a:lstStyle/>
          <a:p>
            <a:pPr marL="0" indent="0" eaLnBrk="0" hangingPunct="0">
              <a:spcBef>
                <a:spcPct val="20000"/>
              </a:spcBef>
              <a:buNone/>
            </a:pPr>
            <a:r>
              <a:rPr lang="en-US" altLang="zh-CN" sz="2400" dirty="0" smtClean="0">
                <a:ln w="22225">
                  <a:solidFill>
                    <a:schemeClr val="accent2"/>
                  </a:solidFill>
                  <a:prstDash val="solid"/>
                </a:ln>
                <a:solidFill>
                  <a:schemeClr val="accent2">
                    <a:lumMod val="40000"/>
                    <a:lumOff val="60000"/>
                  </a:schemeClr>
                </a:solidFill>
                <a:effectLst/>
              </a:rPr>
              <a:t>6.根据银行卡号得到开户银行</a:t>
            </a:r>
            <a:endParaRPr lang="en-US" altLang="zh-CN" sz="2400" dirty="0" smtClean="0">
              <a:ln w="22225">
                <a:solidFill>
                  <a:schemeClr val="accent2"/>
                </a:solidFill>
                <a:prstDash val="solid"/>
              </a:ln>
              <a:solidFill>
                <a:schemeClr val="accent2">
                  <a:lumMod val="40000"/>
                  <a:lumOff val="60000"/>
                </a:schemeClr>
              </a:solidFill>
              <a:effectLst/>
            </a:endParaRPr>
          </a:p>
          <a:p>
            <a:endParaRPr lang="en-US" altLang="zh-CN" sz="2400" dirty="0" smtClean="0">
              <a:ln w="22225">
                <a:solidFill>
                  <a:schemeClr val="accent2"/>
                </a:solidFill>
                <a:prstDash val="solid"/>
              </a:ln>
              <a:solidFill>
                <a:schemeClr val="accent2">
                  <a:lumMod val="40000"/>
                  <a:lumOff val="60000"/>
                </a:schemeClr>
              </a:solidFill>
              <a:effectLst/>
              <a:latin typeface="+mn-lt"/>
              <a:ea typeface="+mn-ea"/>
            </a:endParaRPr>
          </a:p>
        </p:txBody>
      </p:sp>
      <p:pic>
        <p:nvPicPr>
          <p:cNvPr id="2" name="图片 1"/>
          <p:cNvPicPr>
            <a:picLocks noChangeAspect="1"/>
          </p:cNvPicPr>
          <p:nvPr/>
        </p:nvPicPr>
        <p:blipFill>
          <a:blip r:embed="rId1"/>
          <a:stretch>
            <a:fillRect/>
          </a:stretch>
        </p:blipFill>
        <p:spPr>
          <a:xfrm>
            <a:off x="936625" y="1591310"/>
            <a:ext cx="6503670" cy="43764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页脚占位符 3"/>
          <p:cNvSpPr>
            <a:spLocks noGrp="1"/>
          </p:cNvSpPr>
          <p:nvPr>
            <p:ph type="ftr" sz="quarter" idx="4294967295"/>
          </p:nvPr>
        </p:nvSpPr>
        <p:spPr bwMode="auto">
          <a:xfrm>
            <a:off x="7885113" y="6381750"/>
            <a:ext cx="806450" cy="287338"/>
          </a:xfrm>
          <a:prstGeom prst="rect">
            <a:avLst/>
          </a:prstGeom>
          <a:noFill/>
          <a:ln>
            <a:miter lim="800000"/>
          </a:ln>
        </p:spPr>
        <p:txBody>
          <a:bodyPr/>
          <a:lstStyle/>
          <a:p>
            <a:pPr algn="ctr"/>
            <a:fld id="{412F071A-6BAA-4085-88E5-2C832B703ACA}" type="slidenum">
              <a:rPr lang="en-US" altLang="zh-CN" sz="1400" b="1">
                <a:solidFill>
                  <a:schemeClr val="bg2"/>
                </a:solidFill>
              </a:rPr>
            </a:fld>
            <a:endParaRPr lang="en-US" altLang="zh-CN" sz="1400" b="1">
              <a:solidFill>
                <a:schemeClr val="bg2"/>
              </a:solidFill>
            </a:endParaRPr>
          </a:p>
        </p:txBody>
      </p:sp>
      <p:sp>
        <p:nvSpPr>
          <p:cNvPr id="15362" name="Rectangle 2"/>
          <p:cNvSpPr>
            <a:spLocks noGrp="1" noChangeArrowheads="1"/>
          </p:cNvSpPr>
          <p:nvPr>
            <p:ph type="title" idx="4294967295"/>
          </p:nvPr>
        </p:nvSpPr>
        <p:spPr>
          <a:xfrm>
            <a:off x="428624" y="285750"/>
            <a:ext cx="8715375" cy="428625"/>
          </a:xfrm>
        </p:spPr>
        <p:txBody>
          <a:bodyPr/>
          <a:lstStyle/>
          <a:p>
            <a:pPr eaLnBrk="1" hangingPunct="1"/>
            <a:endParaRPr lang="zh-CN" altLang="zh-CN" dirty="0" smtClean="0"/>
          </a:p>
        </p:txBody>
      </p:sp>
      <p:sp>
        <p:nvSpPr>
          <p:cNvPr id="15363" name="Rectangle 3"/>
          <p:cNvSpPr>
            <a:spLocks noGrp="1" noChangeArrowheads="1"/>
          </p:cNvSpPr>
          <p:nvPr>
            <p:ph type="body" idx="4294967295"/>
          </p:nvPr>
        </p:nvSpPr>
        <p:spPr>
          <a:xfrm>
            <a:off x="457200" y="714375"/>
            <a:ext cx="8229600" cy="6143625"/>
          </a:xfrm>
        </p:spPr>
        <p:txBody>
          <a:bodyPr/>
          <a:lstStyle/>
          <a:p>
            <a:pPr marL="0" indent="0">
              <a:buNone/>
            </a:pPr>
            <a:r>
              <a:rPr lang="zh-CN" altLang="en-US" sz="2000" kern="1200" dirty="0" smtClean="0">
                <a:solidFill>
                  <a:schemeClr val="accent2">
                    <a:lumMod val="75000"/>
                  </a:schemeClr>
                </a:solidFill>
              </a:rPr>
              <a:t>BankCardAttribution(bankCard)该方法会根据输入的银行卡号判断格式是否真确并得到此银行卡开户银行和银行卡类型。（注意，由于此</a:t>
            </a:r>
            <a:r>
              <a:rPr lang="en-US" altLang="zh-CN" sz="2000" kern="1200" dirty="0" smtClean="0">
                <a:solidFill>
                  <a:schemeClr val="accent2">
                    <a:lumMod val="75000"/>
                  </a:schemeClr>
                </a:solidFill>
              </a:rPr>
              <a:t>JS</a:t>
            </a:r>
            <a:r>
              <a:rPr lang="zh-CN" altLang="en-US" sz="2000" kern="1200" dirty="0" smtClean="0">
                <a:solidFill>
                  <a:schemeClr val="accent2">
                    <a:lumMod val="75000"/>
                  </a:schemeClr>
                </a:solidFill>
              </a:rPr>
              <a:t>长时间未更新，会出现</a:t>
            </a:r>
            <a:r>
              <a:rPr lang="zh-CN" altLang="en-US" sz="2000" kern="1200" dirty="0" smtClean="0">
                <a:solidFill>
                  <a:schemeClr val="accent2">
                    <a:lumMod val="75000"/>
                  </a:schemeClr>
                </a:solidFill>
              </a:rPr>
              <a:t>个别银行卡号无法校验得到情况。）</a:t>
            </a:r>
            <a:endParaRPr lang="zh-CN" altLang="en-US" sz="2000" kern="1200" dirty="0" smtClean="0">
              <a:solidFill>
                <a:schemeClr val="accent2">
                  <a:lumMod val="75000"/>
                </a:schemeClr>
              </a:solidFill>
            </a:endParaRPr>
          </a:p>
          <a:p>
            <a:pPr marL="0" indent="0">
              <a:buNone/>
            </a:pPr>
            <a:endParaRPr lang="zh-CN" altLang="en-US" sz="2000" kern="1200" dirty="0" smtClean="0">
              <a:solidFill>
                <a:schemeClr val="accent2">
                  <a:lumMod val="75000"/>
                </a:schemeClr>
              </a:solidFill>
            </a:endParaRPr>
          </a:p>
        </p:txBody>
      </p:sp>
      <p:pic>
        <p:nvPicPr>
          <p:cNvPr id="2" name="图片 1"/>
          <p:cNvPicPr>
            <a:picLocks noChangeAspect="1"/>
          </p:cNvPicPr>
          <p:nvPr/>
        </p:nvPicPr>
        <p:blipFill>
          <a:blip r:embed="rId1"/>
          <a:stretch>
            <a:fillRect/>
          </a:stretch>
        </p:blipFill>
        <p:spPr>
          <a:xfrm>
            <a:off x="1208405" y="1880235"/>
            <a:ext cx="5974080" cy="1135380"/>
          </a:xfrm>
          <a:prstGeom prst="rect">
            <a:avLst/>
          </a:prstGeom>
        </p:spPr>
      </p:pic>
      <p:pic>
        <p:nvPicPr>
          <p:cNvPr id="4" name="图片 3"/>
          <p:cNvPicPr>
            <a:picLocks noChangeAspect="1"/>
          </p:cNvPicPr>
          <p:nvPr/>
        </p:nvPicPr>
        <p:blipFill>
          <a:blip r:embed="rId2"/>
          <a:stretch>
            <a:fillRect/>
          </a:stretch>
        </p:blipFill>
        <p:spPr>
          <a:xfrm>
            <a:off x="340995" y="3842385"/>
            <a:ext cx="8258175" cy="10096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页脚占位符 3"/>
          <p:cNvSpPr>
            <a:spLocks noGrp="1"/>
          </p:cNvSpPr>
          <p:nvPr>
            <p:ph type="ftr" sz="quarter" idx="4294967295"/>
          </p:nvPr>
        </p:nvSpPr>
        <p:spPr bwMode="auto">
          <a:xfrm>
            <a:off x="7885113" y="6381750"/>
            <a:ext cx="806450" cy="287338"/>
          </a:xfrm>
          <a:prstGeom prst="rect">
            <a:avLst/>
          </a:prstGeom>
          <a:noFill/>
          <a:ln>
            <a:miter lim="800000"/>
          </a:ln>
        </p:spPr>
        <p:txBody>
          <a:bodyPr/>
          <a:lstStyle/>
          <a:p>
            <a:pPr algn="ctr"/>
            <a:fld id="{412F071A-6BAA-4085-88E5-2C832B703ACA}" type="slidenum">
              <a:rPr lang="en-US" altLang="zh-CN" sz="1400" b="1">
                <a:solidFill>
                  <a:schemeClr val="bg2"/>
                </a:solidFill>
              </a:rPr>
            </a:fld>
            <a:endParaRPr lang="en-US" altLang="zh-CN" sz="1400" b="1">
              <a:solidFill>
                <a:schemeClr val="bg2"/>
              </a:solidFill>
            </a:endParaRPr>
          </a:p>
        </p:txBody>
      </p:sp>
      <p:sp>
        <p:nvSpPr>
          <p:cNvPr id="15362" name="Rectangle 2"/>
          <p:cNvSpPr>
            <a:spLocks noGrp="1" noChangeArrowheads="1"/>
          </p:cNvSpPr>
          <p:nvPr>
            <p:ph type="title" idx="4294967295"/>
          </p:nvPr>
        </p:nvSpPr>
        <p:spPr>
          <a:xfrm>
            <a:off x="428624" y="285750"/>
            <a:ext cx="8715375" cy="428625"/>
          </a:xfrm>
        </p:spPr>
        <p:txBody>
          <a:bodyPr/>
          <a:lstStyle/>
          <a:p>
            <a:pPr eaLnBrk="1" hangingPunct="1"/>
            <a:endParaRPr lang="zh-CN" altLang="zh-CN" dirty="0" smtClean="0"/>
          </a:p>
        </p:txBody>
      </p:sp>
      <p:sp>
        <p:nvSpPr>
          <p:cNvPr id="15363" name="Rectangle 3"/>
          <p:cNvSpPr>
            <a:spLocks noGrp="1" noChangeArrowheads="1"/>
          </p:cNvSpPr>
          <p:nvPr>
            <p:ph type="body" idx="4294967295"/>
          </p:nvPr>
        </p:nvSpPr>
        <p:spPr>
          <a:xfrm>
            <a:off x="457200" y="714375"/>
            <a:ext cx="8229600" cy="6143625"/>
          </a:xfrm>
        </p:spPr>
        <p:txBody>
          <a:bodyPr>
            <a:scene3d>
              <a:camera prst="orthographicFront"/>
              <a:lightRig rig="threePt" dir="t"/>
            </a:scene3d>
          </a:bodyPr>
          <a:lstStyle/>
          <a:p>
            <a:pPr marL="0" indent="0">
              <a:buNone/>
            </a:pPr>
            <a:endParaRPr lang="zh-CN" altLang="en-US" sz="2000" kern="1200" dirty="0" smtClean="0">
              <a:solidFill>
                <a:schemeClr val="accent2">
                  <a:lumMod val="75000"/>
                </a:schemeClr>
              </a:solidFill>
            </a:endParaRPr>
          </a:p>
          <a:p>
            <a:pPr lvl="1">
              <a:buNone/>
            </a:pPr>
            <a:r>
              <a:rPr lang="en-US" altLang="zh-CN" sz="2400" kern="1200" dirty="0" smtClean="0">
                <a:ln w="22225">
                  <a:solidFill>
                    <a:schemeClr val="accent2"/>
                  </a:solidFill>
                  <a:prstDash val="solid"/>
                </a:ln>
                <a:solidFill>
                  <a:schemeClr val="accent2">
                    <a:lumMod val="40000"/>
                    <a:lumOff val="60000"/>
                  </a:schemeClr>
                </a:solidFill>
                <a:effectLst/>
              </a:rPr>
              <a:t>7.获取32位随机字符串</a:t>
            </a:r>
            <a:endParaRPr lang="en-US" altLang="zh-CN" sz="2400" kern="1200" dirty="0" smtClean="0">
              <a:ln w="22225">
                <a:solidFill>
                  <a:schemeClr val="accent2"/>
                </a:solidFill>
                <a:prstDash val="solid"/>
              </a:ln>
              <a:solidFill>
                <a:schemeClr val="accent2">
                  <a:lumMod val="40000"/>
                  <a:lumOff val="60000"/>
                </a:schemeClr>
              </a:solidFill>
              <a:effectLst/>
            </a:endParaRPr>
          </a:p>
        </p:txBody>
      </p:sp>
      <p:pic>
        <p:nvPicPr>
          <p:cNvPr id="3" name="图片 2"/>
          <p:cNvPicPr>
            <a:picLocks noChangeAspect="1"/>
          </p:cNvPicPr>
          <p:nvPr/>
        </p:nvPicPr>
        <p:blipFill>
          <a:blip r:embed="rId1"/>
          <a:stretch>
            <a:fillRect/>
          </a:stretch>
        </p:blipFill>
        <p:spPr>
          <a:xfrm>
            <a:off x="664210" y="1937385"/>
            <a:ext cx="7815580" cy="322135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页脚占位符 3"/>
          <p:cNvSpPr>
            <a:spLocks noGrp="1"/>
          </p:cNvSpPr>
          <p:nvPr>
            <p:ph type="ftr" sz="quarter" idx="4294967295"/>
          </p:nvPr>
        </p:nvSpPr>
        <p:spPr bwMode="auto">
          <a:xfrm>
            <a:off x="7885113" y="6381750"/>
            <a:ext cx="806450" cy="287338"/>
          </a:xfrm>
          <a:prstGeom prst="rect">
            <a:avLst/>
          </a:prstGeom>
          <a:noFill/>
          <a:ln>
            <a:miter lim="800000"/>
          </a:ln>
        </p:spPr>
        <p:txBody>
          <a:bodyPr/>
          <a:lstStyle/>
          <a:p>
            <a:pPr algn="ctr"/>
            <a:fld id="{412F071A-6BAA-4085-88E5-2C832B703ACA}" type="slidenum">
              <a:rPr lang="en-US" altLang="zh-CN" sz="1400" b="1">
                <a:solidFill>
                  <a:schemeClr val="bg2"/>
                </a:solidFill>
              </a:rPr>
            </a:fld>
            <a:endParaRPr lang="en-US" altLang="zh-CN" sz="1400" b="1">
              <a:solidFill>
                <a:schemeClr val="bg2"/>
              </a:solidFill>
            </a:endParaRPr>
          </a:p>
        </p:txBody>
      </p:sp>
      <p:sp>
        <p:nvSpPr>
          <p:cNvPr id="15362" name="Rectangle 2"/>
          <p:cNvSpPr>
            <a:spLocks noGrp="1" noChangeArrowheads="1"/>
          </p:cNvSpPr>
          <p:nvPr>
            <p:ph type="title" idx="4294967295"/>
          </p:nvPr>
        </p:nvSpPr>
        <p:spPr>
          <a:xfrm>
            <a:off x="428624" y="285750"/>
            <a:ext cx="8715375" cy="428625"/>
          </a:xfrm>
        </p:spPr>
        <p:txBody>
          <a:bodyPr/>
          <a:lstStyle/>
          <a:p>
            <a:pPr eaLnBrk="1" hangingPunct="1"/>
            <a:endParaRPr lang="zh-CN" altLang="zh-CN" dirty="0" smtClean="0"/>
          </a:p>
        </p:txBody>
      </p:sp>
      <p:sp>
        <p:nvSpPr>
          <p:cNvPr id="15363" name="Rectangle 3"/>
          <p:cNvSpPr>
            <a:spLocks noGrp="1" noChangeArrowheads="1"/>
          </p:cNvSpPr>
          <p:nvPr>
            <p:ph type="body" idx="4294967295"/>
          </p:nvPr>
        </p:nvSpPr>
        <p:spPr>
          <a:xfrm>
            <a:off x="457200" y="714375"/>
            <a:ext cx="8229600" cy="6143625"/>
          </a:xfrm>
        </p:spPr>
        <p:txBody>
          <a:bodyPr/>
          <a:lstStyle/>
          <a:p>
            <a:pPr lvl="1">
              <a:buNone/>
            </a:pPr>
            <a:r>
              <a:rPr lang="zh-CN" altLang="en-US" sz="2000" kern="1200" dirty="0" smtClean="0">
                <a:solidFill>
                  <a:schemeClr val="accent2">
                    <a:lumMod val="75000"/>
                  </a:schemeClr>
                </a:solidFill>
              </a:rPr>
              <a:t>getRandomStr()该方法可获得</a:t>
            </a:r>
            <a:r>
              <a:rPr lang="en-US" altLang="zh-CN" sz="2000" kern="1200" dirty="0" smtClean="0">
                <a:solidFill>
                  <a:schemeClr val="accent2">
                    <a:lumMod val="75000"/>
                  </a:schemeClr>
                </a:solidFill>
              </a:rPr>
              <a:t>32</a:t>
            </a:r>
            <a:r>
              <a:rPr lang="zh-CN" altLang="en-US" sz="2000" kern="1200" dirty="0" smtClean="0">
                <a:solidFill>
                  <a:schemeClr val="accent2">
                    <a:lumMod val="75000"/>
                  </a:schemeClr>
                </a:solidFill>
              </a:rPr>
              <a:t>位随机字符串。如果想要获取不同位数的随机数，只需要改变该方法内循环的次数即可。</a:t>
            </a:r>
            <a:endParaRPr lang="zh-CN" altLang="en-US" sz="2000" kern="1200" dirty="0" smtClean="0">
              <a:solidFill>
                <a:schemeClr val="accent2">
                  <a:lumMod val="75000"/>
                </a:schemeClr>
              </a:solidFill>
            </a:endParaRPr>
          </a:p>
        </p:txBody>
      </p:sp>
      <p:pic>
        <p:nvPicPr>
          <p:cNvPr id="2" name="图片 1"/>
          <p:cNvPicPr>
            <a:picLocks noChangeAspect="1"/>
          </p:cNvPicPr>
          <p:nvPr/>
        </p:nvPicPr>
        <p:blipFill>
          <a:blip r:embed="rId1"/>
          <a:stretch>
            <a:fillRect/>
          </a:stretch>
        </p:blipFill>
        <p:spPr>
          <a:xfrm>
            <a:off x="1160145" y="1570355"/>
            <a:ext cx="5823585" cy="1200150"/>
          </a:xfrm>
          <a:prstGeom prst="rect">
            <a:avLst/>
          </a:prstGeom>
        </p:spPr>
      </p:pic>
      <p:pic>
        <p:nvPicPr>
          <p:cNvPr id="4" name="图片 3"/>
          <p:cNvPicPr>
            <a:picLocks noChangeAspect="1"/>
          </p:cNvPicPr>
          <p:nvPr/>
        </p:nvPicPr>
        <p:blipFill>
          <a:blip r:embed="rId2"/>
          <a:stretch>
            <a:fillRect/>
          </a:stretch>
        </p:blipFill>
        <p:spPr>
          <a:xfrm>
            <a:off x="1160145" y="3524885"/>
            <a:ext cx="6604635" cy="7524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页脚占位符 3"/>
          <p:cNvSpPr>
            <a:spLocks noGrp="1"/>
          </p:cNvSpPr>
          <p:nvPr>
            <p:ph type="ftr" sz="quarter" idx="4294967295"/>
          </p:nvPr>
        </p:nvSpPr>
        <p:spPr bwMode="auto">
          <a:xfrm>
            <a:off x="7885113" y="6381750"/>
            <a:ext cx="806450" cy="287338"/>
          </a:xfrm>
          <a:prstGeom prst="rect">
            <a:avLst/>
          </a:prstGeom>
          <a:noFill/>
          <a:ln>
            <a:miter lim="800000"/>
          </a:ln>
        </p:spPr>
        <p:txBody>
          <a:bodyPr/>
          <a:lstStyle/>
          <a:p>
            <a:pPr algn="ctr"/>
            <a:fld id="{412F071A-6BAA-4085-88E5-2C832B703ACA}" type="slidenum">
              <a:rPr lang="en-US" altLang="zh-CN" sz="1400" b="1">
                <a:solidFill>
                  <a:schemeClr val="bg2"/>
                </a:solidFill>
              </a:rPr>
            </a:fld>
            <a:endParaRPr lang="en-US" altLang="zh-CN" sz="1400" b="1">
              <a:solidFill>
                <a:schemeClr val="bg2"/>
              </a:solidFill>
            </a:endParaRPr>
          </a:p>
        </p:txBody>
      </p:sp>
      <p:sp>
        <p:nvSpPr>
          <p:cNvPr id="15362" name="Rectangle 2"/>
          <p:cNvSpPr>
            <a:spLocks noGrp="1" noChangeArrowheads="1"/>
          </p:cNvSpPr>
          <p:nvPr>
            <p:ph type="title" idx="4294967295"/>
          </p:nvPr>
        </p:nvSpPr>
        <p:spPr>
          <a:xfrm>
            <a:off x="428624" y="285750"/>
            <a:ext cx="8715375" cy="428625"/>
          </a:xfrm>
        </p:spPr>
        <p:txBody>
          <a:bodyPr/>
          <a:lstStyle/>
          <a:p>
            <a:pPr eaLnBrk="1" hangingPunct="1"/>
            <a:endParaRPr lang="zh-CN" altLang="zh-CN" dirty="0" smtClean="0"/>
          </a:p>
        </p:txBody>
      </p:sp>
      <p:sp>
        <p:nvSpPr>
          <p:cNvPr id="15363" name="Rectangle 3"/>
          <p:cNvSpPr>
            <a:spLocks noGrp="1" noChangeArrowheads="1"/>
          </p:cNvSpPr>
          <p:nvPr>
            <p:ph type="body" idx="4294967295"/>
          </p:nvPr>
        </p:nvSpPr>
        <p:spPr>
          <a:xfrm>
            <a:off x="457200" y="714375"/>
            <a:ext cx="8229600" cy="6143625"/>
          </a:xfrm>
        </p:spPr>
        <p:txBody>
          <a:bodyPr>
            <a:scene3d>
              <a:camera prst="orthographicFront"/>
              <a:lightRig rig="threePt" dir="t"/>
            </a:scene3d>
          </a:bodyPr>
          <a:lstStyle/>
          <a:p>
            <a:pPr marL="0" indent="0">
              <a:buNone/>
            </a:pPr>
            <a:endParaRPr lang="zh-CN" altLang="en-US" sz="2000" kern="1200" dirty="0" smtClean="0">
              <a:solidFill>
                <a:schemeClr val="accent2">
                  <a:lumMod val="75000"/>
                </a:schemeClr>
              </a:solidFill>
            </a:endParaRPr>
          </a:p>
          <a:p>
            <a:pPr lvl="1">
              <a:buNone/>
            </a:pPr>
            <a:r>
              <a:rPr lang="en-US" altLang="zh-CN" sz="2000" kern="1200" dirty="0" smtClean="0">
                <a:ln w="22225">
                  <a:solidFill>
                    <a:schemeClr val="accent2"/>
                  </a:solidFill>
                  <a:prstDash val="solid"/>
                </a:ln>
                <a:solidFill>
                  <a:schemeClr val="accent2">
                    <a:lumMod val="40000"/>
                    <a:lumOff val="60000"/>
                  </a:schemeClr>
                </a:solidFill>
                <a:effectLst/>
              </a:rPr>
              <a:t>8.Toast提示框</a:t>
            </a:r>
            <a:endParaRPr lang="en-US" altLang="zh-CN" sz="2000" kern="1200" dirty="0" smtClean="0">
              <a:ln w="22225">
                <a:solidFill>
                  <a:schemeClr val="accent2"/>
                </a:solidFill>
                <a:prstDash val="solid"/>
              </a:ln>
              <a:solidFill>
                <a:schemeClr val="accent2">
                  <a:lumMod val="40000"/>
                  <a:lumOff val="60000"/>
                </a:schemeClr>
              </a:solidFill>
              <a:effectLst/>
            </a:endParaRPr>
          </a:p>
        </p:txBody>
      </p:sp>
      <p:pic>
        <p:nvPicPr>
          <p:cNvPr id="2" name="图片 1"/>
          <p:cNvPicPr>
            <a:picLocks noChangeAspect="1"/>
          </p:cNvPicPr>
          <p:nvPr/>
        </p:nvPicPr>
        <p:blipFill>
          <a:blip r:embed="rId1"/>
          <a:stretch>
            <a:fillRect/>
          </a:stretch>
        </p:blipFill>
        <p:spPr>
          <a:xfrm>
            <a:off x="1162685" y="1519555"/>
            <a:ext cx="6595745" cy="486219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页脚占位符 3"/>
          <p:cNvSpPr>
            <a:spLocks noGrp="1"/>
          </p:cNvSpPr>
          <p:nvPr>
            <p:ph type="ftr" sz="quarter" idx="4294967295"/>
          </p:nvPr>
        </p:nvSpPr>
        <p:spPr bwMode="auto">
          <a:xfrm>
            <a:off x="7885113" y="6381750"/>
            <a:ext cx="806450" cy="287338"/>
          </a:xfrm>
          <a:prstGeom prst="rect">
            <a:avLst/>
          </a:prstGeom>
          <a:noFill/>
          <a:ln>
            <a:miter lim="800000"/>
          </a:ln>
        </p:spPr>
        <p:txBody>
          <a:bodyPr/>
          <a:lstStyle/>
          <a:p>
            <a:pPr algn="ctr"/>
            <a:fld id="{412F071A-6BAA-4085-88E5-2C832B703ACA}" type="slidenum">
              <a:rPr lang="en-US" altLang="zh-CN" sz="1400" b="1">
                <a:solidFill>
                  <a:schemeClr val="bg2"/>
                </a:solidFill>
              </a:rPr>
            </a:fld>
            <a:endParaRPr lang="en-US" altLang="zh-CN" sz="1400" b="1">
              <a:solidFill>
                <a:schemeClr val="bg2"/>
              </a:solidFill>
            </a:endParaRPr>
          </a:p>
        </p:txBody>
      </p:sp>
      <p:sp>
        <p:nvSpPr>
          <p:cNvPr id="15362" name="Rectangle 2"/>
          <p:cNvSpPr>
            <a:spLocks noGrp="1" noChangeArrowheads="1"/>
          </p:cNvSpPr>
          <p:nvPr>
            <p:ph type="title" idx="4294967295"/>
          </p:nvPr>
        </p:nvSpPr>
        <p:spPr>
          <a:xfrm>
            <a:off x="428624" y="285750"/>
            <a:ext cx="8715375" cy="428625"/>
          </a:xfrm>
        </p:spPr>
        <p:txBody>
          <a:bodyPr/>
          <a:lstStyle/>
          <a:p>
            <a:pPr eaLnBrk="1" hangingPunct="1"/>
            <a:endParaRPr lang="zh-CN" altLang="zh-CN" dirty="0" smtClean="0"/>
          </a:p>
        </p:txBody>
      </p:sp>
      <p:sp>
        <p:nvSpPr>
          <p:cNvPr id="15363" name="Rectangle 3"/>
          <p:cNvSpPr>
            <a:spLocks noGrp="1" noChangeArrowheads="1"/>
          </p:cNvSpPr>
          <p:nvPr>
            <p:ph type="body" idx="4294967295"/>
          </p:nvPr>
        </p:nvSpPr>
        <p:spPr>
          <a:xfrm>
            <a:off x="457200" y="714375"/>
            <a:ext cx="8229600" cy="6143625"/>
          </a:xfrm>
        </p:spPr>
        <p:txBody>
          <a:bodyPr/>
          <a:lstStyle/>
          <a:p>
            <a:endParaRPr lang="zh-CN" altLang="en-US" sz="2000" kern="1200" dirty="0" smtClean="0">
              <a:solidFill>
                <a:schemeClr val="accent2">
                  <a:lumMod val="75000"/>
                </a:schemeClr>
              </a:solidFill>
            </a:endParaRPr>
          </a:p>
          <a:p>
            <a:pPr lvl="1">
              <a:buNone/>
            </a:pPr>
            <a:r>
              <a:rPr lang="zh-CN" altLang="en-US" sz="2000" kern="1200" dirty="0" smtClean="0">
                <a:solidFill>
                  <a:schemeClr val="accent2">
                    <a:lumMod val="75000"/>
                  </a:schemeClr>
                </a:solidFill>
              </a:rPr>
              <a:t>toastShowMsg(msg)方法模仿android里面的Toast效果，主要是用于在不打断程序正常执行的情况下显示提示数据。注意，此方法使用前需引入</a:t>
            </a:r>
            <a:r>
              <a:rPr lang="en-US" altLang="zh-CN" sz="2000" kern="1200" dirty="0" smtClean="0">
                <a:solidFill>
                  <a:schemeClr val="accent2">
                    <a:lumMod val="75000"/>
                  </a:schemeClr>
                </a:solidFill>
              </a:rPr>
              <a:t>jquery</a:t>
            </a:r>
            <a:r>
              <a:rPr lang="zh-CN" altLang="en-US" sz="2000" kern="1200" dirty="0" smtClean="0">
                <a:solidFill>
                  <a:schemeClr val="accent2">
                    <a:lumMod val="75000"/>
                  </a:schemeClr>
                </a:solidFill>
              </a:rPr>
              <a:t>。</a:t>
            </a:r>
            <a:endParaRPr lang="zh-CN" altLang="en-US" sz="2000" kern="1200" dirty="0" smtClean="0">
              <a:solidFill>
                <a:schemeClr val="accent2">
                  <a:lumMod val="75000"/>
                </a:schemeClr>
              </a:solidFill>
            </a:endParaRPr>
          </a:p>
        </p:txBody>
      </p:sp>
      <p:pic>
        <p:nvPicPr>
          <p:cNvPr id="3" name="图片 2"/>
          <p:cNvPicPr>
            <a:picLocks noChangeAspect="1"/>
          </p:cNvPicPr>
          <p:nvPr/>
        </p:nvPicPr>
        <p:blipFill>
          <a:blip r:embed="rId1"/>
          <a:stretch>
            <a:fillRect/>
          </a:stretch>
        </p:blipFill>
        <p:spPr>
          <a:xfrm>
            <a:off x="1849120" y="2286000"/>
            <a:ext cx="3943350" cy="866775"/>
          </a:xfrm>
          <a:prstGeom prst="rect">
            <a:avLst/>
          </a:prstGeom>
        </p:spPr>
      </p:pic>
      <p:pic>
        <p:nvPicPr>
          <p:cNvPr id="4" name="图片 3"/>
          <p:cNvPicPr>
            <a:picLocks noChangeAspect="1"/>
          </p:cNvPicPr>
          <p:nvPr/>
        </p:nvPicPr>
        <p:blipFill>
          <a:blip r:embed="rId2"/>
          <a:stretch>
            <a:fillRect/>
          </a:stretch>
        </p:blipFill>
        <p:spPr>
          <a:xfrm>
            <a:off x="2155190" y="3498850"/>
            <a:ext cx="2886075" cy="16954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页脚占位符 3"/>
          <p:cNvSpPr>
            <a:spLocks noGrp="1"/>
          </p:cNvSpPr>
          <p:nvPr>
            <p:ph type="ftr" sz="quarter" idx="4294967295"/>
          </p:nvPr>
        </p:nvSpPr>
        <p:spPr bwMode="auto">
          <a:xfrm>
            <a:off x="7885113" y="6381750"/>
            <a:ext cx="806450" cy="287338"/>
          </a:xfrm>
          <a:prstGeom prst="rect">
            <a:avLst/>
          </a:prstGeom>
          <a:noFill/>
          <a:ln>
            <a:miter lim="800000"/>
          </a:ln>
        </p:spPr>
        <p:txBody>
          <a:bodyPr/>
          <a:lstStyle/>
          <a:p>
            <a:pPr algn="ctr"/>
            <a:fld id="{412F071A-6BAA-4085-88E5-2C832B703ACA}" type="slidenum">
              <a:rPr lang="en-US" altLang="zh-CN" sz="1400" b="1">
                <a:solidFill>
                  <a:schemeClr val="bg2"/>
                </a:solidFill>
              </a:rPr>
            </a:fld>
            <a:endParaRPr lang="en-US" altLang="zh-CN" sz="1400" b="1">
              <a:solidFill>
                <a:schemeClr val="bg2"/>
              </a:solidFill>
            </a:endParaRPr>
          </a:p>
        </p:txBody>
      </p:sp>
      <p:sp>
        <p:nvSpPr>
          <p:cNvPr id="15362" name="Rectangle 2"/>
          <p:cNvSpPr>
            <a:spLocks noGrp="1" noChangeArrowheads="1"/>
          </p:cNvSpPr>
          <p:nvPr>
            <p:ph type="title" idx="4294967295"/>
          </p:nvPr>
        </p:nvSpPr>
        <p:spPr>
          <a:xfrm>
            <a:off x="428624" y="285750"/>
            <a:ext cx="8715375" cy="428625"/>
          </a:xfrm>
        </p:spPr>
        <p:txBody>
          <a:bodyPr/>
          <a:lstStyle/>
          <a:p>
            <a:pPr eaLnBrk="1" hangingPunct="1"/>
            <a:endParaRPr lang="zh-CN" altLang="zh-CN" dirty="0" smtClean="0"/>
          </a:p>
        </p:txBody>
      </p:sp>
      <p:sp>
        <p:nvSpPr>
          <p:cNvPr id="15363" name="Rectangle 3"/>
          <p:cNvSpPr>
            <a:spLocks noGrp="1" noChangeArrowheads="1"/>
          </p:cNvSpPr>
          <p:nvPr>
            <p:ph type="body" idx="4294967295"/>
          </p:nvPr>
        </p:nvSpPr>
        <p:spPr>
          <a:xfrm>
            <a:off x="457200" y="714375"/>
            <a:ext cx="8229600" cy="6143625"/>
          </a:xfrm>
        </p:spPr>
        <p:txBody>
          <a:bodyPr/>
          <a:lstStyle/>
          <a:p>
            <a:endParaRPr lang="zh-CN" altLang="en-US" sz="2000" kern="1200" dirty="0" smtClean="0">
              <a:solidFill>
                <a:schemeClr val="accent2">
                  <a:lumMod val="75000"/>
                </a:schemeClr>
              </a:solidFill>
            </a:endParaRPr>
          </a:p>
          <a:p>
            <a:pPr lvl="1">
              <a:buNone/>
            </a:pPr>
            <a:endParaRPr lang="zh-CN" altLang="en-US" sz="2000" kern="1200" dirty="0" smtClean="0">
              <a:solidFill>
                <a:schemeClr val="accent2">
                  <a:lumMod val="75000"/>
                </a:schemeClr>
              </a:solidFill>
            </a:endParaRPr>
          </a:p>
        </p:txBody>
      </p:sp>
      <p:sp>
        <p:nvSpPr>
          <p:cNvPr id="4" name="文本框 3"/>
          <p:cNvSpPr txBox="1"/>
          <p:nvPr/>
        </p:nvSpPr>
        <p:spPr>
          <a:xfrm>
            <a:off x="573405" y="892175"/>
            <a:ext cx="7011035" cy="398780"/>
          </a:xfrm>
          <a:prstGeom prst="rect">
            <a:avLst/>
          </a:prstGeom>
          <a:noFill/>
        </p:spPr>
        <p:txBody>
          <a:bodyPr wrap="square" rtlCol="0">
            <a:spAutoFit/>
            <a:scene3d>
              <a:camera prst="orthographicFront"/>
              <a:lightRig rig="threePt" dir="t"/>
            </a:scene3d>
          </a:bodyPr>
          <a:p>
            <a:r>
              <a:rPr lang="en-US" altLang="zh-CN" sz="2000">
                <a:ln w="22225">
                  <a:solidFill>
                    <a:schemeClr val="accent2"/>
                  </a:solidFill>
                  <a:prstDash val="solid"/>
                </a:ln>
                <a:solidFill>
                  <a:schemeClr val="accent2">
                    <a:lumMod val="40000"/>
                    <a:lumOff val="60000"/>
                  </a:schemeClr>
                </a:solidFill>
                <a:effectLst/>
              </a:rPr>
              <a:t>9.微信分享方法</a:t>
            </a:r>
            <a:endParaRPr lang="en-US" altLang="zh-CN" sz="2000">
              <a:ln w="22225">
                <a:solidFill>
                  <a:schemeClr val="accent2"/>
                </a:solidFill>
                <a:prstDash val="solid"/>
              </a:ln>
              <a:solidFill>
                <a:schemeClr val="accent2">
                  <a:lumMod val="40000"/>
                  <a:lumOff val="60000"/>
                </a:schemeClr>
              </a:solidFill>
              <a:effectLst/>
            </a:endParaRPr>
          </a:p>
        </p:txBody>
      </p:sp>
      <p:pic>
        <p:nvPicPr>
          <p:cNvPr id="2" name="图片 1"/>
          <p:cNvPicPr>
            <a:picLocks noChangeAspect="1"/>
          </p:cNvPicPr>
          <p:nvPr/>
        </p:nvPicPr>
        <p:blipFill>
          <a:blip r:embed="rId1"/>
          <a:stretch>
            <a:fillRect/>
          </a:stretch>
        </p:blipFill>
        <p:spPr>
          <a:xfrm>
            <a:off x="695960" y="1355725"/>
            <a:ext cx="7320915" cy="486156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0"/>
          </p:nvPr>
        </p:nvSpPr>
        <p:spPr/>
        <p:txBody>
          <a:bodyPr/>
          <a:lstStyle/>
          <a:p>
            <a:fld id="{36D09451-4C23-4934-BA14-F770C0D9CED2}" type="slidenum">
              <a:rPr lang="zh-CN" altLang="en-US"/>
            </a:fld>
            <a:endParaRPr lang="en-US" altLang="zh-CN"/>
          </a:p>
        </p:txBody>
      </p:sp>
      <p:sp>
        <p:nvSpPr>
          <p:cNvPr id="379906" name="灯片编号占位符 4"/>
          <p:cNvSpPr txBox="1">
            <a:spLocks noGrp="1"/>
          </p:cNvSpPr>
          <p:nvPr/>
        </p:nvSpPr>
        <p:spPr bwMode="auto">
          <a:xfrm>
            <a:off x="351692" y="6604001"/>
            <a:ext cx="1828800" cy="225425"/>
          </a:xfrm>
          <a:prstGeom prst="rect">
            <a:avLst/>
          </a:prstGeom>
          <a:noFill/>
          <a:ln w="9525">
            <a:noFill/>
            <a:miter lim="800000"/>
          </a:ln>
        </p:spPr>
        <p:txBody>
          <a:bodyPr/>
          <a:lstStyle/>
          <a:p>
            <a:pPr algn="l"/>
            <a:fld id="{B3FB2B6C-F3B9-4254-97AE-A3C828B7CFE3}" type="slidenum">
              <a:rPr lang="zh-CN" altLang="en-US" sz="1000">
                <a:solidFill>
                  <a:schemeClr val="bg1"/>
                </a:solidFill>
                <a:latin typeface="Century Gothic" panose="020B0502020202020204" pitchFamily="34" charset="0"/>
                <a:ea typeface="宋体" panose="02010600030101010101" pitchFamily="2" charset="-122"/>
              </a:rPr>
            </a:fld>
            <a:endParaRPr lang="en-US" altLang="zh-CN" sz="1000">
              <a:solidFill>
                <a:schemeClr val="bg1"/>
              </a:solidFill>
              <a:latin typeface="Century Gothic" panose="020B0502020202020204" pitchFamily="34" charset="0"/>
              <a:ea typeface="宋体" panose="02010600030101010101" pitchFamily="2" charset="-122"/>
            </a:endParaRPr>
          </a:p>
        </p:txBody>
      </p:sp>
      <p:sp>
        <p:nvSpPr>
          <p:cNvPr id="379907" name="标题 1"/>
          <p:cNvSpPr/>
          <p:nvPr/>
        </p:nvSpPr>
        <p:spPr bwMode="auto">
          <a:xfrm>
            <a:off x="351693" y="2322514"/>
            <a:ext cx="8362950" cy="2174875"/>
          </a:xfrm>
          <a:prstGeom prst="rect">
            <a:avLst/>
          </a:prstGeom>
          <a:noFill/>
          <a:ln w="9525">
            <a:noFill/>
            <a:miter lim="800000"/>
          </a:ln>
        </p:spPr>
        <p:txBody>
          <a:bodyPr anchor="ctr"/>
          <a:lstStyle/>
          <a:p>
            <a:pPr algn="l">
              <a:buFont typeface="Wingdings" panose="05000000000000000000" pitchFamily="2" charset="2"/>
              <a:buChar char="Ø"/>
            </a:pPr>
            <a:endParaRPr kumimoji="1" lang="en-US" altLang="zh-CN" sz="2400" b="1">
              <a:solidFill>
                <a:srgbClr val="003399"/>
              </a:solidFill>
            </a:endParaRPr>
          </a:p>
        </p:txBody>
      </p:sp>
      <p:sp>
        <p:nvSpPr>
          <p:cNvPr id="379908" name="标题 1"/>
          <p:cNvSpPr/>
          <p:nvPr/>
        </p:nvSpPr>
        <p:spPr bwMode="auto">
          <a:xfrm>
            <a:off x="70339" y="147639"/>
            <a:ext cx="8088923" cy="1112837"/>
          </a:xfrm>
          <a:prstGeom prst="rect">
            <a:avLst/>
          </a:prstGeom>
          <a:noFill/>
          <a:ln w="9525">
            <a:noFill/>
            <a:miter lim="800000"/>
          </a:ln>
        </p:spPr>
        <p:txBody>
          <a:bodyPr anchor="ctr"/>
          <a:lstStyle/>
          <a:p>
            <a:pPr algn="l"/>
            <a:r>
              <a:rPr lang="zh-CN" altLang="en-US" sz="3200" b="1">
                <a:ea typeface="黑体" panose="02010609060101010101" pitchFamily="49" charset="-122"/>
              </a:rPr>
              <a:t>   </a:t>
            </a:r>
            <a:endParaRPr lang="en-US" altLang="zh-CN" sz="3200" b="1">
              <a:ea typeface="黑体" panose="02010609060101010101" pitchFamily="49" charset="-122"/>
            </a:endParaRPr>
          </a:p>
        </p:txBody>
      </p:sp>
      <p:sp>
        <p:nvSpPr>
          <p:cNvPr id="1689602" name="Rectangle 2"/>
          <p:cNvSpPr>
            <a:spLocks noChangeArrowheads="1"/>
          </p:cNvSpPr>
          <p:nvPr/>
        </p:nvSpPr>
        <p:spPr bwMode="auto">
          <a:xfrm>
            <a:off x="32239" y="157163"/>
            <a:ext cx="8408377" cy="608012"/>
          </a:xfrm>
          <a:prstGeom prst="rect">
            <a:avLst/>
          </a:prstGeom>
          <a:noFill/>
          <a:ln w="9525">
            <a:noFill/>
            <a:miter lim="800000"/>
          </a:ln>
        </p:spPr>
        <p:txBody>
          <a:bodyPr anchor="ctr"/>
          <a:lstStyle/>
          <a:p>
            <a:pPr algn="l"/>
            <a:r>
              <a:rPr lang="zh-CN" altLang="en-US" sz="3600" dirty="0" smtClean="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rPr>
              <a:t>       概述</a:t>
            </a:r>
            <a:endParaRPr lang="zh-CN" altLang="en-US" sz="3600" dirty="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文本框 1"/>
          <p:cNvSpPr txBox="1"/>
          <p:nvPr/>
        </p:nvSpPr>
        <p:spPr>
          <a:xfrm>
            <a:off x="1323975" y="2102485"/>
            <a:ext cx="5825490" cy="1568450"/>
          </a:xfrm>
          <a:prstGeom prst="rect">
            <a:avLst/>
          </a:prstGeom>
          <a:noFill/>
        </p:spPr>
        <p:txBody>
          <a:bodyPr wrap="square" rtlCol="0">
            <a:spAutoFit/>
            <a:scene3d>
              <a:camera prst="orthographicFront"/>
              <a:lightRig rig="threePt" dir="t"/>
            </a:scene3d>
          </a:bodyPr>
          <a:p>
            <a:r>
              <a:rPr lang="zh-CN" altLang="en-US" sz="2400" b="1">
                <a:ln w="22225">
                  <a:solidFill>
                    <a:schemeClr val="accent2"/>
                  </a:solidFill>
                  <a:prstDash val="solid"/>
                </a:ln>
                <a:solidFill>
                  <a:srgbClr val="00B050"/>
                </a:solidFill>
                <a:effectLst/>
                <a:latin typeface="+mj-ea"/>
                <a:ea typeface="+mj-ea"/>
                <a:cs typeface="+mj-ea"/>
              </a:rPr>
              <a:t>微信商城产品在投保过程中，前端会进行许多方面的校验以及产品展示。在校验之前会预先对数据进行获取和处理，下面是整理出来的前端常用的</a:t>
            </a:r>
            <a:r>
              <a:rPr lang="en-US" altLang="zh-CN" sz="2400" b="1">
                <a:ln w="22225">
                  <a:solidFill>
                    <a:schemeClr val="accent2"/>
                  </a:solidFill>
                  <a:prstDash val="solid"/>
                </a:ln>
                <a:solidFill>
                  <a:srgbClr val="00B050"/>
                </a:solidFill>
                <a:effectLst/>
                <a:latin typeface="+mj-ea"/>
                <a:ea typeface="+mj-ea"/>
                <a:cs typeface="+mj-ea"/>
              </a:rPr>
              <a:t>js</a:t>
            </a:r>
            <a:r>
              <a:rPr lang="zh-CN" altLang="en-US" sz="2400" b="1">
                <a:ln w="22225">
                  <a:solidFill>
                    <a:schemeClr val="accent2"/>
                  </a:solidFill>
                  <a:prstDash val="solid"/>
                </a:ln>
                <a:solidFill>
                  <a:srgbClr val="00B050"/>
                </a:solidFill>
                <a:effectLst/>
                <a:latin typeface="+mj-ea"/>
                <a:ea typeface="+mj-ea"/>
                <a:cs typeface="+mj-ea"/>
              </a:rPr>
              <a:t>方法。</a:t>
            </a:r>
            <a:endParaRPr lang="zh-CN" altLang="en-US" sz="2400" b="1">
              <a:ln w="22225">
                <a:solidFill>
                  <a:schemeClr val="accent2"/>
                </a:solidFill>
                <a:prstDash val="solid"/>
              </a:ln>
              <a:solidFill>
                <a:srgbClr val="00B050"/>
              </a:solidFill>
              <a:effectLst/>
              <a:latin typeface="+mj-ea"/>
              <a:ea typeface="+mj-ea"/>
              <a:cs typeface="+mj-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页脚占位符 3"/>
          <p:cNvSpPr>
            <a:spLocks noGrp="1"/>
          </p:cNvSpPr>
          <p:nvPr>
            <p:ph type="ftr" sz="quarter" idx="4294967295"/>
          </p:nvPr>
        </p:nvSpPr>
        <p:spPr bwMode="auto">
          <a:xfrm>
            <a:off x="7885113" y="6381750"/>
            <a:ext cx="806450" cy="287338"/>
          </a:xfrm>
          <a:prstGeom prst="rect">
            <a:avLst/>
          </a:prstGeom>
          <a:noFill/>
          <a:ln>
            <a:miter lim="800000"/>
          </a:ln>
        </p:spPr>
        <p:txBody>
          <a:bodyPr/>
          <a:lstStyle/>
          <a:p>
            <a:pPr algn="ctr"/>
            <a:fld id="{412F071A-6BAA-4085-88E5-2C832B703ACA}" type="slidenum">
              <a:rPr lang="en-US" altLang="zh-CN" sz="1400" b="1">
                <a:solidFill>
                  <a:schemeClr val="bg2"/>
                </a:solidFill>
              </a:rPr>
            </a:fld>
            <a:endParaRPr lang="en-US" altLang="zh-CN" sz="1400" b="1">
              <a:solidFill>
                <a:schemeClr val="bg2"/>
              </a:solidFill>
            </a:endParaRPr>
          </a:p>
        </p:txBody>
      </p:sp>
      <p:sp>
        <p:nvSpPr>
          <p:cNvPr id="15362" name="Rectangle 2"/>
          <p:cNvSpPr>
            <a:spLocks noGrp="1" noChangeArrowheads="1"/>
          </p:cNvSpPr>
          <p:nvPr>
            <p:ph type="title" idx="4294967295"/>
          </p:nvPr>
        </p:nvSpPr>
        <p:spPr>
          <a:xfrm>
            <a:off x="428624" y="285750"/>
            <a:ext cx="8715375" cy="428625"/>
          </a:xfrm>
        </p:spPr>
        <p:txBody>
          <a:bodyPr/>
          <a:lstStyle/>
          <a:p>
            <a:pPr eaLnBrk="1" hangingPunct="1"/>
            <a:endParaRPr lang="zh-CN" altLang="zh-CN" dirty="0" smtClean="0"/>
          </a:p>
        </p:txBody>
      </p:sp>
      <p:sp>
        <p:nvSpPr>
          <p:cNvPr id="15363" name="Rectangle 3"/>
          <p:cNvSpPr>
            <a:spLocks noGrp="1" noChangeArrowheads="1"/>
          </p:cNvSpPr>
          <p:nvPr>
            <p:ph type="body" idx="4294967295"/>
          </p:nvPr>
        </p:nvSpPr>
        <p:spPr>
          <a:xfrm>
            <a:off x="457200" y="714375"/>
            <a:ext cx="8229600" cy="6143625"/>
          </a:xfrm>
        </p:spPr>
        <p:txBody>
          <a:bodyPr/>
          <a:lstStyle/>
          <a:p>
            <a:pPr marL="0" indent="0">
              <a:buNone/>
            </a:pPr>
            <a:endParaRPr lang="zh-CN" altLang="en-US" sz="2000" kern="1200" dirty="0" smtClean="0">
              <a:solidFill>
                <a:schemeClr val="accent2">
                  <a:lumMod val="75000"/>
                </a:schemeClr>
              </a:solidFill>
            </a:endParaRPr>
          </a:p>
          <a:p>
            <a:pPr lvl="1">
              <a:buNone/>
            </a:pPr>
            <a:r>
              <a:rPr lang="zh-CN" altLang="en-US" sz="2000" kern="1200" dirty="0" smtClean="0">
                <a:solidFill>
                  <a:schemeClr val="accent2">
                    <a:lumMod val="75000"/>
                  </a:schemeClr>
                </a:solidFill>
              </a:rPr>
              <a:t>loadShare:function(title, desc, link, img, shu, success, cancel)此方法用于微信商城产品分享。</a:t>
            </a:r>
            <a:endParaRPr lang="zh-CN" altLang="en-US" sz="2000" kern="1200" dirty="0" smtClean="0">
              <a:solidFill>
                <a:schemeClr val="accent2">
                  <a:lumMod val="75000"/>
                </a:schemeClr>
              </a:solidFill>
            </a:endParaRPr>
          </a:p>
        </p:txBody>
      </p:sp>
      <p:pic>
        <p:nvPicPr>
          <p:cNvPr id="2" name="图片 1" descr="b3e7865b0627445409e000c24e6bf3d"/>
          <p:cNvPicPr>
            <a:picLocks noChangeAspect="1"/>
          </p:cNvPicPr>
          <p:nvPr/>
        </p:nvPicPr>
        <p:blipFill>
          <a:blip r:embed="rId1"/>
          <a:stretch>
            <a:fillRect/>
          </a:stretch>
        </p:blipFill>
        <p:spPr>
          <a:xfrm>
            <a:off x="2598420" y="1946275"/>
            <a:ext cx="2924175" cy="460629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页脚占位符 3"/>
          <p:cNvSpPr>
            <a:spLocks noGrp="1"/>
          </p:cNvSpPr>
          <p:nvPr>
            <p:ph type="ftr" sz="quarter" idx="4294967295"/>
          </p:nvPr>
        </p:nvSpPr>
        <p:spPr bwMode="auto">
          <a:xfrm>
            <a:off x="7885113" y="6381750"/>
            <a:ext cx="806450" cy="287338"/>
          </a:xfrm>
          <a:prstGeom prst="rect">
            <a:avLst/>
          </a:prstGeom>
          <a:noFill/>
          <a:ln>
            <a:miter lim="800000"/>
          </a:ln>
        </p:spPr>
        <p:txBody>
          <a:bodyPr/>
          <a:lstStyle/>
          <a:p>
            <a:pPr algn="ctr"/>
            <a:fld id="{412F071A-6BAA-4085-88E5-2C832B703ACA}" type="slidenum">
              <a:rPr lang="en-US" altLang="zh-CN" sz="1400" b="1">
                <a:solidFill>
                  <a:schemeClr val="bg2"/>
                </a:solidFill>
              </a:rPr>
            </a:fld>
            <a:endParaRPr lang="en-US" altLang="zh-CN" sz="1400" b="1">
              <a:solidFill>
                <a:schemeClr val="bg2"/>
              </a:solidFill>
            </a:endParaRPr>
          </a:p>
        </p:txBody>
      </p:sp>
      <p:sp>
        <p:nvSpPr>
          <p:cNvPr id="15362" name="Rectangle 2"/>
          <p:cNvSpPr>
            <a:spLocks noGrp="1" noChangeArrowheads="1"/>
          </p:cNvSpPr>
          <p:nvPr>
            <p:ph type="title" idx="4294967295"/>
          </p:nvPr>
        </p:nvSpPr>
        <p:spPr>
          <a:xfrm>
            <a:off x="428624" y="285750"/>
            <a:ext cx="8715375" cy="428625"/>
          </a:xfrm>
        </p:spPr>
        <p:txBody>
          <a:bodyPr/>
          <a:lstStyle/>
          <a:p>
            <a:pPr eaLnBrk="1" hangingPunct="1"/>
            <a:endParaRPr lang="zh-CN" altLang="zh-CN" dirty="0" smtClean="0"/>
          </a:p>
        </p:txBody>
      </p:sp>
      <p:sp>
        <p:nvSpPr>
          <p:cNvPr id="15363" name="Rectangle 3"/>
          <p:cNvSpPr>
            <a:spLocks noGrp="1" noChangeArrowheads="1"/>
          </p:cNvSpPr>
          <p:nvPr>
            <p:ph type="body" idx="4294967295"/>
          </p:nvPr>
        </p:nvSpPr>
        <p:spPr>
          <a:xfrm>
            <a:off x="457200" y="714375"/>
            <a:ext cx="8229600" cy="6143625"/>
          </a:xfrm>
        </p:spPr>
        <p:txBody>
          <a:bodyPr/>
          <a:lstStyle/>
          <a:p>
            <a:pPr marL="0" indent="0">
              <a:buNone/>
            </a:pPr>
            <a:endParaRPr lang="zh-CN" altLang="en-US" sz="2000" kern="1200" dirty="0" smtClean="0">
              <a:ln>
                <a:solidFill>
                  <a:sysClr val="windowText" lastClr="000000"/>
                </a:solidFill>
              </a:ln>
              <a:gradFill>
                <a:gsLst>
                  <a:gs pos="0">
                    <a:srgbClr val="007BD3"/>
                  </a:gs>
                  <a:gs pos="100000">
                    <a:srgbClr val="034373"/>
                  </a:gs>
                </a:gsLst>
                <a:lin ang="5400000" scaled="0"/>
              </a:gradFill>
            </a:endParaRPr>
          </a:p>
        </p:txBody>
      </p:sp>
      <p:sp>
        <p:nvSpPr>
          <p:cNvPr id="2" name="文本框 1"/>
          <p:cNvSpPr txBox="1"/>
          <p:nvPr/>
        </p:nvSpPr>
        <p:spPr>
          <a:xfrm>
            <a:off x="1207135" y="1835785"/>
            <a:ext cx="5453380" cy="953135"/>
          </a:xfrm>
          <a:prstGeom prst="rect">
            <a:avLst/>
          </a:prstGeom>
          <a:noFill/>
        </p:spPr>
        <p:txBody>
          <a:bodyPr wrap="square" rtlCol="0">
            <a:spAutoFit/>
          </a:bodyPr>
          <a:p>
            <a:pPr algn="l"/>
            <a:r>
              <a:rPr lang="zh-CN" altLang="en-US" sz="2800">
                <a:solidFill>
                  <a:schemeClr val="tx1"/>
                </a:solidFill>
                <a:effectLst>
                  <a:outerShdw blurRad="38100" dist="19050" dir="2700000" algn="tl" rotWithShape="0">
                    <a:schemeClr val="dk1">
                      <a:alpha val="40000"/>
                    </a:schemeClr>
                  </a:outerShdw>
                </a:effectLst>
              </a:rPr>
              <a:t>由于</a:t>
            </a:r>
            <a:r>
              <a:rPr lang="en-US" altLang="zh-CN" sz="2800">
                <a:solidFill>
                  <a:schemeClr val="tx1"/>
                </a:solidFill>
                <a:effectLst>
                  <a:outerShdw blurRad="38100" dist="19050" dir="2700000" algn="tl" rotWithShape="0">
                    <a:schemeClr val="dk1">
                      <a:alpha val="40000"/>
                    </a:schemeClr>
                  </a:outerShdw>
                </a:effectLst>
              </a:rPr>
              <a:t>ppt</a:t>
            </a:r>
            <a:r>
              <a:rPr lang="zh-CN" altLang="en-US" sz="2800">
                <a:solidFill>
                  <a:schemeClr val="tx1"/>
                </a:solidFill>
                <a:effectLst>
                  <a:outerShdw blurRad="38100" dist="19050" dir="2700000" algn="tl" rotWithShape="0">
                    <a:schemeClr val="dk1">
                      <a:alpha val="40000"/>
                    </a:schemeClr>
                  </a:outerShdw>
                </a:effectLst>
              </a:rPr>
              <a:t>内容展示有限，以上方法具体代码均可在附件中查看。</a:t>
            </a:r>
            <a:endParaRPr lang="zh-CN" alt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8FA01D8-1A50-42C3-8B5A-7F22BDF1C6C3}" type="slidenum">
              <a:rPr lang="en-US" altLang="zh-CN" smtClean="0"/>
            </a:fld>
            <a:endParaRPr lang="en-US" altLang="zh-CN" dirty="0"/>
          </a:p>
        </p:txBody>
      </p:sp>
      <p:sp>
        <p:nvSpPr>
          <p:cNvPr id="3" name="矩形 2"/>
          <p:cNvSpPr/>
          <p:nvPr/>
        </p:nvSpPr>
        <p:spPr>
          <a:xfrm>
            <a:off x="323528" y="3284984"/>
            <a:ext cx="8424936" cy="707886"/>
          </a:xfrm>
          <a:prstGeom prst="rect">
            <a:avLst/>
          </a:prstGeom>
        </p:spPr>
        <p:txBody>
          <a:bodyPr wrap="square">
            <a:spAutoFit/>
          </a:bodyPr>
          <a:lstStyle/>
          <a:p>
            <a:pPr marL="342900" indent="-342900" algn="ctr" eaLnBrk="0" hangingPunct="0">
              <a:spcBef>
                <a:spcPct val="20000"/>
              </a:spcBef>
            </a:pPr>
            <a:r>
              <a:rPr lang="zh-CN" altLang="en-US" sz="4000" b="1" dirty="0" smtClean="0">
                <a:latin typeface="隶书" panose="02010509060101010101" pitchFamily="49" charset="-122"/>
                <a:ea typeface="隶书" panose="02010509060101010101" pitchFamily="49" charset="-122"/>
              </a:rPr>
              <a:t>谢谢</a:t>
            </a:r>
            <a:r>
              <a:rPr lang="zh-CN" altLang="en-US" dirty="0" smtClean="0">
                <a:latin typeface="隶书" panose="02010509060101010101" pitchFamily="49" charset="-122"/>
                <a:ea typeface="隶书" panose="02010509060101010101" pitchFamily="49" charset="-122"/>
              </a:rPr>
              <a:t>！</a:t>
            </a:r>
            <a:endParaRPr lang="en-US" altLang="zh-CN" dirty="0" smtClean="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页脚占位符 3"/>
          <p:cNvSpPr>
            <a:spLocks noGrp="1"/>
          </p:cNvSpPr>
          <p:nvPr>
            <p:ph type="ftr" sz="quarter" idx="4294967295"/>
          </p:nvPr>
        </p:nvSpPr>
        <p:spPr bwMode="auto">
          <a:xfrm>
            <a:off x="7885113" y="6381750"/>
            <a:ext cx="806450" cy="287338"/>
          </a:xfrm>
          <a:prstGeom prst="rect">
            <a:avLst/>
          </a:prstGeom>
          <a:noFill/>
          <a:ln>
            <a:miter lim="800000"/>
          </a:ln>
        </p:spPr>
        <p:txBody>
          <a:bodyPr/>
          <a:lstStyle/>
          <a:p>
            <a:pPr algn="ctr"/>
            <a:fld id="{412F071A-6BAA-4085-88E5-2C832B703ACA}" type="slidenum">
              <a:rPr lang="en-US" altLang="zh-CN" sz="1400" b="1">
                <a:solidFill>
                  <a:schemeClr val="bg2"/>
                </a:solidFill>
              </a:rPr>
            </a:fld>
            <a:endParaRPr lang="en-US" altLang="zh-CN" sz="1400" b="1">
              <a:solidFill>
                <a:schemeClr val="bg2"/>
              </a:solidFill>
            </a:endParaRPr>
          </a:p>
        </p:txBody>
      </p:sp>
      <p:sp>
        <p:nvSpPr>
          <p:cNvPr id="15362" name="Rectangle 2"/>
          <p:cNvSpPr>
            <a:spLocks noGrp="1" noChangeArrowheads="1"/>
          </p:cNvSpPr>
          <p:nvPr>
            <p:ph type="title" idx="4294967295"/>
          </p:nvPr>
        </p:nvSpPr>
        <p:spPr>
          <a:xfrm>
            <a:off x="428624" y="285750"/>
            <a:ext cx="8715375" cy="428625"/>
          </a:xfrm>
        </p:spPr>
        <p:txBody>
          <a:bodyPr/>
          <a:lstStyle/>
          <a:p>
            <a:pPr algn="l" eaLnBrk="1" hangingPunct="1"/>
            <a:r>
              <a:rPr lang="en-US" altLang="zh-CN" sz="3600" b="0" kern="1200" dirty="0" smtClean="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lang="zh-CN" altLang="en-US" sz="3600" b="0" kern="1200" dirty="0" smtClean="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具体</a:t>
            </a:r>
            <a:r>
              <a:rPr lang="zh-CN" altLang="en-US" sz="3600" b="0" kern="1200" dirty="0" smtClean="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内容</a:t>
            </a:r>
            <a:endParaRPr lang="zh-CN" altLang="en-US" sz="3600" b="0" kern="1200" dirty="0" smtClean="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sp>
        <p:nvSpPr>
          <p:cNvPr id="15363" name="Rectangle 3"/>
          <p:cNvSpPr>
            <a:spLocks noGrp="1" noChangeArrowheads="1"/>
          </p:cNvSpPr>
          <p:nvPr>
            <p:ph type="body" idx="4294967295"/>
          </p:nvPr>
        </p:nvSpPr>
        <p:spPr>
          <a:xfrm>
            <a:off x="457200" y="714375"/>
            <a:ext cx="8229600" cy="6143625"/>
          </a:xfrm>
        </p:spPr>
        <p:txBody>
          <a:bodyPr/>
          <a:lstStyle/>
          <a:p>
            <a:pPr marL="0" indent="0">
              <a:buNone/>
            </a:pPr>
            <a:r>
              <a:rPr lang="en-US" altLang="zh-CN" sz="2400" b="1" kern="1200" dirty="0" smtClean="0">
                <a:ln w="22225">
                  <a:solidFill>
                    <a:schemeClr val="accent2"/>
                  </a:solidFill>
                  <a:prstDash val="solid"/>
                </a:ln>
                <a:solidFill>
                  <a:schemeClr val="accent2">
                    <a:lumMod val="40000"/>
                    <a:lumOff val="60000"/>
                  </a:schemeClr>
                </a:solidFill>
                <a:effectLst/>
              </a:rPr>
              <a:t>1.</a:t>
            </a:r>
            <a:r>
              <a:rPr lang="zh-CN" altLang="en-US" sz="2400" b="1" kern="1200" dirty="0" smtClean="0">
                <a:ln w="22225">
                  <a:solidFill>
                    <a:schemeClr val="accent2"/>
                  </a:solidFill>
                  <a:prstDash val="solid"/>
                </a:ln>
                <a:solidFill>
                  <a:schemeClr val="accent2">
                    <a:lumMod val="40000"/>
                    <a:lumOff val="60000"/>
                  </a:schemeClr>
                </a:solidFill>
                <a:effectLst/>
              </a:rPr>
              <a:t>格式化时间</a:t>
            </a:r>
            <a:endParaRPr lang="zh-CN" altLang="en-US" sz="2400" b="1" kern="1200" dirty="0" smtClean="0">
              <a:solidFill>
                <a:schemeClr val="accent2">
                  <a:lumMod val="75000"/>
                </a:schemeClr>
              </a:solidFill>
            </a:endParaRPr>
          </a:p>
          <a:p>
            <a:pPr lvl="1">
              <a:buNone/>
            </a:pPr>
            <a:endParaRPr lang="en-US" altLang="zh-CN" sz="2000" kern="1200" dirty="0" smtClean="0">
              <a:solidFill>
                <a:schemeClr val="accent2">
                  <a:lumMod val="75000"/>
                </a:schemeClr>
              </a:solidFill>
            </a:endParaRPr>
          </a:p>
        </p:txBody>
      </p:sp>
      <p:pic>
        <p:nvPicPr>
          <p:cNvPr id="2" name="图片 1"/>
          <p:cNvPicPr>
            <a:picLocks noChangeAspect="1"/>
          </p:cNvPicPr>
          <p:nvPr/>
        </p:nvPicPr>
        <p:blipFill>
          <a:blip r:embed="rId1"/>
          <a:stretch>
            <a:fillRect/>
          </a:stretch>
        </p:blipFill>
        <p:spPr>
          <a:xfrm>
            <a:off x="758190" y="1671955"/>
            <a:ext cx="7127240" cy="37528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fld id="{B8FA01D8-1A50-42C3-8B5A-7F22BDF1C6C3}" type="slidenum">
              <a:rPr lang="en-US" altLang="zh-CN"/>
            </a:fld>
            <a:endParaRPr lang="en-US" altLang="zh-CN" dirty="0"/>
          </a:p>
        </p:txBody>
      </p:sp>
      <p:sp>
        <p:nvSpPr>
          <p:cNvPr id="6" name="文本框 5"/>
          <p:cNvSpPr txBox="1"/>
          <p:nvPr/>
        </p:nvSpPr>
        <p:spPr>
          <a:xfrm>
            <a:off x="767080" y="1265555"/>
            <a:ext cx="6611620" cy="1322070"/>
          </a:xfrm>
          <a:prstGeom prst="rect">
            <a:avLst/>
          </a:prstGeom>
          <a:noFill/>
        </p:spPr>
        <p:txBody>
          <a:bodyPr wrap="square" rtlCol="0">
            <a:spAutoFit/>
          </a:bodyPr>
          <a:p>
            <a:r>
              <a:rPr lang="en-US" altLang="zh-CN" b="1">
                <a:solidFill>
                  <a:srgbClr val="7030A0"/>
                </a:solidFill>
              </a:rPr>
              <a:t>    </a:t>
            </a:r>
            <a:r>
              <a:rPr lang="en-US" altLang="zh-CN" sz="2000" b="1">
                <a:solidFill>
                  <a:srgbClr val="7030A0"/>
                </a:solidFill>
              </a:rPr>
              <a:t>Format()</a:t>
            </a:r>
            <a:r>
              <a:rPr lang="zh-CN" altLang="en-US" sz="2000" b="1">
                <a:solidFill>
                  <a:srgbClr val="7030A0"/>
                </a:solidFill>
              </a:rPr>
              <a:t>此方法可以获得各种时间格式。例如</a:t>
            </a:r>
            <a:r>
              <a:rPr lang="en-US" altLang="zh-CN" sz="2000" b="1">
                <a:solidFill>
                  <a:srgbClr val="7030A0"/>
                </a:solidFill>
              </a:rPr>
              <a:t>“yyyy-MM-dd”</a:t>
            </a:r>
            <a:r>
              <a:rPr lang="zh-CN" altLang="en-US" sz="2000" b="1">
                <a:solidFill>
                  <a:srgbClr val="7030A0"/>
                </a:solidFill>
              </a:rPr>
              <a:t>、 </a:t>
            </a:r>
            <a:r>
              <a:rPr lang="en-US" altLang="zh-CN" sz="2000" b="1">
                <a:solidFill>
                  <a:srgbClr val="7030A0"/>
                </a:solidFill>
              </a:rPr>
              <a:t>”yyyy/MM/dd”</a:t>
            </a:r>
            <a:r>
              <a:rPr lang="zh-CN" altLang="en-US" sz="2000" b="1">
                <a:solidFill>
                  <a:srgbClr val="7030A0"/>
                </a:solidFill>
              </a:rPr>
              <a:t>、</a:t>
            </a:r>
            <a:r>
              <a:rPr lang="en-US" altLang="zh-CN" sz="2000" b="1">
                <a:solidFill>
                  <a:srgbClr val="7030A0"/>
                </a:solidFill>
              </a:rPr>
              <a:t>”yyyy-MM-dd hh:mm:ss:S”</a:t>
            </a:r>
            <a:r>
              <a:rPr lang="zh-CN" altLang="en-US" sz="2000" b="1">
                <a:solidFill>
                  <a:srgbClr val="7030A0"/>
                </a:solidFill>
              </a:rPr>
              <a:t>等。注意：获取月份时应该用大写</a:t>
            </a:r>
            <a:r>
              <a:rPr lang="en-US" altLang="zh-CN" sz="2000" b="1">
                <a:solidFill>
                  <a:srgbClr val="7030A0"/>
                </a:solidFill>
              </a:rPr>
              <a:t>M,</a:t>
            </a:r>
            <a:r>
              <a:rPr lang="zh-CN" altLang="en-US" sz="2000" b="1">
                <a:solidFill>
                  <a:srgbClr val="7030A0"/>
                </a:solidFill>
              </a:rPr>
              <a:t>分钟为小写</a:t>
            </a:r>
            <a:r>
              <a:rPr lang="en-US" altLang="zh-CN" sz="2000" b="1">
                <a:solidFill>
                  <a:srgbClr val="7030A0"/>
                </a:solidFill>
              </a:rPr>
              <a:t>m,</a:t>
            </a:r>
            <a:r>
              <a:rPr lang="zh-CN" altLang="en-US" sz="2000" b="1">
                <a:solidFill>
                  <a:srgbClr val="7030A0"/>
                </a:solidFill>
              </a:rPr>
              <a:t>秒为小写，毫秒为</a:t>
            </a:r>
            <a:r>
              <a:rPr lang="zh-CN" altLang="en-US" sz="2000" b="1">
                <a:solidFill>
                  <a:srgbClr val="FF0000"/>
                </a:solidFill>
              </a:rPr>
              <a:t>一个</a:t>
            </a:r>
            <a:r>
              <a:rPr lang="zh-CN" altLang="en-US" sz="2000" b="1">
                <a:solidFill>
                  <a:srgbClr val="7030A0"/>
                </a:solidFill>
              </a:rPr>
              <a:t>大写</a:t>
            </a:r>
            <a:r>
              <a:rPr lang="en-US" altLang="zh-CN" sz="2000" b="1">
                <a:solidFill>
                  <a:srgbClr val="7030A0"/>
                </a:solidFill>
              </a:rPr>
              <a:t>S</a:t>
            </a:r>
            <a:r>
              <a:rPr lang="zh-CN" altLang="en-US" b="1">
                <a:solidFill>
                  <a:srgbClr val="7030A0"/>
                </a:solidFill>
              </a:rPr>
              <a:t>。</a:t>
            </a:r>
            <a:endParaRPr lang="zh-CN" altLang="en-US" b="1">
              <a:solidFill>
                <a:srgbClr val="7030A0"/>
              </a:solidFill>
            </a:endParaRPr>
          </a:p>
        </p:txBody>
      </p:sp>
      <p:pic>
        <p:nvPicPr>
          <p:cNvPr id="9" name="图片 8"/>
          <p:cNvPicPr>
            <a:picLocks noChangeAspect="1"/>
          </p:cNvPicPr>
          <p:nvPr/>
        </p:nvPicPr>
        <p:blipFill>
          <a:blip r:embed="rId1"/>
          <a:stretch>
            <a:fillRect/>
          </a:stretch>
        </p:blipFill>
        <p:spPr>
          <a:xfrm>
            <a:off x="1425575" y="2686685"/>
            <a:ext cx="5334000" cy="1152525"/>
          </a:xfrm>
          <a:prstGeom prst="rect">
            <a:avLst/>
          </a:prstGeom>
        </p:spPr>
      </p:pic>
      <p:pic>
        <p:nvPicPr>
          <p:cNvPr id="10" name="图片 9"/>
          <p:cNvPicPr>
            <a:picLocks noChangeAspect="1"/>
          </p:cNvPicPr>
          <p:nvPr/>
        </p:nvPicPr>
        <p:blipFill>
          <a:blip r:embed="rId2"/>
          <a:stretch>
            <a:fillRect/>
          </a:stretch>
        </p:blipFill>
        <p:spPr>
          <a:xfrm>
            <a:off x="1240790" y="4047490"/>
            <a:ext cx="5434965" cy="1600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页脚占位符 3"/>
          <p:cNvSpPr>
            <a:spLocks noGrp="1"/>
          </p:cNvSpPr>
          <p:nvPr>
            <p:ph type="ftr" sz="quarter" idx="4294967295"/>
          </p:nvPr>
        </p:nvSpPr>
        <p:spPr bwMode="auto">
          <a:xfrm>
            <a:off x="7885113" y="6381750"/>
            <a:ext cx="806450" cy="287338"/>
          </a:xfrm>
          <a:prstGeom prst="rect">
            <a:avLst/>
          </a:prstGeom>
          <a:noFill/>
          <a:ln>
            <a:miter lim="800000"/>
          </a:ln>
        </p:spPr>
        <p:txBody>
          <a:bodyPr/>
          <a:lstStyle/>
          <a:p>
            <a:pPr algn="ctr"/>
            <a:fld id="{412F071A-6BAA-4085-88E5-2C832B703ACA}" type="slidenum">
              <a:rPr lang="en-US" altLang="zh-CN" sz="1400" b="1">
                <a:solidFill>
                  <a:schemeClr val="bg2"/>
                </a:solidFill>
              </a:rPr>
            </a:fld>
            <a:endParaRPr lang="en-US" altLang="zh-CN" sz="1400" b="1">
              <a:solidFill>
                <a:schemeClr val="bg2"/>
              </a:solidFill>
            </a:endParaRPr>
          </a:p>
        </p:txBody>
      </p:sp>
      <p:sp>
        <p:nvSpPr>
          <p:cNvPr id="15362" name="Rectangle 2"/>
          <p:cNvSpPr>
            <a:spLocks noGrp="1" noChangeArrowheads="1"/>
          </p:cNvSpPr>
          <p:nvPr>
            <p:ph type="title" idx="4294967295"/>
          </p:nvPr>
        </p:nvSpPr>
        <p:spPr>
          <a:xfrm>
            <a:off x="428624" y="285750"/>
            <a:ext cx="8715375" cy="428625"/>
          </a:xfrm>
        </p:spPr>
        <p:txBody>
          <a:bodyPr/>
          <a:lstStyle/>
          <a:p>
            <a:pPr eaLnBrk="1" hangingPunct="1"/>
            <a:endParaRPr lang="zh-CN" altLang="zh-CN" dirty="0" smtClean="0"/>
          </a:p>
        </p:txBody>
      </p:sp>
      <p:sp>
        <p:nvSpPr>
          <p:cNvPr id="15363" name="Rectangle 3"/>
          <p:cNvSpPr>
            <a:spLocks noGrp="1" noChangeArrowheads="1"/>
          </p:cNvSpPr>
          <p:nvPr>
            <p:ph type="body" idx="4294967295"/>
          </p:nvPr>
        </p:nvSpPr>
        <p:spPr>
          <a:xfrm>
            <a:off x="457200" y="714375"/>
            <a:ext cx="8229600" cy="6143625"/>
          </a:xfrm>
        </p:spPr>
        <p:txBody>
          <a:bodyPr/>
          <a:lstStyle/>
          <a:p>
            <a:pPr marL="0" indent="0">
              <a:buNone/>
            </a:pPr>
            <a:endParaRPr lang="zh-CN" altLang="en-US" sz="1800" b="1" kern="1200" dirty="0" smtClean="0">
              <a:solidFill>
                <a:schemeClr val="accent2">
                  <a:lumMod val="75000"/>
                </a:schemeClr>
              </a:solidFill>
            </a:endParaRPr>
          </a:p>
          <a:p>
            <a:pPr marL="0" indent="0">
              <a:buNone/>
            </a:pPr>
            <a:r>
              <a:rPr lang="en-US" altLang="zh-CN" sz="2400" kern="1200" dirty="0" smtClean="0">
                <a:ln w="22225">
                  <a:solidFill>
                    <a:schemeClr val="accent2"/>
                  </a:solidFill>
                  <a:prstDash val="solid"/>
                </a:ln>
                <a:solidFill>
                  <a:schemeClr val="accent2">
                    <a:lumMod val="40000"/>
                    <a:lumOff val="60000"/>
                  </a:schemeClr>
                </a:solidFill>
                <a:effectLst/>
              </a:rPr>
              <a:t>2.计算两个时间的天数差值</a:t>
            </a:r>
            <a:endParaRPr lang="en-US" altLang="zh-CN" sz="2400" kern="1200" dirty="0" smtClean="0">
              <a:solidFill>
                <a:schemeClr val="accent2">
                  <a:lumMod val="75000"/>
                </a:schemeClr>
              </a:solidFill>
            </a:endParaRPr>
          </a:p>
          <a:p>
            <a:pPr marL="0" indent="0">
              <a:buNone/>
            </a:pPr>
            <a:endParaRPr lang="zh-CN" altLang="en-US" sz="2400" kern="1200" dirty="0" smtClean="0">
              <a:solidFill>
                <a:schemeClr val="accent2">
                  <a:lumMod val="75000"/>
                </a:schemeClr>
              </a:solidFill>
            </a:endParaRPr>
          </a:p>
        </p:txBody>
      </p:sp>
      <p:pic>
        <p:nvPicPr>
          <p:cNvPr id="4" name="图片 3"/>
          <p:cNvPicPr>
            <a:picLocks noChangeAspect="1"/>
          </p:cNvPicPr>
          <p:nvPr/>
        </p:nvPicPr>
        <p:blipFill>
          <a:blip r:embed="rId1"/>
          <a:stretch>
            <a:fillRect/>
          </a:stretch>
        </p:blipFill>
        <p:spPr>
          <a:xfrm>
            <a:off x="1047750" y="1779905"/>
            <a:ext cx="7477125" cy="32988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0"/>
          </p:nvPr>
        </p:nvSpPr>
        <p:spPr/>
        <p:txBody>
          <a:bodyPr/>
          <a:lstStyle/>
          <a:p>
            <a:fld id="{36D09451-4C23-4934-BA14-F770C0D9CED2}" type="slidenum">
              <a:rPr lang="zh-CN" altLang="en-US"/>
            </a:fld>
            <a:endParaRPr lang="en-US" altLang="zh-CN"/>
          </a:p>
        </p:txBody>
      </p:sp>
      <p:sp>
        <p:nvSpPr>
          <p:cNvPr id="379906" name="灯片编号占位符 4"/>
          <p:cNvSpPr txBox="1">
            <a:spLocks noGrp="1"/>
          </p:cNvSpPr>
          <p:nvPr/>
        </p:nvSpPr>
        <p:spPr bwMode="auto">
          <a:xfrm>
            <a:off x="351692" y="6604001"/>
            <a:ext cx="1828800" cy="225425"/>
          </a:xfrm>
          <a:prstGeom prst="rect">
            <a:avLst/>
          </a:prstGeom>
          <a:noFill/>
          <a:ln w="9525">
            <a:noFill/>
            <a:miter lim="800000"/>
          </a:ln>
        </p:spPr>
        <p:txBody>
          <a:bodyPr/>
          <a:lstStyle/>
          <a:p>
            <a:pPr algn="l"/>
            <a:fld id="{B3FB2B6C-F3B9-4254-97AE-A3C828B7CFE3}" type="slidenum">
              <a:rPr lang="zh-CN" altLang="en-US" sz="1000">
                <a:solidFill>
                  <a:schemeClr val="bg1"/>
                </a:solidFill>
                <a:latin typeface="Century Gothic" panose="020B0502020202020204" pitchFamily="34" charset="0"/>
                <a:ea typeface="宋体" panose="02010600030101010101" pitchFamily="2" charset="-122"/>
              </a:rPr>
            </a:fld>
            <a:endParaRPr lang="en-US" altLang="zh-CN" sz="1000">
              <a:solidFill>
                <a:schemeClr val="bg1"/>
              </a:solidFill>
              <a:latin typeface="Century Gothic" panose="020B0502020202020204" pitchFamily="34" charset="0"/>
              <a:ea typeface="宋体" panose="02010600030101010101" pitchFamily="2" charset="-122"/>
            </a:endParaRPr>
          </a:p>
        </p:txBody>
      </p:sp>
      <p:sp>
        <p:nvSpPr>
          <p:cNvPr id="379907" name="标题 1"/>
          <p:cNvSpPr/>
          <p:nvPr/>
        </p:nvSpPr>
        <p:spPr bwMode="auto">
          <a:xfrm>
            <a:off x="351693" y="2322514"/>
            <a:ext cx="8362950" cy="2174875"/>
          </a:xfrm>
          <a:prstGeom prst="rect">
            <a:avLst/>
          </a:prstGeom>
          <a:noFill/>
          <a:ln w="9525">
            <a:noFill/>
            <a:miter lim="800000"/>
          </a:ln>
        </p:spPr>
        <p:txBody>
          <a:bodyPr anchor="ctr"/>
          <a:lstStyle/>
          <a:p>
            <a:pPr algn="l">
              <a:buFont typeface="Wingdings" panose="05000000000000000000" pitchFamily="2" charset="2"/>
              <a:buChar char="Ø"/>
            </a:pPr>
            <a:endParaRPr kumimoji="1" lang="en-US" altLang="zh-CN" sz="2400" b="1">
              <a:solidFill>
                <a:srgbClr val="003399"/>
              </a:solidFill>
            </a:endParaRPr>
          </a:p>
        </p:txBody>
      </p:sp>
      <p:sp>
        <p:nvSpPr>
          <p:cNvPr id="379908" name="标题 1"/>
          <p:cNvSpPr/>
          <p:nvPr/>
        </p:nvSpPr>
        <p:spPr bwMode="auto">
          <a:xfrm>
            <a:off x="70339" y="147639"/>
            <a:ext cx="8088923" cy="1112837"/>
          </a:xfrm>
          <a:prstGeom prst="rect">
            <a:avLst/>
          </a:prstGeom>
          <a:noFill/>
          <a:ln w="9525">
            <a:noFill/>
            <a:miter lim="800000"/>
          </a:ln>
        </p:spPr>
        <p:txBody>
          <a:bodyPr anchor="ctr"/>
          <a:lstStyle/>
          <a:p>
            <a:pPr algn="l"/>
            <a:r>
              <a:rPr lang="zh-CN" altLang="en-US" sz="3200" b="1">
                <a:ea typeface="黑体" panose="02010609060101010101" pitchFamily="49" charset="-122"/>
              </a:rPr>
              <a:t>   </a:t>
            </a:r>
            <a:endParaRPr lang="en-US" altLang="zh-CN" sz="3200" b="1">
              <a:ea typeface="黑体" panose="02010609060101010101" pitchFamily="49" charset="-122"/>
            </a:endParaRPr>
          </a:p>
        </p:txBody>
      </p:sp>
      <p:sp>
        <p:nvSpPr>
          <p:cNvPr id="1689602" name="Rectangle 2"/>
          <p:cNvSpPr>
            <a:spLocks noChangeArrowheads="1"/>
          </p:cNvSpPr>
          <p:nvPr/>
        </p:nvSpPr>
        <p:spPr bwMode="auto">
          <a:xfrm>
            <a:off x="32239" y="157163"/>
            <a:ext cx="8408377" cy="608012"/>
          </a:xfrm>
          <a:prstGeom prst="rect">
            <a:avLst/>
          </a:prstGeom>
          <a:noFill/>
          <a:ln w="9525">
            <a:noFill/>
            <a:miter lim="800000"/>
          </a:ln>
        </p:spPr>
        <p:txBody>
          <a:bodyPr anchor="ctr"/>
          <a:lstStyle/>
          <a:p>
            <a:pPr algn="l"/>
            <a:r>
              <a:rPr lang="zh-CN" altLang="en-US" sz="3600" dirty="0" smtClean="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sz="3600" dirty="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8" name="文本框 7"/>
          <p:cNvSpPr txBox="1"/>
          <p:nvPr/>
        </p:nvSpPr>
        <p:spPr>
          <a:xfrm>
            <a:off x="381000" y="1260475"/>
            <a:ext cx="8468360" cy="1322070"/>
          </a:xfrm>
          <a:prstGeom prst="rect">
            <a:avLst/>
          </a:prstGeom>
          <a:noFill/>
        </p:spPr>
        <p:txBody>
          <a:bodyPr wrap="square" rtlCol="0">
            <a:spAutoFit/>
          </a:bodyPr>
          <a:p>
            <a:r>
              <a:rPr lang="en-US" altLang="zh-CN" sz="1800" b="1">
                <a:solidFill>
                  <a:srgbClr val="7030A0"/>
                </a:solidFill>
              </a:rPr>
              <a:t>    </a:t>
            </a:r>
            <a:r>
              <a:rPr lang="en-US" altLang="zh-CN" sz="2000" b="1">
                <a:solidFill>
                  <a:srgbClr val="7030A0"/>
                </a:solidFill>
              </a:rPr>
              <a:t>GetDateDiff(startDate,endDate)方法可计算两个时间的天数差值</a:t>
            </a:r>
            <a:r>
              <a:rPr lang="zh-CN" altLang="en-US" sz="2000" b="1">
                <a:solidFill>
                  <a:srgbClr val="7030A0"/>
                </a:solidFill>
              </a:rPr>
              <a:t>。其中</a:t>
            </a:r>
            <a:r>
              <a:rPr lang="en-US" altLang="zh-CN" sz="2000" b="1">
                <a:solidFill>
                  <a:srgbClr val="7030A0"/>
                </a:solidFill>
              </a:rPr>
              <a:t>startDate</a:t>
            </a:r>
            <a:r>
              <a:rPr lang="zh-CN" altLang="en-US" sz="2000" b="1">
                <a:solidFill>
                  <a:srgbClr val="7030A0"/>
                </a:solidFill>
              </a:rPr>
              <a:t>为时间靠后的日期，</a:t>
            </a:r>
            <a:r>
              <a:rPr lang="en-US" altLang="zh-CN" sz="2000" b="1">
                <a:solidFill>
                  <a:srgbClr val="7030A0"/>
                </a:solidFill>
              </a:rPr>
              <a:t>endDate()</a:t>
            </a:r>
            <a:r>
              <a:rPr lang="zh-CN" altLang="en-US" sz="2000" b="1">
                <a:solidFill>
                  <a:srgbClr val="7030A0"/>
                </a:solidFill>
              </a:rPr>
              <a:t>为时间靠前的日期。如果写反，则返回</a:t>
            </a:r>
            <a:r>
              <a:rPr lang="en-US" altLang="zh-CN" sz="2000" b="1">
                <a:solidFill>
                  <a:srgbClr val="7030A0"/>
                </a:solidFill>
              </a:rPr>
              <a:t>-1</a:t>
            </a:r>
            <a:r>
              <a:rPr lang="zh-CN" altLang="en-US" sz="2000" b="1">
                <a:solidFill>
                  <a:srgbClr val="7030A0"/>
                </a:solidFill>
              </a:rPr>
              <a:t>。注意，两个日期均为字符串格式，为</a:t>
            </a:r>
            <a:r>
              <a:rPr lang="en-US" altLang="zh-CN" sz="2000" b="1">
                <a:solidFill>
                  <a:srgbClr val="7030A0"/>
                </a:solidFill>
              </a:rPr>
              <a:t>yyyy-mm-dd</a:t>
            </a:r>
            <a:r>
              <a:rPr lang="zh-CN" altLang="en-US" sz="2000" b="1">
                <a:solidFill>
                  <a:srgbClr val="7030A0"/>
                </a:solidFill>
              </a:rPr>
              <a:t>或</a:t>
            </a:r>
            <a:r>
              <a:rPr lang="en-US" altLang="zh-CN" sz="2000" b="1">
                <a:solidFill>
                  <a:srgbClr val="7030A0"/>
                </a:solidFill>
              </a:rPr>
              <a:t>yyyy/mm/dd</a:t>
            </a:r>
            <a:r>
              <a:rPr lang="zh-CN" altLang="en-US" sz="2000" b="1">
                <a:solidFill>
                  <a:srgbClr val="7030A0"/>
                </a:solidFill>
              </a:rPr>
              <a:t>。</a:t>
            </a:r>
            <a:endParaRPr lang="zh-CN" altLang="en-US" sz="2000" b="1">
              <a:solidFill>
                <a:srgbClr val="7030A0"/>
              </a:solidFill>
            </a:endParaRPr>
          </a:p>
        </p:txBody>
      </p:sp>
      <p:pic>
        <p:nvPicPr>
          <p:cNvPr id="9" name="图片 8"/>
          <p:cNvPicPr>
            <a:picLocks noChangeAspect="1"/>
          </p:cNvPicPr>
          <p:nvPr/>
        </p:nvPicPr>
        <p:blipFill>
          <a:blip r:embed="rId1"/>
          <a:stretch>
            <a:fillRect/>
          </a:stretch>
        </p:blipFill>
        <p:spPr>
          <a:xfrm>
            <a:off x="1487170" y="2730500"/>
            <a:ext cx="5499100" cy="1049020"/>
          </a:xfrm>
          <a:prstGeom prst="rect">
            <a:avLst/>
          </a:prstGeom>
        </p:spPr>
      </p:pic>
      <p:pic>
        <p:nvPicPr>
          <p:cNvPr id="10" name="图片 9"/>
          <p:cNvPicPr>
            <a:picLocks noChangeAspect="1"/>
          </p:cNvPicPr>
          <p:nvPr/>
        </p:nvPicPr>
        <p:blipFill>
          <a:blip r:embed="rId2"/>
          <a:stretch>
            <a:fillRect/>
          </a:stretch>
        </p:blipFill>
        <p:spPr>
          <a:xfrm>
            <a:off x="1410335" y="4255135"/>
            <a:ext cx="6410325" cy="9620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8B9AF02-6B47-4850-B982-E2C03BBB4769}" type="slidenum">
              <a:rPr lang="en-US" altLang="zh-CN" smtClean="0"/>
            </a:fld>
            <a:endParaRPr lang="en-US" altLang="zh-CN" dirty="0"/>
          </a:p>
        </p:txBody>
      </p:sp>
      <p:sp>
        <p:nvSpPr>
          <p:cNvPr id="5" name="内容占位符 2"/>
          <p:cNvSpPr>
            <a:spLocks noGrp="1"/>
          </p:cNvSpPr>
          <p:nvPr>
            <p:ph idx="1"/>
          </p:nvPr>
        </p:nvSpPr>
        <p:spPr>
          <a:xfrm>
            <a:off x="467043" y="692696"/>
            <a:ext cx="8497887" cy="5256213"/>
          </a:xfrm>
        </p:spPr>
        <p:txBody>
          <a:bodyPr>
            <a:scene3d>
              <a:camera prst="orthographicFront"/>
              <a:lightRig rig="threePt" dir="t"/>
            </a:scene3d>
          </a:bodyPr>
          <a:lstStyle/>
          <a:p>
            <a:pPr marL="0" indent="0">
              <a:buNone/>
            </a:pPr>
            <a:endParaRPr lang="en-US" altLang="zh-CN" sz="2000" b="1" dirty="0" smtClean="0">
              <a:solidFill>
                <a:schemeClr val="accent2">
                  <a:lumMod val="75000"/>
                </a:schemeClr>
              </a:solidFill>
            </a:endParaRPr>
          </a:p>
          <a:p>
            <a:pPr marL="457200" lvl="1" indent="0">
              <a:buNone/>
            </a:pPr>
            <a:r>
              <a:rPr lang="en-US" altLang="zh-CN" sz="2400" b="1" dirty="0" smtClean="0">
                <a:ln w="22225">
                  <a:solidFill>
                    <a:schemeClr val="accent2"/>
                  </a:solidFill>
                  <a:prstDash val="solid"/>
                </a:ln>
                <a:solidFill>
                  <a:schemeClr val="accent2">
                    <a:lumMod val="40000"/>
                    <a:lumOff val="60000"/>
                  </a:schemeClr>
                </a:solidFill>
                <a:effectLst/>
              </a:rPr>
              <a:t>3.根据身份证号获取出生日期和性别</a:t>
            </a:r>
            <a:endParaRPr lang="en-US" altLang="zh-CN" sz="2400" b="1" dirty="0" smtClean="0">
              <a:ln w="22225">
                <a:solidFill>
                  <a:schemeClr val="accent2"/>
                </a:solidFill>
                <a:prstDash val="solid"/>
              </a:ln>
              <a:solidFill>
                <a:schemeClr val="accent2">
                  <a:lumMod val="40000"/>
                  <a:lumOff val="60000"/>
                </a:schemeClr>
              </a:solidFill>
              <a:effectLst/>
            </a:endParaRPr>
          </a:p>
          <a:p>
            <a:pPr marL="457200" lvl="1" indent="0">
              <a:buNone/>
            </a:pPr>
            <a:endParaRPr lang="en-US" altLang="zh-CN" sz="2400" b="1" dirty="0" smtClean="0">
              <a:ln w="22225">
                <a:solidFill>
                  <a:schemeClr val="accent2"/>
                </a:solidFill>
                <a:prstDash val="solid"/>
              </a:ln>
              <a:solidFill>
                <a:schemeClr val="accent2">
                  <a:lumMod val="40000"/>
                  <a:lumOff val="60000"/>
                </a:schemeClr>
              </a:solidFill>
              <a:effectLst/>
            </a:endParaRPr>
          </a:p>
        </p:txBody>
      </p:sp>
      <p:pic>
        <p:nvPicPr>
          <p:cNvPr id="6" name="图片 5"/>
          <p:cNvPicPr>
            <a:picLocks noChangeAspect="1"/>
          </p:cNvPicPr>
          <p:nvPr/>
        </p:nvPicPr>
        <p:blipFill>
          <a:blip r:embed="rId1"/>
          <a:stretch>
            <a:fillRect/>
          </a:stretch>
        </p:blipFill>
        <p:spPr>
          <a:xfrm>
            <a:off x="1325245" y="1644015"/>
            <a:ext cx="6198870" cy="43053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8B9AF02-6B47-4850-B982-E2C03BBB4769}" type="slidenum">
              <a:rPr lang="en-US" altLang="zh-CN" smtClean="0"/>
            </a:fld>
            <a:endParaRPr lang="en-US" altLang="zh-CN" dirty="0"/>
          </a:p>
        </p:txBody>
      </p:sp>
      <p:sp>
        <p:nvSpPr>
          <p:cNvPr id="5" name="内容占位符 2"/>
          <p:cNvSpPr>
            <a:spLocks noGrp="1"/>
          </p:cNvSpPr>
          <p:nvPr>
            <p:ph idx="1"/>
          </p:nvPr>
        </p:nvSpPr>
        <p:spPr>
          <a:xfrm>
            <a:off x="395288" y="692696"/>
            <a:ext cx="8497887" cy="6093296"/>
          </a:xfrm>
        </p:spPr>
        <p:txBody>
          <a:bodyPr/>
          <a:lstStyle/>
          <a:p>
            <a:pPr marL="0" indent="0">
              <a:buNone/>
            </a:pPr>
            <a:r>
              <a:rPr lang="en-US" altLang="zh-CN" sz="2000">
                <a:solidFill>
                  <a:srgbClr val="7030A0"/>
                </a:solidFill>
                <a:sym typeface="+mn-ea"/>
              </a:rPr>
              <a:t>  </a:t>
            </a:r>
            <a:endParaRPr lang="en-US" altLang="zh-CN" sz="2000">
              <a:solidFill>
                <a:srgbClr val="7030A0"/>
              </a:solidFill>
              <a:sym typeface="+mn-ea"/>
            </a:endParaRPr>
          </a:p>
          <a:p>
            <a:pPr marL="0" indent="0" algn="ctr">
              <a:buNone/>
            </a:pPr>
            <a:r>
              <a:rPr lang="zh-CN" altLang="en-US" sz="2000" b="1">
                <a:solidFill>
                  <a:srgbClr val="7030A0"/>
                </a:solidFill>
                <a:sym typeface="+mn-ea"/>
              </a:rPr>
              <a:t>idNumber(idCard)方法可以根据身份证号得出出生日期和性别。前提为正确的身份证号。</a:t>
            </a:r>
            <a:endParaRPr lang="zh-CN" altLang="en-US" sz="2000">
              <a:solidFill>
                <a:srgbClr val="7030A0"/>
              </a:solidFill>
              <a:sym typeface="+mn-ea"/>
            </a:endParaRPr>
          </a:p>
          <a:p>
            <a:pPr marL="0" indent="0" algn="ctr">
              <a:buNone/>
            </a:pPr>
            <a:endParaRPr lang="en-US" altLang="zh-CN" sz="2000" b="1" dirty="0" smtClean="0">
              <a:solidFill>
                <a:schemeClr val="accent2">
                  <a:lumMod val="75000"/>
                </a:schemeClr>
              </a:solidFill>
            </a:endParaRPr>
          </a:p>
          <a:p>
            <a:pPr lvl="1">
              <a:buNone/>
            </a:pPr>
            <a:endParaRPr lang="en-US" altLang="zh-CN" sz="2000" b="1" dirty="0" smtClean="0">
              <a:solidFill>
                <a:schemeClr val="accent2">
                  <a:lumMod val="75000"/>
                </a:schemeClr>
              </a:solidFill>
            </a:endParaRPr>
          </a:p>
          <a:p>
            <a:pPr lvl="1">
              <a:buNone/>
            </a:pPr>
            <a:r>
              <a:rPr lang="en-US" altLang="zh-CN" sz="2000" b="1" dirty="0" smtClean="0">
                <a:solidFill>
                  <a:schemeClr val="accent2">
                    <a:lumMod val="75000"/>
                  </a:schemeClr>
                </a:solidFill>
              </a:rPr>
              <a:t>	</a:t>
            </a:r>
            <a:endParaRPr lang="en-US" altLang="zh-CN" sz="2000" b="1" dirty="0" smtClean="0">
              <a:solidFill>
                <a:schemeClr val="accent2">
                  <a:lumMod val="75000"/>
                </a:schemeClr>
              </a:solidFill>
            </a:endParaRPr>
          </a:p>
          <a:p>
            <a:pPr lvl="1">
              <a:buNone/>
            </a:pPr>
            <a:endParaRPr lang="en-US" altLang="zh-CN" sz="2000" b="1" dirty="0" smtClean="0">
              <a:solidFill>
                <a:schemeClr val="accent2">
                  <a:lumMod val="75000"/>
                </a:schemeClr>
              </a:solidFill>
            </a:endParaRPr>
          </a:p>
          <a:p>
            <a:pPr lvl="1">
              <a:buNone/>
            </a:pPr>
            <a:endParaRPr lang="en-US" altLang="zh-CN" sz="2000" b="1" dirty="0" smtClean="0">
              <a:solidFill>
                <a:schemeClr val="accent2">
                  <a:lumMod val="75000"/>
                </a:schemeClr>
              </a:solidFill>
            </a:endParaRPr>
          </a:p>
          <a:p>
            <a:pPr lvl="1">
              <a:buNone/>
            </a:pPr>
            <a:endParaRPr lang="en-US" altLang="zh-CN" sz="2000" b="1" dirty="0" smtClean="0">
              <a:solidFill>
                <a:schemeClr val="accent2">
                  <a:lumMod val="75000"/>
                </a:schemeClr>
              </a:solidFill>
            </a:endParaRPr>
          </a:p>
        </p:txBody>
      </p:sp>
      <p:pic>
        <p:nvPicPr>
          <p:cNvPr id="3" name="图片 2"/>
          <p:cNvPicPr>
            <a:picLocks noChangeAspect="1"/>
          </p:cNvPicPr>
          <p:nvPr/>
        </p:nvPicPr>
        <p:blipFill>
          <a:blip r:embed="rId1"/>
          <a:stretch>
            <a:fillRect/>
          </a:stretch>
        </p:blipFill>
        <p:spPr>
          <a:xfrm>
            <a:off x="1626870" y="2058035"/>
            <a:ext cx="5694045" cy="1282065"/>
          </a:xfrm>
          <a:prstGeom prst="rect">
            <a:avLst/>
          </a:prstGeom>
        </p:spPr>
      </p:pic>
      <p:pic>
        <p:nvPicPr>
          <p:cNvPr id="6" name="图片 5"/>
          <p:cNvPicPr>
            <a:picLocks noChangeAspect="1"/>
          </p:cNvPicPr>
          <p:nvPr/>
        </p:nvPicPr>
        <p:blipFill>
          <a:blip r:embed="rId2"/>
          <a:stretch>
            <a:fillRect/>
          </a:stretch>
        </p:blipFill>
        <p:spPr>
          <a:xfrm>
            <a:off x="1129665" y="3622040"/>
            <a:ext cx="649605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页脚占位符 3"/>
          <p:cNvSpPr>
            <a:spLocks noGrp="1"/>
          </p:cNvSpPr>
          <p:nvPr>
            <p:ph type="ftr" sz="quarter" idx="4294967295"/>
          </p:nvPr>
        </p:nvSpPr>
        <p:spPr bwMode="auto">
          <a:xfrm>
            <a:off x="7885113" y="6381750"/>
            <a:ext cx="806450" cy="287338"/>
          </a:xfrm>
          <a:prstGeom prst="rect">
            <a:avLst/>
          </a:prstGeom>
          <a:noFill/>
          <a:ln>
            <a:miter lim="800000"/>
          </a:ln>
        </p:spPr>
        <p:txBody>
          <a:bodyPr/>
          <a:lstStyle/>
          <a:p>
            <a:pPr algn="ctr"/>
            <a:fld id="{412F071A-6BAA-4085-88E5-2C832B703ACA}" type="slidenum">
              <a:rPr lang="en-US" altLang="zh-CN" sz="1400" b="1">
                <a:solidFill>
                  <a:schemeClr val="bg2"/>
                </a:solidFill>
              </a:rPr>
            </a:fld>
            <a:endParaRPr lang="en-US" altLang="zh-CN" sz="1400" b="1">
              <a:solidFill>
                <a:schemeClr val="bg2"/>
              </a:solidFill>
            </a:endParaRPr>
          </a:p>
        </p:txBody>
      </p:sp>
      <p:sp>
        <p:nvSpPr>
          <p:cNvPr id="15362" name="Rectangle 2"/>
          <p:cNvSpPr>
            <a:spLocks noGrp="1" noChangeArrowheads="1"/>
          </p:cNvSpPr>
          <p:nvPr>
            <p:ph type="title" idx="4294967295"/>
          </p:nvPr>
        </p:nvSpPr>
        <p:spPr>
          <a:xfrm>
            <a:off x="428624" y="285750"/>
            <a:ext cx="8715375" cy="428625"/>
          </a:xfrm>
        </p:spPr>
        <p:txBody>
          <a:bodyPr/>
          <a:lstStyle/>
          <a:p>
            <a:pPr eaLnBrk="1" hangingPunct="1"/>
            <a:endParaRPr lang="zh-CN" altLang="zh-CN" dirty="0" smtClean="0"/>
          </a:p>
        </p:txBody>
      </p:sp>
      <p:sp>
        <p:nvSpPr>
          <p:cNvPr id="15363" name="Rectangle 3"/>
          <p:cNvSpPr>
            <a:spLocks noGrp="1" noChangeArrowheads="1"/>
          </p:cNvSpPr>
          <p:nvPr>
            <p:ph type="body" idx="4294967295"/>
          </p:nvPr>
        </p:nvSpPr>
        <p:spPr>
          <a:xfrm>
            <a:off x="457200" y="714375"/>
            <a:ext cx="8229600" cy="6143625"/>
          </a:xfrm>
        </p:spPr>
        <p:txBody>
          <a:bodyPr/>
          <a:lstStyle/>
          <a:p>
            <a:pPr marL="0" indent="0">
              <a:buNone/>
            </a:pPr>
            <a:r>
              <a:rPr lang="en-US" altLang="zh-CN" sz="2400" b="1" kern="1200" dirty="0" smtClean="0">
                <a:ln w="22225">
                  <a:solidFill>
                    <a:schemeClr val="accent2"/>
                  </a:solidFill>
                  <a:prstDash val="solid"/>
                </a:ln>
                <a:solidFill>
                  <a:schemeClr val="accent2">
                    <a:lumMod val="40000"/>
                    <a:lumOff val="60000"/>
                  </a:schemeClr>
                </a:solidFill>
                <a:effectLst/>
              </a:rPr>
              <a:t>4.身份证校验</a:t>
            </a:r>
            <a:endParaRPr lang="en-US" altLang="zh-CN" sz="2000" b="1" kern="1200" dirty="0" smtClean="0">
              <a:solidFill>
                <a:schemeClr val="accent2">
                  <a:lumMod val="75000"/>
                </a:schemeClr>
              </a:solidFill>
            </a:endParaRPr>
          </a:p>
          <a:p>
            <a:pPr marL="0" indent="0">
              <a:buNone/>
            </a:pPr>
            <a:endParaRPr lang="en-US" altLang="zh-CN" sz="2400" b="1" kern="1200" dirty="0" smtClean="0">
              <a:solidFill>
                <a:schemeClr val="accent2">
                  <a:lumMod val="75000"/>
                </a:schemeClr>
              </a:solidFill>
            </a:endParaRPr>
          </a:p>
          <a:p>
            <a:endParaRPr lang="en-US" altLang="zh-CN" b="1" i="1" kern="1200" dirty="0" smtClean="0">
              <a:solidFill>
                <a:schemeClr val="accent2">
                  <a:lumMod val="75000"/>
                </a:schemeClr>
              </a:solidFill>
            </a:endParaRPr>
          </a:p>
        </p:txBody>
      </p:sp>
      <p:pic>
        <p:nvPicPr>
          <p:cNvPr id="3" name="图片 2"/>
          <p:cNvPicPr>
            <a:picLocks noChangeAspect="1"/>
          </p:cNvPicPr>
          <p:nvPr/>
        </p:nvPicPr>
        <p:blipFill>
          <a:blip r:embed="rId1"/>
          <a:stretch>
            <a:fillRect/>
          </a:stretch>
        </p:blipFill>
        <p:spPr>
          <a:xfrm>
            <a:off x="946150" y="1510665"/>
            <a:ext cx="6938645" cy="426783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东南融通PPT模板（白）</Template>
  <TotalTime>0</TotalTime>
  <Words>1050</Words>
  <Application>WPS 演示</Application>
  <PresentationFormat>全屏显示(4:3)</PresentationFormat>
  <Paragraphs>130</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Calibri</vt:lpstr>
      <vt:lpstr>Century Gothic</vt:lpstr>
      <vt:lpstr>黑体</vt:lpstr>
      <vt:lpstr>微软雅黑</vt:lpstr>
      <vt:lpstr>Arial Unicode MS</vt:lpstr>
      <vt:lpstr>隶书</vt:lpstr>
      <vt:lpstr>1_默认设计模板</vt:lpstr>
      <vt:lpstr>项目名称  </vt:lpstr>
      <vt:lpstr>PowerPoint 演示文稿</vt:lpstr>
      <vt:lpstr>      具体内容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 Review Presentation</dc:title>
  <dc:creator>EPG</dc:creator>
  <cp:lastModifiedBy>pen</cp:lastModifiedBy>
  <cp:revision>429</cp:revision>
  <dcterms:created xsi:type="dcterms:W3CDTF">2008-08-21T06:48:00Z</dcterms:created>
  <dcterms:modified xsi:type="dcterms:W3CDTF">2019-06-10T00:43:16Z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2052-11.1.0.8612</vt:lpwstr>
  </property>
</Properties>
</file>