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3F01-D0AF-4546-90A9-2FD152A4A1F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50BF-128F-4E14-B390-860B93F4F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76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3F01-D0AF-4546-90A9-2FD152A4A1F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50BF-128F-4E14-B390-860B93F4F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69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3F01-D0AF-4546-90A9-2FD152A4A1F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50BF-128F-4E14-B390-860B93F4F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42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3F01-D0AF-4546-90A9-2FD152A4A1F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50BF-128F-4E14-B390-860B93F4F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2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3F01-D0AF-4546-90A9-2FD152A4A1F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50BF-128F-4E14-B390-860B93F4F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47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3F01-D0AF-4546-90A9-2FD152A4A1F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50BF-128F-4E14-B390-860B93F4F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0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3F01-D0AF-4546-90A9-2FD152A4A1F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50BF-128F-4E14-B390-860B93F4F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99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3F01-D0AF-4546-90A9-2FD152A4A1F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50BF-128F-4E14-B390-860B93F4F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9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3F01-D0AF-4546-90A9-2FD152A4A1F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50BF-128F-4E14-B390-860B93F4F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3F01-D0AF-4546-90A9-2FD152A4A1F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50BF-128F-4E14-B390-860B93F4F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84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3F01-D0AF-4546-90A9-2FD152A4A1F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50BF-128F-4E14-B390-860B93F4F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18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63F01-D0AF-4546-90A9-2FD152A4A1F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950BF-128F-4E14-B390-860B93F4F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6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338" y="79131"/>
            <a:ext cx="11910646" cy="6778869"/>
          </a:xfrm>
        </p:spPr>
        <p:txBody>
          <a:bodyPr>
            <a:noAutofit/>
          </a:bodyPr>
          <a:lstStyle/>
          <a:p>
            <a:pPr algn="l" latinLnBrk="0">
              <a:lnSpc>
                <a:spcPct val="100000"/>
              </a:lnSpc>
            </a:pPr>
            <a:r>
              <a:rPr lang="ko-KR" altLang="ko-KR" sz="1400" dirty="0" smtClean="0"/>
              <a:t>안녕하세요</a:t>
            </a:r>
            <a:r>
              <a:rPr lang="en-US" altLang="ko-KR" sz="1400" dirty="0"/>
              <a:t>, </a:t>
            </a:r>
            <a:r>
              <a:rPr lang="ko-KR" altLang="ko-KR" sz="1400" dirty="0" err="1" smtClean="0"/>
              <a:t>오정택</a:t>
            </a:r>
            <a:r>
              <a:rPr lang="en-US" altLang="ko-KR" sz="1400" dirty="0"/>
              <a:t> </a:t>
            </a:r>
            <a:r>
              <a:rPr lang="ko-KR" altLang="ko-KR" sz="1400" dirty="0"/>
              <a:t>매니저입니다</a:t>
            </a:r>
            <a:r>
              <a:rPr lang="en-US" altLang="ko-KR" sz="1400" dirty="0"/>
              <a:t>. </a:t>
            </a:r>
            <a:endParaRPr lang="en-US" altLang="ko-KR" sz="1400" dirty="0" smtClean="0"/>
          </a:p>
          <a:p>
            <a:pPr algn="l" latinLnBrk="0">
              <a:lnSpc>
                <a:spcPct val="100000"/>
              </a:lnSpc>
            </a:pPr>
            <a:r>
              <a:rPr lang="ko-KR" altLang="ko-KR" sz="1400" dirty="0" smtClean="0"/>
              <a:t>저는</a:t>
            </a:r>
            <a:r>
              <a:rPr lang="en-US" altLang="ko-KR" sz="1400" dirty="0"/>
              <a:t> 7</a:t>
            </a:r>
            <a:r>
              <a:rPr lang="ko-KR" altLang="ko-KR" sz="1400" dirty="0" smtClean="0"/>
              <a:t>월부터</a:t>
            </a:r>
            <a:r>
              <a:rPr lang="en-US" altLang="ko-KR" sz="1400" dirty="0" smtClean="0"/>
              <a:t> 2</a:t>
            </a:r>
            <a:r>
              <a:rPr lang="ko-KR" altLang="ko-KR" sz="1400" dirty="0" smtClean="0"/>
              <a:t>개월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동안</a:t>
            </a:r>
            <a:r>
              <a:rPr lang="en-US" altLang="ko-KR" sz="1400" dirty="0" smtClean="0"/>
              <a:t> BSS</a:t>
            </a:r>
            <a:r>
              <a:rPr lang="ko-KR" altLang="ko-KR" sz="1400" dirty="0"/>
              <a:t>사업</a:t>
            </a:r>
            <a:r>
              <a:rPr lang="en-US" altLang="ko-KR" sz="1400" dirty="0"/>
              <a:t>4</a:t>
            </a:r>
            <a:r>
              <a:rPr lang="ko-KR" altLang="ko-KR" sz="1400" dirty="0"/>
              <a:t>팀에서</a:t>
            </a:r>
            <a:r>
              <a:rPr lang="en-US" altLang="ko-KR" sz="1400" dirty="0"/>
              <a:t> </a:t>
            </a:r>
            <a:r>
              <a:rPr lang="ko-KR" altLang="ko-KR" sz="1400" dirty="0" err="1"/>
              <a:t>인턴수행을</a:t>
            </a:r>
            <a:r>
              <a:rPr lang="en-US" altLang="ko-KR" sz="1400" dirty="0"/>
              <a:t> </a:t>
            </a:r>
            <a:r>
              <a:rPr lang="ko-KR" altLang="ko-KR" sz="1400" dirty="0"/>
              <a:t>했습니다</a:t>
            </a:r>
            <a:r>
              <a:rPr lang="en-US" altLang="ko-KR" sz="1400" dirty="0"/>
              <a:t>. </a:t>
            </a:r>
            <a:r>
              <a:rPr lang="ko-KR" altLang="ko-KR" sz="1400" dirty="0" err="1" smtClean="0"/>
              <a:t>주요과제는</a:t>
            </a:r>
            <a:r>
              <a:rPr lang="en-US" altLang="ko-KR" sz="1400" dirty="0"/>
              <a:t> </a:t>
            </a:r>
            <a:r>
              <a:rPr lang="ko-KR" altLang="ko-KR" sz="1400" dirty="0"/>
              <a:t>실제</a:t>
            </a:r>
            <a:r>
              <a:rPr lang="en-US" altLang="ko-KR" sz="1400" dirty="0"/>
              <a:t> </a:t>
            </a:r>
            <a:r>
              <a:rPr lang="ko-KR" altLang="ko-KR" sz="1400" dirty="0"/>
              <a:t>운영되고</a:t>
            </a:r>
            <a:r>
              <a:rPr lang="en-US" altLang="ko-KR" sz="1400" dirty="0"/>
              <a:t> </a:t>
            </a:r>
            <a:r>
              <a:rPr lang="ko-KR" altLang="ko-KR" sz="1400" dirty="0" smtClean="0"/>
              <a:t>있는</a:t>
            </a:r>
            <a:r>
              <a:rPr lang="en-US" altLang="ko-KR" sz="1400" dirty="0" smtClean="0"/>
              <a:t> SKT</a:t>
            </a:r>
            <a:r>
              <a:rPr lang="ko-KR" altLang="ko-KR" sz="1400" dirty="0" smtClean="0"/>
              <a:t>의</a:t>
            </a:r>
            <a:r>
              <a:rPr lang="en-US" altLang="ko-KR" sz="1400" dirty="0" smtClean="0"/>
              <a:t> I/F </a:t>
            </a:r>
            <a:r>
              <a:rPr lang="ko-KR" altLang="ko-KR" sz="1400" dirty="0" smtClean="0"/>
              <a:t>관리</a:t>
            </a:r>
            <a:r>
              <a:rPr lang="en-US" altLang="ko-KR" sz="1400" dirty="0" smtClean="0"/>
              <a:t> </a:t>
            </a:r>
            <a:r>
              <a:rPr lang="ko-KR" altLang="en-US" sz="1400" dirty="0"/>
              <a:t>나루</a:t>
            </a:r>
            <a:r>
              <a:rPr lang="ko-KR" altLang="ko-KR" sz="1400" dirty="0" smtClean="0"/>
              <a:t>시스템과</a:t>
            </a:r>
            <a:r>
              <a:rPr lang="en-US" altLang="ko-KR" sz="1400" dirty="0" smtClean="0"/>
              <a:t> </a:t>
            </a:r>
            <a:r>
              <a:rPr lang="ko-KR" altLang="ko-KR" sz="1400" dirty="0" smtClean="0"/>
              <a:t>동일한</a:t>
            </a:r>
            <a:r>
              <a:rPr lang="en-US" altLang="ko-KR" sz="1400" dirty="0" smtClean="0"/>
              <a:t> </a:t>
            </a:r>
            <a:r>
              <a:rPr lang="ko-KR" altLang="ko-KR" sz="1400" dirty="0" smtClean="0"/>
              <a:t>개발환경을</a:t>
            </a:r>
            <a:r>
              <a:rPr lang="en-US" altLang="ko-KR" sz="1400" dirty="0"/>
              <a:t> </a:t>
            </a:r>
            <a:endParaRPr lang="en-US" altLang="ko-KR" sz="1400" dirty="0" smtClean="0"/>
          </a:p>
          <a:p>
            <a:pPr algn="l" latinLnBrk="0">
              <a:lnSpc>
                <a:spcPct val="100000"/>
              </a:lnSpc>
            </a:pPr>
            <a:r>
              <a:rPr lang="ko-KR" altLang="ko-KR" sz="1400" dirty="0" smtClean="0"/>
              <a:t>구축하고</a:t>
            </a:r>
            <a:r>
              <a:rPr lang="en-US" altLang="ko-KR" sz="1400" dirty="0"/>
              <a:t>, </a:t>
            </a:r>
            <a:r>
              <a:rPr lang="ko-KR" altLang="ko-KR" sz="1400" dirty="0"/>
              <a:t>자유롭게</a:t>
            </a:r>
            <a:r>
              <a:rPr lang="en-US" altLang="ko-KR" sz="1400" dirty="0"/>
              <a:t> </a:t>
            </a:r>
            <a:r>
              <a:rPr lang="ko-KR" altLang="ko-KR" sz="1400" dirty="0" smtClean="0"/>
              <a:t>컨셉을</a:t>
            </a:r>
            <a:r>
              <a:rPr lang="en-US" altLang="ko-KR" sz="1400" dirty="0"/>
              <a:t> </a:t>
            </a:r>
            <a:r>
              <a:rPr lang="ko-KR" altLang="ko-KR" sz="1400" dirty="0" smtClean="0"/>
              <a:t>선정해</a:t>
            </a:r>
            <a:r>
              <a:rPr lang="ko-KR" altLang="en-US" sz="1400" dirty="0" smtClean="0"/>
              <a:t>서</a:t>
            </a:r>
            <a:r>
              <a:rPr lang="en-US" altLang="ko-KR" sz="1400" dirty="0"/>
              <a:t> </a:t>
            </a:r>
            <a:r>
              <a:rPr lang="ko-KR" altLang="ko-KR" sz="1400" dirty="0"/>
              <a:t>개발을</a:t>
            </a:r>
            <a:r>
              <a:rPr lang="en-US" altLang="ko-KR" sz="1400" dirty="0"/>
              <a:t> </a:t>
            </a:r>
            <a:r>
              <a:rPr lang="ko-KR" altLang="ko-KR" sz="1400" dirty="0"/>
              <a:t>진행했습니다</a:t>
            </a:r>
            <a:r>
              <a:rPr lang="en-US" altLang="ko-KR" sz="1400" dirty="0"/>
              <a:t>. </a:t>
            </a:r>
            <a:r>
              <a:rPr lang="ko-KR" altLang="en-US" sz="1400" dirty="0" smtClean="0"/>
              <a:t>제가 선정한 과제는 </a:t>
            </a:r>
            <a:r>
              <a:rPr lang="en-US" altLang="ko-KR" sz="1400" dirty="0" smtClean="0"/>
              <a:t>"</a:t>
            </a:r>
            <a:r>
              <a:rPr lang="ko-KR" altLang="en-US" sz="1400" dirty="0" err="1" smtClean="0"/>
              <a:t>폰번호</a:t>
            </a:r>
            <a:r>
              <a:rPr lang="ko-KR" altLang="en-US" sz="1400" dirty="0" smtClean="0"/>
              <a:t> 판매 포탈</a:t>
            </a:r>
            <a:r>
              <a:rPr lang="en-US" altLang="ko-KR" sz="1400" dirty="0" smtClean="0"/>
              <a:t>" </a:t>
            </a:r>
            <a:r>
              <a:rPr lang="ko-KR" altLang="en-US" sz="1400" dirty="0" smtClean="0"/>
              <a:t>입니다</a:t>
            </a:r>
            <a:r>
              <a:rPr lang="en-US" altLang="ko-KR" sz="1400" dirty="0" smtClean="0"/>
              <a:t>. </a:t>
            </a:r>
            <a:r>
              <a:rPr lang="ko-KR" altLang="ko-KR" sz="1400" dirty="0" smtClean="0"/>
              <a:t>이</a:t>
            </a:r>
            <a:r>
              <a:rPr lang="en-US" altLang="ko-KR" sz="1400" dirty="0" smtClean="0"/>
              <a:t> </a:t>
            </a:r>
            <a:r>
              <a:rPr lang="ko-KR" altLang="en-US" sz="1400" dirty="0" smtClean="0"/>
              <a:t>포탈</a:t>
            </a:r>
            <a:r>
              <a:rPr lang="ko-KR" altLang="ko-KR" sz="1400" dirty="0" smtClean="0"/>
              <a:t>은</a:t>
            </a:r>
            <a:r>
              <a:rPr lang="en-US" altLang="ko-KR" sz="1400" dirty="0" smtClean="0"/>
              <a:t> </a:t>
            </a:r>
            <a:r>
              <a:rPr lang="ko-KR" altLang="ko-KR" sz="1400" dirty="0" smtClean="0"/>
              <a:t>말레이시아의</a:t>
            </a:r>
            <a:r>
              <a:rPr lang="en-US" altLang="ko-KR" sz="1400" dirty="0" smtClean="0"/>
              <a:t> </a:t>
            </a:r>
            <a:r>
              <a:rPr lang="ko-KR" altLang="ko-KR" sz="1400" dirty="0" err="1" smtClean="0"/>
              <a:t>폰번호</a:t>
            </a:r>
            <a:r>
              <a:rPr lang="en-US" altLang="ko-KR" sz="1400" dirty="0" smtClean="0"/>
              <a:t> </a:t>
            </a:r>
            <a:endParaRPr lang="en-US" altLang="ko-KR" sz="1400" dirty="0" smtClean="0"/>
          </a:p>
          <a:p>
            <a:pPr algn="l" latinLnBrk="0">
              <a:lnSpc>
                <a:spcPct val="100000"/>
              </a:lnSpc>
            </a:pPr>
            <a:r>
              <a:rPr lang="ko-KR" altLang="ko-KR" sz="1400" dirty="0" smtClean="0"/>
              <a:t>판매업자들이</a:t>
            </a:r>
            <a:r>
              <a:rPr lang="en-US" altLang="ko-KR" sz="1400" dirty="0" smtClean="0"/>
              <a:t> </a:t>
            </a:r>
            <a:r>
              <a:rPr lang="ko-KR" altLang="ko-KR" sz="1400" dirty="0" smtClean="0"/>
              <a:t>번호를</a:t>
            </a:r>
            <a:r>
              <a:rPr lang="en-US" altLang="ko-KR" sz="1400" dirty="0" smtClean="0"/>
              <a:t> </a:t>
            </a:r>
            <a:r>
              <a:rPr lang="ko-KR" altLang="ko-KR" sz="1400" dirty="0" smtClean="0"/>
              <a:t>쉽게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업로드</a:t>
            </a:r>
            <a:r>
              <a:rPr lang="ko-KR" altLang="en-US" sz="1400" dirty="0" smtClean="0"/>
              <a:t>할 </a:t>
            </a:r>
            <a:r>
              <a:rPr lang="ko-KR" altLang="en-US" sz="1400" dirty="0" smtClean="0"/>
              <a:t>수 있</a:t>
            </a:r>
            <a:r>
              <a:rPr lang="ko-KR" altLang="ko-KR" sz="1400" dirty="0" smtClean="0"/>
              <a:t>고</a:t>
            </a:r>
            <a:r>
              <a:rPr lang="en-US" altLang="ko-KR" sz="1400" dirty="0"/>
              <a:t>, </a:t>
            </a:r>
            <a:r>
              <a:rPr lang="ko-KR" altLang="ko-KR" sz="1400" dirty="0" smtClean="0"/>
              <a:t>고객들이</a:t>
            </a:r>
            <a:r>
              <a:rPr lang="en-US" altLang="ko-KR" sz="1400" dirty="0"/>
              <a:t> </a:t>
            </a:r>
            <a:r>
              <a:rPr lang="ko-KR" altLang="ko-KR" sz="1400" dirty="0"/>
              <a:t>원하는</a:t>
            </a:r>
            <a:r>
              <a:rPr lang="en-US" altLang="ko-KR" sz="1400" dirty="0"/>
              <a:t> </a:t>
            </a:r>
            <a:r>
              <a:rPr lang="ko-KR" altLang="ko-KR" sz="1400" dirty="0" smtClean="0"/>
              <a:t>번호를</a:t>
            </a:r>
            <a:r>
              <a:rPr lang="en-US" altLang="ko-KR" sz="1400" dirty="0"/>
              <a:t> </a:t>
            </a:r>
            <a:r>
              <a:rPr lang="ko-KR" altLang="ko-KR" sz="1400" dirty="0"/>
              <a:t>신속하게</a:t>
            </a:r>
            <a:r>
              <a:rPr lang="en-US" altLang="ko-KR" sz="1400" dirty="0"/>
              <a:t> </a:t>
            </a:r>
            <a:r>
              <a:rPr lang="ko-KR" altLang="ko-KR" sz="1400" dirty="0" smtClean="0"/>
              <a:t>검색할</a:t>
            </a:r>
            <a:r>
              <a:rPr lang="en-US" altLang="ko-KR" sz="1400" dirty="0"/>
              <a:t> </a:t>
            </a:r>
            <a:r>
              <a:rPr lang="ko-KR" altLang="ko-KR" sz="1400" dirty="0" smtClean="0"/>
              <a:t>수</a:t>
            </a:r>
            <a:r>
              <a:rPr lang="en-US" altLang="ko-KR" sz="1400" dirty="0"/>
              <a:t> </a:t>
            </a:r>
            <a:r>
              <a:rPr lang="ko-KR" altLang="ko-KR" sz="1400" dirty="0"/>
              <a:t>있도록</a:t>
            </a:r>
            <a:r>
              <a:rPr lang="en-US" altLang="ko-KR" sz="1400" dirty="0"/>
              <a:t> </a:t>
            </a:r>
            <a:r>
              <a:rPr lang="ko-KR" altLang="ko-KR" sz="1400" dirty="0"/>
              <a:t>설계되었습니다</a:t>
            </a:r>
            <a:r>
              <a:rPr lang="en-US" altLang="ko-KR" sz="1400" dirty="0" smtClean="0"/>
              <a:t>.</a:t>
            </a:r>
          </a:p>
          <a:p>
            <a:pPr algn="l" latinLnBrk="0">
              <a:lnSpc>
                <a:spcPct val="100000"/>
              </a:lnSpc>
            </a:pPr>
            <a:r>
              <a:rPr lang="ko-KR" altLang="en-US" sz="1400" dirty="0" smtClean="0">
                <a:solidFill>
                  <a:srgbClr val="FF0000"/>
                </a:solidFill>
              </a:rPr>
              <a:t>말레이시아 폰 번호 판매 특징에 대해 소개하겠습니다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r>
              <a:rPr lang="ko-KR" altLang="ko-KR" sz="1400" dirty="0" smtClean="0">
                <a:solidFill>
                  <a:srgbClr val="FF0000"/>
                </a:solidFill>
              </a:rPr>
              <a:t>말레이시아에서는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 err="1">
                <a:solidFill>
                  <a:srgbClr val="FF0000"/>
                </a:solidFill>
              </a:rPr>
              <a:t>폰번호를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쉽게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구매할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수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있어서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 smtClean="0">
                <a:solidFill>
                  <a:srgbClr val="FF0000"/>
                </a:solidFill>
              </a:rPr>
              <a:t>개인들이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 err="1" smtClean="0">
                <a:solidFill>
                  <a:srgbClr val="FF0000"/>
                </a:solidFill>
              </a:rPr>
              <a:t>폰번호를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 smtClean="0">
                <a:solidFill>
                  <a:srgbClr val="FF0000"/>
                </a:solidFill>
              </a:rPr>
              <a:t>수집해서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ko-KR" sz="1400" dirty="0" smtClean="0">
                <a:solidFill>
                  <a:srgbClr val="FF0000"/>
                </a:solidFill>
              </a:rPr>
              <a:t>판매하는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l" latinLnBrk="0">
              <a:lnSpc>
                <a:spcPct val="100000"/>
              </a:lnSpc>
            </a:pPr>
            <a:r>
              <a:rPr lang="ko-KR" altLang="ko-KR" sz="1400" dirty="0" smtClean="0">
                <a:solidFill>
                  <a:srgbClr val="FF0000"/>
                </a:solidFill>
              </a:rPr>
              <a:t>시장이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 err="1" smtClean="0">
                <a:solidFill>
                  <a:srgbClr val="FF0000"/>
                </a:solidFill>
              </a:rPr>
              <a:t>형성되었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있</a:t>
            </a:r>
            <a:r>
              <a:rPr lang="ko-KR" altLang="ko-KR" sz="1400" dirty="0" err="1" smtClean="0">
                <a:solidFill>
                  <a:srgbClr val="FF0000"/>
                </a:solidFill>
              </a:rPr>
              <a:t>습니다</a:t>
            </a:r>
            <a:r>
              <a:rPr lang="en-US" altLang="ko-KR" sz="1400" dirty="0">
                <a:solidFill>
                  <a:srgbClr val="FF0000"/>
                </a:solidFill>
              </a:rPr>
              <a:t>. </a:t>
            </a:r>
            <a:r>
              <a:rPr lang="ko-KR" altLang="ko-KR" sz="1400" dirty="0" smtClean="0">
                <a:solidFill>
                  <a:srgbClr val="FF0000"/>
                </a:solidFill>
              </a:rPr>
              <a:t>나중에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en-US" altLang="ko-KR" sz="1400" dirty="0" smtClean="0">
                <a:solidFill>
                  <a:srgbClr val="FF0000"/>
                </a:solidFill>
              </a:rPr>
              <a:t>SK Telecom</a:t>
            </a:r>
            <a:r>
              <a:rPr lang="ko-KR" altLang="en-US" sz="1400" dirty="0" smtClean="0">
                <a:solidFill>
                  <a:srgbClr val="FF0000"/>
                </a:solidFill>
              </a:rPr>
              <a:t>이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 smtClean="0">
                <a:solidFill>
                  <a:srgbClr val="FF0000"/>
                </a:solidFill>
              </a:rPr>
              <a:t>말레이시아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 smtClean="0">
                <a:solidFill>
                  <a:srgbClr val="FF0000"/>
                </a:solidFill>
              </a:rPr>
              <a:t>진출</a:t>
            </a:r>
            <a:r>
              <a:rPr lang="ko-KR" altLang="en-US" sz="1400" dirty="0" smtClean="0">
                <a:solidFill>
                  <a:srgbClr val="FF0000"/>
                </a:solidFill>
              </a:rPr>
              <a:t>할 때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이런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 err="1">
                <a:solidFill>
                  <a:srgbClr val="FF0000"/>
                </a:solidFill>
              </a:rPr>
              <a:t>폰번호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 err="1">
                <a:solidFill>
                  <a:srgbClr val="FF0000"/>
                </a:solidFill>
              </a:rPr>
              <a:t>조회하면을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 err="1">
                <a:solidFill>
                  <a:srgbClr val="FF0000"/>
                </a:solidFill>
              </a:rPr>
              <a:t>구축할거면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 smtClean="0">
                <a:solidFill>
                  <a:srgbClr val="FF0000"/>
                </a:solidFill>
              </a:rPr>
              <a:t>이</a:t>
            </a:r>
            <a:r>
              <a:rPr lang="en-US" altLang="ko-KR" sz="1400" dirty="0" smtClean="0">
                <a:solidFill>
                  <a:srgbClr val="FF0000"/>
                </a:solidFill>
              </a:rPr>
              <a:t> 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포탈</a:t>
            </a:r>
            <a:r>
              <a:rPr lang="ko-KR" altLang="ko-KR" sz="1400" dirty="0" err="1" smtClean="0">
                <a:solidFill>
                  <a:srgbClr val="FF0000"/>
                </a:solidFill>
              </a:rPr>
              <a:t>화면</a:t>
            </a:r>
            <a:r>
              <a:rPr lang="en-US" altLang="ko-KR" sz="1400" dirty="0" smtClean="0">
                <a:solidFill>
                  <a:srgbClr val="FF0000"/>
                </a:solidFill>
              </a:rPr>
              <a:t> </a:t>
            </a:r>
            <a:r>
              <a:rPr lang="ko-KR" altLang="ko-KR" sz="1400" dirty="0" smtClean="0">
                <a:solidFill>
                  <a:srgbClr val="FF0000"/>
                </a:solidFill>
              </a:rPr>
              <a:t>바탕으로</a:t>
            </a:r>
            <a:r>
              <a:rPr lang="en-US" altLang="ko-KR" sz="1400" dirty="0" smtClean="0">
                <a:solidFill>
                  <a:srgbClr val="FF0000"/>
                </a:solidFill>
              </a:rPr>
              <a:t> </a:t>
            </a:r>
            <a:r>
              <a:rPr lang="ko-KR" altLang="ko-KR" sz="1400" dirty="0" err="1" smtClean="0">
                <a:solidFill>
                  <a:srgbClr val="FF0000"/>
                </a:solidFill>
              </a:rPr>
              <a:t>구촉해도</a:t>
            </a:r>
            <a:r>
              <a:rPr lang="en-US" altLang="ko-KR" sz="1400" dirty="0" smtClean="0">
                <a:solidFill>
                  <a:srgbClr val="FF0000"/>
                </a:solidFill>
              </a:rPr>
              <a:t> </a:t>
            </a:r>
          </a:p>
          <a:p>
            <a:pPr algn="l" latinLnBrk="0">
              <a:lnSpc>
                <a:spcPct val="100000"/>
              </a:lnSpc>
            </a:pPr>
            <a:r>
              <a:rPr lang="ko-KR" altLang="ko-KR" sz="1400" dirty="0" err="1" smtClean="0">
                <a:solidFill>
                  <a:srgbClr val="FF0000"/>
                </a:solidFill>
              </a:rPr>
              <a:t>될거같습니다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 </a:t>
            </a:r>
            <a:r>
              <a:rPr lang="ko-KR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포탈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이름은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en-US" altLang="ko-KR" sz="1400" dirty="0" err="1">
                <a:solidFill>
                  <a:srgbClr val="FF0000"/>
                </a:solidFill>
              </a:rPr>
              <a:t>GoodLuckVIPStore</a:t>
            </a:r>
            <a:r>
              <a:rPr lang="ko-KR" altLang="ko-KR" sz="1400" dirty="0">
                <a:solidFill>
                  <a:srgbClr val="FF0000"/>
                </a:solidFill>
              </a:rPr>
              <a:t>로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 smtClean="0">
                <a:solidFill>
                  <a:srgbClr val="FF0000"/>
                </a:solidFill>
              </a:rPr>
              <a:t>지었습니다</a:t>
            </a:r>
            <a:r>
              <a:rPr lang="en-US" altLang="ko-KR" sz="1400" dirty="0">
                <a:solidFill>
                  <a:srgbClr val="FF0000"/>
                </a:solidFill>
              </a:rPr>
              <a:t>. </a:t>
            </a:r>
            <a:r>
              <a:rPr lang="ko-KR" altLang="ko-KR" sz="1400" dirty="0">
                <a:solidFill>
                  <a:srgbClr val="FF0000"/>
                </a:solidFill>
              </a:rPr>
              <a:t>줄여서</a:t>
            </a:r>
            <a:r>
              <a:rPr lang="en-US" altLang="ko-KR" sz="1400" dirty="0">
                <a:solidFill>
                  <a:srgbClr val="FF0000"/>
                </a:solidFill>
              </a:rPr>
              <a:t> GLVS, </a:t>
            </a:r>
            <a:r>
              <a:rPr lang="ko-KR" altLang="ko-KR" sz="1400" dirty="0">
                <a:solidFill>
                  <a:srgbClr val="FF0000"/>
                </a:solidFill>
              </a:rPr>
              <a:t>한국어로는</a:t>
            </a:r>
            <a:r>
              <a:rPr lang="en-US" altLang="ko-KR" sz="1400" dirty="0">
                <a:solidFill>
                  <a:srgbClr val="FF0000"/>
                </a:solidFill>
              </a:rPr>
              <a:t> '</a:t>
            </a:r>
            <a:r>
              <a:rPr lang="ko-KR" altLang="ko-KR" sz="1400" dirty="0">
                <a:solidFill>
                  <a:srgbClr val="FF0000"/>
                </a:solidFill>
              </a:rPr>
              <a:t>좋은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풍수</a:t>
            </a:r>
            <a:r>
              <a:rPr lang="en-US" altLang="ko-KR" sz="1400" dirty="0">
                <a:solidFill>
                  <a:srgbClr val="FF0000"/>
                </a:solidFill>
              </a:rPr>
              <a:t> VIP </a:t>
            </a:r>
            <a:r>
              <a:rPr lang="ko-KR" altLang="ko-KR" sz="1400" dirty="0">
                <a:solidFill>
                  <a:srgbClr val="FF0000"/>
                </a:solidFill>
              </a:rPr>
              <a:t>스토어</a:t>
            </a:r>
            <a:r>
              <a:rPr lang="en-US" altLang="ko-KR" sz="1400" dirty="0">
                <a:solidFill>
                  <a:srgbClr val="FF0000"/>
                </a:solidFill>
              </a:rPr>
              <a:t>'</a:t>
            </a:r>
            <a:r>
              <a:rPr lang="ko-KR" altLang="ko-KR" sz="1400" dirty="0">
                <a:solidFill>
                  <a:srgbClr val="FF0000"/>
                </a:solidFill>
              </a:rPr>
              <a:t>라고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합니다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</a:rPr>
              <a:t>이름 이렇게 짓는 이유는 </a:t>
            </a:r>
            <a:r>
              <a:rPr lang="ko-KR" altLang="ko-KR" sz="1400" dirty="0" smtClean="0">
                <a:solidFill>
                  <a:srgbClr val="FF0000"/>
                </a:solidFill>
              </a:rPr>
              <a:t>말레이시아</a:t>
            </a:r>
            <a:r>
              <a:rPr lang="en-US" altLang="ko-KR" sz="1400" dirty="0" smtClean="0">
                <a:solidFill>
                  <a:srgbClr val="FF0000"/>
                </a:solidFill>
              </a:rPr>
              <a:t> </a:t>
            </a:r>
            <a:r>
              <a:rPr lang="ko-KR" altLang="ko-KR" sz="1400" dirty="0" smtClean="0">
                <a:solidFill>
                  <a:srgbClr val="FF0000"/>
                </a:solidFill>
              </a:rPr>
              <a:t>고객들은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ko-KR" sz="1400" dirty="0" smtClean="0">
                <a:solidFill>
                  <a:srgbClr val="FF0000"/>
                </a:solidFill>
              </a:rPr>
              <a:t>풍수</a:t>
            </a:r>
            <a:r>
              <a:rPr lang="en-US" altLang="ko-KR" sz="1400" dirty="0" smtClean="0">
                <a:solidFill>
                  <a:srgbClr val="FF0000"/>
                </a:solidFill>
              </a:rPr>
              <a:t> </a:t>
            </a:r>
            <a:r>
              <a:rPr lang="ko-KR" altLang="ko-KR" sz="1400" dirty="0" smtClean="0">
                <a:solidFill>
                  <a:srgbClr val="FF0000"/>
                </a:solidFill>
              </a:rPr>
              <a:t>시리즈</a:t>
            </a:r>
            <a:r>
              <a:rPr lang="en-US" altLang="ko-KR" sz="1400" dirty="0" smtClean="0">
                <a:solidFill>
                  <a:srgbClr val="FF0000"/>
                </a:solidFill>
              </a:rPr>
              <a:t> </a:t>
            </a:r>
            <a:r>
              <a:rPr lang="ko-KR" altLang="ko-KR" sz="1400" dirty="0" smtClean="0">
                <a:solidFill>
                  <a:srgbClr val="FF0000"/>
                </a:solidFill>
              </a:rPr>
              <a:t>번호와</a:t>
            </a:r>
            <a:r>
              <a:rPr lang="en-US" altLang="ko-KR" sz="1400" dirty="0" smtClean="0">
                <a:solidFill>
                  <a:srgbClr val="FF0000"/>
                </a:solidFill>
              </a:rPr>
              <a:t> VIP </a:t>
            </a:r>
            <a:r>
              <a:rPr lang="ko-KR" altLang="ko-KR" sz="1400" dirty="0" smtClean="0">
                <a:solidFill>
                  <a:srgbClr val="FF0000"/>
                </a:solidFill>
              </a:rPr>
              <a:t>시리즈</a:t>
            </a:r>
            <a:r>
              <a:rPr lang="en-US" altLang="ko-KR" sz="1400" dirty="0" smtClean="0">
                <a:solidFill>
                  <a:srgbClr val="FF0000"/>
                </a:solidFill>
              </a:rPr>
              <a:t> </a:t>
            </a:r>
            <a:r>
              <a:rPr lang="ko-KR" altLang="ko-KR" sz="1400" dirty="0" smtClean="0">
                <a:solidFill>
                  <a:srgbClr val="FF0000"/>
                </a:solidFill>
              </a:rPr>
              <a:t>번호를</a:t>
            </a:r>
            <a:r>
              <a:rPr lang="en-US" altLang="ko-KR" sz="1400" dirty="0" smtClean="0">
                <a:solidFill>
                  <a:srgbClr val="FF0000"/>
                </a:solidFill>
              </a:rPr>
              <a:t> </a:t>
            </a:r>
            <a:r>
              <a:rPr lang="ko-KR" altLang="ko-KR" sz="1400" dirty="0" smtClean="0">
                <a:solidFill>
                  <a:srgbClr val="FF0000"/>
                </a:solidFill>
              </a:rPr>
              <a:t>선호</a:t>
            </a:r>
            <a:r>
              <a:rPr lang="ko-KR" altLang="en-US" sz="1400" dirty="0" smtClean="0">
                <a:solidFill>
                  <a:srgbClr val="FF0000"/>
                </a:solidFill>
              </a:rPr>
              <a:t>합니다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 </a:t>
            </a:r>
            <a:r>
              <a:rPr lang="ko-KR" altLang="ko-KR" sz="1400" dirty="0" smtClean="0">
                <a:solidFill>
                  <a:srgbClr val="FF0000"/>
                </a:solidFill>
              </a:rPr>
              <a:t>풍수</a:t>
            </a:r>
            <a:r>
              <a:rPr lang="en-US" altLang="ko-KR" sz="1400" dirty="0" smtClean="0">
                <a:solidFill>
                  <a:srgbClr val="FF0000"/>
                </a:solidFill>
              </a:rPr>
              <a:t> </a:t>
            </a:r>
            <a:r>
              <a:rPr lang="ko-KR" altLang="ko-KR" sz="1400" dirty="0" smtClean="0">
                <a:solidFill>
                  <a:srgbClr val="FF0000"/>
                </a:solidFill>
              </a:rPr>
              <a:t>번호는</a:t>
            </a:r>
            <a:r>
              <a:rPr lang="en-US" altLang="ko-KR" sz="1400" dirty="0" smtClean="0">
                <a:solidFill>
                  <a:srgbClr val="FF0000"/>
                </a:solidFill>
              </a:rPr>
              <a:t> </a:t>
            </a:r>
            <a:r>
              <a:rPr lang="ko-KR" altLang="ko-KR" sz="1400" dirty="0" smtClean="0">
                <a:solidFill>
                  <a:srgbClr val="FF0000"/>
                </a:solidFill>
              </a:rPr>
              <a:t>사주팔자를</a:t>
            </a:r>
            <a:r>
              <a:rPr lang="en-US" altLang="ko-KR" sz="1400" dirty="0" smtClean="0">
                <a:solidFill>
                  <a:srgbClr val="FF0000"/>
                </a:solidFill>
              </a:rPr>
              <a:t> </a:t>
            </a:r>
            <a:r>
              <a:rPr lang="ko-KR" altLang="ko-KR" sz="1400" dirty="0" smtClean="0">
                <a:solidFill>
                  <a:srgbClr val="FF0000"/>
                </a:solidFill>
              </a:rPr>
              <a:t>통해</a:t>
            </a:r>
            <a:r>
              <a:rPr lang="en-US" altLang="ko-KR" sz="1400" dirty="0" smtClean="0">
                <a:solidFill>
                  <a:srgbClr val="FF0000"/>
                </a:solidFill>
              </a:rPr>
              <a:t> </a:t>
            </a:r>
            <a:r>
              <a:rPr lang="ko-KR" altLang="ko-KR" sz="1400" dirty="0" smtClean="0">
                <a:solidFill>
                  <a:srgbClr val="FF0000"/>
                </a:solidFill>
              </a:rPr>
              <a:t>고객의</a:t>
            </a:r>
            <a:r>
              <a:rPr lang="en-US" altLang="ko-KR" sz="1400" dirty="0" smtClean="0">
                <a:solidFill>
                  <a:srgbClr val="FF0000"/>
                </a:solidFill>
              </a:rPr>
              <a:t> </a:t>
            </a:r>
            <a:r>
              <a:rPr lang="ko-KR" altLang="ko-KR" sz="1400" dirty="0" smtClean="0">
                <a:solidFill>
                  <a:srgbClr val="FF0000"/>
                </a:solidFill>
              </a:rPr>
              <a:t>운을</a:t>
            </a:r>
            <a:r>
              <a:rPr lang="en-US" altLang="ko-KR" sz="1400" dirty="0" smtClean="0">
                <a:solidFill>
                  <a:srgbClr val="FF0000"/>
                </a:solidFill>
              </a:rPr>
              <a:t> </a:t>
            </a:r>
            <a:r>
              <a:rPr lang="ko-KR" altLang="ko-KR" sz="1400" dirty="0" smtClean="0">
                <a:solidFill>
                  <a:srgbClr val="FF0000"/>
                </a:solidFill>
              </a:rPr>
              <a:t>개선할</a:t>
            </a:r>
            <a:r>
              <a:rPr lang="en-US" altLang="ko-KR" sz="1400" dirty="0" smtClean="0">
                <a:solidFill>
                  <a:srgbClr val="FF0000"/>
                </a:solidFill>
              </a:rPr>
              <a:t> </a:t>
            </a:r>
            <a:r>
              <a:rPr lang="ko-KR" altLang="ko-KR" sz="1400" dirty="0" smtClean="0">
                <a:solidFill>
                  <a:srgbClr val="FF0000"/>
                </a:solidFill>
              </a:rPr>
              <a:t>수</a:t>
            </a:r>
            <a:r>
              <a:rPr lang="en-US" altLang="ko-KR" sz="1400" dirty="0" smtClean="0">
                <a:solidFill>
                  <a:srgbClr val="FF0000"/>
                </a:solidFill>
              </a:rPr>
              <a:t> </a:t>
            </a:r>
            <a:r>
              <a:rPr lang="ko-KR" altLang="ko-KR" sz="1400" dirty="0" smtClean="0">
                <a:solidFill>
                  <a:srgbClr val="FF0000"/>
                </a:solidFill>
              </a:rPr>
              <a:t>있는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l" latinLnBrk="0">
              <a:lnSpc>
                <a:spcPct val="100000"/>
              </a:lnSpc>
            </a:pPr>
            <a:r>
              <a:rPr lang="en-US" altLang="ko-KR" sz="1400" dirty="0" smtClean="0">
                <a:solidFill>
                  <a:srgbClr val="FF0000"/>
                </a:solidFill>
              </a:rPr>
              <a:t> </a:t>
            </a:r>
            <a:r>
              <a:rPr lang="ko-KR" altLang="en-US" sz="1400" dirty="0" smtClean="0">
                <a:solidFill>
                  <a:srgbClr val="FF0000"/>
                </a:solidFill>
              </a:rPr>
              <a:t>행운의 </a:t>
            </a:r>
            <a:r>
              <a:rPr lang="ko-KR" altLang="ko-KR" sz="1400" dirty="0" smtClean="0">
                <a:solidFill>
                  <a:srgbClr val="FF0000"/>
                </a:solidFill>
              </a:rPr>
              <a:t>숫자로</a:t>
            </a:r>
            <a:r>
              <a:rPr lang="en-US" altLang="ko-KR" sz="1400" dirty="0" smtClean="0">
                <a:solidFill>
                  <a:srgbClr val="FF0000"/>
                </a:solidFill>
              </a:rPr>
              <a:t> </a:t>
            </a:r>
            <a:r>
              <a:rPr lang="ko-KR" altLang="ko-KR" sz="1400" dirty="0" smtClean="0">
                <a:solidFill>
                  <a:srgbClr val="FF0000"/>
                </a:solidFill>
              </a:rPr>
              <a:t>구성되어</a:t>
            </a:r>
            <a:r>
              <a:rPr lang="en-US" altLang="ko-KR" sz="1400" dirty="0" smtClean="0">
                <a:solidFill>
                  <a:srgbClr val="FF0000"/>
                </a:solidFill>
              </a:rPr>
              <a:t> </a:t>
            </a:r>
            <a:r>
              <a:rPr lang="ko-KR" altLang="ko-KR" sz="1400" dirty="0" smtClean="0">
                <a:solidFill>
                  <a:srgbClr val="FF0000"/>
                </a:solidFill>
              </a:rPr>
              <a:t>있으며</a:t>
            </a:r>
            <a:r>
              <a:rPr lang="en-US" altLang="ko-KR" sz="1400" dirty="0" smtClean="0">
                <a:solidFill>
                  <a:srgbClr val="FF0000"/>
                </a:solidFill>
              </a:rPr>
              <a:t>, </a:t>
            </a:r>
            <a:r>
              <a:rPr lang="ko-KR" altLang="ko-KR" sz="1400" dirty="0" smtClean="0">
                <a:solidFill>
                  <a:srgbClr val="FF0000"/>
                </a:solidFill>
              </a:rPr>
              <a:t>이러한</a:t>
            </a:r>
            <a:r>
              <a:rPr lang="en-US" altLang="ko-KR" sz="1400" dirty="0" smtClean="0">
                <a:solidFill>
                  <a:srgbClr val="FF0000"/>
                </a:solidFill>
              </a:rPr>
              <a:t> </a:t>
            </a:r>
            <a:r>
              <a:rPr lang="ko-KR" altLang="ko-KR" sz="1400" dirty="0" smtClean="0">
                <a:solidFill>
                  <a:srgbClr val="FF0000"/>
                </a:solidFill>
              </a:rPr>
              <a:t>번호들은</a:t>
            </a:r>
            <a:r>
              <a:rPr lang="en-US" altLang="ko-KR" sz="1400" dirty="0" smtClean="0">
                <a:solidFill>
                  <a:srgbClr val="FF0000"/>
                </a:solidFill>
              </a:rPr>
              <a:t> 300</a:t>
            </a:r>
            <a:r>
              <a:rPr lang="ko-KR" altLang="ko-KR" sz="1400" dirty="0" smtClean="0">
                <a:solidFill>
                  <a:srgbClr val="FF0000"/>
                </a:solidFill>
              </a:rPr>
              <a:t>만원</a:t>
            </a:r>
            <a:r>
              <a:rPr lang="en-US" altLang="ko-KR" sz="1400" dirty="0" smtClean="0">
                <a:solidFill>
                  <a:srgbClr val="FF0000"/>
                </a:solidFill>
              </a:rPr>
              <a:t> </a:t>
            </a:r>
            <a:r>
              <a:rPr lang="ko-KR" altLang="ko-KR" sz="1400" dirty="0" smtClean="0">
                <a:solidFill>
                  <a:srgbClr val="FF0000"/>
                </a:solidFill>
              </a:rPr>
              <a:t>정도의</a:t>
            </a:r>
            <a:r>
              <a:rPr lang="en-US" altLang="ko-KR" sz="1400" dirty="0" smtClean="0">
                <a:solidFill>
                  <a:srgbClr val="FF0000"/>
                </a:solidFill>
              </a:rPr>
              <a:t> </a:t>
            </a:r>
            <a:r>
              <a:rPr lang="ko-KR" altLang="ko-KR" sz="1400" dirty="0" smtClean="0">
                <a:solidFill>
                  <a:srgbClr val="FF0000"/>
                </a:solidFill>
              </a:rPr>
              <a:t>가격으로</a:t>
            </a:r>
            <a:r>
              <a:rPr lang="en-US" altLang="ko-KR" sz="1400" dirty="0" smtClean="0">
                <a:solidFill>
                  <a:srgbClr val="FF0000"/>
                </a:solidFill>
              </a:rPr>
              <a:t> </a:t>
            </a:r>
            <a:r>
              <a:rPr lang="ko-KR" altLang="ko-KR" sz="1400" dirty="0" smtClean="0">
                <a:solidFill>
                  <a:srgbClr val="FF0000"/>
                </a:solidFill>
              </a:rPr>
              <a:t>거래하기도</a:t>
            </a:r>
            <a:r>
              <a:rPr lang="en-US" altLang="ko-KR" sz="1400" dirty="0" smtClean="0">
                <a:solidFill>
                  <a:srgbClr val="FF0000"/>
                </a:solidFill>
              </a:rPr>
              <a:t> </a:t>
            </a:r>
            <a:r>
              <a:rPr lang="ko-KR" altLang="ko-KR" sz="1400" dirty="0" smtClean="0">
                <a:solidFill>
                  <a:srgbClr val="FF0000"/>
                </a:solidFill>
              </a:rPr>
              <a:t>합니다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algn="l" latinLnBrk="0">
              <a:lnSpc>
                <a:spcPct val="10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en-US" altLang="ko-KR" sz="1400" dirty="0" smtClean="0"/>
              <a:t>GLVS</a:t>
            </a:r>
            <a:r>
              <a:rPr lang="ko-KR" altLang="en-US" sz="1400" dirty="0" smtClean="0"/>
              <a:t>번호 판매 </a:t>
            </a:r>
            <a:r>
              <a:rPr lang="en-US" altLang="ko-KR" sz="1400" dirty="0" smtClean="0"/>
              <a:t>Process</a:t>
            </a:r>
            <a:r>
              <a:rPr lang="ko-KR" altLang="en-US" sz="1400" dirty="0" smtClean="0"/>
              <a:t>에 대해 소개하겠습니다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프로세스</a:t>
            </a:r>
            <a:r>
              <a:rPr lang="ko-KR" altLang="ko-KR" sz="1400" dirty="0" smtClean="0"/>
              <a:t>는</a:t>
            </a:r>
            <a:r>
              <a:rPr lang="en-US" altLang="ko-KR" sz="1400" dirty="0"/>
              <a:t> </a:t>
            </a:r>
            <a:r>
              <a:rPr lang="ko-KR" altLang="ko-KR" sz="1400" dirty="0"/>
              <a:t>고객</a:t>
            </a:r>
            <a:r>
              <a:rPr lang="en-US" altLang="ko-KR" sz="1400" dirty="0"/>
              <a:t>, </a:t>
            </a:r>
            <a:r>
              <a:rPr lang="ko-KR" altLang="ko-KR" sz="1400" dirty="0"/>
              <a:t>판매자</a:t>
            </a:r>
            <a:r>
              <a:rPr lang="en-US" altLang="ko-KR" sz="1400" dirty="0"/>
              <a:t>, </a:t>
            </a:r>
            <a:r>
              <a:rPr lang="ko-KR" altLang="ko-KR" sz="1400" dirty="0"/>
              <a:t>관리자</a:t>
            </a:r>
            <a:r>
              <a:rPr lang="en-US" altLang="ko-KR" sz="1400" dirty="0"/>
              <a:t> </a:t>
            </a:r>
            <a:r>
              <a:rPr lang="ko-KR" altLang="ko-KR" sz="1400" dirty="0"/>
              <a:t>세</a:t>
            </a:r>
            <a:r>
              <a:rPr lang="en-US" altLang="ko-KR" sz="1400" dirty="0"/>
              <a:t> </a:t>
            </a:r>
            <a:r>
              <a:rPr lang="ko-KR" altLang="ko-KR" sz="1400" dirty="0"/>
              <a:t>가지로</a:t>
            </a:r>
            <a:r>
              <a:rPr lang="en-US" altLang="ko-KR" sz="1400" dirty="0"/>
              <a:t> </a:t>
            </a:r>
            <a:r>
              <a:rPr lang="ko-KR" altLang="en-US" sz="1400" dirty="0" smtClean="0"/>
              <a:t>나눠지고</a:t>
            </a:r>
            <a:r>
              <a:rPr lang="en-US" altLang="ko-KR" sz="1400" dirty="0"/>
              <a:t> </a:t>
            </a:r>
            <a:r>
              <a:rPr lang="ko-KR" altLang="ko-KR" sz="1400" dirty="0"/>
              <a:t>있습니다</a:t>
            </a:r>
            <a:r>
              <a:rPr lang="en-US" altLang="ko-KR" sz="1400" dirty="0" smtClean="0"/>
              <a:t>.</a:t>
            </a:r>
            <a:r>
              <a:rPr lang="ko-KR" altLang="en-US" sz="1400" dirty="0"/>
              <a:t> 먼저 판매자가 </a:t>
            </a:r>
            <a:r>
              <a:rPr lang="ko-KR" altLang="en-US" sz="1400" dirty="0" err="1"/>
              <a:t>판매하고싶은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폰번호를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등록합니다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등록된 </a:t>
            </a:r>
            <a:r>
              <a:rPr lang="ko-KR" altLang="en-US" sz="1400" dirty="0" err="1"/>
              <a:t>폰번호를</a:t>
            </a:r>
            <a:r>
              <a:rPr lang="ko-KR" altLang="en-US" sz="1400" dirty="0"/>
              <a:t> 고객은 조회를 할 수 있고 </a:t>
            </a:r>
            <a:r>
              <a:rPr lang="ko-KR" altLang="en-US" sz="1400" dirty="0" smtClean="0"/>
              <a:t>판매자 연락처로 </a:t>
            </a:r>
            <a:r>
              <a:rPr lang="ko-KR" altLang="en-US" sz="1400" dirty="0"/>
              <a:t>연락 할 수 </a:t>
            </a:r>
            <a:r>
              <a:rPr lang="ko-KR" altLang="en-US" sz="1400" dirty="0" smtClean="0"/>
              <a:t>있습니다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판매 </a:t>
            </a:r>
            <a:r>
              <a:rPr lang="ko-KR" altLang="en-US" sz="1400" dirty="0" err="1" smtClean="0"/>
              <a:t>왼료되면</a:t>
            </a:r>
            <a:r>
              <a:rPr lang="ko-KR" altLang="en-US" sz="1400" dirty="0" smtClean="0"/>
              <a:t> 판매자가 </a:t>
            </a:r>
            <a:r>
              <a:rPr lang="ko-KR" altLang="en-US" sz="1400" dirty="0" err="1"/>
              <a:t>폰번호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판매상태를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변경할겁니다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마지막은 </a:t>
            </a:r>
            <a:r>
              <a:rPr lang="ko-KR" altLang="ko-KR" sz="1400" dirty="0" smtClean="0"/>
              <a:t>관리자가</a:t>
            </a:r>
            <a:r>
              <a:rPr lang="en-US" altLang="ko-KR" sz="1400" dirty="0"/>
              <a:t> </a:t>
            </a:r>
            <a:r>
              <a:rPr lang="ko-KR" altLang="en-US" sz="1400" dirty="0" err="1" smtClean="0"/>
              <a:t>판매자에게</a:t>
            </a:r>
            <a:r>
              <a:rPr lang="ko-KR" altLang="en-US" sz="1400" dirty="0" smtClean="0"/>
              <a:t> </a:t>
            </a:r>
            <a:r>
              <a:rPr lang="ko-KR" altLang="ko-KR" sz="1400" dirty="0" smtClean="0"/>
              <a:t>판매</a:t>
            </a:r>
            <a:r>
              <a:rPr lang="en-US" altLang="ko-KR" sz="1400" dirty="0"/>
              <a:t> </a:t>
            </a:r>
            <a:r>
              <a:rPr lang="ko-KR" altLang="ko-KR" sz="1400" dirty="0"/>
              <a:t>수수료를</a:t>
            </a:r>
            <a:r>
              <a:rPr lang="en-US" altLang="ko-KR" sz="1400" dirty="0"/>
              <a:t> </a:t>
            </a:r>
            <a:r>
              <a:rPr lang="ko-KR" altLang="ko-KR" sz="1400" dirty="0" smtClean="0"/>
              <a:t>정</a:t>
            </a:r>
            <a:r>
              <a:rPr lang="ko-KR" altLang="en-US" sz="1400" dirty="0" smtClean="0"/>
              <a:t>산 </a:t>
            </a:r>
            <a:r>
              <a:rPr lang="ko-KR" altLang="en-US" sz="1400" dirty="0" err="1" smtClean="0"/>
              <a:t>처리</a:t>
            </a:r>
            <a:r>
              <a:rPr lang="ko-KR" altLang="ko-KR" sz="1400" dirty="0" err="1" smtClean="0"/>
              <a:t>할겁니다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> </a:t>
            </a:r>
            <a:r>
              <a:rPr lang="ko-KR" altLang="ko-KR" sz="1400" dirty="0" smtClean="0"/>
              <a:t>지금부터</a:t>
            </a:r>
            <a:r>
              <a:rPr lang="en-US" altLang="ko-KR" sz="1400" dirty="0"/>
              <a:t> </a:t>
            </a:r>
            <a:r>
              <a:rPr lang="ko-KR" altLang="en-US" sz="1400" dirty="0" smtClean="0"/>
              <a:t>포탈 </a:t>
            </a:r>
            <a:r>
              <a:rPr lang="ko-KR" altLang="ko-KR" sz="1400" dirty="0" smtClean="0"/>
              <a:t>화면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시연</a:t>
            </a:r>
            <a:r>
              <a:rPr lang="ko-KR" altLang="en-US" sz="1400" dirty="0" smtClean="0"/>
              <a:t>해보</a:t>
            </a:r>
            <a:r>
              <a:rPr lang="ko-KR" altLang="ko-KR" sz="1400" dirty="0" smtClean="0"/>
              <a:t>겠습니다</a:t>
            </a:r>
            <a:r>
              <a:rPr lang="en-US" altLang="ko-KR" sz="1400" dirty="0" smtClean="0"/>
              <a:t>.</a:t>
            </a:r>
            <a:endParaRPr lang="ko-KR" altLang="ko-KR" sz="1400" dirty="0" smtClean="0"/>
          </a:p>
          <a:p>
            <a:pPr algn="l" latinLnBrk="0">
              <a:lnSpc>
                <a:spcPct val="100000"/>
              </a:lnSpc>
            </a:pPr>
            <a:r>
              <a:rPr lang="ko-KR" altLang="ko-KR" sz="1400" dirty="0" smtClean="0">
                <a:solidFill>
                  <a:srgbClr val="FF0000"/>
                </a:solidFill>
              </a:rPr>
              <a:t>이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화면이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홈페이지입니다</a:t>
            </a:r>
            <a:r>
              <a:rPr lang="en-US" altLang="ko-KR" sz="1400" dirty="0">
                <a:solidFill>
                  <a:srgbClr val="FF0000"/>
                </a:solidFill>
              </a:rPr>
              <a:t>. </a:t>
            </a:r>
            <a:r>
              <a:rPr lang="ko-KR" altLang="ko-KR" sz="1400" dirty="0">
                <a:solidFill>
                  <a:srgbClr val="FF0000"/>
                </a:solidFill>
              </a:rPr>
              <a:t>고객이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원하는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 err="1">
                <a:solidFill>
                  <a:srgbClr val="FF0000"/>
                </a:solidFill>
              </a:rPr>
              <a:t>폰번호를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 err="1">
                <a:solidFill>
                  <a:srgbClr val="FF0000"/>
                </a:solidFill>
              </a:rPr>
              <a:t>검색창에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입력하면</a:t>
            </a:r>
            <a:r>
              <a:rPr lang="en-US" altLang="ko-KR" sz="1400" dirty="0">
                <a:solidFill>
                  <a:srgbClr val="FF0000"/>
                </a:solidFill>
              </a:rPr>
              <a:t>, </a:t>
            </a:r>
            <a:r>
              <a:rPr lang="ko-KR" altLang="ko-KR" sz="1400" dirty="0">
                <a:solidFill>
                  <a:srgbClr val="FF0000"/>
                </a:solidFill>
              </a:rPr>
              <a:t>실시간으로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검색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결과가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나타납니다</a:t>
            </a:r>
            <a:r>
              <a:rPr lang="en-US" altLang="ko-KR" sz="1400" dirty="0">
                <a:solidFill>
                  <a:srgbClr val="FF0000"/>
                </a:solidFill>
              </a:rPr>
              <a:t>. </a:t>
            </a:r>
            <a:r>
              <a:rPr lang="ko-KR" altLang="ko-KR" sz="1400" dirty="0">
                <a:solidFill>
                  <a:srgbClr val="FF0000"/>
                </a:solidFill>
              </a:rPr>
              <a:t>검색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버튼을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누를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필요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없이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바로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결과를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확인할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수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있는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편리함을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제공합니다</a:t>
            </a:r>
            <a:r>
              <a:rPr lang="en-US" altLang="ko-KR" sz="1400" dirty="0">
                <a:solidFill>
                  <a:srgbClr val="FF0000"/>
                </a:solidFill>
              </a:rPr>
              <a:t>. </a:t>
            </a:r>
            <a:r>
              <a:rPr lang="ko-KR" altLang="ko-KR" sz="1400" dirty="0">
                <a:solidFill>
                  <a:srgbClr val="FF0000"/>
                </a:solidFill>
              </a:rPr>
              <a:t>고객이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구매를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원하는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번호가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 smtClean="0">
                <a:solidFill>
                  <a:srgbClr val="FF0000"/>
                </a:solidFill>
              </a:rPr>
              <a:t>있다면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ko-KR" sz="1400" dirty="0" smtClean="0">
                <a:solidFill>
                  <a:srgbClr val="FF0000"/>
                </a:solidFill>
              </a:rPr>
              <a:t>테이블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우측에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en-US" sz="1400" dirty="0" smtClean="0">
                <a:solidFill>
                  <a:srgbClr val="FF0000"/>
                </a:solidFill>
              </a:rPr>
              <a:t>있는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판매자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연락처로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 smtClean="0">
                <a:solidFill>
                  <a:srgbClr val="FF0000"/>
                </a:solidFill>
              </a:rPr>
              <a:t>연락</a:t>
            </a:r>
            <a:r>
              <a:rPr lang="ko-KR" altLang="en-US" sz="1400" dirty="0" smtClean="0">
                <a:solidFill>
                  <a:srgbClr val="FF0000"/>
                </a:solidFill>
              </a:rPr>
              <a:t>해서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거래를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 smtClean="0">
                <a:solidFill>
                  <a:srgbClr val="FF0000"/>
                </a:solidFill>
              </a:rPr>
              <a:t>진행할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l" latinLnBrk="0">
              <a:lnSpc>
                <a:spcPct val="100000"/>
              </a:lnSpc>
            </a:pPr>
            <a:r>
              <a:rPr lang="ko-KR" altLang="ko-KR" sz="1400" dirty="0" smtClean="0">
                <a:solidFill>
                  <a:srgbClr val="FF0000"/>
                </a:solidFill>
              </a:rPr>
              <a:t>수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</a:rPr>
              <a:t> 로그인 할 때 모든 유저가 </a:t>
            </a:r>
            <a:r>
              <a:rPr lang="en-US" altLang="ko-KR" sz="1400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>
                <a:solidFill>
                  <a:srgbClr val="FF0000"/>
                </a:solidFill>
              </a:rPr>
              <a:t>oken</a:t>
            </a:r>
            <a:r>
              <a:rPr lang="ko-KR" altLang="en-US" sz="1400" dirty="0" smtClean="0">
                <a:solidFill>
                  <a:srgbClr val="FF0000"/>
                </a:solidFill>
              </a:rPr>
              <a:t> 부여됩니다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Token</a:t>
            </a:r>
            <a:r>
              <a:rPr lang="ko-KR" altLang="en-US" sz="1400" dirty="0" smtClean="0">
                <a:solidFill>
                  <a:srgbClr val="FF0000"/>
                </a:solidFill>
              </a:rPr>
              <a:t> 없으면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판매자나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관리자 </a:t>
            </a:r>
            <a:r>
              <a:rPr lang="ko-KR" altLang="en-US" sz="1400" dirty="0" smtClean="0">
                <a:solidFill>
                  <a:srgbClr val="FF0000"/>
                </a:solidFill>
              </a:rPr>
              <a:t>페이지에 접속할 수 없습니다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</a:p>
          <a:p>
            <a:pPr algn="l" latinLnBrk="0">
              <a:lnSpc>
                <a:spcPct val="100000"/>
              </a:lnSpc>
            </a:pPr>
            <a:r>
              <a:rPr lang="ko-KR" altLang="ko-KR" sz="1400" dirty="0" smtClean="0">
                <a:solidFill>
                  <a:srgbClr val="FF0000"/>
                </a:solidFill>
              </a:rPr>
              <a:t>이제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판매자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화면을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시연하겠습니다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ko-KR" sz="1400" dirty="0" err="1" smtClean="0">
                <a:solidFill>
                  <a:srgbClr val="FF0000"/>
                </a:solidFill>
              </a:rPr>
              <a:t>판매자는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자신이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업로드한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번호만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수정하는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 smtClean="0">
                <a:solidFill>
                  <a:srgbClr val="FF0000"/>
                </a:solidFill>
              </a:rPr>
              <a:t>제한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있고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새로운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번호를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 smtClean="0">
                <a:solidFill>
                  <a:srgbClr val="FF0000"/>
                </a:solidFill>
              </a:rPr>
              <a:t>추가하고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싶을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때는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 smtClean="0">
                <a:solidFill>
                  <a:srgbClr val="FF0000"/>
                </a:solidFill>
              </a:rPr>
              <a:t>업로드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l" latinLnBrk="0">
              <a:lnSpc>
                <a:spcPct val="100000"/>
              </a:lnSpc>
            </a:pPr>
            <a:r>
              <a:rPr lang="ko-KR" altLang="ko-KR" sz="1400" dirty="0" smtClean="0">
                <a:solidFill>
                  <a:srgbClr val="FF0000"/>
                </a:solidFill>
              </a:rPr>
              <a:t>버튼을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en-US" sz="1400" dirty="0" smtClean="0">
                <a:solidFill>
                  <a:srgbClr val="FF0000"/>
                </a:solidFill>
              </a:rPr>
              <a:t>누르면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업로드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가능합니다</a:t>
            </a:r>
            <a:r>
              <a:rPr lang="en-US" altLang="ko-KR" sz="1400" dirty="0">
                <a:solidFill>
                  <a:srgbClr val="FF0000"/>
                </a:solidFill>
              </a:rPr>
              <a:t>. </a:t>
            </a:r>
            <a:r>
              <a:rPr lang="ko-KR" altLang="ko-KR" sz="1400" dirty="0" smtClean="0">
                <a:solidFill>
                  <a:srgbClr val="FF0000"/>
                </a:solidFill>
              </a:rPr>
              <a:t>정산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처리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완료된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번호는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별도의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페이지에서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확인할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수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ko-KR" altLang="ko-KR" sz="1400" dirty="0">
                <a:solidFill>
                  <a:srgbClr val="FF0000"/>
                </a:solidFill>
              </a:rPr>
              <a:t>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</a:p>
          <a:p>
            <a:pPr algn="l" latinLnBrk="0">
              <a:lnSpc>
                <a:spcPct val="100000"/>
              </a:lnSpc>
            </a:pPr>
            <a:r>
              <a:rPr lang="ko-KR" altLang="en-US" sz="1400" dirty="0" smtClean="0">
                <a:solidFill>
                  <a:srgbClr val="FF0000"/>
                </a:solidFill>
              </a:rPr>
              <a:t>또 </a:t>
            </a:r>
            <a:r>
              <a:rPr lang="ko-KR" altLang="en-US" sz="1400" dirty="0" smtClean="0">
                <a:solidFill>
                  <a:srgbClr val="FF0000"/>
                </a:solidFill>
              </a:rPr>
              <a:t>페이지 </a:t>
            </a:r>
            <a:r>
              <a:rPr lang="ko-KR" altLang="en-US" sz="1400" dirty="0" smtClean="0">
                <a:solidFill>
                  <a:srgbClr val="FF0000"/>
                </a:solidFill>
              </a:rPr>
              <a:t>접근권한 있으므로 판매자가 관리자 페이지에 </a:t>
            </a:r>
            <a:r>
              <a:rPr lang="ko-KR" altLang="en-US" sz="1400" dirty="0" smtClean="0">
                <a:solidFill>
                  <a:srgbClr val="FF0000"/>
                </a:solidFill>
              </a:rPr>
              <a:t>들어갈 수 없습니다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</a:p>
          <a:p>
            <a:pPr algn="l" latinLnBrk="0">
              <a:lnSpc>
                <a:spcPct val="100000"/>
              </a:lnSpc>
            </a:pPr>
            <a:r>
              <a:rPr lang="ko-KR" altLang="en-US" sz="1400" dirty="0" smtClean="0">
                <a:solidFill>
                  <a:srgbClr val="FF0000"/>
                </a:solidFill>
              </a:rPr>
              <a:t>이제 관리자 화면도 시연해보겠습니다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</a:rPr>
              <a:t>관리자는 모든 정보를 수정할 수 있고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판매완료된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폰번호가</a:t>
            </a:r>
            <a:r>
              <a:rPr lang="ko-KR" altLang="en-US" sz="1400" dirty="0" smtClean="0">
                <a:solidFill>
                  <a:srgbClr val="FF0000"/>
                </a:solidFill>
              </a:rPr>
              <a:t> 여기에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판매자별로</a:t>
            </a:r>
            <a:r>
              <a:rPr lang="ko-KR" altLang="en-US" sz="1400" dirty="0" smtClean="0">
                <a:solidFill>
                  <a:srgbClr val="FF0000"/>
                </a:solidFill>
              </a:rPr>
              <a:t> 판매 </a:t>
            </a:r>
            <a:r>
              <a:rPr lang="ko-KR" altLang="en-US" sz="1400" dirty="0">
                <a:solidFill>
                  <a:srgbClr val="FF0000"/>
                </a:solidFill>
              </a:rPr>
              <a:t>수수료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정산처리할</a:t>
            </a:r>
            <a:r>
              <a:rPr lang="ko-KR" altLang="en-US" sz="1400" dirty="0" smtClean="0">
                <a:solidFill>
                  <a:srgbClr val="FF0000"/>
                </a:solidFill>
              </a:rPr>
              <a:t> 수 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873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1886" y="1305342"/>
            <a:ext cx="120601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en-US" dirty="0"/>
              <a:t>이 포털은 다음과 같은 환경에서 개발이 되었습니다</a:t>
            </a:r>
            <a:r>
              <a:rPr lang="en-US" altLang="ko-KR" dirty="0"/>
              <a:t>. Frontend</a:t>
            </a:r>
            <a:r>
              <a:rPr lang="ko-KR" altLang="ko-KR" dirty="0"/>
              <a:t>는</a:t>
            </a:r>
            <a:r>
              <a:rPr lang="en-US" altLang="ko-KR" dirty="0"/>
              <a:t> Vue.js</a:t>
            </a:r>
            <a:r>
              <a:rPr lang="ko-KR" altLang="ko-KR" dirty="0"/>
              <a:t>와</a:t>
            </a:r>
            <a:r>
              <a:rPr lang="en-US" altLang="ko-KR" dirty="0" smtClean="0"/>
              <a:t>Node.js, </a:t>
            </a:r>
            <a:r>
              <a:rPr lang="en-US" altLang="ko-KR" dirty="0"/>
              <a:t>Backend</a:t>
            </a:r>
            <a:r>
              <a:rPr lang="ko-KR" altLang="ko-KR" dirty="0"/>
              <a:t>는</a:t>
            </a:r>
            <a:r>
              <a:rPr lang="en-US" altLang="ko-KR" dirty="0"/>
              <a:t> </a:t>
            </a:r>
            <a:r>
              <a:rPr lang="en-US" altLang="ko-KR" dirty="0" err="1"/>
              <a:t>SpringBoot</a:t>
            </a:r>
            <a:r>
              <a:rPr lang="en-US" altLang="ko-KR" dirty="0"/>
              <a:t> </a:t>
            </a:r>
            <a:r>
              <a:rPr lang="ko-KR" altLang="ko-KR" dirty="0"/>
              <a:t>기반의</a:t>
            </a:r>
            <a:r>
              <a:rPr lang="en-US" altLang="ko-KR" dirty="0"/>
              <a:t> Java</a:t>
            </a:r>
            <a:r>
              <a:rPr lang="ko-KR" altLang="ko-KR" dirty="0"/>
              <a:t>와</a:t>
            </a:r>
            <a:r>
              <a:rPr lang="en-US" altLang="ko-KR" dirty="0"/>
              <a:t> Tomcat</a:t>
            </a:r>
            <a:r>
              <a:rPr lang="ko-KR" altLang="ko-KR" dirty="0"/>
              <a:t>을</a:t>
            </a:r>
            <a:r>
              <a:rPr lang="en-US" altLang="ko-KR" dirty="0"/>
              <a:t> </a:t>
            </a:r>
            <a:r>
              <a:rPr lang="ko-KR" altLang="ko-KR" dirty="0"/>
              <a:t>사용했고</a:t>
            </a:r>
            <a:r>
              <a:rPr lang="en-US" altLang="ko-KR" dirty="0"/>
              <a:t>, </a:t>
            </a:r>
            <a:r>
              <a:rPr lang="en-US" altLang="ko-KR" dirty="0" smtClean="0"/>
              <a:t>Database</a:t>
            </a:r>
            <a:r>
              <a:rPr lang="ko-KR" altLang="ko-KR" dirty="0"/>
              <a:t>는</a:t>
            </a:r>
            <a:r>
              <a:rPr lang="en-US" altLang="ko-KR" dirty="0"/>
              <a:t> </a:t>
            </a:r>
            <a:r>
              <a:rPr lang="en-US" altLang="ko-KR" dirty="0" err="1"/>
              <a:t>MariaDB</a:t>
            </a:r>
            <a:r>
              <a:rPr lang="ko-KR" altLang="ko-KR" dirty="0"/>
              <a:t>를</a:t>
            </a:r>
            <a:r>
              <a:rPr lang="en-US" altLang="ko-KR" dirty="0"/>
              <a:t> </a:t>
            </a:r>
            <a:r>
              <a:rPr lang="ko-KR" altLang="ko-KR" dirty="0"/>
              <a:t>사용해서</a:t>
            </a:r>
            <a:r>
              <a:rPr lang="en-US" altLang="ko-KR" dirty="0"/>
              <a:t> </a:t>
            </a:r>
            <a:r>
              <a:rPr lang="ko-KR" altLang="ko-KR" dirty="0" smtClean="0"/>
              <a:t>만들었습니다</a:t>
            </a:r>
            <a:r>
              <a:rPr lang="en-US" altLang="ko-KR" dirty="0" smtClean="0"/>
              <a:t>.</a:t>
            </a:r>
          </a:p>
          <a:p>
            <a:pPr latinLnBrk="0"/>
            <a:r>
              <a:rPr lang="ko-KR" altLang="en-US" dirty="0" smtClean="0"/>
              <a:t>화면</a:t>
            </a:r>
            <a:r>
              <a:rPr lang="en-US" altLang="ko-KR" dirty="0" smtClean="0"/>
              <a:t>Layout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NARU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Interface </a:t>
            </a:r>
            <a:r>
              <a:rPr lang="ko-KR" altLang="en-US" dirty="0" smtClean="0"/>
              <a:t>관리 시스템</a:t>
            </a:r>
            <a:r>
              <a:rPr lang="ko-KR" altLang="ko-KR" dirty="0" smtClean="0"/>
              <a:t>에</a:t>
            </a:r>
            <a:r>
              <a:rPr lang="en-US" altLang="ko-KR" dirty="0"/>
              <a:t> </a:t>
            </a:r>
            <a:r>
              <a:rPr lang="ko-KR" altLang="ko-KR" dirty="0"/>
              <a:t>양식을</a:t>
            </a:r>
            <a:r>
              <a:rPr lang="en-US" altLang="ko-KR" dirty="0"/>
              <a:t> </a:t>
            </a:r>
            <a:r>
              <a:rPr lang="ko-KR" altLang="ko-KR" dirty="0"/>
              <a:t>받아서</a:t>
            </a:r>
            <a:r>
              <a:rPr lang="en-US" altLang="ko-KR" dirty="0"/>
              <a:t> </a:t>
            </a:r>
            <a:r>
              <a:rPr lang="ko-KR" altLang="ko-KR" dirty="0"/>
              <a:t>만들었으며</a:t>
            </a:r>
            <a:r>
              <a:rPr lang="en-US" altLang="ko-KR" dirty="0"/>
              <a:t>, </a:t>
            </a:r>
            <a:endParaRPr lang="ko-KR" altLang="ko-KR" dirty="0"/>
          </a:p>
          <a:p>
            <a:pPr latinLnBrk="0"/>
            <a:r>
              <a:rPr lang="en-US" altLang="ko-KR" dirty="0" smtClean="0"/>
              <a:t> Ajax</a:t>
            </a:r>
            <a:r>
              <a:rPr lang="ko-KR" altLang="en-US" dirty="0" smtClean="0"/>
              <a:t>를 통한 </a:t>
            </a:r>
            <a:r>
              <a:rPr lang="ko-KR" altLang="ko-KR" dirty="0" smtClean="0"/>
              <a:t>실시간</a:t>
            </a:r>
            <a:r>
              <a:rPr lang="en-US" altLang="ko-KR" dirty="0"/>
              <a:t> </a:t>
            </a:r>
            <a:r>
              <a:rPr lang="ko-KR" altLang="ko-KR" dirty="0"/>
              <a:t>검색</a:t>
            </a:r>
            <a:r>
              <a:rPr lang="en-US" altLang="ko-KR" dirty="0"/>
              <a:t> </a:t>
            </a:r>
            <a:r>
              <a:rPr lang="ko-KR" altLang="ko-KR" dirty="0" smtClean="0"/>
              <a:t>기능</a:t>
            </a:r>
            <a:r>
              <a:rPr lang="en-US" altLang="ko-KR" dirty="0"/>
              <a:t> </a:t>
            </a:r>
            <a:r>
              <a:rPr lang="ko-KR" altLang="ko-KR" dirty="0" smtClean="0"/>
              <a:t>구현되었</a:t>
            </a:r>
            <a:r>
              <a:rPr lang="ko-KR" altLang="en-US" dirty="0" smtClean="0"/>
              <a:t>습니다</a:t>
            </a:r>
            <a:r>
              <a:rPr lang="en-US" altLang="ko-KR" dirty="0" smtClean="0"/>
              <a:t>.</a:t>
            </a:r>
            <a:r>
              <a:rPr lang="en-US" altLang="ko-KR" dirty="0"/>
              <a:t> </a:t>
            </a:r>
            <a:r>
              <a:rPr lang="ko-KR" altLang="ko-KR" dirty="0"/>
              <a:t>실제로</a:t>
            </a:r>
            <a:r>
              <a:rPr lang="en-US" altLang="ko-KR" dirty="0"/>
              <a:t> NARU </a:t>
            </a:r>
            <a:r>
              <a:rPr lang="ko-KR" altLang="ko-KR" dirty="0" smtClean="0"/>
              <a:t>시스템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화면을</a:t>
            </a:r>
            <a:r>
              <a:rPr lang="en-US" altLang="ko-KR" dirty="0"/>
              <a:t> </a:t>
            </a:r>
            <a:r>
              <a:rPr lang="ko-KR" altLang="ko-KR" dirty="0" smtClean="0"/>
              <a:t>보며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검색기능도</a:t>
            </a:r>
            <a:r>
              <a:rPr lang="en-US" altLang="ko-KR" dirty="0"/>
              <a:t> </a:t>
            </a:r>
            <a:r>
              <a:rPr lang="ko-KR" altLang="en-US" dirty="0" smtClean="0"/>
              <a:t>실시간 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검색기능을 </a:t>
            </a:r>
            <a:r>
              <a:rPr lang="ko-KR" altLang="ko-KR" dirty="0" smtClean="0"/>
              <a:t>추가한다면</a:t>
            </a:r>
            <a:r>
              <a:rPr lang="ko-KR" altLang="en-US" dirty="0" smtClean="0"/>
              <a:t> 기능 </a:t>
            </a:r>
            <a:r>
              <a:rPr lang="ko-KR" altLang="ko-KR" dirty="0" smtClean="0"/>
              <a:t>개선</a:t>
            </a:r>
            <a:r>
              <a:rPr lang="en-US" altLang="ko-KR" dirty="0"/>
              <a:t> </a:t>
            </a:r>
            <a:r>
              <a:rPr lang="ko-KR" altLang="ko-KR" dirty="0" err="1"/>
              <a:t>가능한다고</a:t>
            </a:r>
            <a:r>
              <a:rPr lang="en-US" altLang="ko-KR" dirty="0"/>
              <a:t> </a:t>
            </a:r>
            <a:r>
              <a:rPr lang="ko-KR" altLang="ko-KR" dirty="0"/>
              <a:t>생각합니다</a:t>
            </a:r>
            <a:r>
              <a:rPr lang="en-US" altLang="ko-KR" dirty="0"/>
              <a:t>. </a:t>
            </a:r>
            <a:r>
              <a:rPr lang="ko-KR" altLang="en-US" dirty="0" smtClean="0"/>
              <a:t>마지막으로 접근권한 및 </a:t>
            </a:r>
            <a:r>
              <a:rPr lang="ko-KR" altLang="en-US" dirty="0" err="1" smtClean="0"/>
              <a:t>인터셉터는</a:t>
            </a:r>
            <a:r>
              <a:rPr lang="en-US" altLang="ko-KR" dirty="0"/>
              <a:t> </a:t>
            </a:r>
            <a:r>
              <a:rPr lang="ko-KR" altLang="ko-KR" dirty="0" smtClean="0"/>
              <a:t>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en-US" altLang="ko-KR" dirty="0"/>
              <a:t>Web </a:t>
            </a:r>
            <a:r>
              <a:rPr lang="en-US" altLang="ko-KR" dirty="0" smtClean="0"/>
              <a:t>Token </a:t>
            </a:r>
            <a:r>
              <a:rPr lang="ko-KR" altLang="en-US" dirty="0" smtClean="0"/>
              <a:t>및 </a:t>
            </a:r>
            <a:r>
              <a:rPr lang="en-US" altLang="ko-KR" dirty="0"/>
              <a:t> Route Guards </a:t>
            </a:r>
            <a:r>
              <a:rPr lang="ko-KR" altLang="en-US" dirty="0" smtClean="0"/>
              <a:t>같이</a:t>
            </a:r>
            <a:r>
              <a:rPr lang="en-US" altLang="ko-KR" dirty="0"/>
              <a:t> </a:t>
            </a:r>
            <a:r>
              <a:rPr lang="ko-KR" altLang="ko-KR" dirty="0"/>
              <a:t>사용했습니다</a:t>
            </a:r>
            <a:r>
              <a:rPr lang="en-US" altLang="ko-KR" dirty="0" smtClean="0"/>
              <a:t>.</a:t>
            </a:r>
          </a:p>
          <a:p>
            <a:pPr latinLnBrk="0"/>
            <a:endParaRPr lang="en-US" altLang="ko-KR" dirty="0">
              <a:solidFill>
                <a:srgbClr val="FF0000"/>
              </a:solidFill>
            </a:endParaRPr>
          </a:p>
          <a:p>
            <a:pPr latinLnBrk="0"/>
            <a:r>
              <a:rPr lang="ko-KR" altLang="en-US" dirty="0" smtClean="0">
                <a:solidFill>
                  <a:srgbClr val="FF0000"/>
                </a:solidFill>
              </a:rPr>
              <a:t>과제를 </a:t>
            </a:r>
            <a:r>
              <a:rPr lang="ko-KR" altLang="en-US" dirty="0">
                <a:solidFill>
                  <a:srgbClr val="FF0000"/>
                </a:solidFill>
              </a:rPr>
              <a:t>수행하면서 짧은 시간이지만 요구사항분석부터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설계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개발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테스트까지 전체 </a:t>
            </a:r>
            <a:r>
              <a:rPr lang="ko-KR" altLang="en-US" dirty="0" err="1">
                <a:solidFill>
                  <a:srgbClr val="FF0000"/>
                </a:solidFill>
              </a:rPr>
              <a:t>개발라이브파이클을</a:t>
            </a:r>
            <a:r>
              <a:rPr lang="ko-KR" altLang="en-US" dirty="0">
                <a:solidFill>
                  <a:srgbClr val="FF0000"/>
                </a:solidFill>
              </a:rPr>
              <a:t> 경험할 수 </a:t>
            </a:r>
            <a:r>
              <a:rPr lang="ko-KR" altLang="en-US" dirty="0" smtClean="0">
                <a:solidFill>
                  <a:srgbClr val="FF0000"/>
                </a:solidFill>
              </a:rPr>
              <a:t>있었습니다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ko-KR" dirty="0" smtClean="0">
                <a:solidFill>
                  <a:srgbClr val="FF0000"/>
                </a:solidFill>
              </a:rPr>
              <a:t>이상</a:t>
            </a:r>
            <a:r>
              <a:rPr lang="en-US" altLang="ko-KR" dirty="0">
                <a:solidFill>
                  <a:srgbClr val="FF0000"/>
                </a:solidFill>
              </a:rPr>
              <a:t> </a:t>
            </a:r>
            <a:r>
              <a:rPr lang="ko-KR" altLang="ko-KR" dirty="0">
                <a:solidFill>
                  <a:srgbClr val="FF0000"/>
                </a:solidFill>
              </a:rPr>
              <a:t>발표</a:t>
            </a:r>
            <a:r>
              <a:rPr lang="en-US" altLang="ko-KR" dirty="0">
                <a:solidFill>
                  <a:srgbClr val="FF0000"/>
                </a:solidFill>
              </a:rPr>
              <a:t> </a:t>
            </a:r>
            <a:r>
              <a:rPr lang="ko-KR" altLang="ko-KR" dirty="0">
                <a:solidFill>
                  <a:srgbClr val="FF0000"/>
                </a:solidFill>
              </a:rPr>
              <a:t>마치겠습니다</a:t>
            </a:r>
            <a:r>
              <a:rPr lang="en-US" altLang="ko-KR" dirty="0">
                <a:solidFill>
                  <a:srgbClr val="FF0000"/>
                </a:solidFill>
              </a:rPr>
              <a:t>. </a:t>
            </a:r>
            <a:r>
              <a:rPr lang="ko-KR" altLang="ko-KR" dirty="0" err="1">
                <a:solidFill>
                  <a:srgbClr val="FF0000"/>
                </a:solidFill>
              </a:rPr>
              <a:t>경청해주셔서</a:t>
            </a:r>
            <a:r>
              <a:rPr lang="en-US" altLang="ko-KR" dirty="0">
                <a:solidFill>
                  <a:srgbClr val="FF0000"/>
                </a:solidFill>
              </a:rPr>
              <a:t> </a:t>
            </a:r>
            <a:r>
              <a:rPr lang="ko-KR" altLang="ko-KR" dirty="0">
                <a:solidFill>
                  <a:srgbClr val="FF0000"/>
                </a:solidFill>
              </a:rPr>
              <a:t>감사합니다</a:t>
            </a:r>
            <a:endParaRPr lang="ko-KR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59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655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15</cp:revision>
  <dcterms:created xsi:type="dcterms:W3CDTF">2024-08-19T09:18:31Z</dcterms:created>
  <dcterms:modified xsi:type="dcterms:W3CDTF">2024-08-19T11:01:29Z</dcterms:modified>
</cp:coreProperties>
</file>